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4"/>
    <p:sldMasterId id="2147483863" r:id="rId5"/>
  </p:sldMasterIdLst>
  <p:notesMasterIdLst>
    <p:notesMasterId r:id="rId11"/>
  </p:notesMasterIdLst>
  <p:sldIdLst>
    <p:sldId id="377" r:id="rId6"/>
    <p:sldId id="462" r:id="rId7"/>
    <p:sldId id="463" r:id="rId8"/>
    <p:sldId id="514" r:id="rId9"/>
    <p:sldId id="214684944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acilitator Notes" id="{301ED8A0-3E2A-4471-BFC0-6FF9A78DCF42}">
          <p14:sldIdLst/>
        </p14:section>
        <p14:section name="Core Material - all sessions" id="{E1937AE6-3CEF-4CBE-9960-9C2B68942533}">
          <p14:sldIdLst>
            <p14:sldId id="377"/>
            <p14:sldId id="462"/>
            <p14:sldId id="463"/>
            <p14:sldId id="514"/>
            <p14:sldId id="214684944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Claypool" initials="JC" lastIdx="11" clrIdx="0">
    <p:extLst>
      <p:ext uri="{19B8F6BF-5375-455C-9EA6-DF929625EA0E}">
        <p15:presenceInfo xmlns:p15="http://schemas.microsoft.com/office/powerpoint/2012/main" userId="S::Julie.Claypool@o-i.com::9a454776-ef22-4d77-a52f-a46fa525d74f" providerId="AD"/>
      </p:ext>
    </p:extLst>
  </p:cmAuthor>
  <p:cmAuthor id="2" name="Teresa Zielinski" initials="TZ" lastIdx="5" clrIdx="1">
    <p:extLst>
      <p:ext uri="{19B8F6BF-5375-455C-9EA6-DF929625EA0E}">
        <p15:presenceInfo xmlns:p15="http://schemas.microsoft.com/office/powerpoint/2012/main" userId="S::teresa.zielinski@o-i.com::e4ec7bd2-0af4-43b3-a9c5-d01736ba756a" providerId="AD"/>
      </p:ext>
    </p:extLst>
  </p:cmAuthor>
  <p:cmAuthor id="3" name="Jerri Measley" initials="JM" lastIdx="21" clrIdx="2">
    <p:extLst>
      <p:ext uri="{19B8F6BF-5375-455C-9EA6-DF929625EA0E}">
        <p15:presenceInfo xmlns:p15="http://schemas.microsoft.com/office/powerpoint/2012/main" userId="S::jerri.measley@o-i.com::66a72c16-850b-48b4-9067-e0917131f684" providerId="AD"/>
      </p:ext>
    </p:extLst>
  </p:cmAuthor>
  <p:cmAuthor id="4" name="André Luiz Said Guilherme" initials="AG" lastIdx="1" clrIdx="3">
    <p:extLst>
      <p:ext uri="{19B8F6BF-5375-455C-9EA6-DF929625EA0E}">
        <p15:presenceInfo xmlns:p15="http://schemas.microsoft.com/office/powerpoint/2012/main" userId="S::andre.said@o-i.com::9edc543e-ec00-449f-a855-03a4c0cdff8c" providerId="AD"/>
      </p:ext>
    </p:extLst>
  </p:cmAuthor>
  <p:cmAuthor id="5" name="Danielle O'Leary" initials="DO" lastIdx="1" clrIdx="4">
    <p:extLst>
      <p:ext uri="{19B8F6BF-5375-455C-9EA6-DF929625EA0E}">
        <p15:presenceInfo xmlns:p15="http://schemas.microsoft.com/office/powerpoint/2012/main" userId="S::danielle.oleary@o-i.com::309dfea9-d466-4db5-8699-de5d6c3880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DFDF"/>
    <a:srgbClr val="E7E6E6"/>
    <a:srgbClr val="767171"/>
    <a:srgbClr val="005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564ACF-0A90-442B-BFF3-1CA555226913}" v="2" dt="2022-11-22T07:40:24.7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3" autoAdjust="0"/>
    <p:restoredTop sz="75924" autoAdjust="0"/>
  </p:normalViewPr>
  <p:slideViewPr>
    <p:cSldViewPr snapToGrid="0">
      <p:cViewPr varScale="1">
        <p:scale>
          <a:sx n="69" d="100"/>
          <a:sy n="69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 BARON" userId="62fbe15b-d49b-474d-b910-406e6dfc662f" providerId="ADAL" clId="{B3564ACF-0A90-442B-BFF3-1CA555226913}"/>
    <pc:docChg chg="undo redo custSel addSld delSld modSld addMainMaster delMainMaster delSection modSection">
      <pc:chgData name="Christophe BARON" userId="62fbe15b-d49b-474d-b910-406e6dfc662f" providerId="ADAL" clId="{B3564ACF-0A90-442B-BFF3-1CA555226913}" dt="2022-11-22T07:47:43.533" v="1250" actId="17851"/>
      <pc:docMkLst>
        <pc:docMk/>
      </pc:docMkLst>
      <pc:sldChg chg="modSp del mod">
        <pc:chgData name="Christophe BARON" userId="62fbe15b-d49b-474d-b910-406e6dfc662f" providerId="ADAL" clId="{B3564ACF-0A90-442B-BFF3-1CA555226913}" dt="2022-11-22T07:08:09.444" v="91" actId="47"/>
        <pc:sldMkLst>
          <pc:docMk/>
          <pc:sldMk cId="2060943896" sldId="257"/>
        </pc:sldMkLst>
        <pc:spChg chg="mod">
          <ac:chgData name="Christophe BARON" userId="62fbe15b-d49b-474d-b910-406e6dfc662f" providerId="ADAL" clId="{B3564ACF-0A90-442B-BFF3-1CA555226913}" dt="2022-11-22T07:07:57.137" v="89" actId="20577"/>
          <ac:spMkLst>
            <pc:docMk/>
            <pc:sldMk cId="2060943896" sldId="257"/>
            <ac:spMk id="9" creationId="{00000000-0000-0000-0000-000000000000}"/>
          </ac:spMkLst>
        </pc:spChg>
        <pc:picChg chg="mod">
          <ac:chgData name="Christophe BARON" userId="62fbe15b-d49b-474d-b910-406e6dfc662f" providerId="ADAL" clId="{B3564ACF-0A90-442B-BFF3-1CA555226913}" dt="2022-11-22T07:07:58.902" v="90" actId="1076"/>
          <ac:picMkLst>
            <pc:docMk/>
            <pc:sldMk cId="2060943896" sldId="257"/>
            <ac:picMk id="4" creationId="{53C9EFBF-BF99-426F-AB1D-1DEB2B791A6F}"/>
          </ac:picMkLst>
        </pc:picChg>
      </pc:sldChg>
      <pc:sldChg chg="del">
        <pc:chgData name="Christophe BARON" userId="62fbe15b-d49b-474d-b910-406e6dfc662f" providerId="ADAL" clId="{B3564ACF-0A90-442B-BFF3-1CA555226913}" dt="2022-11-22T07:15:35.147" v="337" actId="47"/>
        <pc:sldMkLst>
          <pc:docMk/>
          <pc:sldMk cId="0" sldId="272"/>
        </pc:sldMkLst>
      </pc:sldChg>
      <pc:sldChg chg="addSp delSp modSp add mod">
        <pc:chgData name="Christophe BARON" userId="62fbe15b-d49b-474d-b910-406e6dfc662f" providerId="ADAL" clId="{B3564ACF-0A90-442B-BFF3-1CA555226913}" dt="2022-11-22T07:43:39.608" v="1103" actId="1076"/>
        <pc:sldMkLst>
          <pc:docMk/>
          <pc:sldMk cId="3250963741" sldId="377"/>
        </pc:sldMkLst>
        <pc:spChg chg="mod">
          <ac:chgData name="Christophe BARON" userId="62fbe15b-d49b-474d-b910-406e6dfc662f" providerId="ADAL" clId="{B3564ACF-0A90-442B-BFF3-1CA555226913}" dt="2022-11-22T07:42:15.539" v="1053" actId="1076"/>
          <ac:spMkLst>
            <pc:docMk/>
            <pc:sldMk cId="3250963741" sldId="377"/>
            <ac:spMk id="3" creationId="{5B7D1765-E5D2-0A4D-935E-13364894CF2A}"/>
          </ac:spMkLst>
        </pc:spChg>
        <pc:spChg chg="add mod">
          <ac:chgData name="Christophe BARON" userId="62fbe15b-d49b-474d-b910-406e6dfc662f" providerId="ADAL" clId="{B3564ACF-0A90-442B-BFF3-1CA555226913}" dt="2022-11-22T07:43:37.564" v="1102"/>
          <ac:spMkLst>
            <pc:docMk/>
            <pc:sldMk cId="3250963741" sldId="377"/>
            <ac:spMk id="4" creationId="{B4068E66-E6AB-4E30-A025-13F9ABD541A7}"/>
          </ac:spMkLst>
        </pc:spChg>
        <pc:spChg chg="add del mod">
          <ac:chgData name="Christophe BARON" userId="62fbe15b-d49b-474d-b910-406e6dfc662f" providerId="ADAL" clId="{B3564ACF-0A90-442B-BFF3-1CA555226913}" dt="2022-11-22T07:42:48.109" v="1066" actId="14100"/>
          <ac:spMkLst>
            <pc:docMk/>
            <pc:sldMk cId="3250963741" sldId="377"/>
            <ac:spMk id="8" creationId="{1F167E91-2020-EC4F-A28D-AD9CFCE55300}"/>
          </ac:spMkLst>
        </pc:spChg>
        <pc:spChg chg="del mod">
          <ac:chgData name="Christophe BARON" userId="62fbe15b-d49b-474d-b910-406e6dfc662f" providerId="ADAL" clId="{B3564ACF-0A90-442B-BFF3-1CA555226913}" dt="2022-11-22T07:41:31.251" v="1041" actId="478"/>
          <ac:spMkLst>
            <pc:docMk/>
            <pc:sldMk cId="3250963741" sldId="377"/>
            <ac:spMk id="9" creationId="{0308FCB9-A4D9-994A-B5AC-CFDD3E3041EF}"/>
          </ac:spMkLst>
        </pc:spChg>
        <pc:spChg chg="add del">
          <ac:chgData name="Christophe BARON" userId="62fbe15b-d49b-474d-b910-406e6dfc662f" providerId="ADAL" clId="{B3564ACF-0A90-442B-BFF3-1CA555226913}" dt="2022-11-22T07:42:16.845" v="1055" actId="478"/>
          <ac:spMkLst>
            <pc:docMk/>
            <pc:sldMk cId="3250963741" sldId="377"/>
            <ac:spMk id="16" creationId="{AFDA0415-0806-0D46-8250-2FA907FAA233}"/>
          </ac:spMkLst>
        </pc:spChg>
        <pc:spChg chg="add del mod">
          <ac:chgData name="Christophe BARON" userId="62fbe15b-d49b-474d-b910-406e6dfc662f" providerId="ADAL" clId="{B3564ACF-0A90-442B-BFF3-1CA555226913}" dt="2022-11-22T07:43:39.608" v="1103" actId="1076"/>
          <ac:spMkLst>
            <pc:docMk/>
            <pc:sldMk cId="3250963741" sldId="377"/>
            <ac:spMk id="17" creationId="{6E969044-6D31-984B-9CEB-DB69ABB9212F}"/>
          </ac:spMkLst>
        </pc:spChg>
        <pc:spChg chg="del">
          <ac:chgData name="Christophe BARON" userId="62fbe15b-d49b-474d-b910-406e6dfc662f" providerId="ADAL" clId="{B3564ACF-0A90-442B-BFF3-1CA555226913}" dt="2022-11-22T07:40:39.392" v="1032" actId="478"/>
          <ac:spMkLst>
            <pc:docMk/>
            <pc:sldMk cId="3250963741" sldId="377"/>
            <ac:spMk id="18" creationId="{B3FA2CDD-8DEC-4F4C-A2D6-0FF4902CA83D}"/>
          </ac:spMkLst>
        </pc:spChg>
        <pc:picChg chg="mod">
          <ac:chgData name="Christophe BARON" userId="62fbe15b-d49b-474d-b910-406e6dfc662f" providerId="ADAL" clId="{B3564ACF-0A90-442B-BFF3-1CA555226913}" dt="2022-11-22T07:43:30.520" v="1099" actId="1076"/>
          <ac:picMkLst>
            <pc:docMk/>
            <pc:sldMk cId="3250963741" sldId="377"/>
            <ac:picMk id="21" creationId="{B0EACDB7-79E8-9649-A8E1-3A388FFBD5F8}"/>
          </ac:picMkLst>
        </pc:picChg>
        <pc:picChg chg="del">
          <ac:chgData name="Christophe BARON" userId="62fbe15b-d49b-474d-b910-406e6dfc662f" providerId="ADAL" clId="{B3564ACF-0A90-442B-BFF3-1CA555226913}" dt="2022-11-22T07:40:40.133" v="1033" actId="478"/>
          <ac:picMkLst>
            <pc:docMk/>
            <pc:sldMk cId="3250963741" sldId="377"/>
            <ac:picMk id="31" creationId="{274308D6-33D7-1B4A-8435-C0F4F849C5E7}"/>
          </ac:picMkLst>
        </pc:picChg>
        <pc:picChg chg="del">
          <ac:chgData name="Christophe BARON" userId="62fbe15b-d49b-474d-b910-406e6dfc662f" providerId="ADAL" clId="{B3564ACF-0A90-442B-BFF3-1CA555226913}" dt="2022-11-22T07:40:41.104" v="1034" actId="478"/>
          <ac:picMkLst>
            <pc:docMk/>
            <pc:sldMk cId="3250963741" sldId="377"/>
            <ac:picMk id="33" creationId="{A315A3A9-F7D1-2248-8F5B-CB15F6D534EC}"/>
          </ac:picMkLst>
        </pc:picChg>
        <pc:cxnChg chg="del mod">
          <ac:chgData name="Christophe BARON" userId="62fbe15b-d49b-474d-b910-406e6dfc662f" providerId="ADAL" clId="{B3564ACF-0A90-442B-BFF3-1CA555226913}" dt="2022-11-22T07:40:37.478" v="1031" actId="478"/>
          <ac:cxnSpMkLst>
            <pc:docMk/>
            <pc:sldMk cId="3250963741" sldId="377"/>
            <ac:cxnSpMk id="22" creationId="{66314169-4989-C543-B4B2-55839ECF9CB6}"/>
          </ac:cxnSpMkLst>
        </pc:cxnChg>
        <pc:cxnChg chg="add del">
          <ac:chgData name="Christophe BARON" userId="62fbe15b-d49b-474d-b910-406e6dfc662f" providerId="ADAL" clId="{B3564ACF-0A90-442B-BFF3-1CA555226913}" dt="2022-11-22T07:42:25.624" v="1062" actId="478"/>
          <ac:cxnSpMkLst>
            <pc:docMk/>
            <pc:sldMk cId="3250963741" sldId="377"/>
            <ac:cxnSpMk id="29" creationId="{0351080F-FB83-E845-BC05-CAE14AA84302}"/>
          </ac:cxnSpMkLst>
        </pc:cxnChg>
      </pc:sldChg>
      <pc:sldChg chg="modSp del mod">
        <pc:chgData name="Christophe BARON" userId="62fbe15b-d49b-474d-b910-406e6dfc662f" providerId="ADAL" clId="{B3564ACF-0A90-442B-BFF3-1CA555226913}" dt="2022-11-22T07:42:55.373" v="1067" actId="47"/>
        <pc:sldMkLst>
          <pc:docMk/>
          <pc:sldMk cId="3755846847" sldId="441"/>
        </pc:sldMkLst>
        <pc:spChg chg="mod">
          <ac:chgData name="Christophe BARON" userId="62fbe15b-d49b-474d-b910-406e6dfc662f" providerId="ADAL" clId="{B3564ACF-0A90-442B-BFF3-1CA555226913}" dt="2022-11-22T07:07:35.857" v="77" actId="20577"/>
          <ac:spMkLst>
            <pc:docMk/>
            <pc:sldMk cId="3755846847" sldId="441"/>
            <ac:spMk id="4" creationId="{B1C1EB05-2DCF-4E38-8813-BAC649803955}"/>
          </ac:spMkLst>
        </pc:spChg>
      </pc:sldChg>
      <pc:sldChg chg="modSp mod">
        <pc:chgData name="Christophe BARON" userId="62fbe15b-d49b-474d-b910-406e6dfc662f" providerId="ADAL" clId="{B3564ACF-0A90-442B-BFF3-1CA555226913}" dt="2022-11-22T07:45:35.906" v="1207" actId="20577"/>
        <pc:sldMkLst>
          <pc:docMk/>
          <pc:sldMk cId="1856368576" sldId="462"/>
        </pc:sldMkLst>
        <pc:spChg chg="mod">
          <ac:chgData name="Christophe BARON" userId="62fbe15b-d49b-474d-b910-406e6dfc662f" providerId="ADAL" clId="{B3564ACF-0A90-442B-BFF3-1CA555226913}" dt="2022-11-22T07:08:16.185" v="98" actId="20577"/>
          <ac:spMkLst>
            <pc:docMk/>
            <pc:sldMk cId="1856368576" sldId="462"/>
            <ac:spMk id="2" creationId="{4E7C8C9B-470F-4BC3-9202-DAFBB725100E}"/>
          </ac:spMkLst>
        </pc:spChg>
        <pc:spChg chg="mod">
          <ac:chgData name="Christophe BARON" userId="62fbe15b-d49b-474d-b910-406e6dfc662f" providerId="ADAL" clId="{B3564ACF-0A90-442B-BFF3-1CA555226913}" dt="2022-11-22T07:45:35.906" v="1207" actId="20577"/>
          <ac:spMkLst>
            <pc:docMk/>
            <pc:sldMk cId="1856368576" sldId="462"/>
            <ac:spMk id="3" creationId="{D8C9C6C5-5C2B-466B-A1DB-6D8E42E5E853}"/>
          </ac:spMkLst>
        </pc:spChg>
      </pc:sldChg>
      <pc:sldChg chg="addSp modSp mod">
        <pc:chgData name="Christophe BARON" userId="62fbe15b-d49b-474d-b910-406e6dfc662f" providerId="ADAL" clId="{B3564ACF-0A90-442B-BFF3-1CA555226913}" dt="2022-11-22T07:46:10.682" v="1236" actId="6549"/>
        <pc:sldMkLst>
          <pc:docMk/>
          <pc:sldMk cId="1081982267" sldId="463"/>
        </pc:sldMkLst>
        <pc:spChg chg="mod">
          <ac:chgData name="Christophe BARON" userId="62fbe15b-d49b-474d-b910-406e6dfc662f" providerId="ADAL" clId="{B3564ACF-0A90-442B-BFF3-1CA555226913}" dt="2022-11-22T07:09:30.336" v="230" actId="20577"/>
          <ac:spMkLst>
            <pc:docMk/>
            <pc:sldMk cId="1081982267" sldId="463"/>
            <ac:spMk id="2" creationId="{4E7C8C9B-470F-4BC3-9202-DAFBB725100E}"/>
          </ac:spMkLst>
        </pc:spChg>
        <pc:spChg chg="mod">
          <ac:chgData name="Christophe BARON" userId="62fbe15b-d49b-474d-b910-406e6dfc662f" providerId="ADAL" clId="{B3564ACF-0A90-442B-BFF3-1CA555226913}" dt="2022-11-22T07:46:10.682" v="1236" actId="6549"/>
          <ac:spMkLst>
            <pc:docMk/>
            <pc:sldMk cId="1081982267" sldId="463"/>
            <ac:spMk id="3" creationId="{D8C9C6C5-5C2B-466B-A1DB-6D8E42E5E853}"/>
          </ac:spMkLst>
        </pc:spChg>
        <pc:picChg chg="add mod">
          <ac:chgData name="Christophe BARON" userId="62fbe15b-d49b-474d-b910-406e6dfc662f" providerId="ADAL" clId="{B3564ACF-0A90-442B-BFF3-1CA555226913}" dt="2022-11-22T07:14:34.876" v="332" actId="14100"/>
          <ac:picMkLst>
            <pc:docMk/>
            <pc:sldMk cId="1081982267" sldId="463"/>
            <ac:picMk id="5" creationId="{9785E1EE-34D0-4937-888D-945E96D8D39B}"/>
          </ac:picMkLst>
        </pc:picChg>
      </pc:sldChg>
      <pc:sldChg chg="del">
        <pc:chgData name="Christophe BARON" userId="62fbe15b-d49b-474d-b910-406e6dfc662f" providerId="ADAL" clId="{B3564ACF-0A90-442B-BFF3-1CA555226913}" dt="2022-11-22T07:15:32.843" v="334" actId="47"/>
        <pc:sldMkLst>
          <pc:docMk/>
          <pc:sldMk cId="1086725548" sldId="464"/>
        </pc:sldMkLst>
      </pc:sldChg>
      <pc:sldChg chg="del">
        <pc:chgData name="Christophe BARON" userId="62fbe15b-d49b-474d-b910-406e6dfc662f" providerId="ADAL" clId="{B3564ACF-0A90-442B-BFF3-1CA555226913}" dt="2022-11-22T07:15:57.987" v="343" actId="47"/>
        <pc:sldMkLst>
          <pc:docMk/>
          <pc:sldMk cId="1446532046" sldId="466"/>
        </pc:sldMkLst>
      </pc:sldChg>
      <pc:sldChg chg="del">
        <pc:chgData name="Christophe BARON" userId="62fbe15b-d49b-474d-b910-406e6dfc662f" providerId="ADAL" clId="{B3564ACF-0A90-442B-BFF3-1CA555226913}" dt="2022-11-22T07:15:38.190" v="341" actId="47"/>
        <pc:sldMkLst>
          <pc:docMk/>
          <pc:sldMk cId="3950712894" sldId="471"/>
        </pc:sldMkLst>
      </pc:sldChg>
      <pc:sldChg chg="del">
        <pc:chgData name="Christophe BARON" userId="62fbe15b-d49b-474d-b910-406e6dfc662f" providerId="ADAL" clId="{B3564ACF-0A90-442B-BFF3-1CA555226913}" dt="2022-11-22T07:32:57.128" v="1011" actId="47"/>
        <pc:sldMkLst>
          <pc:docMk/>
          <pc:sldMk cId="2542389472" sldId="502"/>
        </pc:sldMkLst>
      </pc:sldChg>
      <pc:sldChg chg="del">
        <pc:chgData name="Christophe BARON" userId="62fbe15b-d49b-474d-b910-406e6dfc662f" providerId="ADAL" clId="{B3564ACF-0A90-442B-BFF3-1CA555226913}" dt="2022-11-22T07:15:58.793" v="344" actId="47"/>
        <pc:sldMkLst>
          <pc:docMk/>
          <pc:sldMk cId="3188688166" sldId="505"/>
        </pc:sldMkLst>
      </pc:sldChg>
      <pc:sldChg chg="del">
        <pc:chgData name="Christophe BARON" userId="62fbe15b-d49b-474d-b910-406e6dfc662f" providerId="ADAL" clId="{B3564ACF-0A90-442B-BFF3-1CA555226913}" dt="2022-11-22T07:15:43.052" v="342" actId="47"/>
        <pc:sldMkLst>
          <pc:docMk/>
          <pc:sldMk cId="2228446064" sldId="510"/>
        </pc:sldMkLst>
      </pc:sldChg>
      <pc:sldChg chg="addSp modSp add del mod">
        <pc:chgData name="Christophe BARON" userId="62fbe15b-d49b-474d-b910-406e6dfc662f" providerId="ADAL" clId="{B3564ACF-0A90-442B-BFF3-1CA555226913}" dt="2022-11-22T07:47:21.152" v="1249" actId="20577"/>
        <pc:sldMkLst>
          <pc:docMk/>
          <pc:sldMk cId="678962666" sldId="514"/>
        </pc:sldMkLst>
        <pc:spChg chg="mod">
          <ac:chgData name="Christophe BARON" userId="62fbe15b-d49b-474d-b910-406e6dfc662f" providerId="ADAL" clId="{B3564ACF-0A90-442B-BFF3-1CA555226913}" dt="2022-11-22T07:31:13.585" v="1007" actId="790"/>
          <ac:spMkLst>
            <pc:docMk/>
            <pc:sldMk cId="678962666" sldId="514"/>
            <ac:spMk id="3" creationId="{58D80C53-1209-4E29-B6AE-F661D1DCDC58}"/>
          </ac:spMkLst>
        </pc:spChg>
        <pc:spChg chg="mod">
          <ac:chgData name="Christophe BARON" userId="62fbe15b-d49b-474d-b910-406e6dfc662f" providerId="ADAL" clId="{B3564ACF-0A90-442B-BFF3-1CA555226913}" dt="2022-11-22T07:47:21.152" v="1249" actId="20577"/>
          <ac:spMkLst>
            <pc:docMk/>
            <pc:sldMk cId="678962666" sldId="514"/>
            <ac:spMk id="5" creationId="{EF37378B-C821-4E9C-9933-2D0989E3277D}"/>
          </ac:spMkLst>
        </pc:spChg>
        <pc:spChg chg="add mod ord">
          <ac:chgData name="Christophe BARON" userId="62fbe15b-d49b-474d-b910-406e6dfc662f" providerId="ADAL" clId="{B3564ACF-0A90-442B-BFF3-1CA555226913}" dt="2022-11-22T07:46:47.936" v="1243" actId="1076"/>
          <ac:spMkLst>
            <pc:docMk/>
            <pc:sldMk cId="678962666" sldId="514"/>
            <ac:spMk id="6" creationId="{5FCE22CF-7253-43F2-87A2-572D381C47EB}"/>
          </ac:spMkLst>
        </pc:spChg>
        <pc:picChg chg="add mod">
          <ac:chgData name="Christophe BARON" userId="62fbe15b-d49b-474d-b910-406e6dfc662f" providerId="ADAL" clId="{B3564ACF-0A90-442B-BFF3-1CA555226913}" dt="2022-11-22T07:46:49.404" v="1244" actId="1076"/>
          <ac:picMkLst>
            <pc:docMk/>
            <pc:sldMk cId="678962666" sldId="514"/>
            <ac:picMk id="4" creationId="{32D633B1-8650-433E-9194-62E58EA3546A}"/>
          </ac:picMkLst>
        </pc:picChg>
      </pc:sldChg>
      <pc:sldChg chg="del">
        <pc:chgData name="Christophe BARON" userId="62fbe15b-d49b-474d-b910-406e6dfc662f" providerId="ADAL" clId="{B3564ACF-0A90-442B-BFF3-1CA555226913}" dt="2022-11-22T07:33:01.561" v="1018" actId="47"/>
        <pc:sldMkLst>
          <pc:docMk/>
          <pc:sldMk cId="3122133623" sldId="2146849437"/>
        </pc:sldMkLst>
      </pc:sldChg>
      <pc:sldChg chg="del">
        <pc:chgData name="Christophe BARON" userId="62fbe15b-d49b-474d-b910-406e6dfc662f" providerId="ADAL" clId="{B3564ACF-0A90-442B-BFF3-1CA555226913}" dt="2022-11-22T07:15:36.552" v="339" actId="47"/>
        <pc:sldMkLst>
          <pc:docMk/>
          <pc:sldMk cId="813886991" sldId="2146849438"/>
        </pc:sldMkLst>
      </pc:sldChg>
      <pc:sldChg chg="del">
        <pc:chgData name="Christophe BARON" userId="62fbe15b-d49b-474d-b910-406e6dfc662f" providerId="ADAL" clId="{B3564ACF-0A90-442B-BFF3-1CA555226913}" dt="2022-11-22T07:15:36.026" v="338" actId="47"/>
        <pc:sldMkLst>
          <pc:docMk/>
          <pc:sldMk cId="334175529" sldId="2146849441"/>
        </pc:sldMkLst>
      </pc:sldChg>
      <pc:sldChg chg="del">
        <pc:chgData name="Christophe BARON" userId="62fbe15b-d49b-474d-b910-406e6dfc662f" providerId="ADAL" clId="{B3564ACF-0A90-442B-BFF3-1CA555226913}" dt="2022-11-22T07:15:33.717" v="335" actId="47"/>
        <pc:sldMkLst>
          <pc:docMk/>
          <pc:sldMk cId="3279352915" sldId="2146849442"/>
        </pc:sldMkLst>
      </pc:sldChg>
      <pc:sldChg chg="add del">
        <pc:chgData name="Christophe BARON" userId="62fbe15b-d49b-474d-b910-406e6dfc662f" providerId="ADAL" clId="{B3564ACF-0A90-442B-BFF3-1CA555226913}" dt="2022-11-22T07:33:08.889" v="1028" actId="47"/>
        <pc:sldMkLst>
          <pc:docMk/>
          <pc:sldMk cId="674143138" sldId="2146849447"/>
        </pc:sldMkLst>
      </pc:sldChg>
      <pc:sldChg chg="del">
        <pc:chgData name="Christophe BARON" userId="62fbe15b-d49b-474d-b910-406e6dfc662f" providerId="ADAL" clId="{B3564ACF-0A90-442B-BFF3-1CA555226913}" dt="2022-11-22T07:33:00.394" v="1016" actId="47"/>
        <pc:sldMkLst>
          <pc:docMk/>
          <pc:sldMk cId="79550759" sldId="2146849450"/>
        </pc:sldMkLst>
      </pc:sldChg>
      <pc:sldChg chg="del">
        <pc:chgData name="Christophe BARON" userId="62fbe15b-d49b-474d-b910-406e6dfc662f" providerId="ADAL" clId="{B3564ACF-0A90-442B-BFF3-1CA555226913}" dt="2022-11-22T07:33:03.995" v="1023" actId="47"/>
        <pc:sldMkLst>
          <pc:docMk/>
          <pc:sldMk cId="3841891071" sldId="2146849546"/>
        </pc:sldMkLst>
      </pc:sldChg>
      <pc:sldChg chg="del">
        <pc:chgData name="Christophe BARON" userId="62fbe15b-d49b-474d-b910-406e6dfc662f" providerId="ADAL" clId="{B3564ACF-0A90-442B-BFF3-1CA555226913}" dt="2022-11-22T07:33:04.169" v="1024" actId="47"/>
        <pc:sldMkLst>
          <pc:docMk/>
          <pc:sldMk cId="2966166569" sldId="2146849549"/>
        </pc:sldMkLst>
      </pc:sldChg>
      <pc:sldChg chg="del">
        <pc:chgData name="Christophe BARON" userId="62fbe15b-d49b-474d-b910-406e6dfc662f" providerId="ADAL" clId="{B3564ACF-0A90-442B-BFF3-1CA555226913}" dt="2022-11-22T07:33:01.005" v="1017" actId="47"/>
        <pc:sldMkLst>
          <pc:docMk/>
          <pc:sldMk cId="3696047410" sldId="2146849556"/>
        </pc:sldMkLst>
      </pc:sldChg>
      <pc:sldChg chg="del">
        <pc:chgData name="Christophe BARON" userId="62fbe15b-d49b-474d-b910-406e6dfc662f" providerId="ADAL" clId="{B3564ACF-0A90-442B-BFF3-1CA555226913}" dt="2022-11-22T07:33:02.772" v="1020" actId="47"/>
        <pc:sldMkLst>
          <pc:docMk/>
          <pc:sldMk cId="3332371743" sldId="2146849560"/>
        </pc:sldMkLst>
      </pc:sldChg>
      <pc:sldChg chg="del">
        <pc:chgData name="Christophe BARON" userId="62fbe15b-d49b-474d-b910-406e6dfc662f" providerId="ADAL" clId="{B3564ACF-0A90-442B-BFF3-1CA555226913}" dt="2022-11-22T07:33:03.759" v="1022" actId="47"/>
        <pc:sldMkLst>
          <pc:docMk/>
          <pc:sldMk cId="358213918" sldId="2146849561"/>
        </pc:sldMkLst>
      </pc:sldChg>
      <pc:sldChg chg="del">
        <pc:chgData name="Christophe BARON" userId="62fbe15b-d49b-474d-b910-406e6dfc662f" providerId="ADAL" clId="{B3564ACF-0A90-442B-BFF3-1CA555226913}" dt="2022-11-22T07:15:34.289" v="336" actId="47"/>
        <pc:sldMkLst>
          <pc:docMk/>
          <pc:sldMk cId="3290674493" sldId="2147377121"/>
        </pc:sldMkLst>
      </pc:sldChg>
      <pc:sldChg chg="del">
        <pc:chgData name="Christophe BARON" userId="62fbe15b-d49b-474d-b910-406e6dfc662f" providerId="ADAL" clId="{B3564ACF-0A90-442B-BFF3-1CA555226913}" dt="2022-11-22T07:33:02.204" v="1019" actId="47"/>
        <pc:sldMkLst>
          <pc:docMk/>
          <pc:sldMk cId="1941920580" sldId="2147377123"/>
        </pc:sldMkLst>
      </pc:sldChg>
      <pc:sldChg chg="del">
        <pc:chgData name="Christophe BARON" userId="62fbe15b-d49b-474d-b910-406e6dfc662f" providerId="ADAL" clId="{B3564ACF-0A90-442B-BFF3-1CA555226913}" dt="2022-11-22T07:15:37.043" v="340" actId="47"/>
        <pc:sldMkLst>
          <pc:docMk/>
          <pc:sldMk cId="4187547562" sldId="2147377125"/>
        </pc:sldMkLst>
      </pc:sldChg>
      <pc:sldChg chg="del">
        <pc:chgData name="Christophe BARON" userId="62fbe15b-d49b-474d-b910-406e6dfc662f" providerId="ADAL" clId="{B3564ACF-0A90-442B-BFF3-1CA555226913}" dt="2022-11-22T07:32:59.802" v="1015" actId="47"/>
        <pc:sldMkLst>
          <pc:docMk/>
          <pc:sldMk cId="636075215" sldId="2147377126"/>
        </pc:sldMkLst>
      </pc:sldChg>
      <pc:sldChg chg="del">
        <pc:chgData name="Christophe BARON" userId="62fbe15b-d49b-474d-b910-406e6dfc662f" providerId="ADAL" clId="{B3564ACF-0A90-442B-BFF3-1CA555226913}" dt="2022-11-22T07:33:03.498" v="1021" actId="47"/>
        <pc:sldMkLst>
          <pc:docMk/>
          <pc:sldMk cId="2817580299" sldId="2147377127"/>
        </pc:sldMkLst>
      </pc:sldChg>
      <pc:sldChg chg="del">
        <pc:chgData name="Christophe BARON" userId="62fbe15b-d49b-474d-b910-406e6dfc662f" providerId="ADAL" clId="{B3564ACF-0A90-442B-BFF3-1CA555226913}" dt="2022-11-22T07:07:40.341" v="78" actId="47"/>
        <pc:sldMkLst>
          <pc:docMk/>
          <pc:sldMk cId="3967038938" sldId="2147377128"/>
        </pc:sldMkLst>
      </pc:sldChg>
      <pc:sldChg chg="del">
        <pc:chgData name="Christophe BARON" userId="62fbe15b-d49b-474d-b910-406e6dfc662f" providerId="ADAL" clId="{B3564ACF-0A90-442B-BFF3-1CA555226913}" dt="2022-11-22T07:32:58.542" v="1013" actId="47"/>
        <pc:sldMkLst>
          <pc:docMk/>
          <pc:sldMk cId="2572322005" sldId="2147377129"/>
        </pc:sldMkLst>
      </pc:sldChg>
      <pc:sldChg chg="del">
        <pc:chgData name="Christophe BARON" userId="62fbe15b-d49b-474d-b910-406e6dfc662f" providerId="ADAL" clId="{B3564ACF-0A90-442B-BFF3-1CA555226913}" dt="2022-11-22T07:32:57.872" v="1012" actId="47"/>
        <pc:sldMkLst>
          <pc:docMk/>
          <pc:sldMk cId="2482097868" sldId="2147377131"/>
        </pc:sldMkLst>
      </pc:sldChg>
      <pc:sldChg chg="del">
        <pc:chgData name="Christophe BARON" userId="62fbe15b-d49b-474d-b910-406e6dfc662f" providerId="ADAL" clId="{B3564ACF-0A90-442B-BFF3-1CA555226913}" dt="2022-11-22T07:32:55.891" v="1010" actId="47"/>
        <pc:sldMkLst>
          <pc:docMk/>
          <pc:sldMk cId="3607099443" sldId="2147377133"/>
        </pc:sldMkLst>
      </pc:sldChg>
      <pc:sldChg chg="del">
        <pc:chgData name="Christophe BARON" userId="62fbe15b-d49b-474d-b910-406e6dfc662f" providerId="ADAL" clId="{B3564ACF-0A90-442B-BFF3-1CA555226913}" dt="2022-11-22T07:32:59.185" v="1014" actId="47"/>
        <pc:sldMkLst>
          <pc:docMk/>
          <pc:sldMk cId="3437333015" sldId="2147377134"/>
        </pc:sldMkLst>
      </pc:sldChg>
      <pc:sldMasterChg chg="add del addSldLayout delSldLayout">
        <pc:chgData name="Christophe BARON" userId="62fbe15b-d49b-474d-b910-406e6dfc662f" providerId="ADAL" clId="{B3564ACF-0A90-442B-BFF3-1CA555226913}" dt="2022-11-22T07:33:06.453" v="1027" actId="47"/>
        <pc:sldMasterMkLst>
          <pc:docMk/>
          <pc:sldMasterMk cId="3494881250" sldId="2147483863"/>
        </pc:sldMasterMkLst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143386917" sldId="2147483864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663193199" sldId="2147483865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3192185217" sldId="2147483866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1579883853" sldId="2147483867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339451623" sldId="2147483868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224081741" sldId="2147483869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2176056280" sldId="2147483870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981780947" sldId="2147483871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1403556760" sldId="2147483872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3186207652" sldId="2147483873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3411870982" sldId="2147483874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1576785506" sldId="2147483875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4069478371" sldId="2147483876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603157274" sldId="2147483877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4054341928" sldId="2147483878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622645861" sldId="2147483879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1468676126" sldId="2147483880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2377815806" sldId="2147483881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2313095320" sldId="2147483882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2375241833" sldId="2147483883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785604035" sldId="2147483884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3821951107" sldId="2147483885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3076185833" sldId="2147483886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3130181814" sldId="2147483887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3272674178" sldId="2147483888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202916274" sldId="2147483889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4223572138" sldId="2147483890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749884689" sldId="2147483891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1169929337" sldId="2147483892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3732311262" sldId="2147483893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2591549421" sldId="2147483894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969476797" sldId="2147483895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4162006089" sldId="2147483896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2923552556" sldId="2147483897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1203574562" sldId="2147483898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2531360114" sldId="2147483899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438444829" sldId="2147483900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1996205386" sldId="2147483901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578335644" sldId="2147483902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97222857" sldId="2147483903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4132943050" sldId="2147483904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1281966499" sldId="2147483905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2624190747" sldId="2147483906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3813861886" sldId="2147483907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4097167634" sldId="2147483908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1404871237" sldId="2147483909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1848927215" sldId="2147483910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1743762677" sldId="2147483911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677315616" sldId="2147483912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4228678551" sldId="2147483913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3047083950" sldId="2147483914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540576892" sldId="2147483915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3543349460" sldId="2147483916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3116260304" sldId="2147483917"/>
          </pc:sldLayoutMkLst>
        </pc:sldLayoutChg>
        <pc:sldLayoutChg chg="add del">
          <pc:chgData name="Christophe BARON" userId="62fbe15b-d49b-474d-b910-406e6dfc662f" providerId="ADAL" clId="{B3564ACF-0A90-442B-BFF3-1CA555226913}" dt="2022-11-22T07:33:06.453" v="1027" actId="47"/>
          <pc:sldLayoutMkLst>
            <pc:docMk/>
            <pc:sldMasterMk cId="3494881250" sldId="2147483863"/>
            <pc:sldLayoutMk cId="814460591" sldId="2147483918"/>
          </pc:sldLayoutMkLst>
        </pc:sldLayoutChg>
        <pc:sldLayoutChg chg="del">
          <pc:chgData name="Christophe BARON" userId="62fbe15b-d49b-474d-b910-406e6dfc662f" providerId="ADAL" clId="{B3564ACF-0A90-442B-BFF3-1CA555226913}" dt="2022-11-22T07:32:57.872" v="1012" actId="47"/>
          <pc:sldLayoutMkLst>
            <pc:docMk/>
            <pc:sldMasterMk cId="3494881250" sldId="2147483863"/>
            <pc:sldLayoutMk cId="1448295928" sldId="2147483921"/>
          </pc:sldLayoutMkLst>
        </pc:sldLayoutChg>
        <pc:sldLayoutChg chg="del">
          <pc:chgData name="Christophe BARON" userId="62fbe15b-d49b-474d-b910-406e6dfc662f" providerId="ADAL" clId="{B3564ACF-0A90-442B-BFF3-1CA555226913}" dt="2022-11-22T07:15:35.147" v="337" actId="47"/>
          <pc:sldLayoutMkLst>
            <pc:docMk/>
            <pc:sldMasterMk cId="3494881250" sldId="2147483863"/>
            <pc:sldLayoutMk cId="2007808560" sldId="214748392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7A565-94C9-42DB-9073-25C635D1033B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E8575-D4AD-4A09-BEA1-28ABD4F45D80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3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E8575-D4AD-4A09-BEA1-28ABD4F45D8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16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E8575-D4AD-4A09-BEA1-28ABD4F45D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841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E8575-D4AD-4A09-BEA1-28ABD4F45D8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137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E50CB-7E80-774B-BBD6-6E10A755BC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30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E8575-D4AD-4A09-BEA1-28ABD4F45D8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6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B3E33C0-C0A5-4D4A-8BC7-05A8EEA252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0" y="5260289"/>
            <a:ext cx="12188890" cy="59933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200" b="1" i="0" cap="all" spc="150" baseline="0">
                <a:solidFill>
                  <a:srgbClr val="C2ADCE"/>
                </a:solidFill>
                <a:latin typeface="+mj-lt"/>
              </a:defRPr>
            </a:lvl1pPr>
          </a:lstStyle>
          <a:p>
            <a:r>
              <a:rPr lang="de-DE"/>
              <a:t>PRESENTATION TITLE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FFA65703-0DB8-7140-A289-8CDD726530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0" y="5938996"/>
            <a:ext cx="12188890" cy="4711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200" b="1" i="0" cap="all" spc="150" baseline="0">
                <a:solidFill>
                  <a:srgbClr val="C3ADCD"/>
                </a:solidFill>
                <a:latin typeface="+mj-lt"/>
              </a:defRPr>
            </a:lvl1pPr>
          </a:lstStyle>
          <a:p>
            <a:r>
              <a:rPr lang="de-DE" err="1"/>
              <a:t>date</a:t>
            </a:r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BDE8B3-68A1-5044-B4C7-CD8EB62337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695" y="1863189"/>
            <a:ext cx="4353720" cy="313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620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picture 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2F74E34-E409-5044-BD2D-43FF971F4D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Click icon </a:t>
            </a:r>
            <a:r>
              <a:rPr lang="en-US" noProof="0" dirty="0"/>
              <a:t>to</a:t>
            </a:r>
            <a:r>
              <a:rPr lang="de-DE" dirty="0"/>
              <a:t> </a:t>
            </a:r>
            <a:br>
              <a:rPr lang="de-DE" dirty="0"/>
            </a:br>
            <a:r>
              <a:rPr lang="en-US" noProof="0" dirty="0"/>
              <a:t>insert</a:t>
            </a:r>
            <a:r>
              <a:rPr lang="de-DE" dirty="0"/>
              <a:t> </a:t>
            </a:r>
            <a:r>
              <a:rPr lang="en-US" noProof="0" dirty="0"/>
              <a:t>picture</a:t>
            </a:r>
          </a:p>
        </p:txBody>
      </p:sp>
      <p:sp>
        <p:nvSpPr>
          <p:cNvPr id="7" name="Textplatzhalter 18">
            <a:extLst>
              <a:ext uri="{FF2B5EF4-FFF2-40B4-BE49-F238E27FC236}">
                <a16:creationId xmlns:a16="http://schemas.microsoft.com/office/drawing/2014/main" id="{5E47962F-B66D-CC4C-AAA8-F50B2DA750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001" y="1707792"/>
            <a:ext cx="12188890" cy="5993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 i="0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DIVIDER SLIDE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BE9D641-A0FC-EE47-943B-0E21DA6D71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7667" y="6063154"/>
            <a:ext cx="704850" cy="5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69067"/>
      </p:ext>
    </p:extLst>
  </p:cSld>
  <p:clrMapOvr>
    <a:masterClrMapping/>
  </p:clrMapOvr>
  <p:hf hd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locations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B82D4B0-9BAA-6649-875A-ECC951DC9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" r="590"/>
          <a:stretch/>
        </p:blipFill>
        <p:spPr>
          <a:xfrm>
            <a:off x="0" y="-19558"/>
            <a:ext cx="12192000" cy="6916994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B235A91B-0FA1-474A-B051-9855AA6716CE}"/>
              </a:ext>
            </a:extLst>
          </p:cNvPr>
          <p:cNvSpPr>
            <a:spLocks noChangeAspect="1"/>
          </p:cNvSpPr>
          <p:nvPr userDrawn="1"/>
        </p:nvSpPr>
        <p:spPr>
          <a:xfrm>
            <a:off x="8917049" y="235974"/>
            <a:ext cx="457200" cy="457200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7DACE4-4E99-9B47-A416-8139E6C2EFBB}"/>
              </a:ext>
            </a:extLst>
          </p:cNvPr>
          <p:cNvSpPr/>
          <p:nvPr userDrawn="1"/>
        </p:nvSpPr>
        <p:spPr>
          <a:xfrm>
            <a:off x="0" y="235974"/>
            <a:ext cx="9153025" cy="4572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Grafik 18">
            <a:extLst>
              <a:ext uri="{FF2B5EF4-FFF2-40B4-BE49-F238E27FC236}">
                <a16:creationId xmlns:a16="http://schemas.microsoft.com/office/drawing/2014/main" id="{0C0D6006-CC1F-674C-92E1-7189AAEB94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51" y="299799"/>
            <a:ext cx="455302" cy="329551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8233AC79-1187-FE4B-AD4C-97891ABC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8737"/>
            <a:ext cx="8260079" cy="41766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011D9D5-C0CC-CF4C-AA59-EA2CB992C47C}"/>
              </a:ext>
            </a:extLst>
          </p:cNvPr>
          <p:cNvSpPr/>
          <p:nvPr userDrawn="1"/>
        </p:nvSpPr>
        <p:spPr>
          <a:xfrm>
            <a:off x="369092" y="6256445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509D975-F404-3241-A042-4C28BCE7DB8B}"/>
              </a:ext>
            </a:extLst>
          </p:cNvPr>
          <p:cNvSpPr txBox="1">
            <a:spLocks/>
          </p:cNvSpPr>
          <p:nvPr userDrawn="1"/>
        </p:nvSpPr>
        <p:spPr>
          <a:xfrm>
            <a:off x="188071" y="6321110"/>
            <a:ext cx="726776" cy="41433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100" b="1" i="0" kern="1200" cap="all" spc="150" baseline="0">
                <a:solidFill>
                  <a:schemeClr val="bg1"/>
                </a:solidFill>
                <a:latin typeface="Gill Sans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ABDAA0-2760-6448-8BEB-521B720AFD5D}" type="slidenum">
              <a:rPr lang="de-DE" sz="1000" spc="0" baseline="0" smtClean="0">
                <a:latin typeface="+mn-lt"/>
              </a:rPr>
              <a:pPr/>
              <a:t>‹N°›</a:t>
            </a:fld>
            <a:endParaRPr lang="de-DE" sz="1000" spc="0" baseline="0" dirty="0">
              <a:latin typeface="+mn-lt"/>
            </a:endParaRPr>
          </a:p>
        </p:txBody>
      </p:sp>
      <p:sp>
        <p:nvSpPr>
          <p:cNvPr id="11" name="Textplatzhalter 18">
            <a:extLst>
              <a:ext uri="{FF2B5EF4-FFF2-40B4-BE49-F238E27FC236}">
                <a16:creationId xmlns:a16="http://schemas.microsoft.com/office/drawing/2014/main" id="{A3C5F0A7-8E2D-BB44-A97C-677E5DA973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4493" y="5462123"/>
            <a:ext cx="3277887" cy="64520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1" i="0" cap="all" spc="150" baseline="0">
                <a:solidFill>
                  <a:sysClr val="windowText" lastClr="000000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de-DE" err="1"/>
              <a:t>plants</a:t>
            </a:r>
            <a:endParaRPr lang="de-D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844223-7D95-6046-8B40-3A06C76E8807}"/>
              </a:ext>
            </a:extLst>
          </p:cNvPr>
          <p:cNvCxnSpPr>
            <a:cxnSpLocks/>
          </p:cNvCxnSpPr>
          <p:nvPr userDrawn="1"/>
        </p:nvCxnSpPr>
        <p:spPr>
          <a:xfrm>
            <a:off x="999508" y="4756826"/>
            <a:ext cx="0" cy="11770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A2456A-5C79-594A-8F69-E1413C15CD4B}"/>
              </a:ext>
            </a:extLst>
          </p:cNvPr>
          <p:cNvCxnSpPr>
            <a:cxnSpLocks/>
          </p:cNvCxnSpPr>
          <p:nvPr userDrawn="1"/>
        </p:nvCxnSpPr>
        <p:spPr>
          <a:xfrm>
            <a:off x="4564366" y="4756826"/>
            <a:ext cx="0" cy="11770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8">
            <a:extLst>
              <a:ext uri="{FF2B5EF4-FFF2-40B4-BE49-F238E27FC236}">
                <a16:creationId xmlns:a16="http://schemas.microsoft.com/office/drawing/2014/main" id="{E30923AD-50B3-484F-8F86-D33D3E00CE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4493" y="4750023"/>
            <a:ext cx="3277887" cy="87241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1" i="0" cap="all" spc="150" baseline="0">
                <a:solidFill>
                  <a:sysClr val="windowText" lastClr="000000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de-DE" err="1"/>
              <a:t>Xx</a:t>
            </a:r>
            <a:r>
              <a:rPr lang="de-DE"/>
              <a:t> </a:t>
            </a:r>
          </a:p>
        </p:txBody>
      </p:sp>
      <p:sp>
        <p:nvSpPr>
          <p:cNvPr id="18" name="Textplatzhalter 18">
            <a:extLst>
              <a:ext uri="{FF2B5EF4-FFF2-40B4-BE49-F238E27FC236}">
                <a16:creationId xmlns:a16="http://schemas.microsoft.com/office/drawing/2014/main" id="{545F8918-5C76-CA49-92EB-A8BE1117CA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34989" y="5462123"/>
            <a:ext cx="3277887" cy="64520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1" i="0" cap="all" spc="150" baseline="0">
                <a:solidFill>
                  <a:sysClr val="windowText" lastClr="000000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de-DE" err="1"/>
              <a:t>countries</a:t>
            </a:r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827C1E35-22AC-5940-8769-7C317676C7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34989" y="4750023"/>
            <a:ext cx="3277887" cy="87241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1" i="0" cap="all" spc="150" baseline="0">
                <a:solidFill>
                  <a:sysClr val="windowText" lastClr="000000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de-DE" err="1"/>
              <a:t>Xx</a:t>
            </a:r>
            <a:r>
              <a:rPr lang="de-DE"/>
              <a:t>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C0574C9-2348-0749-B38F-73CCE27661DD}"/>
              </a:ext>
            </a:extLst>
          </p:cNvPr>
          <p:cNvCxnSpPr>
            <a:cxnSpLocks/>
          </p:cNvCxnSpPr>
          <p:nvPr userDrawn="1"/>
        </p:nvCxnSpPr>
        <p:spPr>
          <a:xfrm>
            <a:off x="8111968" y="4756826"/>
            <a:ext cx="0" cy="11770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18">
            <a:extLst>
              <a:ext uri="{FF2B5EF4-FFF2-40B4-BE49-F238E27FC236}">
                <a16:creationId xmlns:a16="http://schemas.microsoft.com/office/drawing/2014/main" id="{7408A01F-B396-3F42-8701-1258A1280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2592" y="5462123"/>
            <a:ext cx="3277887" cy="64520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1" i="0" cap="all" spc="150" baseline="0">
                <a:solidFill>
                  <a:sysClr val="windowText" lastClr="000000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de-DE" err="1"/>
              <a:t>employees</a:t>
            </a:r>
            <a:endParaRPr lang="de-DE"/>
          </a:p>
        </p:txBody>
      </p:sp>
      <p:sp>
        <p:nvSpPr>
          <p:cNvPr id="22" name="Textplatzhalter 18">
            <a:extLst>
              <a:ext uri="{FF2B5EF4-FFF2-40B4-BE49-F238E27FC236}">
                <a16:creationId xmlns:a16="http://schemas.microsoft.com/office/drawing/2014/main" id="{D96297A6-4D78-BB48-8219-DEB8BDB4D9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2592" y="4750023"/>
            <a:ext cx="3277887" cy="87241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1" i="0" cap="all" spc="150" baseline="0">
                <a:solidFill>
                  <a:sysClr val="windowText" lastClr="000000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de-DE" err="1"/>
              <a:t>Xx</a:t>
            </a: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19664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ations Map – The Americ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B82D4B0-9BAA-6649-875A-ECC951DC9E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06" r="6784" b="6742"/>
          <a:stretch/>
        </p:blipFill>
        <p:spPr>
          <a:xfrm>
            <a:off x="0" y="-19558"/>
            <a:ext cx="12192000" cy="6916994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B235A91B-0FA1-474A-B051-9855AA6716CE}"/>
              </a:ext>
            </a:extLst>
          </p:cNvPr>
          <p:cNvSpPr>
            <a:spLocks noChangeAspect="1"/>
          </p:cNvSpPr>
          <p:nvPr userDrawn="1"/>
        </p:nvSpPr>
        <p:spPr>
          <a:xfrm>
            <a:off x="8917049" y="235974"/>
            <a:ext cx="457200" cy="457200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7DACE4-4E99-9B47-A416-8139E6C2EFBB}"/>
              </a:ext>
            </a:extLst>
          </p:cNvPr>
          <p:cNvSpPr/>
          <p:nvPr userDrawn="1"/>
        </p:nvSpPr>
        <p:spPr>
          <a:xfrm>
            <a:off x="0" y="235974"/>
            <a:ext cx="9153025" cy="4572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Grafik 18">
            <a:extLst>
              <a:ext uri="{FF2B5EF4-FFF2-40B4-BE49-F238E27FC236}">
                <a16:creationId xmlns:a16="http://schemas.microsoft.com/office/drawing/2014/main" id="{0C0D6006-CC1F-674C-92E1-7189AAEB94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51" y="299799"/>
            <a:ext cx="455302" cy="329551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8233AC79-1187-FE4B-AD4C-97891ABC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8737"/>
            <a:ext cx="8260079" cy="41766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011D9D5-C0CC-CF4C-AA59-EA2CB992C47C}"/>
              </a:ext>
            </a:extLst>
          </p:cNvPr>
          <p:cNvSpPr/>
          <p:nvPr userDrawn="1"/>
        </p:nvSpPr>
        <p:spPr>
          <a:xfrm>
            <a:off x="369092" y="6256445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509D975-F404-3241-A042-4C28BCE7DB8B}"/>
              </a:ext>
            </a:extLst>
          </p:cNvPr>
          <p:cNvSpPr txBox="1">
            <a:spLocks/>
          </p:cNvSpPr>
          <p:nvPr userDrawn="1"/>
        </p:nvSpPr>
        <p:spPr>
          <a:xfrm>
            <a:off x="188071" y="6321110"/>
            <a:ext cx="726776" cy="41433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100" b="1" i="0" kern="1200" cap="all" spc="150" baseline="0">
                <a:solidFill>
                  <a:schemeClr val="bg1"/>
                </a:solidFill>
                <a:latin typeface="Gill Sans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ABDAA0-2760-6448-8BEB-521B720AFD5D}" type="slidenum">
              <a:rPr lang="de-DE" sz="1000" spc="0" baseline="0" smtClean="0">
                <a:latin typeface="+mn-lt"/>
              </a:rPr>
              <a:pPr/>
              <a:t>‹N°›</a:t>
            </a:fld>
            <a:endParaRPr lang="de-DE" sz="1000" spc="0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41907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ations Map – Euro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B82D4B0-9BAA-6649-875A-ECC951DC9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" b="20"/>
          <a:stretch/>
        </p:blipFill>
        <p:spPr>
          <a:xfrm>
            <a:off x="0" y="-19558"/>
            <a:ext cx="12192000" cy="6916994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B235A91B-0FA1-474A-B051-9855AA6716CE}"/>
              </a:ext>
            </a:extLst>
          </p:cNvPr>
          <p:cNvSpPr>
            <a:spLocks noChangeAspect="1"/>
          </p:cNvSpPr>
          <p:nvPr userDrawn="1"/>
        </p:nvSpPr>
        <p:spPr>
          <a:xfrm>
            <a:off x="8917049" y="235974"/>
            <a:ext cx="457200" cy="457200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7DACE4-4E99-9B47-A416-8139E6C2EFBB}"/>
              </a:ext>
            </a:extLst>
          </p:cNvPr>
          <p:cNvSpPr/>
          <p:nvPr userDrawn="1"/>
        </p:nvSpPr>
        <p:spPr>
          <a:xfrm>
            <a:off x="0" y="235974"/>
            <a:ext cx="9153025" cy="4572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Grafik 18">
            <a:extLst>
              <a:ext uri="{FF2B5EF4-FFF2-40B4-BE49-F238E27FC236}">
                <a16:creationId xmlns:a16="http://schemas.microsoft.com/office/drawing/2014/main" id="{0C0D6006-CC1F-674C-92E1-7189AAEB94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51" y="299799"/>
            <a:ext cx="455302" cy="329551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8233AC79-1187-FE4B-AD4C-97891ABC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8737"/>
            <a:ext cx="8260079" cy="41766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011D9D5-C0CC-CF4C-AA59-EA2CB992C47C}"/>
              </a:ext>
            </a:extLst>
          </p:cNvPr>
          <p:cNvSpPr/>
          <p:nvPr userDrawn="1"/>
        </p:nvSpPr>
        <p:spPr>
          <a:xfrm>
            <a:off x="369092" y="6256445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509D975-F404-3241-A042-4C28BCE7DB8B}"/>
              </a:ext>
            </a:extLst>
          </p:cNvPr>
          <p:cNvSpPr txBox="1">
            <a:spLocks/>
          </p:cNvSpPr>
          <p:nvPr userDrawn="1"/>
        </p:nvSpPr>
        <p:spPr>
          <a:xfrm>
            <a:off x="188071" y="6321110"/>
            <a:ext cx="726776" cy="41433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100" b="1" i="0" kern="1200" cap="all" spc="150" baseline="0">
                <a:solidFill>
                  <a:schemeClr val="bg1"/>
                </a:solidFill>
                <a:latin typeface="Gill Sans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ABDAA0-2760-6448-8BEB-521B720AFD5D}" type="slidenum">
              <a:rPr lang="de-DE" sz="1000" spc="0" baseline="0" smtClean="0">
                <a:latin typeface="+mn-lt"/>
              </a:rPr>
              <a:pPr/>
              <a:t>‹N°›</a:t>
            </a:fld>
            <a:endParaRPr lang="de-DE" sz="1000" spc="0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38618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ations Map – A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6B82D4B0-9BAA-6649-875A-ECC951DC9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5" b="425"/>
          <a:stretch/>
        </p:blipFill>
        <p:spPr>
          <a:xfrm>
            <a:off x="0" y="-19558"/>
            <a:ext cx="12192000" cy="6916994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B235A91B-0FA1-474A-B051-9855AA6716CE}"/>
              </a:ext>
            </a:extLst>
          </p:cNvPr>
          <p:cNvSpPr>
            <a:spLocks noChangeAspect="1"/>
          </p:cNvSpPr>
          <p:nvPr userDrawn="1"/>
        </p:nvSpPr>
        <p:spPr>
          <a:xfrm>
            <a:off x="8917049" y="235974"/>
            <a:ext cx="457200" cy="457200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7DACE4-4E99-9B47-A416-8139E6C2EFBB}"/>
              </a:ext>
            </a:extLst>
          </p:cNvPr>
          <p:cNvSpPr/>
          <p:nvPr userDrawn="1"/>
        </p:nvSpPr>
        <p:spPr>
          <a:xfrm>
            <a:off x="0" y="235974"/>
            <a:ext cx="9153025" cy="4572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Grafik 18">
            <a:extLst>
              <a:ext uri="{FF2B5EF4-FFF2-40B4-BE49-F238E27FC236}">
                <a16:creationId xmlns:a16="http://schemas.microsoft.com/office/drawing/2014/main" id="{0C0D6006-CC1F-674C-92E1-7189AAEB94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51" y="299799"/>
            <a:ext cx="455302" cy="329551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8233AC79-1187-FE4B-AD4C-97891ABC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8737"/>
            <a:ext cx="8260079" cy="41766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011D9D5-C0CC-CF4C-AA59-EA2CB992C47C}"/>
              </a:ext>
            </a:extLst>
          </p:cNvPr>
          <p:cNvSpPr/>
          <p:nvPr userDrawn="1"/>
        </p:nvSpPr>
        <p:spPr>
          <a:xfrm>
            <a:off x="369092" y="6256445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509D975-F404-3241-A042-4C28BCE7DB8B}"/>
              </a:ext>
            </a:extLst>
          </p:cNvPr>
          <p:cNvSpPr txBox="1">
            <a:spLocks/>
          </p:cNvSpPr>
          <p:nvPr userDrawn="1"/>
        </p:nvSpPr>
        <p:spPr>
          <a:xfrm>
            <a:off x="188071" y="6321110"/>
            <a:ext cx="726776" cy="41433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100" b="1" i="0" kern="1200" cap="all" spc="150" baseline="0">
                <a:solidFill>
                  <a:schemeClr val="bg1"/>
                </a:solidFill>
                <a:latin typeface="Gill Sans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ABDAA0-2760-6448-8BEB-521B720AFD5D}" type="slidenum">
              <a:rPr lang="de-DE" sz="1000" spc="0" baseline="0" smtClean="0">
                <a:latin typeface="+mn-lt"/>
              </a:rPr>
              <a:pPr/>
              <a:t>‹N°›</a:t>
            </a:fld>
            <a:endParaRPr lang="de-DE" sz="1000" spc="0" baseline="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6D3524-A429-EF45-83B1-F910CC1381FF}"/>
              </a:ext>
            </a:extLst>
          </p:cNvPr>
          <p:cNvSpPr txBox="1"/>
          <p:nvPr userDrawn="1"/>
        </p:nvSpPr>
        <p:spPr>
          <a:xfrm>
            <a:off x="1102918" y="6256445"/>
            <a:ext cx="2252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/>
              <a:t>*Sales office locations</a:t>
            </a:r>
          </a:p>
        </p:txBody>
      </p:sp>
    </p:spTree>
    <p:extLst>
      <p:ext uri="{BB962C8B-B14F-4D97-AF65-F5344CB8AC3E}">
        <p14:creationId xmlns:p14="http://schemas.microsoft.com/office/powerpoint/2010/main" val="40971676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24FA9B2D-E607-774B-91F9-709A1E106C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8737"/>
            <a:ext cx="8260079" cy="41766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8712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only - purple gradient">
    <p:bg>
      <p:bgPr>
        <a:gradFill>
          <a:gsLst>
            <a:gs pos="0">
              <a:srgbClr val="1E2958">
                <a:lumMod val="97000"/>
                <a:lumOff val="3000"/>
              </a:srgbClr>
            </a:gs>
            <a:gs pos="98000">
              <a:srgbClr val="58277C"/>
            </a:gs>
            <a:gs pos="74000">
              <a:srgbClr val="763F8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C1277128-8195-C540-B43C-6AC38C6FF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8737"/>
            <a:ext cx="8260079" cy="41766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89272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only - yellow gradient">
    <p:bg>
      <p:bgPr>
        <a:gradFill>
          <a:gsLst>
            <a:gs pos="0">
              <a:srgbClr val="FFB400"/>
            </a:gs>
            <a:gs pos="98000">
              <a:srgbClr val="FFB400"/>
            </a:gs>
            <a:gs pos="74000">
              <a:srgbClr val="FFD7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1FEE76-4027-9D47-BDEB-16E937FBD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8737"/>
            <a:ext cx="8260079" cy="41766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37626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purple gradient bkgd">
    <p:bg>
      <p:bgPr>
        <a:gradFill>
          <a:gsLst>
            <a:gs pos="0">
              <a:srgbClr val="1E2958">
                <a:lumMod val="97000"/>
                <a:lumOff val="3000"/>
              </a:srgbClr>
            </a:gs>
            <a:gs pos="98000">
              <a:srgbClr val="58277C"/>
            </a:gs>
            <a:gs pos="74000">
              <a:srgbClr val="763F8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3156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yellow gradient bkgd">
    <p:bg>
      <p:bgPr>
        <a:gradFill>
          <a:gsLst>
            <a:gs pos="0">
              <a:srgbClr val="FFB400"/>
            </a:gs>
            <a:gs pos="98000">
              <a:srgbClr val="FFB400"/>
            </a:gs>
            <a:gs pos="74000">
              <a:srgbClr val="FFD7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6785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- purple gradient bkgd">
    <p:bg>
      <p:bgPr>
        <a:gradFill>
          <a:gsLst>
            <a:gs pos="0">
              <a:srgbClr val="1E2958">
                <a:lumMod val="97000"/>
                <a:lumOff val="3000"/>
              </a:srgbClr>
            </a:gs>
            <a:gs pos="98000">
              <a:srgbClr val="58277C"/>
            </a:gs>
            <a:gs pos="74000">
              <a:srgbClr val="763F8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47">
            <a:extLst>
              <a:ext uri="{FF2B5EF4-FFF2-40B4-BE49-F238E27FC236}">
                <a16:creationId xmlns:a16="http://schemas.microsoft.com/office/drawing/2014/main" id="{C4496ABB-3FB5-7B4A-AE8D-478809B3011E}"/>
              </a:ext>
            </a:extLst>
          </p:cNvPr>
          <p:cNvSpPr txBox="1"/>
          <p:nvPr userDrawn="1"/>
        </p:nvSpPr>
        <p:spPr>
          <a:xfrm>
            <a:off x="0" y="5397242"/>
            <a:ext cx="12191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0" i="0" spc="200" baseline="0" dirty="0">
                <a:solidFill>
                  <a:schemeClr val="bg1"/>
                </a:solidFill>
                <a:latin typeface="+mj-lt"/>
                <a:cs typeface="Gill Sans" panose="020B0502020104020203" pitchFamily="34" charset="-79"/>
              </a:rPr>
              <a:t>ENGINEERING </a:t>
            </a:r>
            <a:r>
              <a:rPr lang="de-DE" sz="2800" b="1" i="0" spc="200" baseline="0" dirty="0">
                <a:solidFill>
                  <a:schemeClr val="bg1"/>
                </a:solidFill>
                <a:latin typeface="+mj-lt"/>
                <a:cs typeface="Gill Sans" panose="020B0502020104020203" pitchFamily="34" charset="-79"/>
              </a:rPr>
              <a:t>EMOTIONS</a:t>
            </a:r>
          </a:p>
        </p:txBody>
      </p:sp>
      <p:cxnSp>
        <p:nvCxnSpPr>
          <p:cNvPr id="3" name="Gerade Verbindung 6">
            <a:extLst>
              <a:ext uri="{FF2B5EF4-FFF2-40B4-BE49-F238E27FC236}">
                <a16:creationId xmlns:a16="http://schemas.microsoft.com/office/drawing/2014/main" id="{8D84A4FB-27F1-C945-9205-F2F543AAD5FB}"/>
              </a:ext>
            </a:extLst>
          </p:cNvPr>
          <p:cNvCxnSpPr/>
          <p:nvPr userDrawn="1"/>
        </p:nvCxnSpPr>
        <p:spPr>
          <a:xfrm>
            <a:off x="0" y="5410345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48">
            <a:extLst>
              <a:ext uri="{FF2B5EF4-FFF2-40B4-BE49-F238E27FC236}">
                <a16:creationId xmlns:a16="http://schemas.microsoft.com/office/drawing/2014/main" id="{9DB9B910-22F5-2047-AF60-7FD5F0A85F16}"/>
              </a:ext>
            </a:extLst>
          </p:cNvPr>
          <p:cNvCxnSpPr/>
          <p:nvPr userDrawn="1"/>
        </p:nvCxnSpPr>
        <p:spPr>
          <a:xfrm>
            <a:off x="-238" y="5919321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2598799-E80A-9C4B-B030-04D07B750E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695" y="1326475"/>
            <a:ext cx="4353720" cy="313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8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purple gradient">
    <p:bg>
      <p:bgPr>
        <a:gradFill>
          <a:gsLst>
            <a:gs pos="0">
              <a:srgbClr val="1E2958">
                <a:lumMod val="97000"/>
                <a:lumOff val="3000"/>
              </a:srgbClr>
            </a:gs>
            <a:gs pos="98000">
              <a:srgbClr val="58277C"/>
            </a:gs>
            <a:gs pos="74000">
              <a:srgbClr val="763F8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93D0811-F6DA-834B-B717-F7D4B87AD7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7157" y="5982330"/>
            <a:ext cx="744982" cy="655193"/>
          </a:xfrm>
          <a:prstGeom prst="rect">
            <a:avLst/>
          </a:prstGeom>
        </p:spPr>
      </p:pic>
      <p:sp>
        <p:nvSpPr>
          <p:cNvPr id="11" name="Textplatzhalter 18">
            <a:extLst>
              <a:ext uri="{FF2B5EF4-FFF2-40B4-BE49-F238E27FC236}">
                <a16:creationId xmlns:a16="http://schemas.microsoft.com/office/drawing/2014/main" id="{BF9858BE-954F-E446-90C0-DDAC95E8B7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4064" y="1634749"/>
            <a:ext cx="10225003" cy="46835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1" i="0" cap="all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1 </a:t>
            </a:r>
            <a:r>
              <a:rPr lang="de-DE" err="1"/>
              <a:t>chapter</a:t>
            </a:r>
            <a:r>
              <a:rPr lang="de-DE"/>
              <a:t> </a:t>
            </a:r>
            <a:r>
              <a:rPr lang="de-DE" err="1"/>
              <a:t>overview</a:t>
            </a:r>
            <a:endParaRPr lang="de-DE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3BF83EF-4D24-3445-A860-4F6668C3561F}"/>
              </a:ext>
            </a:extLst>
          </p:cNvPr>
          <p:cNvCxnSpPr/>
          <p:nvPr/>
        </p:nvCxnSpPr>
        <p:spPr>
          <a:xfrm>
            <a:off x="0" y="1595120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8D6E79-19DB-DB41-ACF4-FBD542671A03}"/>
              </a:ext>
            </a:extLst>
          </p:cNvPr>
          <p:cNvCxnSpPr/>
          <p:nvPr/>
        </p:nvCxnSpPr>
        <p:spPr>
          <a:xfrm>
            <a:off x="0" y="2143904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466739"/>
      </p:ext>
    </p:extLst>
  </p:cSld>
  <p:clrMapOvr>
    <a:masterClrMapping/>
  </p:clrMapOvr>
  <p:hf hd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 - purple gradient bkgd">
    <p:bg>
      <p:bgPr>
        <a:gradFill>
          <a:gsLst>
            <a:gs pos="0">
              <a:srgbClr val="1E2958">
                <a:lumMod val="97000"/>
                <a:lumOff val="3000"/>
              </a:srgbClr>
            </a:gs>
            <a:gs pos="98000">
              <a:srgbClr val="58277C"/>
            </a:gs>
            <a:gs pos="74000">
              <a:srgbClr val="763F8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47">
            <a:extLst>
              <a:ext uri="{FF2B5EF4-FFF2-40B4-BE49-F238E27FC236}">
                <a16:creationId xmlns:a16="http://schemas.microsoft.com/office/drawing/2014/main" id="{C4496ABB-3FB5-7B4A-AE8D-478809B3011E}"/>
              </a:ext>
            </a:extLst>
          </p:cNvPr>
          <p:cNvSpPr txBox="1"/>
          <p:nvPr userDrawn="1"/>
        </p:nvSpPr>
        <p:spPr>
          <a:xfrm>
            <a:off x="0" y="3131120"/>
            <a:ext cx="12191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0" i="0" spc="200" baseline="0" dirty="0">
                <a:solidFill>
                  <a:schemeClr val="bg1"/>
                </a:solidFill>
                <a:latin typeface="+mj-lt"/>
                <a:cs typeface="Gill Sans" panose="020B0502020104020203" pitchFamily="34" charset="-79"/>
              </a:rPr>
              <a:t>ENGINEERING </a:t>
            </a:r>
            <a:r>
              <a:rPr lang="de-DE" sz="2800" b="1" i="0" spc="200" baseline="0" dirty="0">
                <a:solidFill>
                  <a:schemeClr val="bg1"/>
                </a:solidFill>
                <a:latin typeface="+mj-lt"/>
                <a:cs typeface="Gill Sans" panose="020B0502020104020203" pitchFamily="34" charset="-79"/>
              </a:rPr>
              <a:t>EMOTIONS</a:t>
            </a:r>
          </a:p>
        </p:txBody>
      </p:sp>
      <p:cxnSp>
        <p:nvCxnSpPr>
          <p:cNvPr id="3" name="Gerade Verbindung 6">
            <a:extLst>
              <a:ext uri="{FF2B5EF4-FFF2-40B4-BE49-F238E27FC236}">
                <a16:creationId xmlns:a16="http://schemas.microsoft.com/office/drawing/2014/main" id="{8D84A4FB-27F1-C945-9205-F2F543AAD5FB}"/>
              </a:ext>
            </a:extLst>
          </p:cNvPr>
          <p:cNvCxnSpPr/>
          <p:nvPr userDrawn="1"/>
        </p:nvCxnSpPr>
        <p:spPr>
          <a:xfrm>
            <a:off x="0" y="3144223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48">
            <a:extLst>
              <a:ext uri="{FF2B5EF4-FFF2-40B4-BE49-F238E27FC236}">
                <a16:creationId xmlns:a16="http://schemas.microsoft.com/office/drawing/2014/main" id="{9DB9B910-22F5-2047-AF60-7FD5F0A85F16}"/>
              </a:ext>
            </a:extLst>
          </p:cNvPr>
          <p:cNvCxnSpPr/>
          <p:nvPr userDrawn="1"/>
        </p:nvCxnSpPr>
        <p:spPr>
          <a:xfrm>
            <a:off x="-238" y="365319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5768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- yellow gradient bkg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47">
            <a:extLst>
              <a:ext uri="{FF2B5EF4-FFF2-40B4-BE49-F238E27FC236}">
                <a16:creationId xmlns:a16="http://schemas.microsoft.com/office/drawing/2014/main" id="{CE721A87-16A4-1546-BED0-4A9BA15AB52F}"/>
              </a:ext>
            </a:extLst>
          </p:cNvPr>
          <p:cNvSpPr txBox="1"/>
          <p:nvPr userDrawn="1"/>
        </p:nvSpPr>
        <p:spPr>
          <a:xfrm>
            <a:off x="0" y="5394961"/>
            <a:ext cx="12191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0" i="0" spc="200" baseline="0" dirty="0">
                <a:solidFill>
                  <a:schemeClr val="bg1"/>
                </a:solidFill>
                <a:latin typeface="+mj-lt"/>
                <a:cs typeface="Gill Sans" panose="020B0502020104020203" pitchFamily="34" charset="-79"/>
              </a:rPr>
              <a:t>MAKE WHAT </a:t>
            </a:r>
            <a:r>
              <a:rPr lang="de-DE" sz="2800" b="1" i="0" spc="200" baseline="0" dirty="0">
                <a:solidFill>
                  <a:schemeClr val="bg1"/>
                </a:solidFill>
                <a:latin typeface="+mj-lt"/>
                <a:cs typeface="Gill Sans" panose="020B0502020104020203" pitchFamily="34" charset="-79"/>
              </a:rPr>
              <a:t>MATTERS</a:t>
            </a:r>
          </a:p>
        </p:txBody>
      </p:sp>
      <p:cxnSp>
        <p:nvCxnSpPr>
          <p:cNvPr id="3" name="Gerade Verbindung 6">
            <a:extLst>
              <a:ext uri="{FF2B5EF4-FFF2-40B4-BE49-F238E27FC236}">
                <a16:creationId xmlns:a16="http://schemas.microsoft.com/office/drawing/2014/main" id="{29618489-E2BB-B747-8EB3-CFB303C47303}"/>
              </a:ext>
            </a:extLst>
          </p:cNvPr>
          <p:cNvCxnSpPr/>
          <p:nvPr userDrawn="1"/>
        </p:nvCxnSpPr>
        <p:spPr>
          <a:xfrm>
            <a:off x="0" y="5408064"/>
            <a:ext cx="12192000" cy="0"/>
          </a:xfrm>
          <a:prstGeom prst="line">
            <a:avLst/>
          </a:prstGeom>
          <a:ln w="19050">
            <a:gradFill>
              <a:gsLst>
                <a:gs pos="0">
                  <a:srgbClr val="FFBA00"/>
                </a:gs>
                <a:gs pos="74000">
                  <a:srgbClr val="FFD100"/>
                </a:gs>
                <a:gs pos="98000">
                  <a:srgbClr val="FFBA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48">
            <a:extLst>
              <a:ext uri="{FF2B5EF4-FFF2-40B4-BE49-F238E27FC236}">
                <a16:creationId xmlns:a16="http://schemas.microsoft.com/office/drawing/2014/main" id="{8B2AED42-9B81-1249-B448-6687619AC65C}"/>
              </a:ext>
            </a:extLst>
          </p:cNvPr>
          <p:cNvCxnSpPr/>
          <p:nvPr userDrawn="1"/>
        </p:nvCxnSpPr>
        <p:spPr>
          <a:xfrm>
            <a:off x="-238" y="5917040"/>
            <a:ext cx="12192000" cy="0"/>
          </a:xfrm>
          <a:prstGeom prst="line">
            <a:avLst/>
          </a:prstGeom>
          <a:ln w="19050">
            <a:gradFill>
              <a:gsLst>
                <a:gs pos="0">
                  <a:srgbClr val="FFBA00"/>
                </a:gs>
                <a:gs pos="74000">
                  <a:srgbClr val="FFD100"/>
                </a:gs>
                <a:gs pos="98000">
                  <a:srgbClr val="FFBA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8FFD9E7-4B7D-424E-A895-C26C36285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695" y="1326475"/>
            <a:ext cx="4353720" cy="313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4946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 - yellow gradient bkg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47">
            <a:extLst>
              <a:ext uri="{FF2B5EF4-FFF2-40B4-BE49-F238E27FC236}">
                <a16:creationId xmlns:a16="http://schemas.microsoft.com/office/drawing/2014/main" id="{CE721A87-16A4-1546-BED0-4A9BA15AB52F}"/>
              </a:ext>
            </a:extLst>
          </p:cNvPr>
          <p:cNvSpPr txBox="1"/>
          <p:nvPr userDrawn="1"/>
        </p:nvSpPr>
        <p:spPr>
          <a:xfrm>
            <a:off x="0" y="3131120"/>
            <a:ext cx="12191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0" i="0" spc="200" baseline="0" dirty="0">
                <a:solidFill>
                  <a:schemeClr val="bg1"/>
                </a:solidFill>
                <a:latin typeface="+mj-lt"/>
                <a:cs typeface="Gill Sans" panose="020B0502020104020203" pitchFamily="34" charset="-79"/>
              </a:rPr>
              <a:t>MAKE WHAT </a:t>
            </a:r>
            <a:r>
              <a:rPr lang="de-DE" sz="2800" b="1" i="0" spc="200" baseline="0" dirty="0">
                <a:solidFill>
                  <a:schemeClr val="bg1"/>
                </a:solidFill>
                <a:latin typeface="+mj-lt"/>
                <a:cs typeface="Gill Sans" panose="020B0502020104020203" pitchFamily="34" charset="-79"/>
              </a:rPr>
              <a:t>MATTERS</a:t>
            </a:r>
          </a:p>
        </p:txBody>
      </p:sp>
      <p:cxnSp>
        <p:nvCxnSpPr>
          <p:cNvPr id="3" name="Gerade Verbindung 6">
            <a:extLst>
              <a:ext uri="{FF2B5EF4-FFF2-40B4-BE49-F238E27FC236}">
                <a16:creationId xmlns:a16="http://schemas.microsoft.com/office/drawing/2014/main" id="{29618489-E2BB-B747-8EB3-CFB303C47303}"/>
              </a:ext>
            </a:extLst>
          </p:cNvPr>
          <p:cNvCxnSpPr/>
          <p:nvPr userDrawn="1"/>
        </p:nvCxnSpPr>
        <p:spPr>
          <a:xfrm>
            <a:off x="0" y="3144223"/>
            <a:ext cx="12192000" cy="0"/>
          </a:xfrm>
          <a:prstGeom prst="line">
            <a:avLst/>
          </a:prstGeom>
          <a:ln w="19050">
            <a:gradFill>
              <a:gsLst>
                <a:gs pos="0">
                  <a:srgbClr val="FFBA00"/>
                </a:gs>
                <a:gs pos="74000">
                  <a:srgbClr val="FFD100"/>
                </a:gs>
                <a:gs pos="98000">
                  <a:srgbClr val="FFBA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48">
            <a:extLst>
              <a:ext uri="{FF2B5EF4-FFF2-40B4-BE49-F238E27FC236}">
                <a16:creationId xmlns:a16="http://schemas.microsoft.com/office/drawing/2014/main" id="{8B2AED42-9B81-1249-B448-6687619AC65C}"/>
              </a:ext>
            </a:extLst>
          </p:cNvPr>
          <p:cNvCxnSpPr/>
          <p:nvPr userDrawn="1"/>
        </p:nvCxnSpPr>
        <p:spPr>
          <a:xfrm>
            <a:off x="-238" y="3653199"/>
            <a:ext cx="12192000" cy="0"/>
          </a:xfrm>
          <a:prstGeom prst="line">
            <a:avLst/>
          </a:prstGeom>
          <a:ln w="19050">
            <a:gradFill>
              <a:gsLst>
                <a:gs pos="0">
                  <a:srgbClr val="FFBA00"/>
                </a:gs>
                <a:gs pos="74000">
                  <a:srgbClr val="FFD100"/>
                </a:gs>
                <a:gs pos="98000">
                  <a:srgbClr val="FFBA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2603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 bkg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460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contents purple gradient">
    <p:bg>
      <p:bgPr>
        <a:gradFill>
          <a:gsLst>
            <a:gs pos="0">
              <a:srgbClr val="1E2958">
                <a:lumMod val="97000"/>
                <a:lumOff val="3000"/>
              </a:srgbClr>
            </a:gs>
            <a:gs pos="98000">
              <a:srgbClr val="58277C"/>
            </a:gs>
            <a:gs pos="74000">
              <a:srgbClr val="763F8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5D6D613F-081A-AD45-AC78-4971CAF275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116" y="2829915"/>
            <a:ext cx="7645400" cy="29749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800" cap="all" spc="15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2.1 </a:t>
            </a:r>
            <a:r>
              <a:rPr lang="de-DE" err="1"/>
              <a:t>second</a:t>
            </a:r>
            <a:r>
              <a:rPr lang="de-DE"/>
              <a:t> </a:t>
            </a:r>
            <a:r>
              <a:rPr lang="de-DE" err="1"/>
              <a:t>level</a:t>
            </a:r>
            <a:br>
              <a:rPr lang="de-DE"/>
            </a:br>
            <a:r>
              <a:rPr lang="de-DE"/>
              <a:t>
2.1 </a:t>
            </a:r>
            <a:r>
              <a:rPr lang="de-DE" err="1"/>
              <a:t>second</a:t>
            </a:r>
            <a:r>
              <a:rPr lang="de-DE"/>
              <a:t> </a:t>
            </a:r>
            <a:r>
              <a:rPr lang="de-DE" err="1"/>
              <a:t>level</a:t>
            </a:r>
            <a:br>
              <a:rPr lang="de-DE"/>
            </a:br>
            <a:endParaRPr lang="de-DE"/>
          </a:p>
          <a:p>
            <a:r>
              <a:rPr lang="de-DE"/>
              <a:t>2.1 </a:t>
            </a:r>
            <a:r>
              <a:rPr lang="de-DE" err="1"/>
              <a:t>second</a:t>
            </a:r>
            <a:r>
              <a:rPr lang="de-DE"/>
              <a:t> </a:t>
            </a:r>
            <a:r>
              <a:rPr lang="de-DE" err="1"/>
              <a:t>level</a:t>
            </a:r>
            <a:br>
              <a:rPr lang="de-DE"/>
            </a:br>
            <a:endParaRPr lang="de-DE"/>
          </a:p>
          <a:p>
            <a:r>
              <a:rPr lang="de-DE"/>
              <a:t>2.1 </a:t>
            </a:r>
            <a:r>
              <a:rPr lang="de-DE" err="1"/>
              <a:t>second</a:t>
            </a:r>
            <a:r>
              <a:rPr lang="de-DE"/>
              <a:t> </a:t>
            </a:r>
            <a:r>
              <a:rPr lang="de-DE" err="1"/>
              <a:t>level</a:t>
            </a:r>
            <a:br>
              <a:rPr lang="de-DE"/>
            </a:br>
            <a:endParaRPr lang="de-DE"/>
          </a:p>
          <a:p>
            <a:r>
              <a:rPr lang="de-DE"/>
              <a:t>2.1 </a:t>
            </a:r>
            <a:r>
              <a:rPr lang="de-DE" err="1"/>
              <a:t>second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D020487-6030-1E49-ABBE-3AC339EACE3D}"/>
              </a:ext>
            </a:extLst>
          </p:cNvPr>
          <p:cNvSpPr>
            <a:spLocks noChangeAspect="1"/>
          </p:cNvSpPr>
          <p:nvPr/>
        </p:nvSpPr>
        <p:spPr>
          <a:xfrm>
            <a:off x="8917049" y="1638889"/>
            <a:ext cx="457200" cy="457200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9033D4-8A4F-904A-8C32-1DF0A5297077}"/>
              </a:ext>
            </a:extLst>
          </p:cNvPr>
          <p:cNvSpPr/>
          <p:nvPr/>
        </p:nvSpPr>
        <p:spPr>
          <a:xfrm>
            <a:off x="0" y="1638889"/>
            <a:ext cx="9153025" cy="4572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platzhalter 18">
            <a:extLst>
              <a:ext uri="{FF2B5EF4-FFF2-40B4-BE49-F238E27FC236}">
                <a16:creationId xmlns:a16="http://schemas.microsoft.com/office/drawing/2014/main" id="{A77A9B4E-5F1F-A94A-B149-8B9C39060B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1650273"/>
            <a:ext cx="8354860" cy="457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i="0" cap="all" spc="12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de-DE"/>
              <a:t>2 </a:t>
            </a:r>
            <a:r>
              <a:rPr lang="de-DE" err="1"/>
              <a:t>chapter</a:t>
            </a:r>
            <a:r>
              <a:rPr lang="de-DE"/>
              <a:t> </a:t>
            </a:r>
            <a:r>
              <a:rPr lang="de-DE" err="1"/>
              <a:t>overview</a:t>
            </a:r>
            <a:endParaRPr lang="de-DE"/>
          </a:p>
        </p:txBody>
      </p:sp>
      <p:pic>
        <p:nvPicPr>
          <p:cNvPr id="10" name="Grafik 4">
            <a:extLst>
              <a:ext uri="{FF2B5EF4-FFF2-40B4-BE49-F238E27FC236}">
                <a16:creationId xmlns:a16="http://schemas.microsoft.com/office/drawing/2014/main" id="{11DDE12D-F715-E045-843F-8FD642BB88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7157" y="5982330"/>
            <a:ext cx="744982" cy="6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14174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– 2nd purple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04F3AE-A45B-DF48-9928-E15B5E16A1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8406581" cy="417668"/>
          </a:xfrm>
          <a:prstGeom prst="rect">
            <a:avLst/>
          </a:prstGeom>
        </p:spPr>
        <p:txBody>
          <a:bodyPr anchor="ctr"/>
          <a:lstStyle>
            <a:lvl1pPr>
              <a:defRPr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1F564C3-BB5F-C74B-A866-E694369E37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4232" y="901874"/>
            <a:ext cx="8396749" cy="51547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>
                <a:solidFill>
                  <a:schemeClr val="accent1"/>
                </a:solidFill>
              </a:defRPr>
            </a:lvl2pPr>
            <a:lvl3pPr marL="236538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tabLst/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88419233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– 2nd black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3ABCF1-9F40-0547-A7B6-3994243F8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8406581" cy="417668"/>
          </a:xfrm>
          <a:prstGeom prst="rect">
            <a:avLst/>
          </a:prstGeom>
        </p:spPr>
        <p:txBody>
          <a:bodyPr anchor="ctr"/>
          <a:lstStyle>
            <a:lvl1pPr>
              <a:defRPr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8D7C41C-44B7-B344-862A-A3E39863E9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4233" y="901874"/>
            <a:ext cx="8406582" cy="51547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2pPr>
            <a:lvl3pPr marL="236538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tabLst/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9250806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yellow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erade Verbindung 22">
            <a:extLst>
              <a:ext uri="{FF2B5EF4-FFF2-40B4-BE49-F238E27FC236}">
                <a16:creationId xmlns:a16="http://schemas.microsoft.com/office/drawing/2014/main" id="{888C4BDC-A103-6345-BBAF-C614FF5A4315}"/>
              </a:ext>
            </a:extLst>
          </p:cNvPr>
          <p:cNvCxnSpPr>
            <a:cxnSpLocks/>
          </p:cNvCxnSpPr>
          <p:nvPr/>
        </p:nvCxnSpPr>
        <p:spPr>
          <a:xfrm>
            <a:off x="901519" y="5582877"/>
            <a:ext cx="8355215" cy="0"/>
          </a:xfrm>
          <a:prstGeom prst="line">
            <a:avLst/>
          </a:prstGeom>
          <a:ln w="25400">
            <a:gradFill>
              <a:gsLst>
                <a:gs pos="0">
                  <a:srgbClr val="FFBA00"/>
                </a:gs>
                <a:gs pos="74000">
                  <a:srgbClr val="FFD100"/>
                </a:gs>
                <a:gs pos="98000">
                  <a:srgbClr val="FFBA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22">
            <a:extLst>
              <a:ext uri="{FF2B5EF4-FFF2-40B4-BE49-F238E27FC236}">
                <a16:creationId xmlns:a16="http://schemas.microsoft.com/office/drawing/2014/main" id="{5E88FA84-7121-134C-8782-6BF8A0BCFF1F}"/>
              </a:ext>
            </a:extLst>
          </p:cNvPr>
          <p:cNvCxnSpPr>
            <a:cxnSpLocks/>
          </p:cNvCxnSpPr>
          <p:nvPr/>
        </p:nvCxnSpPr>
        <p:spPr>
          <a:xfrm>
            <a:off x="901519" y="1440976"/>
            <a:ext cx="8355215" cy="0"/>
          </a:xfrm>
          <a:prstGeom prst="line">
            <a:avLst/>
          </a:prstGeom>
          <a:ln w="25400">
            <a:gradFill>
              <a:gsLst>
                <a:gs pos="0">
                  <a:srgbClr val="FFBA00"/>
                </a:gs>
                <a:gs pos="74000">
                  <a:srgbClr val="FFD100"/>
                </a:gs>
                <a:gs pos="98000">
                  <a:srgbClr val="FFBA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A4C198A7-004B-AE49-A650-5E7C9EE8B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8406581" cy="417668"/>
          </a:xfrm>
          <a:prstGeom prst="rect">
            <a:avLst/>
          </a:prstGeom>
        </p:spPr>
        <p:txBody>
          <a:bodyPr anchor="ctr"/>
          <a:lstStyle>
            <a:lvl1pPr>
              <a:defRPr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889279D-D70B-884A-B7CF-1B9DE5D522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4232" y="1440977"/>
            <a:ext cx="8332502" cy="41419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2pPr>
            <a:lvl3pPr marL="236538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tabLst/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04879151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2/3 - circle pics 1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E2F964C-35F7-0F4E-9220-E6D6D39DB8F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627938" y="396240"/>
            <a:ext cx="1782972" cy="1782972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9675F79-1891-0344-A1A4-7C321B64D15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627938" y="2461314"/>
            <a:ext cx="1782972" cy="1782972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586E828-57C4-9144-946C-09E90507573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627938" y="4526388"/>
            <a:ext cx="1782972" cy="1782972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5CD72C3-6658-0B4D-A4D4-77D20AEA5C0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532728" y="3507794"/>
            <a:ext cx="1782972" cy="1782972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381AEE-DBF9-5546-9650-A1768FDB6DB1}"/>
              </a:ext>
            </a:extLst>
          </p:cNvPr>
          <p:cNvSpPr>
            <a:spLocks noChangeAspect="1"/>
          </p:cNvSpPr>
          <p:nvPr/>
        </p:nvSpPr>
        <p:spPr>
          <a:xfrm>
            <a:off x="6086167" y="235974"/>
            <a:ext cx="457200" cy="457200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F271EF-C376-304F-9C3D-C1FCF0305AB1}"/>
              </a:ext>
            </a:extLst>
          </p:cNvPr>
          <p:cNvSpPr/>
          <p:nvPr/>
        </p:nvSpPr>
        <p:spPr>
          <a:xfrm>
            <a:off x="0" y="235974"/>
            <a:ext cx="6322143" cy="4572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fik 18">
            <a:extLst>
              <a:ext uri="{FF2B5EF4-FFF2-40B4-BE49-F238E27FC236}">
                <a16:creationId xmlns:a16="http://schemas.microsoft.com/office/drawing/2014/main" id="{51EB40E3-7EDB-EB42-A037-3CA9C187ED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51" y="299799"/>
            <a:ext cx="455302" cy="329551"/>
          </a:xfrm>
          <a:prstGeom prst="rect">
            <a:avLst/>
          </a:prstGeom>
        </p:spPr>
      </p:pic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78D7C24C-0969-4942-8379-7CC5F0C13388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532728" y="1381408"/>
            <a:ext cx="1782972" cy="1782972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204572E-5D3A-B146-A41E-21E1C29AE332}"/>
              </a:ext>
            </a:extLst>
          </p:cNvPr>
          <p:cNvSpPr/>
          <p:nvPr/>
        </p:nvSpPr>
        <p:spPr>
          <a:xfrm>
            <a:off x="369092" y="6256445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25" name="Foliennummernplatzhalter 5">
            <a:extLst>
              <a:ext uri="{FF2B5EF4-FFF2-40B4-BE49-F238E27FC236}">
                <a16:creationId xmlns:a16="http://schemas.microsoft.com/office/drawing/2014/main" id="{F78BF996-3C53-774E-AD0B-0F9E74451626}"/>
              </a:ext>
            </a:extLst>
          </p:cNvPr>
          <p:cNvSpPr txBox="1">
            <a:spLocks/>
          </p:cNvSpPr>
          <p:nvPr/>
        </p:nvSpPr>
        <p:spPr>
          <a:xfrm>
            <a:off x="188071" y="6321110"/>
            <a:ext cx="726776" cy="41433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100" b="1" i="0" kern="1200" cap="all" spc="150" baseline="0">
                <a:solidFill>
                  <a:schemeClr val="bg1"/>
                </a:solidFill>
                <a:latin typeface="Gill Sans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ABDAA0-2760-6448-8BEB-521B720AFD5D}" type="slidenum">
              <a:rPr lang="de-DE" sz="1000" spc="0" baseline="0" smtClean="0">
                <a:latin typeface="+mn-lt"/>
              </a:rPr>
              <a:pPr/>
              <a:t>‹N°›</a:t>
            </a:fld>
            <a:endParaRPr lang="de-DE" sz="1000" spc="0" baseline="0" dirty="0">
              <a:latin typeface="+mn-lt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AFD5DD2-49B1-C343-8303-0D3A31AF4A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5636713" cy="417668"/>
          </a:xfrm>
          <a:prstGeom prst="rect">
            <a:avLst/>
          </a:prstGeom>
        </p:spPr>
        <p:txBody>
          <a:bodyPr anchor="ctr"/>
          <a:lstStyle>
            <a:lvl1pPr>
              <a:defRPr spc="150" baseline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1DB6D36-D5B3-B344-8B74-B60D71E032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4233" y="901874"/>
            <a:ext cx="6192664" cy="51547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>
                <a:solidFill>
                  <a:schemeClr val="accent1"/>
                </a:solidFill>
              </a:defRPr>
            </a:lvl2pPr>
            <a:lvl3pPr marL="236538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tabLst/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12853228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2/3 - picture 1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2">
            <a:extLst>
              <a:ext uri="{FF2B5EF4-FFF2-40B4-BE49-F238E27FC236}">
                <a16:creationId xmlns:a16="http://schemas.microsoft.com/office/drawing/2014/main" id="{90290285-F647-D344-9B0B-3F892228BD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78625" y="0"/>
            <a:ext cx="5413375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Click icon </a:t>
            </a:r>
            <a:r>
              <a:rPr lang="en-US" noProof="0" dirty="0"/>
              <a:t>to</a:t>
            </a:r>
            <a:r>
              <a:rPr lang="de-DE" dirty="0"/>
              <a:t> </a:t>
            </a:r>
            <a:br>
              <a:rPr lang="de-DE" dirty="0"/>
            </a:br>
            <a:r>
              <a:rPr lang="en-US" noProof="0" dirty="0"/>
              <a:t>add</a:t>
            </a:r>
            <a:r>
              <a:rPr lang="de-DE" dirty="0"/>
              <a:t> </a:t>
            </a:r>
            <a:r>
              <a:rPr lang="en-US" noProof="0" dirty="0"/>
              <a:t>picture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DFC81B-2549-BC46-AF6F-1EAFDDE9DDC8}"/>
              </a:ext>
            </a:extLst>
          </p:cNvPr>
          <p:cNvSpPr>
            <a:spLocks noChangeAspect="1"/>
          </p:cNvSpPr>
          <p:nvPr/>
        </p:nvSpPr>
        <p:spPr>
          <a:xfrm>
            <a:off x="6086167" y="235974"/>
            <a:ext cx="457200" cy="457200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221E96-D5CC-A546-B6B3-6E0167A31C4C}"/>
              </a:ext>
            </a:extLst>
          </p:cNvPr>
          <p:cNvSpPr/>
          <p:nvPr/>
        </p:nvSpPr>
        <p:spPr>
          <a:xfrm>
            <a:off x="0" y="235974"/>
            <a:ext cx="6322143" cy="4572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rafik 18">
            <a:extLst>
              <a:ext uri="{FF2B5EF4-FFF2-40B4-BE49-F238E27FC236}">
                <a16:creationId xmlns:a16="http://schemas.microsoft.com/office/drawing/2014/main" id="{EE89DE22-9781-3F48-838D-2A30A25BA6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51" y="299799"/>
            <a:ext cx="455302" cy="329551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0ABCB269-512B-3948-BFC5-C6A0B1E9EE3F}"/>
              </a:ext>
            </a:extLst>
          </p:cNvPr>
          <p:cNvSpPr/>
          <p:nvPr/>
        </p:nvSpPr>
        <p:spPr>
          <a:xfrm>
            <a:off x="369092" y="6256445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49819B58-605C-2C44-BFCA-7FEDE5C2593D}"/>
              </a:ext>
            </a:extLst>
          </p:cNvPr>
          <p:cNvSpPr txBox="1">
            <a:spLocks/>
          </p:cNvSpPr>
          <p:nvPr/>
        </p:nvSpPr>
        <p:spPr>
          <a:xfrm>
            <a:off x="188071" y="6321110"/>
            <a:ext cx="726776" cy="41433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100" b="1" i="0" kern="1200" cap="all" spc="150" baseline="0">
                <a:solidFill>
                  <a:schemeClr val="bg1"/>
                </a:solidFill>
                <a:latin typeface="Gill Sans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ABDAA0-2760-6448-8BEB-521B720AFD5D}" type="slidenum">
              <a:rPr lang="de-DE" sz="1000" spc="0" baseline="0" smtClean="0">
                <a:latin typeface="+mn-lt"/>
              </a:rPr>
              <a:pPr/>
              <a:t>‹N°›</a:t>
            </a:fld>
            <a:endParaRPr lang="de-DE" sz="1000" spc="0" baseline="0" dirty="0">
              <a:latin typeface="+mn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31501A-F1B3-BB4A-AEA0-A805E26E47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5643001" cy="417668"/>
          </a:xfrm>
          <a:prstGeom prst="rect">
            <a:avLst/>
          </a:prstGeom>
        </p:spPr>
        <p:txBody>
          <a:bodyPr anchor="ctr"/>
          <a:lstStyle>
            <a:lvl1pPr>
              <a:defRPr spc="150" baseline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9E93652-7697-B946-9B60-A6B7179D67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4233" y="901874"/>
            <a:ext cx="5498602" cy="51547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>
                <a:solidFill>
                  <a:schemeClr val="accent1"/>
                </a:solidFill>
              </a:defRPr>
            </a:lvl2pPr>
            <a:lvl3pPr marL="236538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tabLst/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75805370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2/3 - yellow gradient 1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BCDFC81B-2549-BC46-AF6F-1EAFDDE9DDC8}"/>
              </a:ext>
            </a:extLst>
          </p:cNvPr>
          <p:cNvSpPr>
            <a:spLocks noChangeAspect="1"/>
          </p:cNvSpPr>
          <p:nvPr/>
        </p:nvSpPr>
        <p:spPr>
          <a:xfrm>
            <a:off x="6086167" y="235974"/>
            <a:ext cx="457200" cy="457200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221E96-D5CC-A546-B6B3-6E0167A31C4C}"/>
              </a:ext>
            </a:extLst>
          </p:cNvPr>
          <p:cNvSpPr/>
          <p:nvPr/>
        </p:nvSpPr>
        <p:spPr>
          <a:xfrm>
            <a:off x="0" y="235974"/>
            <a:ext cx="6322143" cy="4572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rafik 18">
            <a:extLst>
              <a:ext uri="{FF2B5EF4-FFF2-40B4-BE49-F238E27FC236}">
                <a16:creationId xmlns:a16="http://schemas.microsoft.com/office/drawing/2014/main" id="{EE89DE22-9781-3F48-838D-2A30A25BA6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51" y="299799"/>
            <a:ext cx="455302" cy="329551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0ABCB269-512B-3948-BFC5-C6A0B1E9EE3F}"/>
              </a:ext>
            </a:extLst>
          </p:cNvPr>
          <p:cNvSpPr/>
          <p:nvPr/>
        </p:nvSpPr>
        <p:spPr>
          <a:xfrm>
            <a:off x="369092" y="6256445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49819B58-605C-2C44-BFCA-7FEDE5C2593D}"/>
              </a:ext>
            </a:extLst>
          </p:cNvPr>
          <p:cNvSpPr txBox="1">
            <a:spLocks/>
          </p:cNvSpPr>
          <p:nvPr/>
        </p:nvSpPr>
        <p:spPr>
          <a:xfrm>
            <a:off x="188071" y="6321110"/>
            <a:ext cx="726776" cy="41433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100" b="1" i="0" kern="1200" cap="all" spc="150" baseline="0">
                <a:solidFill>
                  <a:schemeClr val="bg1"/>
                </a:solidFill>
                <a:latin typeface="Gill Sans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ABDAA0-2760-6448-8BEB-521B720AFD5D}" type="slidenum">
              <a:rPr lang="de-DE" sz="1000" spc="0" baseline="0" smtClean="0">
                <a:latin typeface="+mn-lt"/>
              </a:rPr>
              <a:pPr/>
              <a:t>‹N°›</a:t>
            </a:fld>
            <a:endParaRPr lang="de-DE" sz="1000" spc="0" baseline="0" dirty="0">
              <a:latin typeface="+mn-lt"/>
            </a:endParaRPr>
          </a:p>
        </p:txBody>
      </p:sp>
      <p:sp>
        <p:nvSpPr>
          <p:cNvPr id="10" name="Rechteck 33">
            <a:extLst>
              <a:ext uri="{FF2B5EF4-FFF2-40B4-BE49-F238E27FC236}">
                <a16:creationId xmlns:a16="http://schemas.microsoft.com/office/drawing/2014/main" id="{16936892-52B5-C245-8A93-57806DB7EDB1}"/>
              </a:ext>
            </a:extLst>
          </p:cNvPr>
          <p:cNvSpPr/>
          <p:nvPr/>
        </p:nvSpPr>
        <p:spPr>
          <a:xfrm>
            <a:off x="6779324" y="0"/>
            <a:ext cx="5421076" cy="6858000"/>
          </a:xfrm>
          <a:prstGeom prst="rect">
            <a:avLst/>
          </a:prstGeom>
          <a:gradFill>
            <a:gsLst>
              <a:gs pos="0">
                <a:srgbClr val="FFB400"/>
              </a:gs>
              <a:gs pos="98000">
                <a:srgbClr val="FFB400"/>
              </a:gs>
              <a:gs pos="74000">
                <a:srgbClr val="FFD7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415D1E9-3BC5-E94A-80F8-7078C0193D3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601626" y="1540764"/>
            <a:ext cx="3776472" cy="3776472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6A2ED7F-AA78-F349-88FE-E565B8AC0F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5636713" cy="417668"/>
          </a:xfrm>
          <a:prstGeom prst="rect">
            <a:avLst/>
          </a:prstGeom>
        </p:spPr>
        <p:txBody>
          <a:bodyPr anchor="ctr"/>
          <a:lstStyle>
            <a:lvl1pPr>
              <a:defRPr spc="150" baseline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3A3E095-0F48-F346-85AF-50675038C6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4233" y="901874"/>
            <a:ext cx="5498602" cy="51547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2pPr>
            <a:lvl3pPr marL="236538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tabLst/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96764427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icons 2/3 - yellow gradient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>
            <a:extLst>
              <a:ext uri="{FF2B5EF4-FFF2-40B4-BE49-F238E27FC236}">
                <a16:creationId xmlns:a16="http://schemas.microsoft.com/office/drawing/2014/main" id="{057C9461-5828-5946-ADAB-72E2F12F1713}"/>
              </a:ext>
            </a:extLst>
          </p:cNvPr>
          <p:cNvSpPr/>
          <p:nvPr/>
        </p:nvSpPr>
        <p:spPr>
          <a:xfrm>
            <a:off x="6779324" y="0"/>
            <a:ext cx="5421076" cy="6858000"/>
          </a:xfrm>
          <a:prstGeom prst="rect">
            <a:avLst/>
          </a:prstGeom>
          <a:gradFill>
            <a:gsLst>
              <a:gs pos="0">
                <a:srgbClr val="FFB400"/>
              </a:gs>
              <a:gs pos="98000">
                <a:srgbClr val="FFB400"/>
              </a:gs>
              <a:gs pos="74000">
                <a:srgbClr val="FFD7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Ring 34">
            <a:extLst>
              <a:ext uri="{FF2B5EF4-FFF2-40B4-BE49-F238E27FC236}">
                <a16:creationId xmlns:a16="http://schemas.microsoft.com/office/drawing/2014/main" id="{5578F0F4-18F8-1747-8DE1-E2AD627C864B}"/>
              </a:ext>
            </a:extLst>
          </p:cNvPr>
          <p:cNvSpPr/>
          <p:nvPr/>
        </p:nvSpPr>
        <p:spPr>
          <a:xfrm>
            <a:off x="7604400" y="1539152"/>
            <a:ext cx="3780000" cy="3780000"/>
          </a:xfrm>
          <a:prstGeom prst="donut">
            <a:avLst>
              <a:gd name="adj" fmla="val 32624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6C68A3B-2D92-5B43-BDA3-96F5CA3D90E0}"/>
              </a:ext>
            </a:extLst>
          </p:cNvPr>
          <p:cNvSpPr>
            <a:spLocks noChangeAspect="1"/>
          </p:cNvSpPr>
          <p:nvPr/>
        </p:nvSpPr>
        <p:spPr>
          <a:xfrm>
            <a:off x="6086167" y="235974"/>
            <a:ext cx="457200" cy="457200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715B601-D477-9D46-9BD3-E72B9625938C}"/>
              </a:ext>
            </a:extLst>
          </p:cNvPr>
          <p:cNvSpPr/>
          <p:nvPr/>
        </p:nvSpPr>
        <p:spPr>
          <a:xfrm>
            <a:off x="0" y="235974"/>
            <a:ext cx="6322143" cy="4572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5" name="Grafik 18">
            <a:extLst>
              <a:ext uri="{FF2B5EF4-FFF2-40B4-BE49-F238E27FC236}">
                <a16:creationId xmlns:a16="http://schemas.microsoft.com/office/drawing/2014/main" id="{DAFAFC9F-582F-8D44-BDC5-7422F277B2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51" y="299799"/>
            <a:ext cx="455302" cy="329551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B9D7EA1F-FE44-8D44-A481-7AA9C6D7A86A}"/>
              </a:ext>
            </a:extLst>
          </p:cNvPr>
          <p:cNvSpPr/>
          <p:nvPr/>
        </p:nvSpPr>
        <p:spPr>
          <a:xfrm>
            <a:off x="369092" y="6256445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EE9606E0-E2C2-EB43-8094-3BC3D820C1AD}"/>
              </a:ext>
            </a:extLst>
          </p:cNvPr>
          <p:cNvSpPr txBox="1">
            <a:spLocks/>
          </p:cNvSpPr>
          <p:nvPr/>
        </p:nvSpPr>
        <p:spPr>
          <a:xfrm>
            <a:off x="188071" y="6321110"/>
            <a:ext cx="726776" cy="41433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100" b="1" i="0" kern="1200" cap="all" spc="150" baseline="0">
                <a:solidFill>
                  <a:schemeClr val="bg1"/>
                </a:solidFill>
                <a:latin typeface="Gill Sans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ABDAA0-2760-6448-8BEB-521B720AFD5D}" type="slidenum">
              <a:rPr lang="de-DE" sz="1000" spc="0" baseline="0" smtClean="0">
                <a:latin typeface="+mn-lt"/>
              </a:rPr>
              <a:pPr/>
              <a:t>‹N°›</a:t>
            </a:fld>
            <a:endParaRPr lang="de-DE" sz="1000" spc="0" baseline="0" dirty="0">
              <a:latin typeface="+mn-lt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B0A26E1-3C6A-7C41-99DF-19D97A7501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5636713" cy="417668"/>
          </a:xfrm>
          <a:prstGeom prst="rect">
            <a:avLst/>
          </a:prstGeom>
        </p:spPr>
        <p:txBody>
          <a:bodyPr anchor="ctr"/>
          <a:lstStyle>
            <a:lvl1pPr>
              <a:defRPr spc="150" baseline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9C1DD58-B5D4-3446-A36E-A2CB7B6523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61653" y="1254122"/>
            <a:ext cx="4889460" cy="14457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/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1" name="Grafik 21">
            <a:extLst>
              <a:ext uri="{FF2B5EF4-FFF2-40B4-BE49-F238E27FC236}">
                <a16:creationId xmlns:a16="http://schemas.microsoft.com/office/drawing/2014/main" id="{1C749198-1E9C-4E4F-A7E5-B8DFF22061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598" y="2928039"/>
            <a:ext cx="675640" cy="675640"/>
          </a:xfrm>
          <a:prstGeom prst="rect">
            <a:avLst/>
          </a:prstGeom>
        </p:spPr>
      </p:pic>
      <p:pic>
        <p:nvPicPr>
          <p:cNvPr id="24" name="Grafik 22">
            <a:extLst>
              <a:ext uri="{FF2B5EF4-FFF2-40B4-BE49-F238E27FC236}">
                <a16:creationId xmlns:a16="http://schemas.microsoft.com/office/drawing/2014/main" id="{97CD08F0-430B-8D4E-91BF-A7C795A030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598" y="1269406"/>
            <a:ext cx="675640" cy="675640"/>
          </a:xfrm>
          <a:prstGeom prst="rect">
            <a:avLst/>
          </a:prstGeom>
        </p:spPr>
      </p:pic>
      <p:pic>
        <p:nvPicPr>
          <p:cNvPr id="25" name="Grafik 23">
            <a:extLst>
              <a:ext uri="{FF2B5EF4-FFF2-40B4-BE49-F238E27FC236}">
                <a16:creationId xmlns:a16="http://schemas.microsoft.com/office/drawing/2014/main" id="{C1533FAB-8D37-014B-B618-A085218800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598" y="4596503"/>
            <a:ext cx="675640" cy="675640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6F38169-9F09-6D46-8F1D-6721D568649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61653" y="2904792"/>
            <a:ext cx="4889460" cy="14457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/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11C8FF4-8463-8941-B4ED-C1B4AF2AD27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61653" y="4591087"/>
            <a:ext cx="4889460" cy="14457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/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7267374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B3E33C0-C0A5-4D4A-8BC7-05A8EEA252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0" y="5260289"/>
            <a:ext cx="12188890" cy="59933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200" b="1" i="0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PRESENTATION TITLE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FFA65703-0DB8-7140-A289-8CDD726530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0" y="5938996"/>
            <a:ext cx="12188890" cy="4711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200" b="1" i="0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err="1"/>
              <a:t>date</a:t>
            </a:r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27312E-A5DD-9144-BD08-8B69B8C96A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6260" y="1863189"/>
            <a:ext cx="4302590" cy="311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8151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icons 2/3 - yellow gradient circle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02E5B8FC-F8DA-4146-A961-5A820A8515A9}"/>
              </a:ext>
            </a:extLst>
          </p:cNvPr>
          <p:cNvSpPr/>
          <p:nvPr/>
        </p:nvSpPr>
        <p:spPr>
          <a:xfrm>
            <a:off x="6779324" y="0"/>
            <a:ext cx="5421076" cy="6858000"/>
          </a:xfrm>
          <a:prstGeom prst="rect">
            <a:avLst/>
          </a:prstGeom>
          <a:gradFill>
            <a:gsLst>
              <a:gs pos="0">
                <a:srgbClr val="FFB400"/>
              </a:gs>
              <a:gs pos="98000">
                <a:srgbClr val="FFB400"/>
              </a:gs>
              <a:gs pos="74000">
                <a:srgbClr val="FFD7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DA1D6BBA-C3D6-F044-AF78-F06169A480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14264" y="1273197"/>
            <a:ext cx="676656" cy="676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241B3-36AD-5340-8001-ADE71EA5AA4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601626" y="1540764"/>
            <a:ext cx="3776472" cy="3776472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4ED27BF6-C944-B749-A7D8-F92A3D7006E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14264" y="2938936"/>
            <a:ext cx="676656" cy="676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7F5071C4-43C8-7740-8679-6760F2518A3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14264" y="4599818"/>
            <a:ext cx="676656" cy="676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5455DB0-9A59-2D46-BF94-E374AF03B852}"/>
              </a:ext>
            </a:extLst>
          </p:cNvPr>
          <p:cNvSpPr>
            <a:spLocks noChangeAspect="1"/>
          </p:cNvSpPr>
          <p:nvPr/>
        </p:nvSpPr>
        <p:spPr>
          <a:xfrm>
            <a:off x="6086167" y="235974"/>
            <a:ext cx="457200" cy="457200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E16C09B-60D1-3F46-8CD9-72779C0E91B1}"/>
              </a:ext>
            </a:extLst>
          </p:cNvPr>
          <p:cNvSpPr/>
          <p:nvPr/>
        </p:nvSpPr>
        <p:spPr>
          <a:xfrm>
            <a:off x="0" y="235974"/>
            <a:ext cx="6322143" cy="4572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0" name="Grafik 18">
            <a:extLst>
              <a:ext uri="{FF2B5EF4-FFF2-40B4-BE49-F238E27FC236}">
                <a16:creationId xmlns:a16="http://schemas.microsoft.com/office/drawing/2014/main" id="{36668695-A8E6-F44D-BFE6-A3F77DA4B0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51" y="299799"/>
            <a:ext cx="455302" cy="329551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6969BFC4-B923-D145-B179-D5340B5A2FAD}"/>
              </a:ext>
            </a:extLst>
          </p:cNvPr>
          <p:cNvSpPr/>
          <p:nvPr/>
        </p:nvSpPr>
        <p:spPr>
          <a:xfrm>
            <a:off x="369092" y="6256445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EDB7469F-90DA-E649-AD40-06819D64B381}"/>
              </a:ext>
            </a:extLst>
          </p:cNvPr>
          <p:cNvSpPr txBox="1">
            <a:spLocks/>
          </p:cNvSpPr>
          <p:nvPr/>
        </p:nvSpPr>
        <p:spPr>
          <a:xfrm>
            <a:off x="188071" y="6321110"/>
            <a:ext cx="726776" cy="41433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100" b="1" i="0" kern="1200" cap="all" spc="150" baseline="0">
                <a:solidFill>
                  <a:schemeClr val="bg1"/>
                </a:solidFill>
                <a:latin typeface="Gill Sans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ABDAA0-2760-6448-8BEB-521B720AFD5D}" type="slidenum">
              <a:rPr lang="de-DE" sz="1000" spc="0" baseline="0" smtClean="0">
                <a:latin typeface="+mn-lt"/>
              </a:rPr>
              <a:pPr/>
              <a:t>‹N°›</a:t>
            </a:fld>
            <a:endParaRPr lang="de-DE" sz="1000" spc="0" baseline="0" dirty="0">
              <a:latin typeface="+mn-l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E6705C1-B595-2D40-A4D8-365C8F825E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5636713" cy="417668"/>
          </a:xfrm>
          <a:prstGeom prst="rect">
            <a:avLst/>
          </a:prstGeom>
        </p:spPr>
        <p:txBody>
          <a:bodyPr anchor="ctr"/>
          <a:lstStyle>
            <a:lvl1pPr>
              <a:defRPr spc="150" baseline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4EB9239-A925-244A-A87F-95529C320B3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61653" y="1254122"/>
            <a:ext cx="4889460" cy="14457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/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E56A727-09CC-F84B-8022-DCEEF8C56AF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61653" y="2904792"/>
            <a:ext cx="4889460" cy="14457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/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9AFCB25-AD7E-6845-805C-C02E032DE77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61653" y="4591087"/>
            <a:ext cx="4889460" cy="14457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/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44799156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icons 2/3 - picture 1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2">
            <a:extLst>
              <a:ext uri="{FF2B5EF4-FFF2-40B4-BE49-F238E27FC236}">
                <a16:creationId xmlns:a16="http://schemas.microsoft.com/office/drawing/2014/main" id="{90290285-F647-D344-9B0B-3F892228BD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78625" y="0"/>
            <a:ext cx="5413375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A6862E74-74B9-D64E-A1CF-9817CD2C13C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04432" y="1273197"/>
            <a:ext cx="676656" cy="676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82FAB4A8-3493-3F4C-9486-8C002E130CF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04432" y="2938936"/>
            <a:ext cx="676656" cy="676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7C57EF9A-7B2D-CD4C-AAC4-171125076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04432" y="4599818"/>
            <a:ext cx="676656" cy="676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044DD29-4ADF-C846-BA27-3C68C347813B}"/>
              </a:ext>
            </a:extLst>
          </p:cNvPr>
          <p:cNvSpPr>
            <a:spLocks noChangeAspect="1"/>
          </p:cNvSpPr>
          <p:nvPr/>
        </p:nvSpPr>
        <p:spPr>
          <a:xfrm>
            <a:off x="6086167" y="235974"/>
            <a:ext cx="457200" cy="457200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B6B62F5-14C4-5640-A539-7E74E2F17D90}"/>
              </a:ext>
            </a:extLst>
          </p:cNvPr>
          <p:cNvSpPr/>
          <p:nvPr/>
        </p:nvSpPr>
        <p:spPr>
          <a:xfrm>
            <a:off x="0" y="235974"/>
            <a:ext cx="6322143" cy="4572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Grafik 18">
            <a:extLst>
              <a:ext uri="{FF2B5EF4-FFF2-40B4-BE49-F238E27FC236}">
                <a16:creationId xmlns:a16="http://schemas.microsoft.com/office/drawing/2014/main" id="{A735B0F0-2FF8-7246-A8DD-2F4B69646B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51" y="299799"/>
            <a:ext cx="455302" cy="329551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F696669B-C973-7B43-84AF-0D0215260D56}"/>
              </a:ext>
            </a:extLst>
          </p:cNvPr>
          <p:cNvSpPr/>
          <p:nvPr/>
        </p:nvSpPr>
        <p:spPr>
          <a:xfrm>
            <a:off x="369092" y="6256445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1CE17B3C-50B2-054E-92E1-9C655B859B26}"/>
              </a:ext>
            </a:extLst>
          </p:cNvPr>
          <p:cNvSpPr txBox="1">
            <a:spLocks/>
          </p:cNvSpPr>
          <p:nvPr/>
        </p:nvSpPr>
        <p:spPr>
          <a:xfrm>
            <a:off x="188071" y="6321110"/>
            <a:ext cx="726776" cy="41433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100" b="1" i="0" kern="1200" cap="all" spc="150" baseline="0">
                <a:solidFill>
                  <a:schemeClr val="bg1"/>
                </a:solidFill>
                <a:latin typeface="Gill Sans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ABDAA0-2760-6448-8BEB-521B720AFD5D}" type="slidenum">
              <a:rPr lang="de-DE" sz="1000" spc="0" baseline="0" smtClean="0">
                <a:latin typeface="+mn-lt"/>
              </a:rPr>
              <a:pPr/>
              <a:t>‹N°›</a:t>
            </a:fld>
            <a:endParaRPr lang="de-DE" sz="1000" spc="0" baseline="0" dirty="0">
              <a:latin typeface="+mn-lt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951DBE1-0A85-1442-9B5D-68BCDCA16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5636713" cy="417668"/>
          </a:xfrm>
          <a:prstGeom prst="rect">
            <a:avLst/>
          </a:prstGeom>
        </p:spPr>
        <p:txBody>
          <a:bodyPr anchor="ctr"/>
          <a:lstStyle>
            <a:lvl1pPr>
              <a:defRPr spc="150" baseline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46F4184-EA93-144B-8BE2-04F1E98B8E6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61653" y="1254122"/>
            <a:ext cx="4889460" cy="14457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/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924D8D1-79FE-A64C-9847-C8615282AD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61653" y="2904792"/>
            <a:ext cx="4889460" cy="14457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/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8A82BF5A-57E5-2E45-9B7D-8B477D2FE16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61653" y="4591087"/>
            <a:ext cx="4889460" cy="14457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/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0031883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gold icons 2/3 - picture 1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2">
            <a:extLst>
              <a:ext uri="{FF2B5EF4-FFF2-40B4-BE49-F238E27FC236}">
                <a16:creationId xmlns:a16="http://schemas.microsoft.com/office/drawing/2014/main" id="{90290285-F647-D344-9B0B-3F892228BD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78625" y="0"/>
            <a:ext cx="5413375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D655BEB-B6D0-FF4B-8930-906287AE4FAA}"/>
              </a:ext>
            </a:extLst>
          </p:cNvPr>
          <p:cNvSpPr>
            <a:spLocks noChangeAspect="1"/>
          </p:cNvSpPr>
          <p:nvPr/>
        </p:nvSpPr>
        <p:spPr>
          <a:xfrm>
            <a:off x="6086167" y="235974"/>
            <a:ext cx="457200" cy="457200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3396AC2-89BA-3C47-B62E-B5C8DA7B8303}"/>
              </a:ext>
            </a:extLst>
          </p:cNvPr>
          <p:cNvSpPr/>
          <p:nvPr/>
        </p:nvSpPr>
        <p:spPr>
          <a:xfrm>
            <a:off x="0" y="235974"/>
            <a:ext cx="6322143" cy="4572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Grafik 18">
            <a:extLst>
              <a:ext uri="{FF2B5EF4-FFF2-40B4-BE49-F238E27FC236}">
                <a16:creationId xmlns:a16="http://schemas.microsoft.com/office/drawing/2014/main" id="{E9E3B998-FD45-7D41-B130-9B3AA38CEA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51" y="299799"/>
            <a:ext cx="455302" cy="329551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7A1D741E-0915-6B4F-B522-643F72F07CFD}"/>
              </a:ext>
            </a:extLst>
          </p:cNvPr>
          <p:cNvSpPr/>
          <p:nvPr/>
        </p:nvSpPr>
        <p:spPr>
          <a:xfrm>
            <a:off x="369092" y="6256445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26" name="Foliennummernplatzhalter 5">
            <a:extLst>
              <a:ext uri="{FF2B5EF4-FFF2-40B4-BE49-F238E27FC236}">
                <a16:creationId xmlns:a16="http://schemas.microsoft.com/office/drawing/2014/main" id="{5484FE6A-6E63-394F-9A66-A1239F6591AE}"/>
              </a:ext>
            </a:extLst>
          </p:cNvPr>
          <p:cNvSpPr txBox="1">
            <a:spLocks/>
          </p:cNvSpPr>
          <p:nvPr/>
        </p:nvSpPr>
        <p:spPr>
          <a:xfrm>
            <a:off x="188071" y="6321110"/>
            <a:ext cx="726776" cy="41433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100" b="1" i="0" kern="1200" cap="all" spc="150" baseline="0">
                <a:solidFill>
                  <a:schemeClr val="bg1"/>
                </a:solidFill>
                <a:latin typeface="Gill Sans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ABDAA0-2760-6448-8BEB-521B720AFD5D}" type="slidenum">
              <a:rPr lang="de-DE" sz="1000" spc="0" baseline="0" smtClean="0">
                <a:latin typeface="+mn-lt"/>
              </a:rPr>
              <a:pPr/>
              <a:t>‹N°›</a:t>
            </a:fld>
            <a:endParaRPr lang="de-DE" sz="1000" spc="0" baseline="0" dirty="0">
              <a:latin typeface="+mn-lt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8C3D9EC-F51E-CF47-B791-41ADD08DD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5636713" cy="417668"/>
          </a:xfrm>
          <a:prstGeom prst="rect">
            <a:avLst/>
          </a:prstGeom>
        </p:spPr>
        <p:txBody>
          <a:bodyPr anchor="ctr"/>
          <a:lstStyle>
            <a:lvl1pPr>
              <a:defRPr spc="150" baseline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077556A-23CF-FA4E-B6D4-60A582AED4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61653" y="1254122"/>
            <a:ext cx="4889460" cy="14457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/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C3DD962-4ABB-8344-9112-22377581916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61653" y="2904792"/>
            <a:ext cx="4889460" cy="14457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/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88604A5-0023-BC41-BC91-8B2F36C383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61653" y="4591087"/>
            <a:ext cx="4889460" cy="14457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/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8" name="Picture Placeholder 31" descr="Icon&#10;&#10;Description automatically generated">
            <a:extLst>
              <a:ext uri="{FF2B5EF4-FFF2-40B4-BE49-F238E27FC236}">
                <a16:creationId xmlns:a16="http://schemas.microsoft.com/office/drawing/2014/main" id="{C56AEA6A-14F9-2F4A-A881-5288D8C8BA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432" y="2938936"/>
            <a:ext cx="676656" cy="676656"/>
          </a:xfrm>
          <a:prstGeom prst="rect">
            <a:avLst/>
          </a:prstGeom>
        </p:spPr>
      </p:pic>
      <p:pic>
        <p:nvPicPr>
          <p:cNvPr id="29" name="Picture Placeholder 33" descr="Icon&#10;&#10;Description automatically generated">
            <a:extLst>
              <a:ext uri="{FF2B5EF4-FFF2-40B4-BE49-F238E27FC236}">
                <a16:creationId xmlns:a16="http://schemas.microsoft.com/office/drawing/2014/main" id="{B97AAD6C-0BC6-1E48-A05F-1F5FB3F5FE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432" y="4599818"/>
            <a:ext cx="676656" cy="676656"/>
          </a:xfrm>
          <a:prstGeom prst="rect">
            <a:avLst/>
          </a:prstGeom>
        </p:spPr>
      </p:pic>
      <p:pic>
        <p:nvPicPr>
          <p:cNvPr id="30" name="Picture Placeholder 29" descr="Icon&#10;&#10;Description automatically generated">
            <a:extLst>
              <a:ext uri="{FF2B5EF4-FFF2-40B4-BE49-F238E27FC236}">
                <a16:creationId xmlns:a16="http://schemas.microsoft.com/office/drawing/2014/main" id="{F762ED60-7B26-9940-87D5-9666D52E28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432" y="1273197"/>
            <a:ext cx="676656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08194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cons - purple gradient O pic">
    <p:bg>
      <p:bgPr>
        <a:gradFill>
          <a:gsLst>
            <a:gs pos="0">
              <a:srgbClr val="1E2958">
                <a:lumMod val="97000"/>
                <a:lumOff val="3000"/>
              </a:srgbClr>
            </a:gs>
            <a:gs pos="98000">
              <a:srgbClr val="58277C"/>
            </a:gs>
            <a:gs pos="74000">
              <a:srgbClr val="763F8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31">
            <a:extLst>
              <a:ext uri="{FF2B5EF4-FFF2-40B4-BE49-F238E27FC236}">
                <a16:creationId xmlns:a16="http://schemas.microsoft.com/office/drawing/2014/main" id="{84DB912F-3E1A-3349-89DD-0A1B38AB1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432" y="2435285"/>
            <a:ext cx="676656" cy="676656"/>
          </a:xfrm>
          <a:prstGeom prst="rect">
            <a:avLst/>
          </a:prstGeom>
        </p:spPr>
      </p:pic>
      <p:pic>
        <p:nvPicPr>
          <p:cNvPr id="17" name="Picture Placeholder 33">
            <a:extLst>
              <a:ext uri="{FF2B5EF4-FFF2-40B4-BE49-F238E27FC236}">
                <a16:creationId xmlns:a16="http://schemas.microsoft.com/office/drawing/2014/main" id="{B6B4CF7D-8E9D-4544-ABE7-15CB56F0DE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432" y="3597373"/>
            <a:ext cx="676656" cy="676656"/>
          </a:xfrm>
          <a:prstGeom prst="rect">
            <a:avLst/>
          </a:prstGeom>
        </p:spPr>
      </p:pic>
      <p:pic>
        <p:nvPicPr>
          <p:cNvPr id="18" name="Picture Placeholder 29">
            <a:extLst>
              <a:ext uri="{FF2B5EF4-FFF2-40B4-BE49-F238E27FC236}">
                <a16:creationId xmlns:a16="http://schemas.microsoft.com/office/drawing/2014/main" id="{46F38C32-B831-B040-A134-8989431565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432" y="1273197"/>
            <a:ext cx="676656" cy="676656"/>
          </a:xfrm>
          <a:prstGeom prst="rect">
            <a:avLst/>
          </a:prstGeom>
        </p:spPr>
      </p:pic>
      <p:pic>
        <p:nvPicPr>
          <p:cNvPr id="22" name="Picture Placeholder 33">
            <a:extLst>
              <a:ext uri="{FF2B5EF4-FFF2-40B4-BE49-F238E27FC236}">
                <a16:creationId xmlns:a16="http://schemas.microsoft.com/office/drawing/2014/main" id="{28070E02-D29C-5D42-A9B7-6CBC6D732B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432" y="4759461"/>
            <a:ext cx="676656" cy="676656"/>
          </a:xfrm>
          <a:prstGeom prst="rect">
            <a:avLst/>
          </a:prstGeom>
        </p:spPr>
      </p:pic>
      <p:pic>
        <p:nvPicPr>
          <p:cNvPr id="26" name="Picture Placeholder 8" descr="A picture containing device, plate&#10;&#10;Description automatically generated">
            <a:extLst>
              <a:ext uri="{FF2B5EF4-FFF2-40B4-BE49-F238E27FC236}">
                <a16:creationId xmlns:a16="http://schemas.microsoft.com/office/drawing/2014/main" id="{400FB12A-ED59-794A-B302-02E0E393D7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01626" y="1540764"/>
            <a:ext cx="3776472" cy="3776472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A0A6E40D-399C-0640-8278-8A51A3E49C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8467344" cy="417668"/>
          </a:xfrm>
          <a:prstGeom prst="rect">
            <a:avLst/>
          </a:prstGeom>
        </p:spPr>
        <p:txBody>
          <a:bodyPr anchor="ctr"/>
          <a:lstStyle>
            <a:lvl1pPr>
              <a:defRPr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403F837-A3FF-F849-88E2-CFCBC5D04A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61653" y="1254122"/>
            <a:ext cx="5249786" cy="10378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92107B1-7371-8D47-B374-02850ABA392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61653" y="2441654"/>
            <a:ext cx="5249786" cy="10378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07287BE-9246-EA4B-BD61-FD79A91474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61653" y="4804845"/>
            <a:ext cx="5249786" cy="10378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75FE1C9-3557-4F4D-8281-E5D38BBC27B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61653" y="3617312"/>
            <a:ext cx="5249786" cy="10378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5239517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cons 1/2 - purple gradient circle pic">
    <p:bg>
      <p:bgPr>
        <a:gradFill>
          <a:gsLst>
            <a:gs pos="0">
              <a:srgbClr val="1E2958">
                <a:lumMod val="97000"/>
                <a:lumOff val="3000"/>
              </a:srgbClr>
            </a:gs>
            <a:gs pos="98000">
              <a:srgbClr val="58277C"/>
            </a:gs>
            <a:gs pos="74000">
              <a:srgbClr val="763F8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C7961D6-3290-D449-ACAC-A60E38A54BF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601626" y="1540764"/>
            <a:ext cx="3776472" cy="3776472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8CDC1A45-90B2-464B-8936-33EE5A5874F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04432" y="1273197"/>
            <a:ext cx="676656" cy="676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FB8DC3F-B12C-E847-9D8F-5DB43F51C06B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04432" y="2441568"/>
            <a:ext cx="676656" cy="676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D91A776-BEF2-FF4B-88E3-5DABBAF0DDE6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04432" y="3609939"/>
            <a:ext cx="676656" cy="676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5E50F24-EE85-164F-908F-C9C1C824FF1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04432" y="4778309"/>
            <a:ext cx="676656" cy="676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FF3576C-C611-BF41-BCFA-45E7B543F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8467344" cy="417668"/>
          </a:xfrm>
          <a:prstGeom prst="rect">
            <a:avLst/>
          </a:prstGeom>
        </p:spPr>
        <p:txBody>
          <a:bodyPr anchor="ctr"/>
          <a:lstStyle>
            <a:lvl1pPr>
              <a:defRPr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48E154F-7991-2040-A50E-D129E93416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61653" y="1254122"/>
            <a:ext cx="5249786" cy="10378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E9CEEB8-7846-9447-A50B-3F2BA7130D2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61653" y="2441654"/>
            <a:ext cx="5249786" cy="10378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3EF13B7-5F0B-2347-8D39-29F1A8D5EC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61653" y="4804845"/>
            <a:ext cx="5249786" cy="10378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4ECF089-CC51-2D4F-B0C9-9AFBBD551A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61653" y="3617312"/>
            <a:ext cx="5249786" cy="10378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99569180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cons - yellow gradient O pic">
    <p:bg>
      <p:bgPr>
        <a:gradFill>
          <a:gsLst>
            <a:gs pos="0">
              <a:srgbClr val="FFB400"/>
            </a:gs>
            <a:gs pos="98000">
              <a:srgbClr val="FFB400"/>
            </a:gs>
            <a:gs pos="74000">
              <a:srgbClr val="FFD7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31">
            <a:extLst>
              <a:ext uri="{FF2B5EF4-FFF2-40B4-BE49-F238E27FC236}">
                <a16:creationId xmlns:a16="http://schemas.microsoft.com/office/drawing/2014/main" id="{56A7A5E5-0C7B-A748-9C7D-098AD47810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432" y="2435285"/>
            <a:ext cx="676656" cy="676656"/>
          </a:xfrm>
          <a:prstGeom prst="rect">
            <a:avLst/>
          </a:prstGeom>
        </p:spPr>
      </p:pic>
      <p:pic>
        <p:nvPicPr>
          <p:cNvPr id="23" name="Picture Placeholder 33">
            <a:extLst>
              <a:ext uri="{FF2B5EF4-FFF2-40B4-BE49-F238E27FC236}">
                <a16:creationId xmlns:a16="http://schemas.microsoft.com/office/drawing/2014/main" id="{3373EF32-074E-6E40-92E6-7504646F6F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432" y="3597373"/>
            <a:ext cx="676656" cy="676656"/>
          </a:xfrm>
          <a:prstGeom prst="rect">
            <a:avLst/>
          </a:prstGeom>
        </p:spPr>
      </p:pic>
      <p:pic>
        <p:nvPicPr>
          <p:cNvPr id="24" name="Picture Placeholder 29">
            <a:extLst>
              <a:ext uri="{FF2B5EF4-FFF2-40B4-BE49-F238E27FC236}">
                <a16:creationId xmlns:a16="http://schemas.microsoft.com/office/drawing/2014/main" id="{50EC5A6E-0AEB-2E47-BA6C-167C41E50E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432" y="1273197"/>
            <a:ext cx="676656" cy="676656"/>
          </a:xfrm>
          <a:prstGeom prst="rect">
            <a:avLst/>
          </a:prstGeom>
        </p:spPr>
      </p:pic>
      <p:pic>
        <p:nvPicPr>
          <p:cNvPr id="25" name="Picture Placeholder 33">
            <a:extLst>
              <a:ext uri="{FF2B5EF4-FFF2-40B4-BE49-F238E27FC236}">
                <a16:creationId xmlns:a16="http://schemas.microsoft.com/office/drawing/2014/main" id="{11B382E2-5E4B-E34E-A61C-F561A3E340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432" y="4759461"/>
            <a:ext cx="676656" cy="676656"/>
          </a:xfrm>
          <a:prstGeom prst="rect">
            <a:avLst/>
          </a:prstGeom>
        </p:spPr>
      </p:pic>
      <p:pic>
        <p:nvPicPr>
          <p:cNvPr id="29" name="Picture Placeholder 8" descr="A group of people sitting at a table with a cake&#10;&#10;Description automatically generated">
            <a:extLst>
              <a:ext uri="{FF2B5EF4-FFF2-40B4-BE49-F238E27FC236}">
                <a16:creationId xmlns:a16="http://schemas.microsoft.com/office/drawing/2014/main" id="{2623BB28-C876-E14E-A4B2-7876F238580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01626" y="1540764"/>
            <a:ext cx="3776472" cy="377647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4926021-903B-4545-9D00-11F4CAD705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8467344" cy="417668"/>
          </a:xfrm>
          <a:prstGeom prst="rect">
            <a:avLst/>
          </a:prstGeom>
        </p:spPr>
        <p:txBody>
          <a:bodyPr anchor="ctr"/>
          <a:lstStyle>
            <a:lvl1pPr>
              <a:defRPr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1AA3821-DFD8-A84A-A219-75944CE648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61653" y="1254122"/>
            <a:ext cx="5249786" cy="10378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A643F1C-88EF-6846-AD18-CEECDFDC8EF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61653" y="2441654"/>
            <a:ext cx="5249786" cy="10378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F8C09A6-7635-AB48-872B-8182B3CF499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61653" y="4804845"/>
            <a:ext cx="5249786" cy="10378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75629C9-8A95-3148-A534-DBEB5061DD2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61653" y="3617312"/>
            <a:ext cx="5249786" cy="10378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5353111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cons - yellow gradient circle pic">
    <p:bg>
      <p:bgPr>
        <a:gradFill>
          <a:gsLst>
            <a:gs pos="0">
              <a:srgbClr val="FFB400"/>
            </a:gs>
            <a:gs pos="98000">
              <a:srgbClr val="FFB400"/>
            </a:gs>
            <a:gs pos="74000">
              <a:srgbClr val="FFD7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E602987-BB26-274F-A28B-390D2BEE811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601626" y="1540764"/>
            <a:ext cx="3776472" cy="3776472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B89E9F4-92EB-BA40-9F31-4046848EFA0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04432" y="1273197"/>
            <a:ext cx="676656" cy="676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036CC24-7C67-9F46-868C-B7067155E17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04432" y="2441568"/>
            <a:ext cx="676656" cy="676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73C324E1-E74F-B947-AFFF-1C85E1D52F46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04432" y="3609939"/>
            <a:ext cx="676656" cy="676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7481757-EF0B-5E4B-A9C9-C47381CAB15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04432" y="4778309"/>
            <a:ext cx="676656" cy="676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E2351FB-0C26-914A-8628-2F7CEFB47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8467344" cy="417668"/>
          </a:xfrm>
          <a:prstGeom prst="rect">
            <a:avLst/>
          </a:prstGeom>
        </p:spPr>
        <p:txBody>
          <a:bodyPr anchor="ctr"/>
          <a:lstStyle>
            <a:lvl1pPr>
              <a:defRPr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DEE01A-AD88-D949-A1E1-F8425B41923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61653" y="1254122"/>
            <a:ext cx="5249786" cy="10378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8683B83-E26D-6C44-8A36-B05AAFC15F8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61653" y="2441654"/>
            <a:ext cx="5249786" cy="10378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2C414E9-88D6-3A48-9743-9CAE84ED38D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61653" y="4804845"/>
            <a:ext cx="5249786" cy="10378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7CD764C-EDA3-4B4C-92DF-642DD3C81B9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61653" y="3617312"/>
            <a:ext cx="5249786" cy="10378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759765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2/3 - purple gradient callout 1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6">
            <a:extLst>
              <a:ext uri="{FF2B5EF4-FFF2-40B4-BE49-F238E27FC236}">
                <a16:creationId xmlns:a16="http://schemas.microsoft.com/office/drawing/2014/main" id="{177254E7-36E5-554F-8ED6-D9DD5E3CE4C5}"/>
              </a:ext>
            </a:extLst>
          </p:cNvPr>
          <p:cNvSpPr/>
          <p:nvPr/>
        </p:nvSpPr>
        <p:spPr>
          <a:xfrm>
            <a:off x="6779324" y="0"/>
            <a:ext cx="5412676" cy="6858000"/>
          </a:xfrm>
          <a:prstGeom prst="rect">
            <a:avLst/>
          </a:prstGeom>
          <a:gradFill>
            <a:gsLst>
              <a:gs pos="0">
                <a:srgbClr val="1E2958">
                  <a:lumMod val="97000"/>
                  <a:lumOff val="3000"/>
                </a:srgbClr>
              </a:gs>
              <a:gs pos="98000">
                <a:srgbClr val="58277C"/>
              </a:gs>
              <a:gs pos="74000">
                <a:srgbClr val="763F8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348CD243-CDD4-BB42-AD62-E563A8BE074E}"/>
              </a:ext>
            </a:extLst>
          </p:cNvPr>
          <p:cNvCxnSpPr>
            <a:cxnSpLocks/>
          </p:cNvCxnSpPr>
          <p:nvPr/>
        </p:nvCxnSpPr>
        <p:spPr>
          <a:xfrm>
            <a:off x="7945071" y="2128416"/>
            <a:ext cx="3060000" cy="0"/>
          </a:xfrm>
          <a:prstGeom prst="line">
            <a:avLst/>
          </a:prstGeom>
          <a:ln w="2413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CDB99302-5FD6-DD4F-A038-A39D5C14108A}"/>
              </a:ext>
            </a:extLst>
          </p:cNvPr>
          <p:cNvCxnSpPr/>
          <p:nvPr/>
        </p:nvCxnSpPr>
        <p:spPr>
          <a:xfrm>
            <a:off x="7945311" y="4474372"/>
            <a:ext cx="3060000" cy="0"/>
          </a:xfrm>
          <a:prstGeom prst="line">
            <a:avLst/>
          </a:prstGeom>
          <a:ln w="2413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ACA49-0B46-A246-897D-6A9AEE3309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73961" y="2217974"/>
            <a:ext cx="3008671" cy="2143689"/>
          </a:xfrm>
          <a:prstGeom prst="rect">
            <a:avLst/>
          </a:prstGeom>
        </p:spPr>
        <p:txBody>
          <a:bodyPr lIns="0" rIns="0"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Sed fermentum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at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maximus non.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1901864-2D8A-B744-8126-F73A5A44AD59}"/>
              </a:ext>
            </a:extLst>
          </p:cNvPr>
          <p:cNvSpPr>
            <a:spLocks noChangeAspect="1"/>
          </p:cNvSpPr>
          <p:nvPr/>
        </p:nvSpPr>
        <p:spPr>
          <a:xfrm>
            <a:off x="6086167" y="235974"/>
            <a:ext cx="457200" cy="457200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682751-0A6C-3A4F-BBC8-AD707B316956}"/>
              </a:ext>
            </a:extLst>
          </p:cNvPr>
          <p:cNvSpPr/>
          <p:nvPr/>
        </p:nvSpPr>
        <p:spPr>
          <a:xfrm>
            <a:off x="0" y="235974"/>
            <a:ext cx="6322143" cy="4572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Grafik 18">
            <a:extLst>
              <a:ext uri="{FF2B5EF4-FFF2-40B4-BE49-F238E27FC236}">
                <a16:creationId xmlns:a16="http://schemas.microsoft.com/office/drawing/2014/main" id="{787C0A46-C4B6-6A4E-9C0C-B8F6C14F3A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51" y="299799"/>
            <a:ext cx="455302" cy="329551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313A578B-81B7-3E4F-96E1-B7BD72FCA8BF}"/>
              </a:ext>
            </a:extLst>
          </p:cNvPr>
          <p:cNvSpPr/>
          <p:nvPr/>
        </p:nvSpPr>
        <p:spPr>
          <a:xfrm>
            <a:off x="369092" y="6256445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A1D47C01-4F26-4F4D-AB08-F140168BB7D3}"/>
              </a:ext>
            </a:extLst>
          </p:cNvPr>
          <p:cNvSpPr txBox="1">
            <a:spLocks/>
          </p:cNvSpPr>
          <p:nvPr/>
        </p:nvSpPr>
        <p:spPr>
          <a:xfrm>
            <a:off x="188071" y="6321110"/>
            <a:ext cx="726776" cy="41433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100" b="1" i="0" kern="1200" cap="all" spc="150" baseline="0">
                <a:solidFill>
                  <a:schemeClr val="bg1"/>
                </a:solidFill>
                <a:latin typeface="Gill Sans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ABDAA0-2760-6448-8BEB-521B720AFD5D}" type="slidenum">
              <a:rPr lang="de-DE" sz="1000" spc="0" baseline="0" smtClean="0">
                <a:latin typeface="+mn-lt"/>
              </a:rPr>
              <a:pPr/>
              <a:t>‹N°›</a:t>
            </a:fld>
            <a:endParaRPr lang="de-DE" sz="1000" spc="0" baseline="0" dirty="0">
              <a:latin typeface="+mn-lt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D5A044E-CEFA-4441-BB6C-454E0FB4E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5636713" cy="417668"/>
          </a:xfrm>
          <a:prstGeom prst="rect">
            <a:avLst/>
          </a:prstGeom>
        </p:spPr>
        <p:txBody>
          <a:bodyPr anchor="ctr"/>
          <a:lstStyle>
            <a:lvl1pPr>
              <a:defRPr spc="150" baseline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CF2AC4F-0577-E64D-B8FF-F62BC40231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4233" y="901874"/>
            <a:ext cx="5498602" cy="51547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>
                <a:solidFill>
                  <a:schemeClr val="accent1"/>
                </a:solidFill>
              </a:defRPr>
            </a:lvl2pPr>
            <a:lvl3pPr marL="236538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tabLst/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05730916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2/3 - purple gradient circle graphic 1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AF8E7BE3-5C8D-0044-BB32-CF4C086F1F98}"/>
              </a:ext>
            </a:extLst>
          </p:cNvPr>
          <p:cNvSpPr/>
          <p:nvPr/>
        </p:nvSpPr>
        <p:spPr>
          <a:xfrm>
            <a:off x="6779324" y="0"/>
            <a:ext cx="5412676" cy="6858000"/>
          </a:xfrm>
          <a:prstGeom prst="rect">
            <a:avLst/>
          </a:prstGeom>
          <a:gradFill>
            <a:gsLst>
              <a:gs pos="0">
                <a:srgbClr val="1E2958">
                  <a:lumMod val="97000"/>
                  <a:lumOff val="3000"/>
                </a:srgbClr>
              </a:gs>
              <a:gs pos="98000">
                <a:srgbClr val="58277C"/>
              </a:gs>
              <a:gs pos="74000">
                <a:srgbClr val="763F8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1901864-2D8A-B744-8126-F73A5A44AD59}"/>
              </a:ext>
            </a:extLst>
          </p:cNvPr>
          <p:cNvSpPr>
            <a:spLocks noChangeAspect="1"/>
          </p:cNvSpPr>
          <p:nvPr/>
        </p:nvSpPr>
        <p:spPr>
          <a:xfrm>
            <a:off x="6086167" y="235974"/>
            <a:ext cx="457200" cy="457200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682751-0A6C-3A4F-BBC8-AD707B316956}"/>
              </a:ext>
            </a:extLst>
          </p:cNvPr>
          <p:cNvSpPr/>
          <p:nvPr/>
        </p:nvSpPr>
        <p:spPr>
          <a:xfrm>
            <a:off x="0" y="235974"/>
            <a:ext cx="6322143" cy="4572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Grafik 18">
            <a:extLst>
              <a:ext uri="{FF2B5EF4-FFF2-40B4-BE49-F238E27FC236}">
                <a16:creationId xmlns:a16="http://schemas.microsoft.com/office/drawing/2014/main" id="{787C0A46-C4B6-6A4E-9C0C-B8F6C14F3A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51" y="299799"/>
            <a:ext cx="455302" cy="329551"/>
          </a:xfrm>
          <a:prstGeom prst="rect">
            <a:avLst/>
          </a:prstGeom>
        </p:spPr>
      </p:pic>
      <p:pic>
        <p:nvPicPr>
          <p:cNvPr id="13" name="Grafik 22">
            <a:extLst>
              <a:ext uri="{FF2B5EF4-FFF2-40B4-BE49-F238E27FC236}">
                <a16:creationId xmlns:a16="http://schemas.microsoft.com/office/drawing/2014/main" id="{9FFB96FD-373A-7D40-8A37-3D0D5D64C6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9230865" y="2431247"/>
            <a:ext cx="509595" cy="601062"/>
          </a:xfrm>
          <a:prstGeom prst="rect">
            <a:avLst/>
          </a:prstGeom>
        </p:spPr>
      </p:pic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8F6FBB3F-68F9-144F-A321-1E7A49A346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39760" y="1282625"/>
            <a:ext cx="2550160" cy="927632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err="1"/>
              <a:t>Proin</a:t>
            </a:r>
            <a:r>
              <a:rPr lang="de-DE"/>
              <a:t> et ante </a:t>
            </a:r>
            <a:r>
              <a:rPr lang="de-DE" err="1"/>
              <a:t>turpis</a:t>
            </a:r>
            <a:r>
              <a:rPr lang="de-DE"/>
              <a:t>. </a:t>
            </a:r>
            <a:r>
              <a:rPr lang="de-DE" err="1"/>
              <a:t>Aenean</a:t>
            </a:r>
            <a:r>
              <a:rPr lang="de-DE"/>
              <a:t> </a:t>
            </a:r>
            <a:r>
              <a:rPr lang="de-DE" err="1"/>
              <a:t>interdu</a:t>
            </a:r>
            <a:endParaRPr lang="de-DE"/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9FC8F808-1590-C642-9B1B-F6CA10DE55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39760" y="3097149"/>
            <a:ext cx="2550160" cy="927632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err="1"/>
              <a:t>Proin</a:t>
            </a:r>
            <a:r>
              <a:rPr lang="de-DE"/>
              <a:t> et ante </a:t>
            </a:r>
            <a:r>
              <a:rPr lang="de-DE" err="1"/>
              <a:t>turpis</a:t>
            </a:r>
            <a:r>
              <a:rPr lang="de-DE"/>
              <a:t>. </a:t>
            </a:r>
            <a:r>
              <a:rPr lang="de-DE" err="1"/>
              <a:t>Aenean</a:t>
            </a:r>
            <a:r>
              <a:rPr lang="de-DE"/>
              <a:t> </a:t>
            </a:r>
            <a:r>
              <a:rPr lang="de-DE" err="1"/>
              <a:t>interdu</a:t>
            </a:r>
            <a:endParaRPr lang="de-DE"/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05650EC3-C52E-864E-A50D-662F553F1B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39760" y="4820733"/>
            <a:ext cx="2550160" cy="927632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err="1"/>
              <a:t>Proin</a:t>
            </a:r>
            <a:r>
              <a:rPr lang="de-DE"/>
              <a:t> et ante </a:t>
            </a:r>
            <a:r>
              <a:rPr lang="de-DE" err="1"/>
              <a:t>turpis</a:t>
            </a:r>
            <a:r>
              <a:rPr lang="de-DE"/>
              <a:t>. </a:t>
            </a:r>
            <a:r>
              <a:rPr lang="de-DE" err="1"/>
              <a:t>Aenean</a:t>
            </a:r>
            <a:r>
              <a:rPr lang="de-DE"/>
              <a:t> </a:t>
            </a:r>
            <a:r>
              <a:rPr lang="de-DE" err="1"/>
              <a:t>interdu</a:t>
            </a:r>
            <a:endParaRPr lang="de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19C6029-A4EA-0B42-8F01-93EAE9FD9962}"/>
              </a:ext>
            </a:extLst>
          </p:cNvPr>
          <p:cNvSpPr/>
          <p:nvPr/>
        </p:nvSpPr>
        <p:spPr>
          <a:xfrm>
            <a:off x="7611142" y="965200"/>
            <a:ext cx="3749040" cy="374904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0EE7100-3ED0-DE43-A399-444F79A02066}"/>
              </a:ext>
            </a:extLst>
          </p:cNvPr>
          <p:cNvSpPr/>
          <p:nvPr/>
        </p:nvSpPr>
        <p:spPr>
          <a:xfrm>
            <a:off x="7611142" y="2348880"/>
            <a:ext cx="3749040" cy="374904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fik 22">
            <a:extLst>
              <a:ext uri="{FF2B5EF4-FFF2-40B4-BE49-F238E27FC236}">
                <a16:creationId xmlns:a16="http://schemas.microsoft.com/office/drawing/2014/main" id="{57339707-DA0F-FE48-801F-9653E3E04C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9230865" y="3983856"/>
            <a:ext cx="509595" cy="601062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8CAE9226-ECCA-3543-A4EE-44C7E79207C2}"/>
              </a:ext>
            </a:extLst>
          </p:cNvPr>
          <p:cNvSpPr/>
          <p:nvPr/>
        </p:nvSpPr>
        <p:spPr>
          <a:xfrm>
            <a:off x="369092" y="6256445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30" name="Foliennummernplatzhalter 5">
            <a:extLst>
              <a:ext uri="{FF2B5EF4-FFF2-40B4-BE49-F238E27FC236}">
                <a16:creationId xmlns:a16="http://schemas.microsoft.com/office/drawing/2014/main" id="{3FBF0707-FA8E-A34B-9D42-87E0CC635047}"/>
              </a:ext>
            </a:extLst>
          </p:cNvPr>
          <p:cNvSpPr txBox="1">
            <a:spLocks/>
          </p:cNvSpPr>
          <p:nvPr/>
        </p:nvSpPr>
        <p:spPr>
          <a:xfrm>
            <a:off x="188071" y="6321110"/>
            <a:ext cx="726776" cy="41433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100" b="1" i="0" kern="1200" cap="all" spc="150" baseline="0">
                <a:solidFill>
                  <a:schemeClr val="bg1"/>
                </a:solidFill>
                <a:latin typeface="Gill Sans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ABDAA0-2760-6448-8BEB-521B720AFD5D}" type="slidenum">
              <a:rPr lang="de-DE" sz="1000" spc="0" baseline="0" smtClean="0">
                <a:latin typeface="+mn-lt"/>
              </a:rPr>
              <a:pPr/>
              <a:t>‹N°›</a:t>
            </a:fld>
            <a:endParaRPr lang="de-DE" sz="1000" spc="0" baseline="0" dirty="0">
              <a:latin typeface="+mn-lt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F59C13E-B911-E24B-8FB0-8AB4464D59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5636713" cy="417668"/>
          </a:xfrm>
          <a:prstGeom prst="rect">
            <a:avLst/>
          </a:prstGeom>
        </p:spPr>
        <p:txBody>
          <a:bodyPr anchor="ctr"/>
          <a:lstStyle>
            <a:lvl1pPr>
              <a:defRPr spc="150" baseline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DAF15B1-C541-CF4F-85F5-51B8F0B77A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4233" y="901874"/>
            <a:ext cx="5498602" cy="51547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>
                <a:solidFill>
                  <a:schemeClr val="accent1"/>
                </a:solidFill>
              </a:defRPr>
            </a:lvl2pPr>
            <a:lvl3pPr marL="236538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tabLst/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00081453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2/3 - purple gradient 1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BCDFC81B-2549-BC46-AF6F-1EAFDDE9DDC8}"/>
              </a:ext>
            </a:extLst>
          </p:cNvPr>
          <p:cNvSpPr>
            <a:spLocks noChangeAspect="1"/>
          </p:cNvSpPr>
          <p:nvPr/>
        </p:nvSpPr>
        <p:spPr>
          <a:xfrm>
            <a:off x="6086167" y="235974"/>
            <a:ext cx="457200" cy="457200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221E96-D5CC-A546-B6B3-6E0167A31C4C}"/>
              </a:ext>
            </a:extLst>
          </p:cNvPr>
          <p:cNvSpPr/>
          <p:nvPr/>
        </p:nvSpPr>
        <p:spPr>
          <a:xfrm>
            <a:off x="0" y="235974"/>
            <a:ext cx="6322143" cy="4572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rafik 18">
            <a:extLst>
              <a:ext uri="{FF2B5EF4-FFF2-40B4-BE49-F238E27FC236}">
                <a16:creationId xmlns:a16="http://schemas.microsoft.com/office/drawing/2014/main" id="{EE89DE22-9781-3F48-838D-2A30A25BA6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51" y="299799"/>
            <a:ext cx="455302" cy="329551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0ABCB269-512B-3948-BFC5-C6A0B1E9EE3F}"/>
              </a:ext>
            </a:extLst>
          </p:cNvPr>
          <p:cNvSpPr/>
          <p:nvPr/>
        </p:nvSpPr>
        <p:spPr>
          <a:xfrm>
            <a:off x="369092" y="6256445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49819B58-605C-2C44-BFCA-7FEDE5C2593D}"/>
              </a:ext>
            </a:extLst>
          </p:cNvPr>
          <p:cNvSpPr txBox="1">
            <a:spLocks/>
          </p:cNvSpPr>
          <p:nvPr/>
        </p:nvSpPr>
        <p:spPr>
          <a:xfrm>
            <a:off x="188071" y="6321110"/>
            <a:ext cx="726776" cy="41433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100" b="1" i="0" kern="1200" cap="all" spc="150" baseline="0">
                <a:solidFill>
                  <a:schemeClr val="bg1"/>
                </a:solidFill>
                <a:latin typeface="Gill Sans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ABDAA0-2760-6448-8BEB-521B720AFD5D}" type="slidenum">
              <a:rPr lang="de-DE" sz="1000" spc="0" baseline="0" smtClean="0">
                <a:latin typeface="+mn-lt"/>
              </a:rPr>
              <a:pPr/>
              <a:t>‹N°›</a:t>
            </a:fld>
            <a:endParaRPr lang="de-DE" sz="1000" spc="0" baseline="0" dirty="0">
              <a:latin typeface="+mn-lt"/>
            </a:endParaRPr>
          </a:p>
        </p:txBody>
      </p:sp>
      <p:sp>
        <p:nvSpPr>
          <p:cNvPr id="11" name="Rechteck 16">
            <a:extLst>
              <a:ext uri="{FF2B5EF4-FFF2-40B4-BE49-F238E27FC236}">
                <a16:creationId xmlns:a16="http://schemas.microsoft.com/office/drawing/2014/main" id="{C7A53D91-E290-6347-9CC7-0A82CCE8B26E}"/>
              </a:ext>
            </a:extLst>
          </p:cNvPr>
          <p:cNvSpPr/>
          <p:nvPr/>
        </p:nvSpPr>
        <p:spPr>
          <a:xfrm>
            <a:off x="6779324" y="0"/>
            <a:ext cx="5412676" cy="6858000"/>
          </a:xfrm>
          <a:prstGeom prst="rect">
            <a:avLst/>
          </a:prstGeom>
          <a:gradFill>
            <a:gsLst>
              <a:gs pos="0">
                <a:srgbClr val="1E2958">
                  <a:lumMod val="97000"/>
                  <a:lumOff val="3000"/>
                </a:srgbClr>
              </a:gs>
              <a:gs pos="98000">
                <a:srgbClr val="58277C"/>
              </a:gs>
              <a:gs pos="74000">
                <a:srgbClr val="763F8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1EE7E1C-A4F8-4745-959E-C35396A2D3B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601626" y="1540764"/>
            <a:ext cx="3776472" cy="3776472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EFC9921-E669-394C-A399-BFAAA010F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5636713" cy="417668"/>
          </a:xfrm>
          <a:prstGeom prst="rect">
            <a:avLst/>
          </a:prstGeom>
        </p:spPr>
        <p:txBody>
          <a:bodyPr anchor="ctr"/>
          <a:lstStyle>
            <a:lvl1pPr>
              <a:defRPr spc="150" baseline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AE58180-AE6C-394C-9F42-894DE98C71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4233" y="901874"/>
            <a:ext cx="5498602" cy="51547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>
                <a:solidFill>
                  <a:schemeClr val="accent1"/>
                </a:solidFill>
              </a:defRPr>
            </a:lvl2pPr>
            <a:lvl3pPr marL="236538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tabLst/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017339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B3E33C0-C0A5-4D4A-8BC7-05A8EEA252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0" y="5260289"/>
            <a:ext cx="12188890" cy="59933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200" b="1" i="0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PRESENTATION TITLE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FFA65703-0DB8-7140-A289-8CDD726530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0" y="5938996"/>
            <a:ext cx="12188890" cy="4711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200" b="1" i="0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err="1"/>
              <a:t>date</a:t>
            </a:r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BFD723-1FEF-754E-915A-F2FAAAD444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695" y="1863189"/>
            <a:ext cx="4353720" cy="313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18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- Rootbe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010F8B-9185-484C-866D-646EA9D6D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8377881" cy="417668"/>
          </a:xfrm>
          <a:prstGeom prst="rect">
            <a:avLst/>
          </a:prstGeom>
        </p:spPr>
        <p:txBody>
          <a:bodyPr anchor="ctr"/>
          <a:lstStyle>
            <a:lvl1pPr>
              <a:defRPr spc="1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9432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22EC49D-1839-DD4E-9DF3-A555E5FE63E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Click icon to </a:t>
            </a:r>
            <a:br>
              <a:rPr lang="de-DE" dirty="0"/>
            </a:br>
            <a:r>
              <a:rPr lang="de-DE" dirty="0"/>
              <a:t>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F60E01-4E46-7945-94BD-82C4085042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8406581" cy="417668"/>
          </a:xfrm>
          <a:prstGeom prst="rect">
            <a:avLst/>
          </a:prstGeom>
        </p:spPr>
        <p:txBody>
          <a:bodyPr anchor="ctr"/>
          <a:lstStyle>
            <a:lvl1pPr>
              <a:defRPr spc="15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93784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ircle pics - subheads info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ihandform 27">
            <a:extLst>
              <a:ext uri="{FF2B5EF4-FFF2-40B4-BE49-F238E27FC236}">
                <a16:creationId xmlns:a16="http://schemas.microsoft.com/office/drawing/2014/main" id="{A5ECD6F3-2E88-8049-ACC0-CAE0BF91780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1235" y="1455777"/>
            <a:ext cx="1905482" cy="1905482"/>
          </a:xfrm>
          <a:custGeom>
            <a:avLst/>
            <a:gdLst>
              <a:gd name="connsiteX0" fmla="*/ 952741 w 1905482"/>
              <a:gd name="connsiteY0" fmla="*/ 0 h 1905482"/>
              <a:gd name="connsiteX1" fmla="*/ 1905482 w 1905482"/>
              <a:gd name="connsiteY1" fmla="*/ 952741 h 1905482"/>
              <a:gd name="connsiteX2" fmla="*/ 952741 w 1905482"/>
              <a:gd name="connsiteY2" fmla="*/ 1905482 h 1905482"/>
              <a:gd name="connsiteX3" fmla="*/ 0 w 1905482"/>
              <a:gd name="connsiteY3" fmla="*/ 952741 h 1905482"/>
              <a:gd name="connsiteX4" fmla="*/ 952741 w 1905482"/>
              <a:gd name="connsiteY4" fmla="*/ 0 h 190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482" h="1905482">
                <a:moveTo>
                  <a:pt x="952741" y="0"/>
                </a:moveTo>
                <a:cubicBezTo>
                  <a:pt x="1478925" y="0"/>
                  <a:pt x="1905482" y="426557"/>
                  <a:pt x="1905482" y="952741"/>
                </a:cubicBezTo>
                <a:cubicBezTo>
                  <a:pt x="1905482" y="1478925"/>
                  <a:pt x="1478925" y="1905482"/>
                  <a:pt x="952741" y="1905482"/>
                </a:cubicBezTo>
                <a:cubicBezTo>
                  <a:pt x="426557" y="1905482"/>
                  <a:pt x="0" y="1478925"/>
                  <a:pt x="0" y="952741"/>
                </a:cubicBezTo>
                <a:cubicBezTo>
                  <a:pt x="0" y="426557"/>
                  <a:pt x="426557" y="0"/>
                  <a:pt x="95274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45" name="Freihandform 44">
            <a:extLst>
              <a:ext uri="{FF2B5EF4-FFF2-40B4-BE49-F238E27FC236}">
                <a16:creationId xmlns:a16="http://schemas.microsoft.com/office/drawing/2014/main" id="{3C91A5AB-DB29-3642-BBF6-37E489DDCC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38759" y="1455777"/>
            <a:ext cx="1905482" cy="1905482"/>
          </a:xfrm>
          <a:custGeom>
            <a:avLst/>
            <a:gdLst>
              <a:gd name="connsiteX0" fmla="*/ 952741 w 1905482"/>
              <a:gd name="connsiteY0" fmla="*/ 0 h 1905482"/>
              <a:gd name="connsiteX1" fmla="*/ 1905482 w 1905482"/>
              <a:gd name="connsiteY1" fmla="*/ 952741 h 1905482"/>
              <a:gd name="connsiteX2" fmla="*/ 952741 w 1905482"/>
              <a:gd name="connsiteY2" fmla="*/ 1905482 h 1905482"/>
              <a:gd name="connsiteX3" fmla="*/ 0 w 1905482"/>
              <a:gd name="connsiteY3" fmla="*/ 952741 h 1905482"/>
              <a:gd name="connsiteX4" fmla="*/ 952741 w 1905482"/>
              <a:gd name="connsiteY4" fmla="*/ 0 h 190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482" h="1905482">
                <a:moveTo>
                  <a:pt x="952741" y="0"/>
                </a:moveTo>
                <a:cubicBezTo>
                  <a:pt x="1478925" y="0"/>
                  <a:pt x="1905482" y="426557"/>
                  <a:pt x="1905482" y="952741"/>
                </a:cubicBezTo>
                <a:cubicBezTo>
                  <a:pt x="1905482" y="1478925"/>
                  <a:pt x="1478925" y="1905482"/>
                  <a:pt x="952741" y="1905482"/>
                </a:cubicBezTo>
                <a:cubicBezTo>
                  <a:pt x="426557" y="1905482"/>
                  <a:pt x="0" y="1478925"/>
                  <a:pt x="0" y="952741"/>
                </a:cubicBezTo>
                <a:cubicBezTo>
                  <a:pt x="0" y="426557"/>
                  <a:pt x="426557" y="0"/>
                  <a:pt x="95274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46" name="Freihandform 45">
            <a:extLst>
              <a:ext uri="{FF2B5EF4-FFF2-40B4-BE49-F238E27FC236}">
                <a16:creationId xmlns:a16="http://schemas.microsoft.com/office/drawing/2014/main" id="{03F94277-A186-4F41-A325-44038EF9258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66284" y="1455777"/>
            <a:ext cx="1905482" cy="1905482"/>
          </a:xfrm>
          <a:custGeom>
            <a:avLst/>
            <a:gdLst>
              <a:gd name="connsiteX0" fmla="*/ 952741 w 1905482"/>
              <a:gd name="connsiteY0" fmla="*/ 0 h 1905482"/>
              <a:gd name="connsiteX1" fmla="*/ 1905482 w 1905482"/>
              <a:gd name="connsiteY1" fmla="*/ 952741 h 1905482"/>
              <a:gd name="connsiteX2" fmla="*/ 952741 w 1905482"/>
              <a:gd name="connsiteY2" fmla="*/ 1905482 h 1905482"/>
              <a:gd name="connsiteX3" fmla="*/ 0 w 1905482"/>
              <a:gd name="connsiteY3" fmla="*/ 952741 h 1905482"/>
              <a:gd name="connsiteX4" fmla="*/ 952741 w 1905482"/>
              <a:gd name="connsiteY4" fmla="*/ 0 h 190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482" h="1905482">
                <a:moveTo>
                  <a:pt x="952741" y="0"/>
                </a:moveTo>
                <a:cubicBezTo>
                  <a:pt x="1478925" y="0"/>
                  <a:pt x="1905482" y="426557"/>
                  <a:pt x="1905482" y="952741"/>
                </a:cubicBezTo>
                <a:cubicBezTo>
                  <a:pt x="1905482" y="1478925"/>
                  <a:pt x="1478925" y="1905482"/>
                  <a:pt x="952741" y="1905482"/>
                </a:cubicBezTo>
                <a:cubicBezTo>
                  <a:pt x="426557" y="1905482"/>
                  <a:pt x="0" y="1478925"/>
                  <a:pt x="0" y="952741"/>
                </a:cubicBezTo>
                <a:cubicBezTo>
                  <a:pt x="0" y="426557"/>
                  <a:pt x="426557" y="0"/>
                  <a:pt x="95274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47" name="Freihandform 46">
            <a:extLst>
              <a:ext uri="{FF2B5EF4-FFF2-40B4-BE49-F238E27FC236}">
                <a16:creationId xmlns:a16="http://schemas.microsoft.com/office/drawing/2014/main" id="{D7481973-4B8D-1F47-ADA8-105D9FBAD2F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993808" y="1455777"/>
            <a:ext cx="1905482" cy="1905482"/>
          </a:xfrm>
          <a:custGeom>
            <a:avLst/>
            <a:gdLst>
              <a:gd name="connsiteX0" fmla="*/ 952741 w 1905482"/>
              <a:gd name="connsiteY0" fmla="*/ 0 h 1905482"/>
              <a:gd name="connsiteX1" fmla="*/ 1905482 w 1905482"/>
              <a:gd name="connsiteY1" fmla="*/ 952741 h 1905482"/>
              <a:gd name="connsiteX2" fmla="*/ 952741 w 1905482"/>
              <a:gd name="connsiteY2" fmla="*/ 1905482 h 1905482"/>
              <a:gd name="connsiteX3" fmla="*/ 0 w 1905482"/>
              <a:gd name="connsiteY3" fmla="*/ 952741 h 1905482"/>
              <a:gd name="connsiteX4" fmla="*/ 952741 w 1905482"/>
              <a:gd name="connsiteY4" fmla="*/ 0 h 190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482" h="1905482">
                <a:moveTo>
                  <a:pt x="952741" y="0"/>
                </a:moveTo>
                <a:cubicBezTo>
                  <a:pt x="1478925" y="0"/>
                  <a:pt x="1905482" y="426557"/>
                  <a:pt x="1905482" y="952741"/>
                </a:cubicBezTo>
                <a:cubicBezTo>
                  <a:pt x="1905482" y="1478925"/>
                  <a:pt x="1478925" y="1905482"/>
                  <a:pt x="952741" y="1905482"/>
                </a:cubicBezTo>
                <a:cubicBezTo>
                  <a:pt x="426557" y="1905482"/>
                  <a:pt x="0" y="1478925"/>
                  <a:pt x="0" y="952741"/>
                </a:cubicBezTo>
                <a:cubicBezTo>
                  <a:pt x="0" y="426557"/>
                  <a:pt x="426557" y="0"/>
                  <a:pt x="95274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48" name="Freihandform 47">
            <a:extLst>
              <a:ext uri="{FF2B5EF4-FFF2-40B4-BE49-F238E27FC236}">
                <a16:creationId xmlns:a16="http://schemas.microsoft.com/office/drawing/2014/main" id="{3ADB7927-0C99-2444-B1FB-155D282FBA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021333" y="1455777"/>
            <a:ext cx="1905482" cy="1905482"/>
          </a:xfrm>
          <a:custGeom>
            <a:avLst/>
            <a:gdLst>
              <a:gd name="connsiteX0" fmla="*/ 952741 w 1905482"/>
              <a:gd name="connsiteY0" fmla="*/ 0 h 1905482"/>
              <a:gd name="connsiteX1" fmla="*/ 1905482 w 1905482"/>
              <a:gd name="connsiteY1" fmla="*/ 952741 h 1905482"/>
              <a:gd name="connsiteX2" fmla="*/ 952741 w 1905482"/>
              <a:gd name="connsiteY2" fmla="*/ 1905482 h 1905482"/>
              <a:gd name="connsiteX3" fmla="*/ 0 w 1905482"/>
              <a:gd name="connsiteY3" fmla="*/ 952741 h 1905482"/>
              <a:gd name="connsiteX4" fmla="*/ 952741 w 1905482"/>
              <a:gd name="connsiteY4" fmla="*/ 0 h 190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482" h="1905482">
                <a:moveTo>
                  <a:pt x="952741" y="0"/>
                </a:moveTo>
                <a:cubicBezTo>
                  <a:pt x="1478925" y="0"/>
                  <a:pt x="1905482" y="426557"/>
                  <a:pt x="1905482" y="952741"/>
                </a:cubicBezTo>
                <a:cubicBezTo>
                  <a:pt x="1905482" y="1478925"/>
                  <a:pt x="1478925" y="1905482"/>
                  <a:pt x="952741" y="1905482"/>
                </a:cubicBezTo>
                <a:cubicBezTo>
                  <a:pt x="426557" y="1905482"/>
                  <a:pt x="0" y="1478925"/>
                  <a:pt x="0" y="952741"/>
                </a:cubicBezTo>
                <a:cubicBezTo>
                  <a:pt x="0" y="426557"/>
                  <a:pt x="426557" y="0"/>
                  <a:pt x="95274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9C83AA8A-EAE2-B446-ABA0-2C2CEF4E3F74}"/>
              </a:ext>
            </a:extLst>
          </p:cNvPr>
          <p:cNvGrpSpPr/>
          <p:nvPr/>
        </p:nvGrpSpPr>
        <p:grpSpPr>
          <a:xfrm>
            <a:off x="1390388" y="3373711"/>
            <a:ext cx="900000" cy="1145610"/>
            <a:chOff x="3698457" y="4383341"/>
            <a:chExt cx="900000" cy="1145610"/>
          </a:xfrm>
        </p:grpSpPr>
        <p:cxnSp>
          <p:nvCxnSpPr>
            <p:cNvPr id="53" name="Gerade Verbindung 52">
              <a:extLst>
                <a:ext uri="{FF2B5EF4-FFF2-40B4-BE49-F238E27FC236}">
                  <a16:creationId xmlns:a16="http://schemas.microsoft.com/office/drawing/2014/main" id="{EF52C80D-1E80-4448-AF56-D7B111FAD7D0}"/>
                </a:ext>
              </a:extLst>
            </p:cNvPr>
            <p:cNvCxnSpPr>
              <a:cxnSpLocks/>
              <a:stCxn id="54" idx="0"/>
            </p:cNvCxnSpPr>
            <p:nvPr userDrawn="1"/>
          </p:nvCxnSpPr>
          <p:spPr>
            <a:xfrm flipV="1">
              <a:off x="4148457" y="4383341"/>
              <a:ext cx="1" cy="245610"/>
            </a:xfrm>
            <a:prstGeom prst="line">
              <a:avLst/>
            </a:prstGeom>
            <a:ln w="24130">
              <a:solidFill>
                <a:srgbClr val="702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ing 53">
              <a:extLst>
                <a:ext uri="{FF2B5EF4-FFF2-40B4-BE49-F238E27FC236}">
                  <a16:creationId xmlns:a16="http://schemas.microsoft.com/office/drawing/2014/main" id="{11C724F5-9DDA-9241-9C75-D63342778480}"/>
                </a:ext>
              </a:extLst>
            </p:cNvPr>
            <p:cNvSpPr/>
            <p:nvPr userDrawn="1"/>
          </p:nvSpPr>
          <p:spPr>
            <a:xfrm>
              <a:off x="3698457" y="4628951"/>
              <a:ext cx="900000" cy="900000"/>
            </a:xfrm>
            <a:prstGeom prst="donut">
              <a:avLst>
                <a:gd name="adj" fmla="val 4977"/>
              </a:avLst>
            </a:prstGeom>
            <a:solidFill>
              <a:srgbClr val="702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55" name="Textplatzhalter 18">
            <a:extLst>
              <a:ext uri="{FF2B5EF4-FFF2-40B4-BE49-F238E27FC236}">
                <a16:creationId xmlns:a16="http://schemas.microsoft.com/office/drawing/2014/main" id="{FC7FBAE4-0BD5-0D41-A3E0-1FC80A4975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630" y="4660552"/>
            <a:ext cx="2278839" cy="3805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1" i="0" kern="1000" cap="all" spc="20" baseline="0">
                <a:solidFill>
                  <a:schemeClr val="accent1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de-DE"/>
              <a:t>SUBTITLE</a:t>
            </a:r>
          </a:p>
        </p:txBody>
      </p:sp>
      <p:sp>
        <p:nvSpPr>
          <p:cNvPr id="56" name="Textplatzhalter 18">
            <a:extLst>
              <a:ext uri="{FF2B5EF4-FFF2-40B4-BE49-F238E27FC236}">
                <a16:creationId xmlns:a16="http://schemas.microsoft.com/office/drawing/2014/main" id="{E11C8DEB-0FEB-3B42-8564-EBB09F9A82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88117" y="3828977"/>
            <a:ext cx="1151717" cy="3805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700" b="1" i="0" kern="1000" cap="all" spc="20" baseline="0">
                <a:solidFill>
                  <a:schemeClr val="accent1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de-DE"/>
              <a:t>37%</a:t>
            </a:r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8D4D5110-DAC0-264E-93CF-81683780A7E3}"/>
              </a:ext>
            </a:extLst>
          </p:cNvPr>
          <p:cNvGrpSpPr/>
          <p:nvPr/>
        </p:nvGrpSpPr>
        <p:grpSpPr>
          <a:xfrm>
            <a:off x="3426794" y="3373711"/>
            <a:ext cx="900000" cy="1145610"/>
            <a:chOff x="3698457" y="4383341"/>
            <a:chExt cx="900000" cy="1145610"/>
          </a:xfrm>
        </p:grpSpPr>
        <p:cxnSp>
          <p:nvCxnSpPr>
            <p:cNvPr id="58" name="Gerade Verbindung 57">
              <a:extLst>
                <a:ext uri="{FF2B5EF4-FFF2-40B4-BE49-F238E27FC236}">
                  <a16:creationId xmlns:a16="http://schemas.microsoft.com/office/drawing/2014/main" id="{26CB7F7E-E32B-E049-899C-8E4B28992328}"/>
                </a:ext>
              </a:extLst>
            </p:cNvPr>
            <p:cNvCxnSpPr>
              <a:cxnSpLocks/>
              <a:stCxn id="59" idx="0"/>
            </p:cNvCxnSpPr>
            <p:nvPr userDrawn="1"/>
          </p:nvCxnSpPr>
          <p:spPr>
            <a:xfrm flipV="1">
              <a:off x="4148457" y="4383341"/>
              <a:ext cx="1" cy="245610"/>
            </a:xfrm>
            <a:prstGeom prst="line">
              <a:avLst/>
            </a:prstGeom>
            <a:ln w="24130">
              <a:solidFill>
                <a:srgbClr val="702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ing 58">
              <a:extLst>
                <a:ext uri="{FF2B5EF4-FFF2-40B4-BE49-F238E27FC236}">
                  <a16:creationId xmlns:a16="http://schemas.microsoft.com/office/drawing/2014/main" id="{F0FFA0D3-9B2D-1043-BB42-A5BA65A67935}"/>
                </a:ext>
              </a:extLst>
            </p:cNvPr>
            <p:cNvSpPr/>
            <p:nvPr userDrawn="1"/>
          </p:nvSpPr>
          <p:spPr>
            <a:xfrm>
              <a:off x="3698457" y="4628951"/>
              <a:ext cx="900000" cy="900000"/>
            </a:xfrm>
            <a:prstGeom prst="donut">
              <a:avLst>
                <a:gd name="adj" fmla="val 4977"/>
              </a:avLst>
            </a:prstGeom>
            <a:solidFill>
              <a:srgbClr val="702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60" name="Textplatzhalter 18">
            <a:extLst>
              <a:ext uri="{FF2B5EF4-FFF2-40B4-BE49-F238E27FC236}">
                <a16:creationId xmlns:a16="http://schemas.microsoft.com/office/drawing/2014/main" id="{981C5573-28D8-FE45-946B-3AF9F280FC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24523" y="3828977"/>
            <a:ext cx="1151717" cy="3805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700" b="1" i="0" kern="1000" cap="all" spc="20" baseline="0">
                <a:solidFill>
                  <a:schemeClr val="accent1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de-DE"/>
              <a:t>37%</a:t>
            </a:r>
          </a:p>
        </p:txBody>
      </p: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C10D53C1-B002-444D-A786-58CB8FB4E5E0}"/>
              </a:ext>
            </a:extLst>
          </p:cNvPr>
          <p:cNvGrpSpPr/>
          <p:nvPr/>
        </p:nvGrpSpPr>
        <p:grpSpPr>
          <a:xfrm>
            <a:off x="5463200" y="3373711"/>
            <a:ext cx="900000" cy="1145610"/>
            <a:chOff x="3698457" y="4383341"/>
            <a:chExt cx="900000" cy="1145610"/>
          </a:xfrm>
        </p:grpSpPr>
        <p:cxnSp>
          <p:nvCxnSpPr>
            <p:cNvPr id="62" name="Gerade Verbindung 61">
              <a:extLst>
                <a:ext uri="{FF2B5EF4-FFF2-40B4-BE49-F238E27FC236}">
                  <a16:creationId xmlns:a16="http://schemas.microsoft.com/office/drawing/2014/main" id="{9CF3C101-483D-FE4F-910F-5E8A51690C8F}"/>
                </a:ext>
              </a:extLst>
            </p:cNvPr>
            <p:cNvCxnSpPr>
              <a:cxnSpLocks/>
              <a:stCxn id="63" idx="0"/>
            </p:cNvCxnSpPr>
            <p:nvPr userDrawn="1"/>
          </p:nvCxnSpPr>
          <p:spPr>
            <a:xfrm flipV="1">
              <a:off x="4148457" y="4383341"/>
              <a:ext cx="1" cy="245610"/>
            </a:xfrm>
            <a:prstGeom prst="line">
              <a:avLst/>
            </a:prstGeom>
            <a:ln w="24130">
              <a:solidFill>
                <a:srgbClr val="702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ing 62">
              <a:extLst>
                <a:ext uri="{FF2B5EF4-FFF2-40B4-BE49-F238E27FC236}">
                  <a16:creationId xmlns:a16="http://schemas.microsoft.com/office/drawing/2014/main" id="{23FA3CB3-D3E7-8344-8844-8002F44076B0}"/>
                </a:ext>
              </a:extLst>
            </p:cNvPr>
            <p:cNvSpPr/>
            <p:nvPr userDrawn="1"/>
          </p:nvSpPr>
          <p:spPr>
            <a:xfrm>
              <a:off x="3698457" y="4628951"/>
              <a:ext cx="900000" cy="900000"/>
            </a:xfrm>
            <a:prstGeom prst="donut">
              <a:avLst>
                <a:gd name="adj" fmla="val 4977"/>
              </a:avLst>
            </a:prstGeom>
            <a:solidFill>
              <a:srgbClr val="702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64" name="Textplatzhalter 18">
            <a:extLst>
              <a:ext uri="{FF2B5EF4-FFF2-40B4-BE49-F238E27FC236}">
                <a16:creationId xmlns:a16="http://schemas.microsoft.com/office/drawing/2014/main" id="{8F8A6FA6-1E1A-CA42-AF80-6BE446AD6F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60929" y="3828977"/>
            <a:ext cx="1151717" cy="3805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700" b="1" i="0" kern="1000" cap="all" spc="20" baseline="0">
                <a:solidFill>
                  <a:schemeClr val="accent1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de-DE"/>
              <a:t>37%</a:t>
            </a:r>
          </a:p>
        </p:txBody>
      </p: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4D987B67-30DF-1241-87CE-EAFB5FE539EE}"/>
              </a:ext>
            </a:extLst>
          </p:cNvPr>
          <p:cNvGrpSpPr/>
          <p:nvPr/>
        </p:nvGrpSpPr>
        <p:grpSpPr>
          <a:xfrm>
            <a:off x="7499606" y="3373711"/>
            <a:ext cx="900000" cy="1145610"/>
            <a:chOff x="3698457" y="4383341"/>
            <a:chExt cx="900000" cy="1145610"/>
          </a:xfrm>
        </p:grpSpPr>
        <p:cxnSp>
          <p:nvCxnSpPr>
            <p:cNvPr id="66" name="Gerade Verbindung 65">
              <a:extLst>
                <a:ext uri="{FF2B5EF4-FFF2-40B4-BE49-F238E27FC236}">
                  <a16:creationId xmlns:a16="http://schemas.microsoft.com/office/drawing/2014/main" id="{D320A8E0-7ECB-1748-91AB-89DEF339C32A}"/>
                </a:ext>
              </a:extLst>
            </p:cNvPr>
            <p:cNvCxnSpPr>
              <a:cxnSpLocks/>
              <a:stCxn id="67" idx="0"/>
            </p:cNvCxnSpPr>
            <p:nvPr userDrawn="1"/>
          </p:nvCxnSpPr>
          <p:spPr>
            <a:xfrm flipV="1">
              <a:off x="4148457" y="4383341"/>
              <a:ext cx="1" cy="245610"/>
            </a:xfrm>
            <a:prstGeom prst="line">
              <a:avLst/>
            </a:prstGeom>
            <a:ln w="24130">
              <a:solidFill>
                <a:srgbClr val="702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ing 66">
              <a:extLst>
                <a:ext uri="{FF2B5EF4-FFF2-40B4-BE49-F238E27FC236}">
                  <a16:creationId xmlns:a16="http://schemas.microsoft.com/office/drawing/2014/main" id="{6EC42F17-A77E-6949-A6D7-156E6B2B4059}"/>
                </a:ext>
              </a:extLst>
            </p:cNvPr>
            <p:cNvSpPr/>
            <p:nvPr userDrawn="1"/>
          </p:nvSpPr>
          <p:spPr>
            <a:xfrm>
              <a:off x="3698457" y="4628951"/>
              <a:ext cx="900000" cy="900000"/>
            </a:xfrm>
            <a:prstGeom prst="donut">
              <a:avLst>
                <a:gd name="adj" fmla="val 4977"/>
              </a:avLst>
            </a:prstGeom>
            <a:solidFill>
              <a:srgbClr val="702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68" name="Textplatzhalter 18">
            <a:extLst>
              <a:ext uri="{FF2B5EF4-FFF2-40B4-BE49-F238E27FC236}">
                <a16:creationId xmlns:a16="http://schemas.microsoft.com/office/drawing/2014/main" id="{E1C795D9-4BAD-DF48-992B-99DEE6E77EF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97335" y="3828977"/>
            <a:ext cx="1151717" cy="3805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700" b="1" i="0" kern="1000" cap="all" spc="20" baseline="0">
                <a:solidFill>
                  <a:schemeClr val="accent1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de-DE"/>
              <a:t>37%</a:t>
            </a:r>
          </a:p>
        </p:txBody>
      </p: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0A7B0F3F-D586-5E4F-B842-A18EDF006C01}"/>
              </a:ext>
            </a:extLst>
          </p:cNvPr>
          <p:cNvGrpSpPr/>
          <p:nvPr/>
        </p:nvGrpSpPr>
        <p:grpSpPr>
          <a:xfrm>
            <a:off x="9536012" y="3373711"/>
            <a:ext cx="900000" cy="1145610"/>
            <a:chOff x="3698457" y="4383341"/>
            <a:chExt cx="900000" cy="1145610"/>
          </a:xfrm>
        </p:grpSpPr>
        <p:cxnSp>
          <p:nvCxnSpPr>
            <p:cNvPr id="70" name="Gerade Verbindung 69">
              <a:extLst>
                <a:ext uri="{FF2B5EF4-FFF2-40B4-BE49-F238E27FC236}">
                  <a16:creationId xmlns:a16="http://schemas.microsoft.com/office/drawing/2014/main" id="{12BCFCEE-DD9D-4A4E-81B1-BAEDE4516265}"/>
                </a:ext>
              </a:extLst>
            </p:cNvPr>
            <p:cNvCxnSpPr>
              <a:cxnSpLocks/>
              <a:stCxn id="71" idx="0"/>
            </p:cNvCxnSpPr>
            <p:nvPr userDrawn="1"/>
          </p:nvCxnSpPr>
          <p:spPr>
            <a:xfrm flipV="1">
              <a:off x="4148457" y="4383341"/>
              <a:ext cx="1" cy="245610"/>
            </a:xfrm>
            <a:prstGeom prst="line">
              <a:avLst/>
            </a:prstGeom>
            <a:ln w="24130">
              <a:solidFill>
                <a:srgbClr val="702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ing 70">
              <a:extLst>
                <a:ext uri="{FF2B5EF4-FFF2-40B4-BE49-F238E27FC236}">
                  <a16:creationId xmlns:a16="http://schemas.microsoft.com/office/drawing/2014/main" id="{A0000A74-0405-8C45-8D1D-5F85E1884D52}"/>
                </a:ext>
              </a:extLst>
            </p:cNvPr>
            <p:cNvSpPr/>
            <p:nvPr userDrawn="1"/>
          </p:nvSpPr>
          <p:spPr>
            <a:xfrm>
              <a:off x="3698457" y="4628951"/>
              <a:ext cx="900000" cy="900000"/>
            </a:xfrm>
            <a:prstGeom prst="donut">
              <a:avLst>
                <a:gd name="adj" fmla="val 4977"/>
              </a:avLst>
            </a:prstGeom>
            <a:solidFill>
              <a:srgbClr val="702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72" name="Textplatzhalter 18">
            <a:extLst>
              <a:ext uri="{FF2B5EF4-FFF2-40B4-BE49-F238E27FC236}">
                <a16:creationId xmlns:a16="http://schemas.microsoft.com/office/drawing/2014/main" id="{8FFE03AC-E6DD-F045-9892-B117BB5731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33740" y="3828977"/>
            <a:ext cx="1151717" cy="3805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700" b="1" i="0" kern="1000" cap="all" spc="20" baseline="0">
                <a:solidFill>
                  <a:schemeClr val="accent1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de-DE"/>
              <a:t>37%</a:t>
            </a:r>
          </a:p>
        </p:txBody>
      </p:sp>
      <p:sp>
        <p:nvSpPr>
          <p:cNvPr id="73" name="Textplatzhalter 18">
            <a:extLst>
              <a:ext uri="{FF2B5EF4-FFF2-40B4-BE49-F238E27FC236}">
                <a16:creationId xmlns:a16="http://schemas.microsoft.com/office/drawing/2014/main" id="{9B8F37A0-EF3C-B747-9B8D-F0D56243BAF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49038" y="4660552"/>
            <a:ext cx="2278839" cy="38058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kern="1000" cap="all" spc="20" baseline="0">
                <a:solidFill>
                  <a:schemeClr val="accent1"/>
                </a:solidFill>
                <a:latin typeface="Gill Sans MT" panose="020B0502020104020203" pitchFamily="34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SUBTITLE</a:t>
            </a:r>
          </a:p>
        </p:txBody>
      </p:sp>
      <p:sp>
        <p:nvSpPr>
          <p:cNvPr id="74" name="Textplatzhalter 18">
            <a:extLst>
              <a:ext uri="{FF2B5EF4-FFF2-40B4-BE49-F238E27FC236}">
                <a16:creationId xmlns:a16="http://schemas.microsoft.com/office/drawing/2014/main" id="{4F5DE540-4DA4-D148-8CA0-D3F836A06E4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78446" y="4660552"/>
            <a:ext cx="2278839" cy="38058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kern="1000" cap="all" spc="20" baseline="0">
                <a:solidFill>
                  <a:schemeClr val="accent1"/>
                </a:solidFill>
                <a:latin typeface="Gill Sans MT" panose="020B0502020104020203" pitchFamily="34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SUBTITLE</a:t>
            </a:r>
          </a:p>
        </p:txBody>
      </p:sp>
      <p:sp>
        <p:nvSpPr>
          <p:cNvPr id="75" name="Textplatzhalter 18">
            <a:extLst>
              <a:ext uri="{FF2B5EF4-FFF2-40B4-BE49-F238E27FC236}">
                <a16:creationId xmlns:a16="http://schemas.microsoft.com/office/drawing/2014/main" id="{15F0BA94-AB7D-3D44-98B6-C4262C0C0D9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07854" y="4660552"/>
            <a:ext cx="2278839" cy="38058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kern="1000" cap="all" spc="20" baseline="0">
                <a:solidFill>
                  <a:schemeClr val="accent1"/>
                </a:solidFill>
                <a:latin typeface="Gill Sans MT" panose="020B0502020104020203" pitchFamily="34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SUBTITLE</a:t>
            </a:r>
          </a:p>
          <a:p>
            <a:endParaRPr lang="de-DE"/>
          </a:p>
        </p:txBody>
      </p:sp>
      <p:sp>
        <p:nvSpPr>
          <p:cNvPr id="76" name="Textplatzhalter 18">
            <a:extLst>
              <a:ext uri="{FF2B5EF4-FFF2-40B4-BE49-F238E27FC236}">
                <a16:creationId xmlns:a16="http://schemas.microsoft.com/office/drawing/2014/main" id="{AE65F096-25F3-7F4E-A111-7E2DBB0E4C7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37261" y="4660552"/>
            <a:ext cx="2278839" cy="38058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kern="1000" cap="all" spc="20" baseline="0">
                <a:solidFill>
                  <a:schemeClr val="accent1"/>
                </a:solidFill>
                <a:latin typeface="Gill Sans MT" panose="020B0502020104020203" pitchFamily="34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SUBTITLE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7821B37-865C-7343-9C55-38BBF7125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8406581" cy="417668"/>
          </a:xfrm>
          <a:prstGeom prst="rect">
            <a:avLst/>
          </a:prstGeom>
        </p:spPr>
        <p:txBody>
          <a:bodyPr anchor="ctr"/>
          <a:lstStyle>
            <a:lvl1pPr>
              <a:defRPr spc="15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1045805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ircle pics - subheads info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platzhalter 18">
            <a:extLst>
              <a:ext uri="{FF2B5EF4-FFF2-40B4-BE49-F238E27FC236}">
                <a16:creationId xmlns:a16="http://schemas.microsoft.com/office/drawing/2014/main" id="{FC7FBAE4-0BD5-0D41-A3E0-1FC80A4975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8744" y="4244555"/>
            <a:ext cx="2560320" cy="54864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1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16EFF0E-DE8D-1B4D-87B1-B7C2F5487E8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6510" y="4809994"/>
            <a:ext cx="2560320" cy="112734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, </a:t>
            </a:r>
            <a:br>
              <a:rPr lang="en-US"/>
            </a:br>
            <a:r>
              <a:rPr lang="en-US" err="1"/>
              <a:t>consectetur</a:t>
            </a:r>
            <a:r>
              <a:rPr lang="en-US"/>
              <a:t>.</a:t>
            </a:r>
          </a:p>
        </p:txBody>
      </p:sp>
      <p:sp>
        <p:nvSpPr>
          <p:cNvPr id="23" name="Freihandform 27">
            <a:extLst>
              <a:ext uri="{FF2B5EF4-FFF2-40B4-BE49-F238E27FC236}">
                <a16:creationId xmlns:a16="http://schemas.microsoft.com/office/drawing/2014/main" id="{538F7405-F38F-A446-B002-3DE4E20093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3760" y="1898318"/>
            <a:ext cx="2153185" cy="2153185"/>
          </a:xfrm>
          <a:custGeom>
            <a:avLst/>
            <a:gdLst>
              <a:gd name="connsiteX0" fmla="*/ 952741 w 1905482"/>
              <a:gd name="connsiteY0" fmla="*/ 0 h 1905482"/>
              <a:gd name="connsiteX1" fmla="*/ 1905482 w 1905482"/>
              <a:gd name="connsiteY1" fmla="*/ 952741 h 1905482"/>
              <a:gd name="connsiteX2" fmla="*/ 952741 w 1905482"/>
              <a:gd name="connsiteY2" fmla="*/ 1905482 h 1905482"/>
              <a:gd name="connsiteX3" fmla="*/ 0 w 1905482"/>
              <a:gd name="connsiteY3" fmla="*/ 952741 h 1905482"/>
              <a:gd name="connsiteX4" fmla="*/ 952741 w 1905482"/>
              <a:gd name="connsiteY4" fmla="*/ 0 h 190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482" h="1905482">
                <a:moveTo>
                  <a:pt x="952741" y="0"/>
                </a:moveTo>
                <a:cubicBezTo>
                  <a:pt x="1478925" y="0"/>
                  <a:pt x="1905482" y="426557"/>
                  <a:pt x="1905482" y="952741"/>
                </a:cubicBezTo>
                <a:cubicBezTo>
                  <a:pt x="1905482" y="1478925"/>
                  <a:pt x="1478925" y="1905482"/>
                  <a:pt x="952741" y="1905482"/>
                </a:cubicBezTo>
                <a:cubicBezTo>
                  <a:pt x="426557" y="1905482"/>
                  <a:pt x="0" y="1478925"/>
                  <a:pt x="0" y="952741"/>
                </a:cubicBezTo>
                <a:cubicBezTo>
                  <a:pt x="0" y="426557"/>
                  <a:pt x="426557" y="0"/>
                  <a:pt x="95274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24" name="Freihandform 27">
            <a:extLst>
              <a:ext uri="{FF2B5EF4-FFF2-40B4-BE49-F238E27FC236}">
                <a16:creationId xmlns:a16="http://schemas.microsoft.com/office/drawing/2014/main" id="{E286131B-C8BF-0846-9607-689EAAFC5649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655321" y="1898318"/>
            <a:ext cx="2153185" cy="2153185"/>
          </a:xfrm>
          <a:custGeom>
            <a:avLst/>
            <a:gdLst>
              <a:gd name="connsiteX0" fmla="*/ 952741 w 1905482"/>
              <a:gd name="connsiteY0" fmla="*/ 0 h 1905482"/>
              <a:gd name="connsiteX1" fmla="*/ 1905482 w 1905482"/>
              <a:gd name="connsiteY1" fmla="*/ 952741 h 1905482"/>
              <a:gd name="connsiteX2" fmla="*/ 952741 w 1905482"/>
              <a:gd name="connsiteY2" fmla="*/ 1905482 h 1905482"/>
              <a:gd name="connsiteX3" fmla="*/ 0 w 1905482"/>
              <a:gd name="connsiteY3" fmla="*/ 952741 h 1905482"/>
              <a:gd name="connsiteX4" fmla="*/ 952741 w 1905482"/>
              <a:gd name="connsiteY4" fmla="*/ 0 h 190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482" h="1905482">
                <a:moveTo>
                  <a:pt x="952741" y="0"/>
                </a:moveTo>
                <a:cubicBezTo>
                  <a:pt x="1478925" y="0"/>
                  <a:pt x="1905482" y="426557"/>
                  <a:pt x="1905482" y="952741"/>
                </a:cubicBezTo>
                <a:cubicBezTo>
                  <a:pt x="1905482" y="1478925"/>
                  <a:pt x="1478925" y="1905482"/>
                  <a:pt x="952741" y="1905482"/>
                </a:cubicBezTo>
                <a:cubicBezTo>
                  <a:pt x="426557" y="1905482"/>
                  <a:pt x="0" y="1478925"/>
                  <a:pt x="0" y="952741"/>
                </a:cubicBezTo>
                <a:cubicBezTo>
                  <a:pt x="0" y="426557"/>
                  <a:pt x="426557" y="0"/>
                  <a:pt x="95274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25" name="Freihandform 27">
            <a:extLst>
              <a:ext uri="{FF2B5EF4-FFF2-40B4-BE49-F238E27FC236}">
                <a16:creationId xmlns:a16="http://schemas.microsoft.com/office/drawing/2014/main" id="{D4EEA216-8182-FF4B-BF2B-F863D4D7B8E4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386882" y="1898318"/>
            <a:ext cx="2153185" cy="2153185"/>
          </a:xfrm>
          <a:custGeom>
            <a:avLst/>
            <a:gdLst>
              <a:gd name="connsiteX0" fmla="*/ 952741 w 1905482"/>
              <a:gd name="connsiteY0" fmla="*/ 0 h 1905482"/>
              <a:gd name="connsiteX1" fmla="*/ 1905482 w 1905482"/>
              <a:gd name="connsiteY1" fmla="*/ 952741 h 1905482"/>
              <a:gd name="connsiteX2" fmla="*/ 952741 w 1905482"/>
              <a:gd name="connsiteY2" fmla="*/ 1905482 h 1905482"/>
              <a:gd name="connsiteX3" fmla="*/ 0 w 1905482"/>
              <a:gd name="connsiteY3" fmla="*/ 952741 h 1905482"/>
              <a:gd name="connsiteX4" fmla="*/ 952741 w 1905482"/>
              <a:gd name="connsiteY4" fmla="*/ 0 h 190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482" h="1905482">
                <a:moveTo>
                  <a:pt x="952741" y="0"/>
                </a:moveTo>
                <a:cubicBezTo>
                  <a:pt x="1478925" y="0"/>
                  <a:pt x="1905482" y="426557"/>
                  <a:pt x="1905482" y="952741"/>
                </a:cubicBezTo>
                <a:cubicBezTo>
                  <a:pt x="1905482" y="1478925"/>
                  <a:pt x="1478925" y="1905482"/>
                  <a:pt x="952741" y="1905482"/>
                </a:cubicBezTo>
                <a:cubicBezTo>
                  <a:pt x="426557" y="1905482"/>
                  <a:pt x="0" y="1478925"/>
                  <a:pt x="0" y="952741"/>
                </a:cubicBezTo>
                <a:cubicBezTo>
                  <a:pt x="0" y="426557"/>
                  <a:pt x="426557" y="0"/>
                  <a:pt x="95274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26" name="Freihandform 27">
            <a:extLst>
              <a:ext uri="{FF2B5EF4-FFF2-40B4-BE49-F238E27FC236}">
                <a16:creationId xmlns:a16="http://schemas.microsoft.com/office/drawing/2014/main" id="{03059BF2-26B2-9C42-A719-362F8FD335A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118442" y="1898318"/>
            <a:ext cx="2153185" cy="2153185"/>
          </a:xfrm>
          <a:custGeom>
            <a:avLst/>
            <a:gdLst>
              <a:gd name="connsiteX0" fmla="*/ 952741 w 1905482"/>
              <a:gd name="connsiteY0" fmla="*/ 0 h 1905482"/>
              <a:gd name="connsiteX1" fmla="*/ 1905482 w 1905482"/>
              <a:gd name="connsiteY1" fmla="*/ 952741 h 1905482"/>
              <a:gd name="connsiteX2" fmla="*/ 952741 w 1905482"/>
              <a:gd name="connsiteY2" fmla="*/ 1905482 h 1905482"/>
              <a:gd name="connsiteX3" fmla="*/ 0 w 1905482"/>
              <a:gd name="connsiteY3" fmla="*/ 952741 h 1905482"/>
              <a:gd name="connsiteX4" fmla="*/ 952741 w 1905482"/>
              <a:gd name="connsiteY4" fmla="*/ 0 h 190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482" h="1905482">
                <a:moveTo>
                  <a:pt x="952741" y="0"/>
                </a:moveTo>
                <a:cubicBezTo>
                  <a:pt x="1478925" y="0"/>
                  <a:pt x="1905482" y="426557"/>
                  <a:pt x="1905482" y="952741"/>
                </a:cubicBezTo>
                <a:cubicBezTo>
                  <a:pt x="1905482" y="1478925"/>
                  <a:pt x="1478925" y="1905482"/>
                  <a:pt x="952741" y="1905482"/>
                </a:cubicBezTo>
                <a:cubicBezTo>
                  <a:pt x="426557" y="1905482"/>
                  <a:pt x="0" y="1478925"/>
                  <a:pt x="0" y="952741"/>
                </a:cubicBezTo>
                <a:cubicBezTo>
                  <a:pt x="0" y="426557"/>
                  <a:pt x="426557" y="0"/>
                  <a:pt x="95274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712C052-3654-8A48-972D-51B124D54C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4232" y="901875"/>
            <a:ext cx="10374245" cy="751561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1600"/>
              </a:spcBef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platzhalter 18">
            <a:extLst>
              <a:ext uri="{FF2B5EF4-FFF2-40B4-BE49-F238E27FC236}">
                <a16:creationId xmlns:a16="http://schemas.microsoft.com/office/drawing/2014/main" id="{424E38DF-1822-6746-BA5C-C95020E7DFB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470399" y="4244555"/>
            <a:ext cx="2560320" cy="54864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1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43C0AC89-1AC5-E24B-B15A-28277245E0E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470399" y="4809994"/>
            <a:ext cx="2560320" cy="112734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, </a:t>
            </a:r>
            <a:br>
              <a:rPr lang="en-US"/>
            </a:br>
            <a:r>
              <a:rPr lang="en-US" err="1"/>
              <a:t>consectetur</a:t>
            </a:r>
            <a:r>
              <a:rPr lang="en-US"/>
              <a:t>.</a:t>
            </a:r>
          </a:p>
        </p:txBody>
      </p:sp>
      <p:sp>
        <p:nvSpPr>
          <p:cNvPr id="37" name="Textplatzhalter 18">
            <a:extLst>
              <a:ext uri="{FF2B5EF4-FFF2-40B4-BE49-F238E27FC236}">
                <a16:creationId xmlns:a16="http://schemas.microsoft.com/office/drawing/2014/main" id="{AD58C0C9-34D7-E34F-9CD3-3E7BF8A755C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185916" y="4244555"/>
            <a:ext cx="2560320" cy="54864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1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723D48CF-6D1C-1145-9D15-597FE2110F2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83682" y="4809994"/>
            <a:ext cx="2560320" cy="112734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, </a:t>
            </a:r>
            <a:br>
              <a:rPr lang="en-US"/>
            </a:br>
            <a:r>
              <a:rPr lang="en-US" err="1"/>
              <a:t>consectetur</a:t>
            </a:r>
            <a:r>
              <a:rPr lang="en-US"/>
              <a:t>.</a:t>
            </a:r>
          </a:p>
        </p:txBody>
      </p:sp>
      <p:sp>
        <p:nvSpPr>
          <p:cNvPr id="39" name="Textplatzhalter 18">
            <a:extLst>
              <a:ext uri="{FF2B5EF4-FFF2-40B4-BE49-F238E27FC236}">
                <a16:creationId xmlns:a16="http://schemas.microsoft.com/office/drawing/2014/main" id="{59D38264-807C-C74C-8FB3-955911AF760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914874" y="4244555"/>
            <a:ext cx="2560320" cy="54864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1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platzhalter 3">
            <a:extLst>
              <a:ext uri="{FF2B5EF4-FFF2-40B4-BE49-F238E27FC236}">
                <a16:creationId xmlns:a16="http://schemas.microsoft.com/office/drawing/2014/main" id="{486BE395-49D0-5A4D-99C2-2C1AE4A9186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914874" y="4809994"/>
            <a:ext cx="2560320" cy="112734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, </a:t>
            </a:r>
            <a:br>
              <a:rPr lang="en-US"/>
            </a:br>
            <a:r>
              <a:rPr lang="en-US" err="1"/>
              <a:t>consectetur</a:t>
            </a:r>
            <a:r>
              <a:rPr lang="en-US"/>
              <a:t>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CFAE68F-E05E-0340-94DF-39197D8FA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8406581" cy="417668"/>
          </a:xfrm>
          <a:prstGeom prst="rect">
            <a:avLst/>
          </a:prstGeom>
        </p:spPr>
        <p:txBody>
          <a:bodyPr anchor="ctr"/>
          <a:lstStyle>
            <a:lvl1pPr>
              <a:defRPr spc="15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140728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ist - 3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platzhalter 18">
            <a:extLst>
              <a:ext uri="{FF2B5EF4-FFF2-40B4-BE49-F238E27FC236}">
                <a16:creationId xmlns:a16="http://schemas.microsoft.com/office/drawing/2014/main" id="{FC7FBAE4-0BD5-0D41-A3E0-1FC80A4975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486" y="1239521"/>
            <a:ext cx="3017520" cy="73152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1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/>
              <a:t>SUBTITLE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F22A3B5-96F2-4E40-93F3-9CA8EB892D3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1487" y="2000762"/>
            <a:ext cx="3020433" cy="3312918"/>
          </a:xfrm>
          <a:prstGeom prst="rect">
            <a:avLst/>
          </a:prstGeom>
        </p:spPr>
        <p:txBody>
          <a:bodyPr/>
          <a:lstStyle>
            <a:lvl1pPr marL="9525" indent="-95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aseline="0"/>
            </a:lvl1pPr>
          </a:lstStyle>
          <a:p>
            <a:r>
              <a:rPr lang="de-DE"/>
              <a:t>Master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r>
              <a:rPr lang="de-DE"/>
              <a:t> </a:t>
            </a:r>
          </a:p>
        </p:txBody>
      </p:sp>
      <p:sp>
        <p:nvSpPr>
          <p:cNvPr id="14" name="Textplatzhalter 18">
            <a:extLst>
              <a:ext uri="{FF2B5EF4-FFF2-40B4-BE49-F238E27FC236}">
                <a16:creationId xmlns:a16="http://schemas.microsoft.com/office/drawing/2014/main" id="{B6ACD509-09E7-004B-90B9-9CCF32C9878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51783" y="1239521"/>
            <a:ext cx="3017520" cy="73152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1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/>
              <a:t>SUBTITLE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4865924F-D85C-8643-85F1-EF35EB764F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51784" y="2000762"/>
            <a:ext cx="3020433" cy="3312918"/>
          </a:xfrm>
          <a:prstGeom prst="rect">
            <a:avLst/>
          </a:prstGeom>
        </p:spPr>
        <p:txBody>
          <a:bodyPr/>
          <a:lstStyle>
            <a:lvl1pPr marL="9525" indent="-95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aseline="0"/>
            </a:lvl1pPr>
          </a:lstStyle>
          <a:p>
            <a:r>
              <a:rPr lang="de-DE"/>
              <a:t>Master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17" name="Textplatzhalter 18">
            <a:extLst>
              <a:ext uri="{FF2B5EF4-FFF2-40B4-BE49-F238E27FC236}">
                <a16:creationId xmlns:a16="http://schemas.microsoft.com/office/drawing/2014/main" id="{27D1242D-2693-6141-8BCD-CA4972760FC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92143" y="1239521"/>
            <a:ext cx="3017520" cy="73152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1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/>
              <a:t>SUBTITLE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F19688DA-C12C-B34B-8363-BEEC23D440C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92144" y="2000762"/>
            <a:ext cx="3020433" cy="3312918"/>
          </a:xfrm>
          <a:prstGeom prst="rect">
            <a:avLst/>
          </a:prstGeom>
        </p:spPr>
        <p:txBody>
          <a:bodyPr/>
          <a:lstStyle>
            <a:lvl1pPr marL="9525" indent="-95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aseline="0"/>
            </a:lvl1pPr>
          </a:lstStyle>
          <a:p>
            <a:r>
              <a:rPr lang="de-DE"/>
              <a:t>Master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30AE513-325D-1C45-9AD1-97CC5B96A5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8406581" cy="417668"/>
          </a:xfrm>
          <a:prstGeom prst="rect">
            <a:avLst/>
          </a:prstGeom>
        </p:spPr>
        <p:txBody>
          <a:bodyPr anchor="ctr"/>
          <a:lstStyle>
            <a:lvl1pPr>
              <a:defRPr spc="15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7660613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2/3 - chart 1/3 gray bkg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B1FCDC9B-3541-DC44-B619-4BAD9DF866AD}"/>
              </a:ext>
            </a:extLst>
          </p:cNvPr>
          <p:cNvSpPr/>
          <p:nvPr/>
        </p:nvSpPr>
        <p:spPr>
          <a:xfrm>
            <a:off x="6789906" y="0"/>
            <a:ext cx="539496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9A74828-1B3A-BE46-B93E-2F6A6D311492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7258134" y="1196182"/>
            <a:ext cx="4465637" cy="44656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B79D0D-F12B-794C-B1B0-735DAB86C4C2}"/>
              </a:ext>
            </a:extLst>
          </p:cNvPr>
          <p:cNvSpPr>
            <a:spLocks noChangeAspect="1"/>
          </p:cNvSpPr>
          <p:nvPr/>
        </p:nvSpPr>
        <p:spPr>
          <a:xfrm>
            <a:off x="6086167" y="235974"/>
            <a:ext cx="457200" cy="457200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CC11A1-6A54-A848-B049-C1ECA2B4804D}"/>
              </a:ext>
            </a:extLst>
          </p:cNvPr>
          <p:cNvSpPr/>
          <p:nvPr/>
        </p:nvSpPr>
        <p:spPr>
          <a:xfrm>
            <a:off x="0" y="235974"/>
            <a:ext cx="6322143" cy="4572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Grafik 18">
            <a:extLst>
              <a:ext uri="{FF2B5EF4-FFF2-40B4-BE49-F238E27FC236}">
                <a16:creationId xmlns:a16="http://schemas.microsoft.com/office/drawing/2014/main" id="{1F98FB76-6967-0849-AFBE-3E399414D4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51" y="299799"/>
            <a:ext cx="455302" cy="329551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AC5A3E87-6F25-8C46-8A9E-919DC730AE8D}"/>
              </a:ext>
            </a:extLst>
          </p:cNvPr>
          <p:cNvSpPr/>
          <p:nvPr/>
        </p:nvSpPr>
        <p:spPr>
          <a:xfrm>
            <a:off x="369092" y="6256445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26" name="Foliennummernplatzhalter 5">
            <a:extLst>
              <a:ext uri="{FF2B5EF4-FFF2-40B4-BE49-F238E27FC236}">
                <a16:creationId xmlns:a16="http://schemas.microsoft.com/office/drawing/2014/main" id="{61C4DBFC-DE34-514F-BE0B-435943FA32B5}"/>
              </a:ext>
            </a:extLst>
          </p:cNvPr>
          <p:cNvSpPr txBox="1">
            <a:spLocks/>
          </p:cNvSpPr>
          <p:nvPr/>
        </p:nvSpPr>
        <p:spPr>
          <a:xfrm>
            <a:off x="188071" y="6321110"/>
            <a:ext cx="726776" cy="41433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100" b="1" i="0" kern="1200" cap="all" spc="150" baseline="0">
                <a:solidFill>
                  <a:schemeClr val="bg1"/>
                </a:solidFill>
                <a:latin typeface="Gill Sans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ABDAA0-2760-6448-8BEB-521B720AFD5D}" type="slidenum">
              <a:rPr lang="de-DE" sz="1000" spc="0" baseline="0" smtClean="0">
                <a:latin typeface="+mn-lt"/>
              </a:rPr>
              <a:pPr/>
              <a:t>‹N°›</a:t>
            </a:fld>
            <a:endParaRPr lang="de-DE" sz="1000" spc="0" baseline="0" dirty="0">
              <a:latin typeface="+mn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E6DD487-8F6B-C840-90D2-8146AD892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5636713" cy="417668"/>
          </a:xfrm>
          <a:prstGeom prst="rect">
            <a:avLst/>
          </a:prstGeom>
        </p:spPr>
        <p:txBody>
          <a:bodyPr anchor="ctr"/>
          <a:lstStyle>
            <a:lvl1pPr>
              <a:defRPr spc="150" baseline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EE15A40-71A7-134D-ABBF-666A908F17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4233" y="901874"/>
            <a:ext cx="5498602" cy="51547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>
                <a:solidFill>
                  <a:schemeClr val="accent1"/>
                </a:solidFill>
              </a:defRPr>
            </a:lvl2pPr>
            <a:lvl3pPr marL="236538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tabLst/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84401646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chart white bkg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2">
            <a:extLst>
              <a:ext uri="{FF2B5EF4-FFF2-40B4-BE49-F238E27FC236}">
                <a16:creationId xmlns:a16="http://schemas.microsoft.com/office/drawing/2014/main" id="{54F269CC-5F63-BE4A-A595-C6550A09B5E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167336" y="1196182"/>
            <a:ext cx="5556435" cy="45645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D7106C-8C6A-E445-9F0A-2A0970A47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8377881" cy="417668"/>
          </a:xfrm>
          <a:prstGeom prst="rect">
            <a:avLst/>
          </a:prstGeom>
        </p:spPr>
        <p:txBody>
          <a:bodyPr anchor="ctr"/>
          <a:lstStyle>
            <a:lvl1pPr>
              <a:defRPr spc="1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F7C7A17-A349-494D-95E9-13016AE854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4233" y="901874"/>
            <a:ext cx="4936740" cy="51547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1pPr>
            <a:lvl2pPr marL="236538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>
                <a:solidFill>
                  <a:schemeClr val="accent1"/>
                </a:solidFill>
              </a:defRPr>
            </a:lvl2pPr>
            <a:lvl3pPr marL="236538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tabLst/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812414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- chart white bkg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2">
            <a:extLst>
              <a:ext uri="{FF2B5EF4-FFF2-40B4-BE49-F238E27FC236}">
                <a16:creationId xmlns:a16="http://schemas.microsoft.com/office/drawing/2014/main" id="{54F269CC-5F63-BE4A-A595-C6550A09B5E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167336" y="1196182"/>
            <a:ext cx="5556435" cy="45645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9DEE31C5-1F45-0C42-BE49-82685B978E93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54515" y="1196182"/>
            <a:ext cx="5556435" cy="45645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2231F4-C84B-104E-9857-A64B9A327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8377881" cy="417668"/>
          </a:xfrm>
          <a:prstGeom prst="rect">
            <a:avLst/>
          </a:prstGeom>
        </p:spPr>
        <p:txBody>
          <a:bodyPr anchor="ctr"/>
          <a:lstStyle>
            <a:lvl1pPr>
              <a:defRPr spc="1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1899389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- white bkg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E0BC4561-E420-F940-BD1A-995B40D266D9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935038" y="1016000"/>
            <a:ext cx="10428287" cy="5029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3033A45-22FA-2B49-A601-BB04FC4B47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8377881" cy="417668"/>
          </a:xfrm>
          <a:prstGeom prst="rect">
            <a:avLst/>
          </a:prstGeom>
        </p:spPr>
        <p:txBody>
          <a:bodyPr anchor="ctr"/>
          <a:lstStyle>
            <a:lvl1pPr>
              <a:defRPr spc="1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5212799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white text - full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>
            <a:extLst>
              <a:ext uri="{FF2B5EF4-FFF2-40B4-BE49-F238E27FC236}">
                <a16:creationId xmlns:a16="http://schemas.microsoft.com/office/drawing/2014/main" id="{15776028-0478-3B4A-9A26-04D404CE5B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Click icon to </a:t>
            </a:r>
            <a:br>
              <a:rPr lang="de-DE" dirty="0"/>
            </a:br>
            <a:r>
              <a:rPr lang="de-DE" dirty="0"/>
              <a:t>insert picture</a:t>
            </a:r>
          </a:p>
        </p:txBody>
      </p:sp>
      <p:sp>
        <p:nvSpPr>
          <p:cNvPr id="10" name="Textplatzhalter 18">
            <a:extLst>
              <a:ext uri="{FF2B5EF4-FFF2-40B4-BE49-F238E27FC236}">
                <a16:creationId xmlns:a16="http://schemas.microsoft.com/office/drawing/2014/main" id="{AD4D52C7-42C2-2340-B1E2-21B37BE762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487" y="1370373"/>
            <a:ext cx="4657271" cy="316289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course</a:t>
            </a:r>
            <a:r>
              <a:rPr lang="de-DE"/>
              <a:t>, </a:t>
            </a:r>
            <a:r>
              <a:rPr lang="de-DE" err="1"/>
              <a:t>photographs</a:t>
            </a:r>
            <a:r>
              <a:rPr lang="de-DE"/>
              <a:t>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placed</a:t>
            </a:r>
            <a:r>
              <a:rPr lang="de-DE"/>
              <a:t> in </a:t>
            </a:r>
            <a:r>
              <a:rPr lang="de-DE" err="1"/>
              <a:t>full</a:t>
            </a:r>
            <a:r>
              <a:rPr lang="de-DE"/>
              <a:t> </a:t>
            </a:r>
            <a:r>
              <a:rPr lang="de-DE" err="1"/>
              <a:t>page</a:t>
            </a:r>
            <a:r>
              <a:rPr lang="de-DE"/>
              <a:t>. </a:t>
            </a:r>
            <a:r>
              <a:rPr lang="de-DE" err="1"/>
              <a:t>Please</a:t>
            </a:r>
            <a:r>
              <a:rPr lang="de-DE"/>
              <a:t>, </a:t>
            </a:r>
            <a:r>
              <a:rPr lang="de-DE" err="1"/>
              <a:t>take</a:t>
            </a:r>
            <a:r>
              <a:rPr lang="de-DE"/>
              <a:t> care </a:t>
            </a:r>
            <a:r>
              <a:rPr lang="de-DE" err="1"/>
              <a:t>about</a:t>
            </a:r>
            <a:r>
              <a:rPr lang="de-DE"/>
              <a:t> </a:t>
            </a:r>
            <a:r>
              <a:rPr lang="de-DE" err="1"/>
              <a:t>colors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typography</a:t>
            </a:r>
            <a:r>
              <a:rPr lang="de-DE"/>
              <a:t> on it.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30F626-DCD5-BF4E-A321-3B7767DC8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8377881" cy="417668"/>
          </a:xfrm>
          <a:prstGeom prst="rect">
            <a:avLst/>
          </a:prstGeom>
        </p:spPr>
        <p:txBody>
          <a:bodyPr anchor="ctr"/>
          <a:lstStyle>
            <a:lvl1pPr>
              <a:defRPr spc="1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223276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black with yellow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B3E33C0-C0A5-4D4A-8BC7-05A8EEA252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0" y="5260289"/>
            <a:ext cx="12188890" cy="59933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200" b="1" i="0" cap="all" spc="15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de-DE"/>
              <a:t>title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FFA65703-0DB8-7140-A289-8CDD726530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0" y="5938996"/>
            <a:ext cx="12188890" cy="4711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200" b="1" i="0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err="1"/>
              <a:t>date</a:t>
            </a:r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A9AC8F-835F-7347-8B9D-F07B765732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695" y="1863189"/>
            <a:ext cx="4353720" cy="313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32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black text - full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>
            <a:extLst>
              <a:ext uri="{FF2B5EF4-FFF2-40B4-BE49-F238E27FC236}">
                <a16:creationId xmlns:a16="http://schemas.microsoft.com/office/drawing/2014/main" id="{2A0F5C7C-9C35-D344-8079-503C18655D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Click icon to </a:t>
            </a:r>
            <a:br>
              <a:rPr lang="de-DE" dirty="0"/>
            </a:br>
            <a:r>
              <a:rPr lang="de-DE" dirty="0"/>
              <a:t>insert picture</a:t>
            </a:r>
          </a:p>
        </p:txBody>
      </p:sp>
      <p:sp>
        <p:nvSpPr>
          <p:cNvPr id="10" name="Textplatzhalter 18">
            <a:extLst>
              <a:ext uri="{FF2B5EF4-FFF2-40B4-BE49-F238E27FC236}">
                <a16:creationId xmlns:a16="http://schemas.microsoft.com/office/drawing/2014/main" id="{AD4D52C7-42C2-2340-B1E2-21B37BE762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487" y="1370373"/>
            <a:ext cx="4657271" cy="316289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course</a:t>
            </a:r>
            <a:r>
              <a:rPr lang="de-DE"/>
              <a:t>, </a:t>
            </a:r>
            <a:r>
              <a:rPr lang="de-DE" err="1"/>
              <a:t>photographs</a:t>
            </a:r>
            <a:r>
              <a:rPr lang="de-DE"/>
              <a:t>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placed</a:t>
            </a:r>
            <a:r>
              <a:rPr lang="de-DE"/>
              <a:t> in </a:t>
            </a:r>
            <a:r>
              <a:rPr lang="de-DE" err="1"/>
              <a:t>full</a:t>
            </a:r>
            <a:r>
              <a:rPr lang="de-DE"/>
              <a:t> </a:t>
            </a:r>
            <a:r>
              <a:rPr lang="de-DE" err="1"/>
              <a:t>page</a:t>
            </a:r>
            <a:r>
              <a:rPr lang="de-DE"/>
              <a:t>. </a:t>
            </a:r>
            <a:r>
              <a:rPr lang="de-DE" err="1"/>
              <a:t>Please</a:t>
            </a:r>
            <a:r>
              <a:rPr lang="de-DE"/>
              <a:t>, </a:t>
            </a:r>
            <a:r>
              <a:rPr lang="de-DE" err="1"/>
              <a:t>take</a:t>
            </a:r>
            <a:r>
              <a:rPr lang="de-DE"/>
              <a:t> care </a:t>
            </a:r>
            <a:r>
              <a:rPr lang="de-DE" err="1"/>
              <a:t>about</a:t>
            </a:r>
            <a:r>
              <a:rPr lang="de-DE"/>
              <a:t> </a:t>
            </a:r>
            <a:r>
              <a:rPr lang="de-DE" err="1"/>
              <a:t>colors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typography</a:t>
            </a:r>
            <a:r>
              <a:rPr lang="de-DE"/>
              <a:t> on it.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64228C-8DB3-3D4A-B9E0-1F45A1E5F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8377881" cy="417668"/>
          </a:xfrm>
          <a:prstGeom prst="rect">
            <a:avLst/>
          </a:prstGeom>
        </p:spPr>
        <p:txBody>
          <a:bodyPr anchor="ctr"/>
          <a:lstStyle>
            <a:lvl1pPr>
              <a:defRPr spc="1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879947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line left white text - full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>
            <a:extLst>
              <a:ext uri="{FF2B5EF4-FFF2-40B4-BE49-F238E27FC236}">
                <a16:creationId xmlns:a16="http://schemas.microsoft.com/office/drawing/2014/main" id="{15776028-0478-3B4A-9A26-04D404CE5B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Click icon to </a:t>
            </a:r>
            <a:br>
              <a:rPr lang="de-DE" dirty="0"/>
            </a:br>
            <a:r>
              <a:rPr lang="de-DE" dirty="0"/>
              <a:t>insert picture</a:t>
            </a:r>
          </a:p>
        </p:txBody>
      </p:sp>
      <p:sp>
        <p:nvSpPr>
          <p:cNvPr id="10" name="Textplatzhalter 18">
            <a:extLst>
              <a:ext uri="{FF2B5EF4-FFF2-40B4-BE49-F238E27FC236}">
                <a16:creationId xmlns:a16="http://schemas.microsoft.com/office/drawing/2014/main" id="{AD4D52C7-42C2-2340-B1E2-21B37BE762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8767" y="386080"/>
            <a:ext cx="5286113" cy="612648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ts val="7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cap="none" spc="12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err="1"/>
              <a:t>WHEN </a:t>
            </a:r>
            <a:br>
              <a:rPr lang="de-DE" err="1"/>
            </a:br>
            <a:r>
              <a:rPr lang="de-DE" err="1"/>
              <a:t>TASTE</a:t>
            </a:r>
            <a:br>
              <a:rPr lang="de-DE" err="1"/>
            </a:br>
            <a:r>
              <a:rPr lang="de-DE" err="1"/>
              <a:t>COUNTS,</a:t>
            </a:r>
            <a:br>
              <a:rPr lang="de-DE" err="1"/>
            </a:br>
            <a:r>
              <a:rPr lang="de-DE" err="1"/>
              <a:t>GLASS</a:t>
            </a:r>
            <a:br>
              <a:rPr lang="de-DE" err="1"/>
            </a:br>
            <a:r>
              <a:rPr lang="de-DE" err="1"/>
              <a:t>WINS</a:t>
            </a:r>
            <a:endParaRPr lang="de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3949C9-DF2A-B442-9436-0F23A8020F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1143" y="4714240"/>
            <a:ext cx="2061383" cy="149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52408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lobal locations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16">
            <a:extLst>
              <a:ext uri="{FF2B5EF4-FFF2-40B4-BE49-F238E27FC236}">
                <a16:creationId xmlns:a16="http://schemas.microsoft.com/office/drawing/2014/main" id="{BCAA5558-AECF-2141-A660-000CBDF624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939"/>
            <a:ext cx="12192000" cy="68580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011D9D5-C0CC-CF4C-AA59-EA2CB992C47C}"/>
              </a:ext>
            </a:extLst>
          </p:cNvPr>
          <p:cNvSpPr/>
          <p:nvPr/>
        </p:nvSpPr>
        <p:spPr>
          <a:xfrm>
            <a:off x="369092" y="6256445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509D975-F404-3241-A042-4C28BCE7DB8B}"/>
              </a:ext>
            </a:extLst>
          </p:cNvPr>
          <p:cNvSpPr txBox="1">
            <a:spLocks/>
          </p:cNvSpPr>
          <p:nvPr/>
        </p:nvSpPr>
        <p:spPr>
          <a:xfrm>
            <a:off x="188071" y="6321110"/>
            <a:ext cx="726776" cy="41433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100" b="1" i="0" kern="1200" cap="all" spc="150" baseline="0">
                <a:solidFill>
                  <a:schemeClr val="bg1"/>
                </a:solidFill>
                <a:latin typeface="Gill Sans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ABDAA0-2760-6448-8BEB-521B720AFD5D}" type="slidenum">
              <a:rPr lang="de-DE" sz="1000" spc="0" baseline="0" smtClean="0">
                <a:latin typeface="+mn-lt"/>
              </a:rPr>
              <a:pPr/>
              <a:t>‹N°›</a:t>
            </a:fld>
            <a:endParaRPr lang="de-DE" sz="1000" spc="0" baseline="0" dirty="0">
              <a:latin typeface="+mn-lt"/>
            </a:endParaRPr>
          </a:p>
        </p:txBody>
      </p:sp>
      <p:sp>
        <p:nvSpPr>
          <p:cNvPr id="11" name="Textplatzhalter 18">
            <a:extLst>
              <a:ext uri="{FF2B5EF4-FFF2-40B4-BE49-F238E27FC236}">
                <a16:creationId xmlns:a16="http://schemas.microsoft.com/office/drawing/2014/main" id="{A3C5F0A7-8E2D-BB44-A97C-677E5DA973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4493" y="5462123"/>
            <a:ext cx="3277887" cy="64520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1" i="0" cap="all" spc="150" baseline="0">
                <a:solidFill>
                  <a:sysClr val="windowText" lastClr="000000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de-DE" err="1"/>
              <a:t>plants</a:t>
            </a:r>
            <a:endParaRPr lang="de-D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844223-7D95-6046-8B40-3A06C76E8807}"/>
              </a:ext>
            </a:extLst>
          </p:cNvPr>
          <p:cNvCxnSpPr>
            <a:cxnSpLocks/>
          </p:cNvCxnSpPr>
          <p:nvPr/>
        </p:nvCxnSpPr>
        <p:spPr>
          <a:xfrm>
            <a:off x="999508" y="4756826"/>
            <a:ext cx="0" cy="11770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A2456A-5C79-594A-8F69-E1413C15CD4B}"/>
              </a:ext>
            </a:extLst>
          </p:cNvPr>
          <p:cNvCxnSpPr>
            <a:cxnSpLocks/>
          </p:cNvCxnSpPr>
          <p:nvPr/>
        </p:nvCxnSpPr>
        <p:spPr>
          <a:xfrm>
            <a:off x="4564366" y="4756826"/>
            <a:ext cx="0" cy="11770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8">
            <a:extLst>
              <a:ext uri="{FF2B5EF4-FFF2-40B4-BE49-F238E27FC236}">
                <a16:creationId xmlns:a16="http://schemas.microsoft.com/office/drawing/2014/main" id="{E30923AD-50B3-484F-8F86-D33D3E00CE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4493" y="4750023"/>
            <a:ext cx="3277887" cy="87241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1" i="0" cap="all" spc="150" baseline="0">
                <a:solidFill>
                  <a:sysClr val="windowText" lastClr="000000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de-DE" err="1"/>
              <a:t>Xx</a:t>
            </a:r>
            <a:r>
              <a:rPr lang="de-DE"/>
              <a:t> </a:t>
            </a:r>
          </a:p>
        </p:txBody>
      </p:sp>
      <p:sp>
        <p:nvSpPr>
          <p:cNvPr id="18" name="Textplatzhalter 18">
            <a:extLst>
              <a:ext uri="{FF2B5EF4-FFF2-40B4-BE49-F238E27FC236}">
                <a16:creationId xmlns:a16="http://schemas.microsoft.com/office/drawing/2014/main" id="{545F8918-5C76-CA49-92EB-A8BE1117CA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34989" y="5462123"/>
            <a:ext cx="3277887" cy="64520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1" i="0" cap="all" spc="150" baseline="0">
                <a:solidFill>
                  <a:sysClr val="windowText" lastClr="000000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de-DE" err="1"/>
              <a:t>countries</a:t>
            </a:r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827C1E35-22AC-5940-8769-7C317676C7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34989" y="4750023"/>
            <a:ext cx="3277887" cy="87241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1" i="0" cap="all" spc="150" baseline="0">
                <a:solidFill>
                  <a:sysClr val="windowText" lastClr="000000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de-DE" err="1"/>
              <a:t>Xx</a:t>
            </a:r>
            <a:r>
              <a:rPr lang="de-DE"/>
              <a:t>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C0574C9-2348-0749-B38F-73CCE27661DD}"/>
              </a:ext>
            </a:extLst>
          </p:cNvPr>
          <p:cNvCxnSpPr>
            <a:cxnSpLocks/>
          </p:cNvCxnSpPr>
          <p:nvPr/>
        </p:nvCxnSpPr>
        <p:spPr>
          <a:xfrm>
            <a:off x="8111968" y="4756826"/>
            <a:ext cx="0" cy="11770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18">
            <a:extLst>
              <a:ext uri="{FF2B5EF4-FFF2-40B4-BE49-F238E27FC236}">
                <a16:creationId xmlns:a16="http://schemas.microsoft.com/office/drawing/2014/main" id="{7408A01F-B396-3F42-8701-1258A1280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2592" y="5462123"/>
            <a:ext cx="3277887" cy="64520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1" i="0" cap="all" spc="150" baseline="0">
                <a:solidFill>
                  <a:sysClr val="windowText" lastClr="000000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de-DE" err="1"/>
              <a:t>employees</a:t>
            </a:r>
            <a:endParaRPr lang="de-DE"/>
          </a:p>
        </p:txBody>
      </p:sp>
      <p:sp>
        <p:nvSpPr>
          <p:cNvPr id="22" name="Textplatzhalter 18">
            <a:extLst>
              <a:ext uri="{FF2B5EF4-FFF2-40B4-BE49-F238E27FC236}">
                <a16:creationId xmlns:a16="http://schemas.microsoft.com/office/drawing/2014/main" id="{D96297A6-4D78-BB48-8219-DEB8BDB4D9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2592" y="4750023"/>
            <a:ext cx="3277887" cy="87241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1" i="0" cap="all" spc="150" baseline="0">
                <a:solidFill>
                  <a:sysClr val="windowText" lastClr="000000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de-DE" err="1"/>
              <a:t>Xx</a:t>
            </a:r>
            <a:r>
              <a:rPr lang="de-DE"/>
              <a:t>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80C65BF-E97C-F641-A764-ABBCE4A5BF66}"/>
              </a:ext>
            </a:extLst>
          </p:cNvPr>
          <p:cNvSpPr>
            <a:spLocks noChangeAspect="1"/>
          </p:cNvSpPr>
          <p:nvPr/>
        </p:nvSpPr>
        <p:spPr>
          <a:xfrm>
            <a:off x="6086167" y="235974"/>
            <a:ext cx="457200" cy="457200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1D6A5F-1973-3149-ABB1-6023B1DFA3A3}"/>
              </a:ext>
            </a:extLst>
          </p:cNvPr>
          <p:cNvSpPr/>
          <p:nvPr/>
        </p:nvSpPr>
        <p:spPr>
          <a:xfrm>
            <a:off x="0" y="235974"/>
            <a:ext cx="6322143" cy="4572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Grafik 18">
            <a:extLst>
              <a:ext uri="{FF2B5EF4-FFF2-40B4-BE49-F238E27FC236}">
                <a16:creationId xmlns:a16="http://schemas.microsoft.com/office/drawing/2014/main" id="{CEE223E9-9FE4-C447-BC5E-EB21523EBF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51" y="299799"/>
            <a:ext cx="455302" cy="329551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7BB2CA73-DCDE-AF42-BAF5-F1048310F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5636713" cy="417668"/>
          </a:xfrm>
          <a:prstGeom prst="rect">
            <a:avLst/>
          </a:prstGeom>
        </p:spPr>
        <p:txBody>
          <a:bodyPr anchor="ctr"/>
          <a:lstStyle>
            <a:lvl1pPr>
              <a:defRPr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FDD72F-DAC1-A046-9F5C-D0A24468024C}"/>
              </a:ext>
            </a:extLst>
          </p:cNvPr>
          <p:cNvSpPr txBox="1"/>
          <p:nvPr/>
        </p:nvSpPr>
        <p:spPr>
          <a:xfrm>
            <a:off x="910113" y="6256445"/>
            <a:ext cx="4447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/>
              <a:t>O-I operations</a:t>
            </a:r>
          </a:p>
        </p:txBody>
      </p:sp>
    </p:spTree>
    <p:extLst>
      <p:ext uri="{BB962C8B-B14F-4D97-AF65-F5344CB8AC3E}">
        <p14:creationId xmlns:p14="http://schemas.microsoft.com/office/powerpoint/2010/main" val="2850405938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p – The Americ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6">
            <a:extLst>
              <a:ext uri="{FF2B5EF4-FFF2-40B4-BE49-F238E27FC236}">
                <a16:creationId xmlns:a16="http://schemas.microsoft.com/office/drawing/2014/main" id="{40A27B83-10F4-4643-A025-50D7CFF32E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939"/>
            <a:ext cx="12192000" cy="68580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011D9D5-C0CC-CF4C-AA59-EA2CB992C47C}"/>
              </a:ext>
            </a:extLst>
          </p:cNvPr>
          <p:cNvSpPr/>
          <p:nvPr/>
        </p:nvSpPr>
        <p:spPr>
          <a:xfrm>
            <a:off x="369092" y="6256445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509D975-F404-3241-A042-4C28BCE7DB8B}"/>
              </a:ext>
            </a:extLst>
          </p:cNvPr>
          <p:cNvSpPr txBox="1">
            <a:spLocks/>
          </p:cNvSpPr>
          <p:nvPr/>
        </p:nvSpPr>
        <p:spPr>
          <a:xfrm>
            <a:off x="188071" y="6321110"/>
            <a:ext cx="726776" cy="41433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100" b="1" i="0" kern="1200" cap="all" spc="150" baseline="0">
                <a:solidFill>
                  <a:schemeClr val="bg1"/>
                </a:solidFill>
                <a:latin typeface="Gill Sans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ABDAA0-2760-6448-8BEB-521B720AFD5D}" type="slidenum">
              <a:rPr lang="de-DE" sz="1000" spc="0" baseline="0" smtClean="0">
                <a:latin typeface="+mn-lt"/>
              </a:rPr>
              <a:pPr/>
              <a:t>‹N°›</a:t>
            </a:fld>
            <a:endParaRPr lang="de-DE" sz="1000" spc="0" baseline="0" dirty="0">
              <a:latin typeface="+mn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EC93332-7642-5B48-B18A-1FF24388A68E}"/>
              </a:ext>
            </a:extLst>
          </p:cNvPr>
          <p:cNvSpPr>
            <a:spLocks noChangeAspect="1"/>
          </p:cNvSpPr>
          <p:nvPr/>
        </p:nvSpPr>
        <p:spPr>
          <a:xfrm>
            <a:off x="6086167" y="235974"/>
            <a:ext cx="457200" cy="457200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07F095-56C2-AA45-BEC9-4F4586C75A32}"/>
              </a:ext>
            </a:extLst>
          </p:cNvPr>
          <p:cNvSpPr/>
          <p:nvPr/>
        </p:nvSpPr>
        <p:spPr>
          <a:xfrm>
            <a:off x="0" y="235974"/>
            <a:ext cx="6322143" cy="4572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rafik 18">
            <a:extLst>
              <a:ext uri="{FF2B5EF4-FFF2-40B4-BE49-F238E27FC236}">
                <a16:creationId xmlns:a16="http://schemas.microsoft.com/office/drawing/2014/main" id="{37BDFCFD-595E-4744-83CE-539E05CC36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51" y="299799"/>
            <a:ext cx="455302" cy="3295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B617750-1F83-F54E-9CEC-83A00FA7EF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5636713" cy="417668"/>
          </a:xfrm>
          <a:prstGeom prst="rect">
            <a:avLst/>
          </a:prstGeom>
        </p:spPr>
        <p:txBody>
          <a:bodyPr anchor="ctr"/>
          <a:lstStyle>
            <a:lvl1pPr>
              <a:defRPr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FB0912-21DB-AD4C-83CE-31FDFFE2CA6D}"/>
              </a:ext>
            </a:extLst>
          </p:cNvPr>
          <p:cNvSpPr txBox="1"/>
          <p:nvPr/>
        </p:nvSpPr>
        <p:spPr>
          <a:xfrm>
            <a:off x="910113" y="6256445"/>
            <a:ext cx="4447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/>
              <a:t>O-I operations only</a:t>
            </a:r>
          </a:p>
        </p:txBody>
      </p:sp>
    </p:spTree>
    <p:extLst>
      <p:ext uri="{BB962C8B-B14F-4D97-AF65-F5344CB8AC3E}">
        <p14:creationId xmlns:p14="http://schemas.microsoft.com/office/powerpoint/2010/main" val="4110265421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p – Euro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6">
            <a:extLst>
              <a:ext uri="{FF2B5EF4-FFF2-40B4-BE49-F238E27FC236}">
                <a16:creationId xmlns:a16="http://schemas.microsoft.com/office/drawing/2014/main" id="{AAAD7F9C-2C39-1346-AFD9-CD4B8D96F6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939"/>
            <a:ext cx="12192000" cy="68580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011D9D5-C0CC-CF4C-AA59-EA2CB992C47C}"/>
              </a:ext>
            </a:extLst>
          </p:cNvPr>
          <p:cNvSpPr/>
          <p:nvPr/>
        </p:nvSpPr>
        <p:spPr>
          <a:xfrm>
            <a:off x="369092" y="6256445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509D975-F404-3241-A042-4C28BCE7DB8B}"/>
              </a:ext>
            </a:extLst>
          </p:cNvPr>
          <p:cNvSpPr txBox="1">
            <a:spLocks/>
          </p:cNvSpPr>
          <p:nvPr/>
        </p:nvSpPr>
        <p:spPr>
          <a:xfrm>
            <a:off x="188071" y="6321110"/>
            <a:ext cx="726776" cy="41433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100" b="1" i="0" kern="1200" cap="all" spc="150" baseline="0">
                <a:solidFill>
                  <a:schemeClr val="bg1"/>
                </a:solidFill>
                <a:latin typeface="Gill Sans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ABDAA0-2760-6448-8BEB-521B720AFD5D}" type="slidenum">
              <a:rPr lang="de-DE" sz="1000" spc="0" baseline="0" smtClean="0">
                <a:latin typeface="+mn-lt"/>
              </a:rPr>
              <a:pPr/>
              <a:t>‹N°›</a:t>
            </a:fld>
            <a:endParaRPr lang="de-DE" sz="1000" spc="0" baseline="0" dirty="0">
              <a:latin typeface="+mn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DB0AE5C-DE88-9744-96B9-50688F224AE6}"/>
              </a:ext>
            </a:extLst>
          </p:cNvPr>
          <p:cNvSpPr>
            <a:spLocks noChangeAspect="1"/>
          </p:cNvSpPr>
          <p:nvPr/>
        </p:nvSpPr>
        <p:spPr>
          <a:xfrm>
            <a:off x="6086167" y="235974"/>
            <a:ext cx="457200" cy="457200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AE5E46-2B9A-DB46-8C18-E3D0750B232B}"/>
              </a:ext>
            </a:extLst>
          </p:cNvPr>
          <p:cNvSpPr/>
          <p:nvPr/>
        </p:nvSpPr>
        <p:spPr>
          <a:xfrm>
            <a:off x="0" y="235974"/>
            <a:ext cx="6322143" cy="4572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rafik 18">
            <a:extLst>
              <a:ext uri="{FF2B5EF4-FFF2-40B4-BE49-F238E27FC236}">
                <a16:creationId xmlns:a16="http://schemas.microsoft.com/office/drawing/2014/main" id="{95E5BBA1-E120-F942-B783-21C47DD8D2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51" y="299799"/>
            <a:ext cx="455302" cy="3295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40BCC7E-CDBE-E04D-891A-C2AF58F6F4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5636713" cy="417668"/>
          </a:xfrm>
          <a:prstGeom prst="rect">
            <a:avLst/>
          </a:prstGeom>
        </p:spPr>
        <p:txBody>
          <a:bodyPr anchor="ctr"/>
          <a:lstStyle>
            <a:lvl1pPr>
              <a:defRPr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66F27C-7790-3441-9A1E-F08C2D422CEA}"/>
              </a:ext>
            </a:extLst>
          </p:cNvPr>
          <p:cNvSpPr txBox="1"/>
          <p:nvPr/>
        </p:nvSpPr>
        <p:spPr>
          <a:xfrm>
            <a:off x="910113" y="6256445"/>
            <a:ext cx="4447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/>
              <a:t>O-I operations only</a:t>
            </a:r>
          </a:p>
        </p:txBody>
      </p:sp>
    </p:spTree>
    <p:extLst>
      <p:ext uri="{BB962C8B-B14F-4D97-AF65-F5344CB8AC3E}">
        <p14:creationId xmlns:p14="http://schemas.microsoft.com/office/powerpoint/2010/main" val="1193274422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p – A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149F36CA-C39B-6540-8389-815ACE5B42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939"/>
            <a:ext cx="12192000" cy="685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3E62AE-49A9-3D41-9C14-D5845E4FA501}"/>
              </a:ext>
            </a:extLst>
          </p:cNvPr>
          <p:cNvSpPr txBox="1"/>
          <p:nvPr/>
        </p:nvSpPr>
        <p:spPr>
          <a:xfrm>
            <a:off x="910113" y="6256445"/>
            <a:ext cx="4447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/>
              <a:t>O-I operations only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011D9D5-C0CC-CF4C-AA59-EA2CB992C47C}"/>
              </a:ext>
            </a:extLst>
          </p:cNvPr>
          <p:cNvSpPr/>
          <p:nvPr/>
        </p:nvSpPr>
        <p:spPr>
          <a:xfrm>
            <a:off x="369092" y="6256445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509D975-F404-3241-A042-4C28BCE7DB8B}"/>
              </a:ext>
            </a:extLst>
          </p:cNvPr>
          <p:cNvSpPr txBox="1">
            <a:spLocks/>
          </p:cNvSpPr>
          <p:nvPr/>
        </p:nvSpPr>
        <p:spPr>
          <a:xfrm>
            <a:off x="188071" y="6321110"/>
            <a:ext cx="726776" cy="41433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100" b="1" i="0" kern="1200" cap="all" spc="150" baseline="0">
                <a:solidFill>
                  <a:schemeClr val="bg1"/>
                </a:solidFill>
                <a:latin typeface="Gill Sans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ABDAA0-2760-6448-8BEB-521B720AFD5D}" type="slidenum">
              <a:rPr lang="de-DE" sz="1000" spc="0" baseline="0" smtClean="0">
                <a:latin typeface="+mn-lt"/>
              </a:rPr>
              <a:pPr/>
              <a:t>‹N°›</a:t>
            </a:fld>
            <a:endParaRPr lang="de-DE" sz="1000" spc="0" baseline="0" dirty="0">
              <a:latin typeface="+mn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918E30-3636-734D-8E6F-3873B473FF62}"/>
              </a:ext>
            </a:extLst>
          </p:cNvPr>
          <p:cNvSpPr>
            <a:spLocks noChangeAspect="1"/>
          </p:cNvSpPr>
          <p:nvPr/>
        </p:nvSpPr>
        <p:spPr>
          <a:xfrm>
            <a:off x="6086167" y="235974"/>
            <a:ext cx="457200" cy="457200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191AEB-03FA-C840-A33B-9F6C409541BD}"/>
              </a:ext>
            </a:extLst>
          </p:cNvPr>
          <p:cNvSpPr/>
          <p:nvPr/>
        </p:nvSpPr>
        <p:spPr>
          <a:xfrm>
            <a:off x="0" y="235974"/>
            <a:ext cx="6322143" cy="4572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150" baseline="0" dirty="0"/>
          </a:p>
        </p:txBody>
      </p:sp>
      <p:pic>
        <p:nvPicPr>
          <p:cNvPr id="16" name="Grafik 18">
            <a:extLst>
              <a:ext uri="{FF2B5EF4-FFF2-40B4-BE49-F238E27FC236}">
                <a16:creationId xmlns:a16="http://schemas.microsoft.com/office/drawing/2014/main" id="{A1788893-C7AF-544D-B193-7ECF1C3CAD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51" y="299799"/>
            <a:ext cx="455302" cy="32955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EE4FD53-90BD-074B-BE71-DC73037CE6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5636713" cy="417668"/>
          </a:xfrm>
          <a:prstGeom prst="rect">
            <a:avLst/>
          </a:prstGeom>
        </p:spPr>
        <p:txBody>
          <a:bodyPr anchor="ctr"/>
          <a:lstStyle>
            <a:lvl1pPr>
              <a:defRPr spc="15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317733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2CD4F10-9557-2D48-AC0A-1BD453248C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8377881" cy="417668"/>
          </a:xfrm>
          <a:prstGeom prst="rect">
            <a:avLst/>
          </a:prstGeom>
        </p:spPr>
        <p:txBody>
          <a:bodyPr anchor="ctr"/>
          <a:lstStyle>
            <a:lvl1pPr>
              <a:defRPr spc="1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8103755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le only - purple gradient">
    <p:bg>
      <p:bgPr>
        <a:gradFill>
          <a:gsLst>
            <a:gs pos="0">
              <a:srgbClr val="1E2958">
                <a:lumMod val="97000"/>
                <a:lumOff val="3000"/>
              </a:srgbClr>
            </a:gs>
            <a:gs pos="98000">
              <a:srgbClr val="58277C"/>
            </a:gs>
            <a:gs pos="74000">
              <a:srgbClr val="763F8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3A74E8-1FF3-394F-AD20-474D79AA10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8377881" cy="417668"/>
          </a:xfrm>
          <a:prstGeom prst="rect">
            <a:avLst/>
          </a:prstGeom>
        </p:spPr>
        <p:txBody>
          <a:bodyPr anchor="ctr"/>
          <a:lstStyle>
            <a:lvl1pPr>
              <a:defRPr spc="1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7121858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le only - yellow gradient">
    <p:bg>
      <p:bgPr>
        <a:gradFill>
          <a:gsLst>
            <a:gs pos="0">
              <a:srgbClr val="FFB400"/>
            </a:gs>
            <a:gs pos="98000">
              <a:srgbClr val="FFB400"/>
            </a:gs>
            <a:gs pos="74000">
              <a:srgbClr val="FFD7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2D0DA6A-5AF6-FF4A-892A-FCF1A2318E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8377881" cy="417668"/>
          </a:xfrm>
          <a:prstGeom prst="rect">
            <a:avLst/>
          </a:prstGeom>
        </p:spPr>
        <p:txBody>
          <a:bodyPr anchor="ctr"/>
          <a:lstStyle>
            <a:lvl1pPr>
              <a:defRPr spc="1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335162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- purple gradient bkgd">
    <p:bg>
      <p:bgPr>
        <a:gradFill>
          <a:gsLst>
            <a:gs pos="0">
              <a:srgbClr val="1E2958">
                <a:lumMod val="97000"/>
                <a:lumOff val="3000"/>
              </a:srgbClr>
            </a:gs>
            <a:gs pos="98000">
              <a:srgbClr val="58277C"/>
            </a:gs>
            <a:gs pos="74000">
              <a:srgbClr val="763F8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17154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purple gradient">
    <p:bg>
      <p:bgPr>
        <a:gradFill>
          <a:gsLst>
            <a:gs pos="0">
              <a:srgbClr val="1E2958">
                <a:lumMod val="97000"/>
                <a:lumOff val="3000"/>
              </a:srgbClr>
            </a:gs>
            <a:gs pos="98000">
              <a:srgbClr val="58277C"/>
            </a:gs>
            <a:gs pos="74000">
              <a:srgbClr val="763F8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B3E33C0-C0A5-4D4A-8BC7-05A8EEA252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1" y="5260289"/>
            <a:ext cx="12188890" cy="59933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200" b="1" i="0" cap="all" spc="150" baseline="0">
                <a:solidFill>
                  <a:srgbClr val="C2ADCE"/>
                </a:solidFill>
                <a:latin typeface="+mj-lt"/>
              </a:defRPr>
            </a:lvl1pPr>
          </a:lstStyle>
          <a:p>
            <a:r>
              <a:rPr lang="de-DE"/>
              <a:t>title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FFA65703-0DB8-7140-A289-8CDD726530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0" y="5938996"/>
            <a:ext cx="12188890" cy="4711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200" b="1" i="0" cap="all" spc="150" baseline="0">
                <a:solidFill>
                  <a:srgbClr val="C3ADCD"/>
                </a:solidFill>
                <a:latin typeface="+mj-lt"/>
              </a:defRPr>
            </a:lvl1pPr>
          </a:lstStyle>
          <a:p>
            <a:r>
              <a:rPr lang="de-DE" err="1"/>
              <a:t>date</a:t>
            </a:r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464B82-2A75-7643-BACC-3B32CD42AE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695" y="1863189"/>
            <a:ext cx="4353720" cy="313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97638"/>
      </p:ext>
    </p:extLst>
  </p:cSld>
  <p:clrMapOvr>
    <a:masterClrMapping/>
  </p:clrMapOvr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- yellow gradient bkgd">
    <p:bg>
      <p:bgPr>
        <a:gradFill>
          <a:gsLst>
            <a:gs pos="0">
              <a:srgbClr val="FFB400"/>
            </a:gs>
            <a:gs pos="98000">
              <a:srgbClr val="FFB400"/>
            </a:gs>
            <a:gs pos="74000">
              <a:srgbClr val="FFD7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354945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 - purple gradient bkgd">
    <p:bg>
      <p:bgPr>
        <a:gradFill>
          <a:gsLst>
            <a:gs pos="0">
              <a:srgbClr val="1E2958">
                <a:lumMod val="97000"/>
                <a:lumOff val="3000"/>
              </a:srgbClr>
            </a:gs>
            <a:gs pos="98000">
              <a:srgbClr val="58277C"/>
            </a:gs>
            <a:gs pos="74000">
              <a:srgbClr val="763F8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47">
            <a:extLst>
              <a:ext uri="{FF2B5EF4-FFF2-40B4-BE49-F238E27FC236}">
                <a16:creationId xmlns:a16="http://schemas.microsoft.com/office/drawing/2014/main" id="{C4496ABB-3FB5-7B4A-AE8D-478809B3011E}"/>
              </a:ext>
            </a:extLst>
          </p:cNvPr>
          <p:cNvSpPr txBox="1"/>
          <p:nvPr/>
        </p:nvSpPr>
        <p:spPr>
          <a:xfrm>
            <a:off x="0" y="5397242"/>
            <a:ext cx="12191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0" i="0" spc="150" baseline="0" dirty="0">
                <a:solidFill>
                  <a:schemeClr val="bg1"/>
                </a:solidFill>
                <a:latin typeface="+mj-lt"/>
                <a:cs typeface="Gill Sans" panose="020B0502020104020203" pitchFamily="34" charset="-79"/>
              </a:rPr>
              <a:t>ENGINEERING </a:t>
            </a:r>
            <a:r>
              <a:rPr lang="de-DE" sz="2800" b="1" i="0" spc="150" baseline="0" dirty="0">
                <a:solidFill>
                  <a:schemeClr val="bg1"/>
                </a:solidFill>
                <a:latin typeface="+mj-lt"/>
                <a:cs typeface="Gill Sans" panose="020B0502020104020203" pitchFamily="34" charset="-79"/>
              </a:rPr>
              <a:t>EMOTIONS</a:t>
            </a:r>
          </a:p>
        </p:txBody>
      </p:sp>
      <p:cxnSp>
        <p:nvCxnSpPr>
          <p:cNvPr id="3" name="Gerade Verbindung 6">
            <a:extLst>
              <a:ext uri="{FF2B5EF4-FFF2-40B4-BE49-F238E27FC236}">
                <a16:creationId xmlns:a16="http://schemas.microsoft.com/office/drawing/2014/main" id="{8D84A4FB-27F1-C945-9205-F2F543AAD5FB}"/>
              </a:ext>
            </a:extLst>
          </p:cNvPr>
          <p:cNvCxnSpPr/>
          <p:nvPr/>
        </p:nvCxnSpPr>
        <p:spPr>
          <a:xfrm>
            <a:off x="0" y="5410345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48">
            <a:extLst>
              <a:ext uri="{FF2B5EF4-FFF2-40B4-BE49-F238E27FC236}">
                <a16:creationId xmlns:a16="http://schemas.microsoft.com/office/drawing/2014/main" id="{9DB9B910-22F5-2047-AF60-7FD5F0A85F16}"/>
              </a:ext>
            </a:extLst>
          </p:cNvPr>
          <p:cNvCxnSpPr/>
          <p:nvPr/>
        </p:nvCxnSpPr>
        <p:spPr>
          <a:xfrm>
            <a:off x="-238" y="5919321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2598799-E80A-9C4B-B030-04D07B750E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695" y="1326475"/>
            <a:ext cx="4353720" cy="313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93236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 - purple gradient bkgd">
    <p:bg>
      <p:bgPr>
        <a:gradFill>
          <a:gsLst>
            <a:gs pos="0">
              <a:srgbClr val="1E2958">
                <a:lumMod val="97000"/>
                <a:lumOff val="3000"/>
              </a:srgbClr>
            </a:gs>
            <a:gs pos="98000">
              <a:srgbClr val="58277C"/>
            </a:gs>
            <a:gs pos="74000">
              <a:srgbClr val="763F8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47">
            <a:extLst>
              <a:ext uri="{FF2B5EF4-FFF2-40B4-BE49-F238E27FC236}">
                <a16:creationId xmlns:a16="http://schemas.microsoft.com/office/drawing/2014/main" id="{C4496ABB-3FB5-7B4A-AE8D-478809B3011E}"/>
              </a:ext>
            </a:extLst>
          </p:cNvPr>
          <p:cNvSpPr txBox="1"/>
          <p:nvPr/>
        </p:nvSpPr>
        <p:spPr>
          <a:xfrm>
            <a:off x="0" y="3131120"/>
            <a:ext cx="12191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0" i="0" spc="150" baseline="0" dirty="0">
                <a:solidFill>
                  <a:schemeClr val="bg1"/>
                </a:solidFill>
                <a:latin typeface="+mj-lt"/>
                <a:cs typeface="Gill Sans" panose="020B0502020104020203" pitchFamily="34" charset="-79"/>
              </a:rPr>
              <a:t>ENGINEERING </a:t>
            </a:r>
            <a:r>
              <a:rPr lang="de-DE" sz="2800" b="1" i="0" spc="150" baseline="0" dirty="0">
                <a:solidFill>
                  <a:schemeClr val="bg1"/>
                </a:solidFill>
                <a:latin typeface="+mj-lt"/>
                <a:cs typeface="Gill Sans" panose="020B0502020104020203" pitchFamily="34" charset="-79"/>
              </a:rPr>
              <a:t>EMOTIONS</a:t>
            </a:r>
          </a:p>
        </p:txBody>
      </p:sp>
      <p:cxnSp>
        <p:nvCxnSpPr>
          <p:cNvPr id="3" name="Gerade Verbindung 6">
            <a:extLst>
              <a:ext uri="{FF2B5EF4-FFF2-40B4-BE49-F238E27FC236}">
                <a16:creationId xmlns:a16="http://schemas.microsoft.com/office/drawing/2014/main" id="{8D84A4FB-27F1-C945-9205-F2F543AAD5FB}"/>
              </a:ext>
            </a:extLst>
          </p:cNvPr>
          <p:cNvCxnSpPr/>
          <p:nvPr/>
        </p:nvCxnSpPr>
        <p:spPr>
          <a:xfrm>
            <a:off x="0" y="3144223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48">
            <a:extLst>
              <a:ext uri="{FF2B5EF4-FFF2-40B4-BE49-F238E27FC236}">
                <a16:creationId xmlns:a16="http://schemas.microsoft.com/office/drawing/2014/main" id="{9DB9B910-22F5-2047-AF60-7FD5F0A85F16}"/>
              </a:ext>
            </a:extLst>
          </p:cNvPr>
          <p:cNvCxnSpPr/>
          <p:nvPr/>
        </p:nvCxnSpPr>
        <p:spPr>
          <a:xfrm>
            <a:off x="-238" y="365319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925530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 - yellow gradient bkg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47">
            <a:extLst>
              <a:ext uri="{FF2B5EF4-FFF2-40B4-BE49-F238E27FC236}">
                <a16:creationId xmlns:a16="http://schemas.microsoft.com/office/drawing/2014/main" id="{CE721A87-16A4-1546-BED0-4A9BA15AB52F}"/>
              </a:ext>
            </a:extLst>
          </p:cNvPr>
          <p:cNvSpPr txBox="1"/>
          <p:nvPr/>
        </p:nvSpPr>
        <p:spPr>
          <a:xfrm>
            <a:off x="0" y="5394961"/>
            <a:ext cx="12191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0" i="0" spc="150" baseline="0" dirty="0">
                <a:solidFill>
                  <a:schemeClr val="bg1"/>
                </a:solidFill>
                <a:latin typeface="+mj-lt"/>
                <a:cs typeface="Gill Sans" panose="020B0502020104020203" pitchFamily="34" charset="-79"/>
              </a:rPr>
              <a:t>MAKE WHAT </a:t>
            </a:r>
            <a:r>
              <a:rPr lang="de-DE" sz="2800" b="1" i="0" spc="150" baseline="0" dirty="0">
                <a:solidFill>
                  <a:schemeClr val="bg1"/>
                </a:solidFill>
                <a:latin typeface="+mj-lt"/>
                <a:cs typeface="Gill Sans" panose="020B0502020104020203" pitchFamily="34" charset="-79"/>
              </a:rPr>
              <a:t>MATTERS</a:t>
            </a:r>
          </a:p>
        </p:txBody>
      </p:sp>
      <p:cxnSp>
        <p:nvCxnSpPr>
          <p:cNvPr id="3" name="Gerade Verbindung 6">
            <a:extLst>
              <a:ext uri="{FF2B5EF4-FFF2-40B4-BE49-F238E27FC236}">
                <a16:creationId xmlns:a16="http://schemas.microsoft.com/office/drawing/2014/main" id="{29618489-E2BB-B747-8EB3-CFB303C47303}"/>
              </a:ext>
            </a:extLst>
          </p:cNvPr>
          <p:cNvCxnSpPr/>
          <p:nvPr/>
        </p:nvCxnSpPr>
        <p:spPr>
          <a:xfrm>
            <a:off x="0" y="5408064"/>
            <a:ext cx="12192000" cy="0"/>
          </a:xfrm>
          <a:prstGeom prst="line">
            <a:avLst/>
          </a:prstGeom>
          <a:ln w="19050">
            <a:gradFill>
              <a:gsLst>
                <a:gs pos="0">
                  <a:srgbClr val="FFBA00"/>
                </a:gs>
                <a:gs pos="74000">
                  <a:srgbClr val="FFD100"/>
                </a:gs>
                <a:gs pos="98000">
                  <a:srgbClr val="FFBA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48">
            <a:extLst>
              <a:ext uri="{FF2B5EF4-FFF2-40B4-BE49-F238E27FC236}">
                <a16:creationId xmlns:a16="http://schemas.microsoft.com/office/drawing/2014/main" id="{8B2AED42-9B81-1249-B448-6687619AC65C}"/>
              </a:ext>
            </a:extLst>
          </p:cNvPr>
          <p:cNvCxnSpPr/>
          <p:nvPr/>
        </p:nvCxnSpPr>
        <p:spPr>
          <a:xfrm>
            <a:off x="-238" y="5917040"/>
            <a:ext cx="12192000" cy="0"/>
          </a:xfrm>
          <a:prstGeom prst="line">
            <a:avLst/>
          </a:prstGeom>
          <a:ln w="19050">
            <a:gradFill>
              <a:gsLst>
                <a:gs pos="0">
                  <a:srgbClr val="FFBA00"/>
                </a:gs>
                <a:gs pos="74000">
                  <a:srgbClr val="FFD100"/>
                </a:gs>
                <a:gs pos="98000">
                  <a:srgbClr val="FFBA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8FFD9E7-4B7D-424E-A895-C26C36285D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695" y="1326475"/>
            <a:ext cx="4353720" cy="313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09117"/>
      </p:ext>
    </p:extLst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 - yellow gradient bkg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47">
            <a:extLst>
              <a:ext uri="{FF2B5EF4-FFF2-40B4-BE49-F238E27FC236}">
                <a16:creationId xmlns:a16="http://schemas.microsoft.com/office/drawing/2014/main" id="{CE721A87-16A4-1546-BED0-4A9BA15AB52F}"/>
              </a:ext>
            </a:extLst>
          </p:cNvPr>
          <p:cNvSpPr txBox="1"/>
          <p:nvPr/>
        </p:nvSpPr>
        <p:spPr>
          <a:xfrm>
            <a:off x="0" y="3131120"/>
            <a:ext cx="12191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0" i="0" spc="150" baseline="0" dirty="0">
                <a:solidFill>
                  <a:schemeClr val="bg1"/>
                </a:solidFill>
                <a:latin typeface="+mj-lt"/>
                <a:cs typeface="Gill Sans" panose="020B0502020104020203" pitchFamily="34" charset="-79"/>
              </a:rPr>
              <a:t>MAKE WHAT </a:t>
            </a:r>
            <a:r>
              <a:rPr lang="de-DE" sz="2800" b="1" i="0" spc="150" baseline="0" dirty="0">
                <a:solidFill>
                  <a:schemeClr val="bg1"/>
                </a:solidFill>
                <a:latin typeface="+mj-lt"/>
                <a:cs typeface="Gill Sans" panose="020B0502020104020203" pitchFamily="34" charset="-79"/>
              </a:rPr>
              <a:t>MATTERS</a:t>
            </a:r>
          </a:p>
        </p:txBody>
      </p:sp>
      <p:cxnSp>
        <p:nvCxnSpPr>
          <p:cNvPr id="3" name="Gerade Verbindung 6">
            <a:extLst>
              <a:ext uri="{FF2B5EF4-FFF2-40B4-BE49-F238E27FC236}">
                <a16:creationId xmlns:a16="http://schemas.microsoft.com/office/drawing/2014/main" id="{29618489-E2BB-B747-8EB3-CFB303C47303}"/>
              </a:ext>
            </a:extLst>
          </p:cNvPr>
          <p:cNvCxnSpPr/>
          <p:nvPr/>
        </p:nvCxnSpPr>
        <p:spPr>
          <a:xfrm>
            <a:off x="0" y="3144223"/>
            <a:ext cx="12192000" cy="0"/>
          </a:xfrm>
          <a:prstGeom prst="line">
            <a:avLst/>
          </a:prstGeom>
          <a:ln w="19050">
            <a:gradFill>
              <a:gsLst>
                <a:gs pos="0">
                  <a:srgbClr val="FFBA00"/>
                </a:gs>
                <a:gs pos="74000">
                  <a:srgbClr val="FFD100"/>
                </a:gs>
                <a:gs pos="98000">
                  <a:srgbClr val="FFBA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48">
            <a:extLst>
              <a:ext uri="{FF2B5EF4-FFF2-40B4-BE49-F238E27FC236}">
                <a16:creationId xmlns:a16="http://schemas.microsoft.com/office/drawing/2014/main" id="{8B2AED42-9B81-1249-B448-6687619AC65C}"/>
              </a:ext>
            </a:extLst>
          </p:cNvPr>
          <p:cNvCxnSpPr/>
          <p:nvPr/>
        </p:nvCxnSpPr>
        <p:spPr>
          <a:xfrm>
            <a:off x="-238" y="3653199"/>
            <a:ext cx="12192000" cy="0"/>
          </a:xfrm>
          <a:prstGeom prst="line">
            <a:avLst/>
          </a:prstGeom>
          <a:ln w="19050">
            <a:gradFill>
              <a:gsLst>
                <a:gs pos="0">
                  <a:srgbClr val="FFBA00"/>
                </a:gs>
                <a:gs pos="74000">
                  <a:srgbClr val="FFD100"/>
                </a:gs>
                <a:gs pos="98000">
                  <a:srgbClr val="FFBA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985269"/>
      </p:ext>
    </p:extLst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- white bkg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795663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286130-9E2C-6B45-A80E-5173AE84E3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"/>
          <a:stretch/>
        </p:blipFill>
        <p:spPr>
          <a:xfrm>
            <a:off x="-5" y="0"/>
            <a:ext cx="12192004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05FDBCF-D49D-144A-88B9-41B93AB60769}"/>
              </a:ext>
            </a:extLst>
          </p:cNvPr>
          <p:cNvSpPr/>
          <p:nvPr userDrawn="1"/>
        </p:nvSpPr>
        <p:spPr>
          <a:xfrm>
            <a:off x="0" y="2037146"/>
            <a:ext cx="12192000" cy="4820855"/>
          </a:xfrm>
          <a:prstGeom prst="rect">
            <a:avLst/>
          </a:prstGeom>
          <a:gradFill flip="none" rotWithShape="1">
            <a:gsLst>
              <a:gs pos="57000">
                <a:srgbClr val="000000">
                  <a:alpha val="40000"/>
                </a:srgbClr>
              </a:gs>
              <a:gs pos="0">
                <a:srgbClr val="000000">
                  <a:alpha val="80000"/>
                </a:srgbClr>
              </a:gs>
              <a:gs pos="100000">
                <a:srgbClr val="000000">
                  <a:alpha val="0"/>
                  <a:lumMod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7E981C-96E4-8145-B6E9-2AE501A95F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89" y="2625257"/>
            <a:ext cx="2448881" cy="1761475"/>
          </a:xfrm>
          <a:prstGeom prst="rect">
            <a:avLst/>
          </a:prstGeom>
          <a:effectLst>
            <a:outerShdw blurRad="165100" sx="107000" sy="107000" algn="ctr" rotWithShape="0">
              <a:prstClr val="black">
                <a:alpha val="26000"/>
              </a:prstClr>
            </a:outerShdw>
          </a:effectLst>
        </p:spPr>
      </p:pic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AFBACAB4-8E57-644D-9D63-CCCB14B600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5266" y="5769861"/>
            <a:ext cx="11061471" cy="448735"/>
          </a:xfrm>
          <a:prstGeom prst="rect">
            <a:avLst/>
          </a:prstGeom>
        </p:spPr>
        <p:txBody>
          <a:bodyPr vert="horz" lIns="0" tIns="0" rIns="0" bIns="0"/>
          <a:lstStyle>
            <a:lvl1pPr marL="10584" indent="0" algn="ctr">
              <a:buNone/>
              <a:tabLst/>
              <a:defRPr sz="1600" b="1" i="0" kern="1000" cap="all" spc="267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82870" indent="-182870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467">
                <a:solidFill>
                  <a:schemeClr val="tx1"/>
                </a:solidFill>
              </a:defRPr>
            </a:lvl2pPr>
            <a:lvl3pPr marL="365742" indent="-182870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709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D5931F1-7941-2A4D-BFF7-07FEEEF0BD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5266" y="4987638"/>
            <a:ext cx="11061471" cy="69998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0584" indent="0" algn="ctr">
              <a:lnSpc>
                <a:spcPct val="90000"/>
              </a:lnSpc>
              <a:tabLst/>
              <a:defRPr sz="3733" b="0" i="0" kern="1100" cap="all" spc="267" baseline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165070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969C7C-00DF-C549-AFBA-45D5CD2533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11552"/>
            <a:ext cx="12217775" cy="686955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4AA3DB-6351-8C45-97E2-5D1D35D9F456}"/>
              </a:ext>
            </a:extLst>
          </p:cNvPr>
          <p:cNvSpPr/>
          <p:nvPr userDrawn="1"/>
        </p:nvSpPr>
        <p:spPr>
          <a:xfrm>
            <a:off x="0" y="3423224"/>
            <a:ext cx="12192000" cy="3434776"/>
          </a:xfrm>
          <a:prstGeom prst="rect">
            <a:avLst/>
          </a:prstGeom>
          <a:gradFill flip="none" rotWithShape="1">
            <a:gsLst>
              <a:gs pos="14000">
                <a:srgbClr val="000000">
                  <a:alpha val="58000"/>
                </a:srgbClr>
              </a:gs>
              <a:gs pos="100000">
                <a:srgbClr val="000000">
                  <a:lumMod val="0"/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65266" y="5769861"/>
            <a:ext cx="11061471" cy="448735"/>
          </a:xfrm>
          <a:prstGeom prst="rect">
            <a:avLst/>
          </a:prstGeom>
        </p:spPr>
        <p:txBody>
          <a:bodyPr vert="horz" lIns="0" tIns="0" rIns="0" bIns="0"/>
          <a:lstStyle>
            <a:lvl1pPr marL="10584" indent="0" algn="ctr">
              <a:buNone/>
              <a:tabLst/>
              <a:defRPr sz="1600" b="1" i="0" kern="1000" cap="all" spc="267" baseline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182870" indent="-182870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467">
                <a:solidFill>
                  <a:schemeClr val="tx1"/>
                </a:solidFill>
              </a:defRPr>
            </a:lvl2pPr>
            <a:lvl3pPr marL="365742" indent="-182870">
              <a:spcBef>
                <a:spcPts val="800"/>
              </a:spcBef>
              <a:spcAft>
                <a:spcPts val="400"/>
              </a:spcAft>
              <a:buFont typeface="Arial"/>
              <a:buChar char="•"/>
              <a:defRPr sz="1200">
                <a:solidFill>
                  <a:schemeClr val="tx1"/>
                </a:solidFill>
              </a:defRPr>
            </a:lvl3pPr>
            <a:lvl4pPr marL="1828709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65266" y="4987638"/>
            <a:ext cx="11061471" cy="69998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0584" indent="0" algn="ctr">
              <a:lnSpc>
                <a:spcPct val="90000"/>
              </a:lnSpc>
              <a:tabLst/>
              <a:defRPr sz="3733" b="0" i="0" kern="1100" cap="all" spc="267" baseline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7E981C-96E4-8145-B6E9-2AE501A95F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89" y="2625257"/>
            <a:ext cx="2448881" cy="1761475"/>
          </a:xfrm>
          <a:prstGeom prst="rect">
            <a:avLst/>
          </a:prstGeom>
          <a:effectLst>
            <a:outerShdw blurRad="165100" sx="107000" sy="107000" algn="ctr" rotWithShape="0">
              <a:prstClr val="black">
                <a:alpha val="2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03193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467" b="1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252329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B3E33C0-C0A5-4D4A-8BC7-05A8EEA252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0" y="5260289"/>
            <a:ext cx="12188890" cy="59933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200" b="1" i="0" cap="all" spc="200" baseline="0">
                <a:solidFill>
                  <a:srgbClr val="C2ADCE"/>
                </a:solidFill>
                <a:latin typeface="+mj-lt"/>
              </a:defRPr>
            </a:lvl1pPr>
          </a:lstStyle>
          <a:p>
            <a:r>
              <a:rPr lang="de-DE"/>
              <a:t>PRESENTATION TITLE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FFA65703-0DB8-7140-A289-8CDD726530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0" y="5938996"/>
            <a:ext cx="12188890" cy="4711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200" b="1" i="0" cap="all" spc="150" baseline="0">
                <a:solidFill>
                  <a:srgbClr val="C3ADCD"/>
                </a:solidFill>
                <a:latin typeface="+mj-lt"/>
              </a:defRPr>
            </a:lvl1pPr>
          </a:lstStyle>
          <a:p>
            <a:r>
              <a:rPr lang="de-DE" err="1"/>
              <a:t>date</a:t>
            </a:r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BDE8B3-68A1-5044-B4C7-CD8EB62337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695" y="1863189"/>
            <a:ext cx="4353720" cy="313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6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yellow gradient">
    <p:bg>
      <p:bgPr>
        <a:gradFill>
          <a:gsLst>
            <a:gs pos="0">
              <a:srgbClr val="FFB400"/>
            </a:gs>
            <a:gs pos="98000">
              <a:srgbClr val="FFB400"/>
            </a:gs>
            <a:gs pos="74000">
              <a:srgbClr val="FFD7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8">
            <a:extLst>
              <a:ext uri="{FF2B5EF4-FFF2-40B4-BE49-F238E27FC236}">
                <a16:creationId xmlns:a16="http://schemas.microsoft.com/office/drawing/2014/main" id="{5E47962F-B66D-CC4C-AAA8-F50B2DA750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1" y="5260289"/>
            <a:ext cx="12188890" cy="59933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200" b="1" i="0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PRESENTATION TITLE</a:t>
            </a:r>
          </a:p>
        </p:txBody>
      </p:sp>
      <p:sp>
        <p:nvSpPr>
          <p:cNvPr id="10" name="Textplatzhalter 20">
            <a:extLst>
              <a:ext uri="{FF2B5EF4-FFF2-40B4-BE49-F238E27FC236}">
                <a16:creationId xmlns:a16="http://schemas.microsoft.com/office/drawing/2014/main" id="{A4E552B1-EED3-954E-AF3A-5B50EEA3CE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0" y="5938996"/>
            <a:ext cx="12188890" cy="4711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200" b="1" i="0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err="1"/>
              <a:t>date</a:t>
            </a:r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DB3478-7FED-4540-B076-B5B465DE61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6260" y="1863189"/>
            <a:ext cx="4302590" cy="311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13097"/>
      </p:ext>
    </p:extLst>
  </p:cSld>
  <p:clrMapOvr>
    <a:masterClrMapping/>
  </p:clrMapOvr>
  <p:hf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B3E33C0-C0A5-4D4A-8BC7-05A8EEA252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0" y="5260289"/>
            <a:ext cx="12188890" cy="59933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200" b="1" i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PRESENTATION TITLE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FFA65703-0DB8-7140-A289-8CDD726530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0" y="5938996"/>
            <a:ext cx="12188890" cy="4711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200" b="1" i="0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err="1"/>
              <a:t>date</a:t>
            </a:r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27312E-A5DD-9144-BD08-8B69B8C96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6260" y="1863189"/>
            <a:ext cx="4302590" cy="311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931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B3E33C0-C0A5-4D4A-8BC7-05A8EEA252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0" y="5260289"/>
            <a:ext cx="12188890" cy="59933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200" b="1" i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PRESENTATION TITLE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FFA65703-0DB8-7140-A289-8CDD726530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0" y="5938996"/>
            <a:ext cx="12188890" cy="4711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200" b="1" i="0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err="1"/>
              <a:t>date</a:t>
            </a:r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BFD723-1FEF-754E-915A-F2FAAAD444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695" y="1863189"/>
            <a:ext cx="4353720" cy="313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85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ack with yellow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B3E33C0-C0A5-4D4A-8BC7-05A8EEA252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0" y="5260289"/>
            <a:ext cx="12188890" cy="59933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200" b="1" i="0" cap="all" spc="2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de-DE"/>
              <a:t>title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FFA65703-0DB8-7140-A289-8CDD726530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0" y="5938996"/>
            <a:ext cx="12188890" cy="4711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200" b="1" i="0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err="1"/>
              <a:t>date</a:t>
            </a:r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A9AC8F-835F-7347-8B9D-F07B765732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695" y="1863189"/>
            <a:ext cx="4353720" cy="313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83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urple gradient">
    <p:bg>
      <p:bgPr>
        <a:gradFill>
          <a:gsLst>
            <a:gs pos="0">
              <a:srgbClr val="1E2958">
                <a:lumMod val="97000"/>
                <a:lumOff val="3000"/>
              </a:srgbClr>
            </a:gs>
            <a:gs pos="98000">
              <a:srgbClr val="58277C"/>
            </a:gs>
            <a:gs pos="74000">
              <a:srgbClr val="763F8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B3E33C0-C0A5-4D4A-8BC7-05A8EEA252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1" y="5260289"/>
            <a:ext cx="12188890" cy="59933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200" b="1" i="0" cap="all" spc="200" baseline="0">
                <a:solidFill>
                  <a:srgbClr val="C2ADCE"/>
                </a:solidFill>
                <a:latin typeface="+mj-lt"/>
              </a:defRPr>
            </a:lvl1pPr>
          </a:lstStyle>
          <a:p>
            <a:r>
              <a:rPr lang="de-DE"/>
              <a:t>title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FFA65703-0DB8-7140-A289-8CDD726530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0" y="5938996"/>
            <a:ext cx="12188890" cy="4711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200" b="1" i="0" cap="all" spc="150" baseline="0">
                <a:solidFill>
                  <a:srgbClr val="C3ADCD"/>
                </a:solidFill>
                <a:latin typeface="+mj-lt"/>
              </a:defRPr>
            </a:lvl1pPr>
          </a:lstStyle>
          <a:p>
            <a:r>
              <a:rPr lang="de-DE" err="1"/>
              <a:t>date</a:t>
            </a:r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464B82-2A75-7643-BACC-3B32CD42AE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695" y="1863189"/>
            <a:ext cx="4353720" cy="313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16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yellow gradient">
    <p:bg>
      <p:bgPr>
        <a:gradFill>
          <a:gsLst>
            <a:gs pos="0">
              <a:srgbClr val="FFB400"/>
            </a:gs>
            <a:gs pos="98000">
              <a:srgbClr val="FFB400"/>
            </a:gs>
            <a:gs pos="74000">
              <a:srgbClr val="FFD7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8">
            <a:extLst>
              <a:ext uri="{FF2B5EF4-FFF2-40B4-BE49-F238E27FC236}">
                <a16:creationId xmlns:a16="http://schemas.microsoft.com/office/drawing/2014/main" id="{5E47962F-B66D-CC4C-AAA8-F50B2DA750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1" y="5260289"/>
            <a:ext cx="12188890" cy="59933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200" b="1" i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PRESENTATION TITLE</a:t>
            </a:r>
          </a:p>
        </p:txBody>
      </p:sp>
      <p:sp>
        <p:nvSpPr>
          <p:cNvPr id="10" name="Textplatzhalter 20">
            <a:extLst>
              <a:ext uri="{FF2B5EF4-FFF2-40B4-BE49-F238E27FC236}">
                <a16:creationId xmlns:a16="http://schemas.microsoft.com/office/drawing/2014/main" id="{A4E552B1-EED3-954E-AF3A-5B50EEA3CE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0" y="5938996"/>
            <a:ext cx="12188890" cy="4711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200" b="1" i="0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err="1"/>
              <a:t>date</a:t>
            </a:r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DB3478-7FED-4540-B076-B5B465DE61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6260" y="1863189"/>
            <a:ext cx="4302590" cy="311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17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picture title 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59EE3D0-F2BA-3448-88E7-82861AD761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B3E33C0-C0A5-4D4A-8BC7-05A8EEA252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1" y="5260289"/>
            <a:ext cx="12188890" cy="59933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200" b="1" i="0" cap="all" spc="150" baseline="0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de-DE" err="1"/>
              <a:t>TITLE</a:t>
            </a:r>
            <a:endParaRPr lang="de-DE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FFA65703-0DB8-7140-A289-8CDD726530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0" y="5938996"/>
            <a:ext cx="12188890" cy="4711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200" b="1" i="0" cap="all" spc="150" baseline="0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de-DE" err="1"/>
              <a:t>date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60562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yellow gradient">
    <p:bg>
      <p:bgPr>
        <a:gradFill>
          <a:gsLst>
            <a:gs pos="0">
              <a:srgbClr val="FFB400"/>
            </a:gs>
            <a:gs pos="98000">
              <a:srgbClr val="FFB400"/>
            </a:gs>
            <a:gs pos="74000">
              <a:srgbClr val="FFD7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8">
            <a:extLst>
              <a:ext uri="{FF2B5EF4-FFF2-40B4-BE49-F238E27FC236}">
                <a16:creationId xmlns:a16="http://schemas.microsoft.com/office/drawing/2014/main" id="{5E47962F-B66D-CC4C-AAA8-F50B2DA750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002" y="1707792"/>
            <a:ext cx="10252066" cy="5993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 i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DIVIDER SLIDE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BE9D641-A0FC-EE47-943B-0E21DA6D71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7667" y="6063154"/>
            <a:ext cx="704850" cy="5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809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urple gradient">
    <p:bg>
      <p:bgPr>
        <a:gradFill>
          <a:gsLst>
            <a:gs pos="0">
              <a:srgbClr val="1E2958">
                <a:lumMod val="97000"/>
                <a:lumOff val="3000"/>
              </a:srgbClr>
            </a:gs>
            <a:gs pos="98000">
              <a:srgbClr val="58277C"/>
            </a:gs>
            <a:gs pos="74000">
              <a:srgbClr val="763F8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93D0811-F6DA-834B-B717-F7D4B87AD7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7157" y="5982330"/>
            <a:ext cx="744982" cy="655193"/>
          </a:xfrm>
          <a:prstGeom prst="rect">
            <a:avLst/>
          </a:prstGeom>
        </p:spPr>
      </p:pic>
      <p:sp>
        <p:nvSpPr>
          <p:cNvPr id="7" name="Textplatzhalter 18">
            <a:extLst>
              <a:ext uri="{FF2B5EF4-FFF2-40B4-BE49-F238E27FC236}">
                <a16:creationId xmlns:a16="http://schemas.microsoft.com/office/drawing/2014/main" id="{8AF2BD95-81AC-ED40-817E-F72FA49616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002" y="1707792"/>
            <a:ext cx="10252066" cy="5993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 i="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14035567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picture 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2F74E34-E409-5044-BD2D-43FF971F4D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Click icon to </a:t>
            </a:r>
            <a:br>
              <a:rPr lang="de-DE" dirty="0"/>
            </a:br>
            <a:r>
              <a:rPr lang="de-DE" dirty="0"/>
              <a:t>insert picture</a:t>
            </a:r>
          </a:p>
        </p:txBody>
      </p:sp>
      <p:sp>
        <p:nvSpPr>
          <p:cNvPr id="7" name="Textplatzhalter 18">
            <a:extLst>
              <a:ext uri="{FF2B5EF4-FFF2-40B4-BE49-F238E27FC236}">
                <a16:creationId xmlns:a16="http://schemas.microsoft.com/office/drawing/2014/main" id="{5E47962F-B66D-CC4C-AAA8-F50B2DA750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001" y="1707792"/>
            <a:ext cx="12188890" cy="5993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="1" i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DIVIDER SLIDE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BE9D641-A0FC-EE47-943B-0E21DA6D71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7667" y="6063154"/>
            <a:ext cx="704850" cy="5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076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purple gradient">
    <p:bg>
      <p:bgPr>
        <a:gradFill>
          <a:gsLst>
            <a:gs pos="0">
              <a:srgbClr val="1E2958">
                <a:lumMod val="97000"/>
                <a:lumOff val="3000"/>
              </a:srgbClr>
            </a:gs>
            <a:gs pos="98000">
              <a:srgbClr val="58277C"/>
            </a:gs>
            <a:gs pos="74000">
              <a:srgbClr val="763F8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93D0811-F6DA-834B-B717-F7D4B87AD7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7157" y="5982330"/>
            <a:ext cx="744982" cy="655193"/>
          </a:xfrm>
          <a:prstGeom prst="rect">
            <a:avLst/>
          </a:prstGeom>
        </p:spPr>
      </p:pic>
      <p:sp>
        <p:nvSpPr>
          <p:cNvPr id="11" name="Textplatzhalter 18">
            <a:extLst>
              <a:ext uri="{FF2B5EF4-FFF2-40B4-BE49-F238E27FC236}">
                <a16:creationId xmlns:a16="http://schemas.microsoft.com/office/drawing/2014/main" id="{BF9858BE-954F-E446-90C0-DDAC95E8B7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4064" y="1634749"/>
            <a:ext cx="10225003" cy="46835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1" i="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1 </a:t>
            </a:r>
            <a:r>
              <a:rPr lang="de-DE" err="1"/>
              <a:t>chapter</a:t>
            </a:r>
            <a:r>
              <a:rPr lang="de-DE"/>
              <a:t> </a:t>
            </a:r>
            <a:r>
              <a:rPr lang="de-DE" err="1"/>
              <a:t>overview</a:t>
            </a:r>
            <a:endParaRPr lang="de-DE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3BF83EF-4D24-3445-A860-4F6668C3561F}"/>
              </a:ext>
            </a:extLst>
          </p:cNvPr>
          <p:cNvCxnSpPr/>
          <p:nvPr userDrawn="1"/>
        </p:nvCxnSpPr>
        <p:spPr>
          <a:xfrm>
            <a:off x="0" y="1595120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8D6E79-19DB-DB41-ACF4-FBD542671A03}"/>
              </a:ext>
            </a:extLst>
          </p:cNvPr>
          <p:cNvCxnSpPr/>
          <p:nvPr userDrawn="1"/>
        </p:nvCxnSpPr>
        <p:spPr>
          <a:xfrm>
            <a:off x="0" y="2143904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87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picture title 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59EE3D0-F2BA-3448-88E7-82861AD761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B3E33C0-C0A5-4D4A-8BC7-05A8EEA252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1" y="5260289"/>
            <a:ext cx="12188890" cy="59933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200" b="1" i="0" cap="all" spc="150" baseline="0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de-DE" err="1"/>
              <a:t>TITLE</a:t>
            </a:r>
            <a:endParaRPr lang="de-DE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FFA65703-0DB8-7140-A289-8CDD726530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0" y="5938996"/>
            <a:ext cx="12188890" cy="4711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200" b="1" i="0" cap="all" spc="150" baseline="0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de-DE" err="1"/>
              <a:t>date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317438"/>
      </p:ext>
    </p:extLst>
  </p:cSld>
  <p:clrMapOvr>
    <a:masterClrMapping/>
  </p:clrMapOvr>
  <p:hf hd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contents purple gradient">
    <p:bg>
      <p:bgPr>
        <a:gradFill>
          <a:gsLst>
            <a:gs pos="0">
              <a:srgbClr val="1E2958">
                <a:lumMod val="97000"/>
                <a:lumOff val="3000"/>
              </a:srgbClr>
            </a:gs>
            <a:gs pos="98000">
              <a:srgbClr val="58277C"/>
            </a:gs>
            <a:gs pos="74000">
              <a:srgbClr val="763F8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5D6D613F-081A-AD45-AC78-4971CAF275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116" y="2829915"/>
            <a:ext cx="7645400" cy="29749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800" cap="all" spc="15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2.1 </a:t>
            </a:r>
            <a:r>
              <a:rPr lang="de-DE" err="1"/>
              <a:t>second</a:t>
            </a:r>
            <a:r>
              <a:rPr lang="de-DE"/>
              <a:t> </a:t>
            </a:r>
            <a:r>
              <a:rPr lang="de-DE" err="1"/>
              <a:t>level</a:t>
            </a:r>
            <a:br>
              <a:rPr lang="de-DE"/>
            </a:br>
            <a:r>
              <a:rPr lang="de-DE"/>
              <a:t>
2.1 </a:t>
            </a:r>
            <a:r>
              <a:rPr lang="de-DE" err="1"/>
              <a:t>second</a:t>
            </a:r>
            <a:r>
              <a:rPr lang="de-DE"/>
              <a:t> </a:t>
            </a:r>
            <a:r>
              <a:rPr lang="de-DE" err="1"/>
              <a:t>level</a:t>
            </a:r>
            <a:br>
              <a:rPr lang="de-DE"/>
            </a:br>
            <a:endParaRPr lang="de-DE"/>
          </a:p>
          <a:p>
            <a:r>
              <a:rPr lang="de-DE"/>
              <a:t>2.1 </a:t>
            </a:r>
            <a:r>
              <a:rPr lang="de-DE" err="1"/>
              <a:t>second</a:t>
            </a:r>
            <a:r>
              <a:rPr lang="de-DE"/>
              <a:t> </a:t>
            </a:r>
            <a:r>
              <a:rPr lang="de-DE" err="1"/>
              <a:t>level</a:t>
            </a:r>
            <a:br>
              <a:rPr lang="de-DE"/>
            </a:br>
            <a:endParaRPr lang="de-DE"/>
          </a:p>
          <a:p>
            <a:r>
              <a:rPr lang="de-DE"/>
              <a:t>2.1 </a:t>
            </a:r>
            <a:r>
              <a:rPr lang="de-DE" err="1"/>
              <a:t>second</a:t>
            </a:r>
            <a:r>
              <a:rPr lang="de-DE"/>
              <a:t> </a:t>
            </a:r>
            <a:r>
              <a:rPr lang="de-DE" err="1"/>
              <a:t>level</a:t>
            </a:r>
            <a:br>
              <a:rPr lang="de-DE"/>
            </a:br>
            <a:endParaRPr lang="de-DE"/>
          </a:p>
          <a:p>
            <a:r>
              <a:rPr lang="de-DE"/>
              <a:t>2.1 </a:t>
            </a:r>
            <a:r>
              <a:rPr lang="de-DE" err="1"/>
              <a:t>second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D020487-6030-1E49-ABBE-3AC339EACE3D}"/>
              </a:ext>
            </a:extLst>
          </p:cNvPr>
          <p:cNvSpPr>
            <a:spLocks noChangeAspect="1"/>
          </p:cNvSpPr>
          <p:nvPr userDrawn="1"/>
        </p:nvSpPr>
        <p:spPr>
          <a:xfrm>
            <a:off x="8917049" y="1638889"/>
            <a:ext cx="457200" cy="457200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9033D4-8A4F-904A-8C32-1DF0A5297077}"/>
              </a:ext>
            </a:extLst>
          </p:cNvPr>
          <p:cNvSpPr/>
          <p:nvPr userDrawn="1"/>
        </p:nvSpPr>
        <p:spPr>
          <a:xfrm>
            <a:off x="0" y="1638889"/>
            <a:ext cx="9153025" cy="4572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platzhalter 18">
            <a:extLst>
              <a:ext uri="{FF2B5EF4-FFF2-40B4-BE49-F238E27FC236}">
                <a16:creationId xmlns:a16="http://schemas.microsoft.com/office/drawing/2014/main" id="{A77A9B4E-5F1F-A94A-B149-8B9C39060B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1650273"/>
            <a:ext cx="8354860" cy="457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i="0" cap="all" spc="20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de-DE"/>
              <a:t>2 </a:t>
            </a:r>
            <a:r>
              <a:rPr lang="de-DE" err="1"/>
              <a:t>chapter</a:t>
            </a:r>
            <a:r>
              <a:rPr lang="de-DE"/>
              <a:t> </a:t>
            </a:r>
            <a:r>
              <a:rPr lang="de-DE" err="1"/>
              <a:t>overview</a:t>
            </a:r>
            <a:endParaRPr lang="de-DE"/>
          </a:p>
        </p:txBody>
      </p:sp>
      <p:pic>
        <p:nvPicPr>
          <p:cNvPr id="10" name="Grafik 4">
            <a:extLst>
              <a:ext uri="{FF2B5EF4-FFF2-40B4-BE49-F238E27FC236}">
                <a16:creationId xmlns:a16="http://schemas.microsoft.com/office/drawing/2014/main" id="{11DDE12D-F715-E045-843F-8FD642BB88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7157" y="5982330"/>
            <a:ext cx="744982" cy="6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855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– 2nd purple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1">
            <a:extLst>
              <a:ext uri="{FF2B5EF4-FFF2-40B4-BE49-F238E27FC236}">
                <a16:creationId xmlns:a16="http://schemas.microsoft.com/office/drawing/2014/main" id="{C006ED8D-C04B-F74E-B9D7-FD2E0A72A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8406581" cy="417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91823C0-D5E4-6D45-BB1B-A17E496886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4232" y="901874"/>
            <a:ext cx="8396748" cy="5154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>
                <a:solidFill>
                  <a:schemeClr val="accent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94783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– 2nd black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BAACE353-F0D2-1547-9007-D140252A02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4232" y="901874"/>
            <a:ext cx="8396748" cy="5154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Placeholder 21">
            <a:extLst>
              <a:ext uri="{FF2B5EF4-FFF2-40B4-BE49-F238E27FC236}">
                <a16:creationId xmlns:a16="http://schemas.microsoft.com/office/drawing/2014/main" id="{803EBF62-F63D-1041-A8A9-B992D2492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8406581" cy="417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31572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yellow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erade Verbindung 22">
            <a:extLst>
              <a:ext uri="{FF2B5EF4-FFF2-40B4-BE49-F238E27FC236}">
                <a16:creationId xmlns:a16="http://schemas.microsoft.com/office/drawing/2014/main" id="{888C4BDC-A103-6345-BBAF-C614FF5A4315}"/>
              </a:ext>
            </a:extLst>
          </p:cNvPr>
          <p:cNvCxnSpPr>
            <a:cxnSpLocks/>
          </p:cNvCxnSpPr>
          <p:nvPr userDrawn="1"/>
        </p:nvCxnSpPr>
        <p:spPr>
          <a:xfrm>
            <a:off x="901519" y="5582877"/>
            <a:ext cx="8355215" cy="0"/>
          </a:xfrm>
          <a:prstGeom prst="line">
            <a:avLst/>
          </a:prstGeom>
          <a:ln w="25400">
            <a:gradFill>
              <a:gsLst>
                <a:gs pos="0">
                  <a:srgbClr val="FFBA00"/>
                </a:gs>
                <a:gs pos="74000">
                  <a:srgbClr val="FFD100"/>
                </a:gs>
                <a:gs pos="98000">
                  <a:srgbClr val="FFBA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22">
            <a:extLst>
              <a:ext uri="{FF2B5EF4-FFF2-40B4-BE49-F238E27FC236}">
                <a16:creationId xmlns:a16="http://schemas.microsoft.com/office/drawing/2014/main" id="{5E88FA84-7121-134C-8782-6BF8A0BCFF1F}"/>
              </a:ext>
            </a:extLst>
          </p:cNvPr>
          <p:cNvCxnSpPr>
            <a:cxnSpLocks/>
          </p:cNvCxnSpPr>
          <p:nvPr userDrawn="1"/>
        </p:nvCxnSpPr>
        <p:spPr>
          <a:xfrm>
            <a:off x="901519" y="1440976"/>
            <a:ext cx="8355215" cy="0"/>
          </a:xfrm>
          <a:prstGeom prst="line">
            <a:avLst/>
          </a:prstGeom>
          <a:ln w="25400">
            <a:gradFill>
              <a:gsLst>
                <a:gs pos="0">
                  <a:srgbClr val="FFBA00"/>
                </a:gs>
                <a:gs pos="74000">
                  <a:srgbClr val="FFD100"/>
                </a:gs>
                <a:gs pos="98000">
                  <a:srgbClr val="FFBA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Placeholder 21">
            <a:extLst>
              <a:ext uri="{FF2B5EF4-FFF2-40B4-BE49-F238E27FC236}">
                <a16:creationId xmlns:a16="http://schemas.microsoft.com/office/drawing/2014/main" id="{51E48029-362B-2E4B-A2CA-6A5E348AA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8406581" cy="417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858695E-95C1-7340-9C2D-1B43354131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4232" y="1440975"/>
            <a:ext cx="8396748" cy="4141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543419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2/3 - circle pics 1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E2F964C-35F7-0F4E-9220-E6D6D39DB8F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627938" y="396240"/>
            <a:ext cx="1782972" cy="1782972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9675F79-1891-0344-A1A4-7C321B64D15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627938" y="2461314"/>
            <a:ext cx="1782972" cy="1782972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586E828-57C4-9144-946C-09E90507573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627938" y="4526388"/>
            <a:ext cx="1782972" cy="1782972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5CD72C3-6658-0B4D-A4D4-77D20AEA5C0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532728" y="3507794"/>
            <a:ext cx="1782972" cy="1782972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381AEE-DBF9-5546-9650-A1768FDB6DB1}"/>
              </a:ext>
            </a:extLst>
          </p:cNvPr>
          <p:cNvSpPr>
            <a:spLocks noChangeAspect="1"/>
          </p:cNvSpPr>
          <p:nvPr userDrawn="1"/>
        </p:nvSpPr>
        <p:spPr>
          <a:xfrm>
            <a:off x="6086167" y="235974"/>
            <a:ext cx="457200" cy="457200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F271EF-C376-304F-9C3D-C1FCF0305AB1}"/>
              </a:ext>
            </a:extLst>
          </p:cNvPr>
          <p:cNvSpPr/>
          <p:nvPr userDrawn="1"/>
        </p:nvSpPr>
        <p:spPr>
          <a:xfrm>
            <a:off x="0" y="235974"/>
            <a:ext cx="6322143" cy="4572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fik 18">
            <a:extLst>
              <a:ext uri="{FF2B5EF4-FFF2-40B4-BE49-F238E27FC236}">
                <a16:creationId xmlns:a16="http://schemas.microsoft.com/office/drawing/2014/main" id="{51EB40E3-7EDB-EB42-A037-3CA9C187ED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51" y="299799"/>
            <a:ext cx="455302" cy="329551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95A0CB20-0964-5748-B9B2-DA90B4C1F6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258737"/>
            <a:ext cx="5636712" cy="41766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78D7C24C-0969-4942-8379-7CC5F0C13388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532728" y="1381408"/>
            <a:ext cx="1782972" cy="1782972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204572E-5D3A-B146-A41E-21E1C29AE332}"/>
              </a:ext>
            </a:extLst>
          </p:cNvPr>
          <p:cNvSpPr/>
          <p:nvPr userDrawn="1"/>
        </p:nvSpPr>
        <p:spPr>
          <a:xfrm>
            <a:off x="369092" y="6256445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25" name="Foliennummernplatzhalter 5">
            <a:extLst>
              <a:ext uri="{FF2B5EF4-FFF2-40B4-BE49-F238E27FC236}">
                <a16:creationId xmlns:a16="http://schemas.microsoft.com/office/drawing/2014/main" id="{F78BF996-3C53-774E-AD0B-0F9E74451626}"/>
              </a:ext>
            </a:extLst>
          </p:cNvPr>
          <p:cNvSpPr txBox="1">
            <a:spLocks/>
          </p:cNvSpPr>
          <p:nvPr userDrawn="1"/>
        </p:nvSpPr>
        <p:spPr>
          <a:xfrm>
            <a:off x="188071" y="6321110"/>
            <a:ext cx="726776" cy="41433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100" b="1" i="0" kern="1200" cap="all" spc="150" baseline="0">
                <a:solidFill>
                  <a:schemeClr val="bg1"/>
                </a:solidFill>
                <a:latin typeface="Gill Sans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ABDAA0-2760-6448-8BEB-521B720AFD5D}" type="slidenum">
              <a:rPr lang="de-DE" sz="1000" spc="0" baseline="0" smtClean="0">
                <a:latin typeface="+mn-lt"/>
              </a:rPr>
              <a:pPr/>
              <a:t>‹N°›</a:t>
            </a:fld>
            <a:endParaRPr lang="de-DE" sz="1000" spc="0" baseline="0" dirty="0">
              <a:latin typeface="+mn-lt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8F900B5-1460-7D4A-8D19-CBEB9F0FC0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4232" y="901874"/>
            <a:ext cx="5626881" cy="5154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>
                <a:solidFill>
                  <a:schemeClr val="accent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26458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2/3 - picture 1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2">
            <a:extLst>
              <a:ext uri="{FF2B5EF4-FFF2-40B4-BE49-F238E27FC236}">
                <a16:creationId xmlns:a16="http://schemas.microsoft.com/office/drawing/2014/main" id="{90290285-F647-D344-9B0B-3F892228BD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78625" y="0"/>
            <a:ext cx="5413375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Click icon to </a:t>
            </a:r>
            <a:br>
              <a:rPr lang="de-DE" dirty="0"/>
            </a:br>
            <a:r>
              <a:rPr lang="de-DE" dirty="0"/>
              <a:t>add picture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DFC81B-2549-BC46-AF6F-1EAFDDE9DDC8}"/>
              </a:ext>
            </a:extLst>
          </p:cNvPr>
          <p:cNvSpPr>
            <a:spLocks noChangeAspect="1"/>
          </p:cNvSpPr>
          <p:nvPr userDrawn="1"/>
        </p:nvSpPr>
        <p:spPr>
          <a:xfrm>
            <a:off x="6086167" y="235974"/>
            <a:ext cx="457200" cy="457200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221E96-D5CC-A546-B6B3-6E0167A31C4C}"/>
              </a:ext>
            </a:extLst>
          </p:cNvPr>
          <p:cNvSpPr/>
          <p:nvPr userDrawn="1"/>
        </p:nvSpPr>
        <p:spPr>
          <a:xfrm>
            <a:off x="0" y="235974"/>
            <a:ext cx="6322143" cy="4572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rafik 18">
            <a:extLst>
              <a:ext uri="{FF2B5EF4-FFF2-40B4-BE49-F238E27FC236}">
                <a16:creationId xmlns:a16="http://schemas.microsoft.com/office/drawing/2014/main" id="{EE89DE22-9781-3F48-838D-2A30A25BA6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51" y="299799"/>
            <a:ext cx="455302" cy="329551"/>
          </a:xfrm>
          <a:prstGeom prst="rect">
            <a:avLst/>
          </a:prstGeom>
        </p:spPr>
      </p:pic>
      <p:sp>
        <p:nvSpPr>
          <p:cNvPr id="16" name="Title 3">
            <a:extLst>
              <a:ext uri="{FF2B5EF4-FFF2-40B4-BE49-F238E27FC236}">
                <a16:creationId xmlns:a16="http://schemas.microsoft.com/office/drawing/2014/main" id="{9E7F6A69-3535-BF42-B4B1-A5ADFAD6E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258737"/>
            <a:ext cx="5636712" cy="41766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TITLE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ABCB269-512B-3948-BFC5-C6A0B1E9EE3F}"/>
              </a:ext>
            </a:extLst>
          </p:cNvPr>
          <p:cNvSpPr/>
          <p:nvPr userDrawn="1"/>
        </p:nvSpPr>
        <p:spPr>
          <a:xfrm>
            <a:off x="369092" y="6256445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49819B58-605C-2C44-BFCA-7FEDE5C2593D}"/>
              </a:ext>
            </a:extLst>
          </p:cNvPr>
          <p:cNvSpPr txBox="1">
            <a:spLocks/>
          </p:cNvSpPr>
          <p:nvPr userDrawn="1"/>
        </p:nvSpPr>
        <p:spPr>
          <a:xfrm>
            <a:off x="188071" y="6321110"/>
            <a:ext cx="726776" cy="41433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100" b="1" i="0" kern="1200" cap="all" spc="150" baseline="0">
                <a:solidFill>
                  <a:schemeClr val="bg1"/>
                </a:solidFill>
                <a:latin typeface="Gill Sans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ABDAA0-2760-6448-8BEB-521B720AFD5D}" type="slidenum">
              <a:rPr lang="de-DE" sz="1000" spc="0" baseline="0" smtClean="0">
                <a:latin typeface="+mn-lt"/>
              </a:rPr>
              <a:pPr/>
              <a:t>‹N°›</a:t>
            </a:fld>
            <a:endParaRPr lang="de-DE" sz="1000" spc="0" baseline="0" dirty="0">
              <a:latin typeface="+mn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D7F90C0-D9AA-194B-B33F-D9DC4707E2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4232" y="901874"/>
            <a:ext cx="5626881" cy="5154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>
                <a:solidFill>
                  <a:schemeClr val="accent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686761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2/3 - yellow gradient 1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BCDFC81B-2549-BC46-AF6F-1EAFDDE9DDC8}"/>
              </a:ext>
            </a:extLst>
          </p:cNvPr>
          <p:cNvSpPr>
            <a:spLocks noChangeAspect="1"/>
          </p:cNvSpPr>
          <p:nvPr userDrawn="1"/>
        </p:nvSpPr>
        <p:spPr>
          <a:xfrm>
            <a:off x="6086167" y="235974"/>
            <a:ext cx="457200" cy="457200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221E96-D5CC-A546-B6B3-6E0167A31C4C}"/>
              </a:ext>
            </a:extLst>
          </p:cNvPr>
          <p:cNvSpPr/>
          <p:nvPr userDrawn="1"/>
        </p:nvSpPr>
        <p:spPr>
          <a:xfrm>
            <a:off x="0" y="235974"/>
            <a:ext cx="6322143" cy="4572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rafik 18">
            <a:extLst>
              <a:ext uri="{FF2B5EF4-FFF2-40B4-BE49-F238E27FC236}">
                <a16:creationId xmlns:a16="http://schemas.microsoft.com/office/drawing/2014/main" id="{EE89DE22-9781-3F48-838D-2A30A25BA6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51" y="299799"/>
            <a:ext cx="455302" cy="329551"/>
          </a:xfrm>
          <a:prstGeom prst="rect">
            <a:avLst/>
          </a:prstGeom>
        </p:spPr>
      </p:pic>
      <p:sp>
        <p:nvSpPr>
          <p:cNvPr id="16" name="Title 3">
            <a:extLst>
              <a:ext uri="{FF2B5EF4-FFF2-40B4-BE49-F238E27FC236}">
                <a16:creationId xmlns:a16="http://schemas.microsoft.com/office/drawing/2014/main" id="{9E7F6A69-3535-BF42-B4B1-A5ADFAD6E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258737"/>
            <a:ext cx="5636712" cy="41766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ABCB269-512B-3948-BFC5-C6A0B1E9EE3F}"/>
              </a:ext>
            </a:extLst>
          </p:cNvPr>
          <p:cNvSpPr/>
          <p:nvPr userDrawn="1"/>
        </p:nvSpPr>
        <p:spPr>
          <a:xfrm>
            <a:off x="369092" y="6256445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49819B58-605C-2C44-BFCA-7FEDE5C2593D}"/>
              </a:ext>
            </a:extLst>
          </p:cNvPr>
          <p:cNvSpPr txBox="1">
            <a:spLocks/>
          </p:cNvSpPr>
          <p:nvPr userDrawn="1"/>
        </p:nvSpPr>
        <p:spPr>
          <a:xfrm>
            <a:off x="188071" y="6321110"/>
            <a:ext cx="726776" cy="41433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100" b="1" i="0" kern="1200" cap="all" spc="150" baseline="0">
                <a:solidFill>
                  <a:schemeClr val="bg1"/>
                </a:solidFill>
                <a:latin typeface="Gill Sans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ABDAA0-2760-6448-8BEB-521B720AFD5D}" type="slidenum">
              <a:rPr lang="de-DE" sz="1000" spc="0" baseline="0" smtClean="0">
                <a:latin typeface="+mn-lt"/>
              </a:rPr>
              <a:pPr/>
              <a:t>‹N°›</a:t>
            </a:fld>
            <a:endParaRPr lang="de-DE" sz="1000" spc="0" baseline="0" dirty="0">
              <a:latin typeface="+mn-lt"/>
            </a:endParaRPr>
          </a:p>
        </p:txBody>
      </p:sp>
      <p:sp>
        <p:nvSpPr>
          <p:cNvPr id="10" name="Rechteck 33">
            <a:extLst>
              <a:ext uri="{FF2B5EF4-FFF2-40B4-BE49-F238E27FC236}">
                <a16:creationId xmlns:a16="http://schemas.microsoft.com/office/drawing/2014/main" id="{16936892-52B5-C245-8A93-57806DB7EDB1}"/>
              </a:ext>
            </a:extLst>
          </p:cNvPr>
          <p:cNvSpPr/>
          <p:nvPr userDrawn="1"/>
        </p:nvSpPr>
        <p:spPr>
          <a:xfrm>
            <a:off x="6779324" y="0"/>
            <a:ext cx="5421076" cy="6858000"/>
          </a:xfrm>
          <a:prstGeom prst="rect">
            <a:avLst/>
          </a:prstGeom>
          <a:gradFill>
            <a:gsLst>
              <a:gs pos="0">
                <a:srgbClr val="FFB400"/>
              </a:gs>
              <a:gs pos="98000">
                <a:srgbClr val="FFB400"/>
              </a:gs>
              <a:gs pos="74000">
                <a:srgbClr val="FFD7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415D1E9-3BC5-E94A-80F8-7078C0193D3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601626" y="1540764"/>
            <a:ext cx="3776472" cy="3776472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062EAFE-C0B8-9948-B02E-1EAE7A1897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4232" y="901874"/>
            <a:ext cx="5626881" cy="5154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78158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icons 2/3 - yellow gradient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>
            <a:extLst>
              <a:ext uri="{FF2B5EF4-FFF2-40B4-BE49-F238E27FC236}">
                <a16:creationId xmlns:a16="http://schemas.microsoft.com/office/drawing/2014/main" id="{057C9461-5828-5946-ADAB-72E2F12F1713}"/>
              </a:ext>
            </a:extLst>
          </p:cNvPr>
          <p:cNvSpPr/>
          <p:nvPr userDrawn="1"/>
        </p:nvSpPr>
        <p:spPr>
          <a:xfrm>
            <a:off x="6779324" y="0"/>
            <a:ext cx="5421076" cy="6858000"/>
          </a:xfrm>
          <a:prstGeom prst="rect">
            <a:avLst/>
          </a:prstGeom>
          <a:gradFill>
            <a:gsLst>
              <a:gs pos="0">
                <a:srgbClr val="FFB400"/>
              </a:gs>
              <a:gs pos="98000">
                <a:srgbClr val="FFB400"/>
              </a:gs>
              <a:gs pos="74000">
                <a:srgbClr val="FFD7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Ring 34">
            <a:extLst>
              <a:ext uri="{FF2B5EF4-FFF2-40B4-BE49-F238E27FC236}">
                <a16:creationId xmlns:a16="http://schemas.microsoft.com/office/drawing/2014/main" id="{5578F0F4-18F8-1747-8DE1-E2AD627C864B}"/>
              </a:ext>
            </a:extLst>
          </p:cNvPr>
          <p:cNvSpPr/>
          <p:nvPr userDrawn="1"/>
        </p:nvSpPr>
        <p:spPr>
          <a:xfrm>
            <a:off x="7604400" y="1539152"/>
            <a:ext cx="3780000" cy="3780000"/>
          </a:xfrm>
          <a:prstGeom prst="donut">
            <a:avLst>
              <a:gd name="adj" fmla="val 32624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6" name="Picture Placeholder 31" descr="Icon&#10;&#10;Description automatically generated">
            <a:extLst>
              <a:ext uri="{FF2B5EF4-FFF2-40B4-BE49-F238E27FC236}">
                <a16:creationId xmlns:a16="http://schemas.microsoft.com/office/drawing/2014/main" id="{657A2A2C-67E9-C24D-A34E-5C8E97CD28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432" y="2938936"/>
            <a:ext cx="676656" cy="676656"/>
          </a:xfrm>
          <a:prstGeom prst="rect">
            <a:avLst/>
          </a:prstGeom>
        </p:spPr>
      </p:pic>
      <p:pic>
        <p:nvPicPr>
          <p:cNvPr id="47" name="Picture Placeholder 33" descr="Icon&#10;&#10;Description automatically generated">
            <a:extLst>
              <a:ext uri="{FF2B5EF4-FFF2-40B4-BE49-F238E27FC236}">
                <a16:creationId xmlns:a16="http://schemas.microsoft.com/office/drawing/2014/main" id="{654A0FB2-0B1D-064A-941D-CB05EBFD19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432" y="4599818"/>
            <a:ext cx="676656" cy="676656"/>
          </a:xfrm>
          <a:prstGeom prst="rect">
            <a:avLst/>
          </a:prstGeom>
        </p:spPr>
      </p:pic>
      <p:pic>
        <p:nvPicPr>
          <p:cNvPr id="48" name="Picture Placeholder 29" descr="Icon&#10;&#10;Description automatically generated">
            <a:extLst>
              <a:ext uri="{FF2B5EF4-FFF2-40B4-BE49-F238E27FC236}">
                <a16:creationId xmlns:a16="http://schemas.microsoft.com/office/drawing/2014/main" id="{B8BA5E99-67DB-964B-A4B2-8ED6908CFC9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432" y="1273197"/>
            <a:ext cx="676656" cy="676656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E6C68A3B-2D92-5B43-BDA3-96F5CA3D90E0}"/>
              </a:ext>
            </a:extLst>
          </p:cNvPr>
          <p:cNvSpPr>
            <a:spLocks noChangeAspect="1"/>
          </p:cNvSpPr>
          <p:nvPr userDrawn="1"/>
        </p:nvSpPr>
        <p:spPr>
          <a:xfrm>
            <a:off x="6086167" y="235974"/>
            <a:ext cx="457200" cy="457200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715B601-D477-9D46-9BD3-E72B9625938C}"/>
              </a:ext>
            </a:extLst>
          </p:cNvPr>
          <p:cNvSpPr/>
          <p:nvPr userDrawn="1"/>
        </p:nvSpPr>
        <p:spPr>
          <a:xfrm>
            <a:off x="0" y="235974"/>
            <a:ext cx="6322143" cy="4572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5" name="Grafik 18">
            <a:extLst>
              <a:ext uri="{FF2B5EF4-FFF2-40B4-BE49-F238E27FC236}">
                <a16:creationId xmlns:a16="http://schemas.microsoft.com/office/drawing/2014/main" id="{DAFAFC9F-582F-8D44-BDC5-7422F277B2F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51" y="299799"/>
            <a:ext cx="455302" cy="329551"/>
          </a:xfrm>
          <a:prstGeom prst="rect">
            <a:avLst/>
          </a:prstGeom>
        </p:spPr>
      </p:pic>
      <p:sp>
        <p:nvSpPr>
          <p:cNvPr id="68" name="Title 3">
            <a:extLst>
              <a:ext uri="{FF2B5EF4-FFF2-40B4-BE49-F238E27FC236}">
                <a16:creationId xmlns:a16="http://schemas.microsoft.com/office/drawing/2014/main" id="{7C143CAF-0AFF-AE41-B5E2-77645972AF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258737"/>
            <a:ext cx="5636712" cy="41766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9D7EA1F-FE44-8D44-A481-7AA9C6D7A86A}"/>
              </a:ext>
            </a:extLst>
          </p:cNvPr>
          <p:cNvSpPr/>
          <p:nvPr userDrawn="1"/>
        </p:nvSpPr>
        <p:spPr>
          <a:xfrm>
            <a:off x="369092" y="6256445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EE9606E0-E2C2-EB43-8094-3BC3D820C1AD}"/>
              </a:ext>
            </a:extLst>
          </p:cNvPr>
          <p:cNvSpPr txBox="1">
            <a:spLocks/>
          </p:cNvSpPr>
          <p:nvPr userDrawn="1"/>
        </p:nvSpPr>
        <p:spPr>
          <a:xfrm>
            <a:off x="188071" y="6321110"/>
            <a:ext cx="726776" cy="41433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100" b="1" i="0" kern="1200" cap="all" spc="150" baseline="0">
                <a:solidFill>
                  <a:schemeClr val="bg1"/>
                </a:solidFill>
                <a:latin typeface="Gill Sans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ABDAA0-2760-6448-8BEB-521B720AFD5D}" type="slidenum">
              <a:rPr lang="de-DE" sz="1000" spc="0" baseline="0" smtClean="0">
                <a:latin typeface="+mn-lt"/>
              </a:rPr>
              <a:pPr/>
              <a:t>‹N°›</a:t>
            </a:fld>
            <a:endParaRPr lang="de-DE" sz="1000" spc="0" baseline="0" dirty="0">
              <a:latin typeface="+mn-lt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D5F55BC-60E7-E742-96D2-065CA64F76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61653" y="1264487"/>
            <a:ext cx="4889460" cy="14457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/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088FEC7-FB2B-2F44-A6C4-F8CAAE03A8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61653" y="2916666"/>
            <a:ext cx="4889460" cy="144572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/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5DA61F6-4E4D-8745-A7C2-5E69502071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61653" y="4568845"/>
            <a:ext cx="4889460" cy="144572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/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13095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icons 2/3 - yellow gradient circle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02E5B8FC-F8DA-4146-A961-5A820A8515A9}"/>
              </a:ext>
            </a:extLst>
          </p:cNvPr>
          <p:cNvSpPr/>
          <p:nvPr userDrawn="1"/>
        </p:nvSpPr>
        <p:spPr>
          <a:xfrm>
            <a:off x="6779324" y="0"/>
            <a:ext cx="5421076" cy="6858000"/>
          </a:xfrm>
          <a:prstGeom prst="rect">
            <a:avLst/>
          </a:prstGeom>
          <a:gradFill>
            <a:gsLst>
              <a:gs pos="0">
                <a:srgbClr val="FFB400"/>
              </a:gs>
              <a:gs pos="98000">
                <a:srgbClr val="FFB400"/>
              </a:gs>
              <a:gs pos="74000">
                <a:srgbClr val="FFD7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DA1D6BBA-C3D6-F044-AF78-F06169A480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14264" y="1273197"/>
            <a:ext cx="676656" cy="676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241B3-36AD-5340-8001-ADE71EA5AA4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601626" y="1540764"/>
            <a:ext cx="3776472" cy="3776472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4ED27BF6-C944-B749-A7D8-F92A3D7006E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14264" y="2938936"/>
            <a:ext cx="676656" cy="676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7F5071C4-43C8-7740-8679-6760F2518A3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14264" y="4599818"/>
            <a:ext cx="676656" cy="676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5455DB0-9A59-2D46-BF94-E374AF03B852}"/>
              </a:ext>
            </a:extLst>
          </p:cNvPr>
          <p:cNvSpPr>
            <a:spLocks noChangeAspect="1"/>
          </p:cNvSpPr>
          <p:nvPr userDrawn="1"/>
        </p:nvSpPr>
        <p:spPr>
          <a:xfrm>
            <a:off x="6086167" y="235974"/>
            <a:ext cx="457200" cy="457200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E16C09B-60D1-3F46-8CD9-72779C0E91B1}"/>
              </a:ext>
            </a:extLst>
          </p:cNvPr>
          <p:cNvSpPr/>
          <p:nvPr userDrawn="1"/>
        </p:nvSpPr>
        <p:spPr>
          <a:xfrm>
            <a:off x="0" y="235974"/>
            <a:ext cx="6322143" cy="4572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0" name="Grafik 18">
            <a:extLst>
              <a:ext uri="{FF2B5EF4-FFF2-40B4-BE49-F238E27FC236}">
                <a16:creationId xmlns:a16="http://schemas.microsoft.com/office/drawing/2014/main" id="{36668695-A8E6-F44D-BFE6-A3F77DA4B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51" y="299799"/>
            <a:ext cx="455302" cy="329551"/>
          </a:xfrm>
          <a:prstGeom prst="rect">
            <a:avLst/>
          </a:prstGeom>
        </p:spPr>
      </p:pic>
      <p:sp>
        <p:nvSpPr>
          <p:cNvPr id="62" name="Title 3">
            <a:extLst>
              <a:ext uri="{FF2B5EF4-FFF2-40B4-BE49-F238E27FC236}">
                <a16:creationId xmlns:a16="http://schemas.microsoft.com/office/drawing/2014/main" id="{D2C65330-4B97-3B46-AA5F-202A46CA31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258737"/>
            <a:ext cx="5636712" cy="41766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969BFC4-B923-D145-B179-D5340B5A2FAD}"/>
              </a:ext>
            </a:extLst>
          </p:cNvPr>
          <p:cNvSpPr/>
          <p:nvPr userDrawn="1"/>
        </p:nvSpPr>
        <p:spPr>
          <a:xfrm>
            <a:off x="369092" y="6256445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EDB7469F-90DA-E649-AD40-06819D64B381}"/>
              </a:ext>
            </a:extLst>
          </p:cNvPr>
          <p:cNvSpPr txBox="1">
            <a:spLocks/>
          </p:cNvSpPr>
          <p:nvPr userDrawn="1"/>
        </p:nvSpPr>
        <p:spPr>
          <a:xfrm>
            <a:off x="188071" y="6321110"/>
            <a:ext cx="726776" cy="41433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100" b="1" i="0" kern="1200" cap="all" spc="150" baseline="0">
                <a:solidFill>
                  <a:schemeClr val="bg1"/>
                </a:solidFill>
                <a:latin typeface="Gill Sans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ABDAA0-2760-6448-8BEB-521B720AFD5D}" type="slidenum">
              <a:rPr lang="de-DE" sz="1000" spc="0" baseline="0" smtClean="0">
                <a:latin typeface="+mn-lt"/>
              </a:rPr>
              <a:pPr/>
              <a:t>‹N°›</a:t>
            </a:fld>
            <a:endParaRPr lang="de-DE" sz="1000" spc="0" baseline="0" dirty="0">
              <a:latin typeface="+mn-lt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D0F61AC-9C16-F947-994C-800D89A103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61653" y="1264487"/>
            <a:ext cx="4889460" cy="14457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/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33C817D-9C95-664D-A307-10C43EA269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61653" y="2916666"/>
            <a:ext cx="4889460" cy="144572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/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ED31378-37D1-0F42-B36F-53D48DFE82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61653" y="4568845"/>
            <a:ext cx="4889460" cy="144572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/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52418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icons 2/3 - picture 1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2">
            <a:extLst>
              <a:ext uri="{FF2B5EF4-FFF2-40B4-BE49-F238E27FC236}">
                <a16:creationId xmlns:a16="http://schemas.microsoft.com/office/drawing/2014/main" id="{90290285-F647-D344-9B0B-3F892228BD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78625" y="0"/>
            <a:ext cx="5413375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A6862E74-74B9-D64E-A1CF-9817CD2C13C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04432" y="1273197"/>
            <a:ext cx="676656" cy="676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82FAB4A8-3493-3F4C-9486-8C002E130CF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04432" y="2938936"/>
            <a:ext cx="676656" cy="676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7C57EF9A-7B2D-CD4C-AAC4-171125076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04432" y="4599818"/>
            <a:ext cx="676656" cy="676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044DD29-4ADF-C846-BA27-3C68C347813B}"/>
              </a:ext>
            </a:extLst>
          </p:cNvPr>
          <p:cNvSpPr>
            <a:spLocks noChangeAspect="1"/>
          </p:cNvSpPr>
          <p:nvPr userDrawn="1"/>
        </p:nvSpPr>
        <p:spPr>
          <a:xfrm>
            <a:off x="6086167" y="235974"/>
            <a:ext cx="457200" cy="457200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B6B62F5-14C4-5640-A539-7E74E2F17D90}"/>
              </a:ext>
            </a:extLst>
          </p:cNvPr>
          <p:cNvSpPr/>
          <p:nvPr userDrawn="1"/>
        </p:nvSpPr>
        <p:spPr>
          <a:xfrm>
            <a:off x="0" y="235974"/>
            <a:ext cx="6322143" cy="4572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Grafik 18">
            <a:extLst>
              <a:ext uri="{FF2B5EF4-FFF2-40B4-BE49-F238E27FC236}">
                <a16:creationId xmlns:a16="http://schemas.microsoft.com/office/drawing/2014/main" id="{A735B0F0-2FF8-7246-A8DD-2F4B69646B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51" y="299799"/>
            <a:ext cx="455302" cy="329551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F696669B-C973-7B43-84AF-0D0215260D56}"/>
              </a:ext>
            </a:extLst>
          </p:cNvPr>
          <p:cNvSpPr/>
          <p:nvPr userDrawn="1"/>
        </p:nvSpPr>
        <p:spPr>
          <a:xfrm>
            <a:off x="369092" y="6256445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1CE17B3C-50B2-054E-92E1-9C655B859B26}"/>
              </a:ext>
            </a:extLst>
          </p:cNvPr>
          <p:cNvSpPr txBox="1">
            <a:spLocks/>
          </p:cNvSpPr>
          <p:nvPr userDrawn="1"/>
        </p:nvSpPr>
        <p:spPr>
          <a:xfrm>
            <a:off x="188071" y="6321110"/>
            <a:ext cx="726776" cy="41433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100" b="1" i="0" kern="1200" cap="all" spc="150" baseline="0">
                <a:solidFill>
                  <a:schemeClr val="bg1"/>
                </a:solidFill>
                <a:latin typeface="Gill Sans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ABDAA0-2760-6448-8BEB-521B720AFD5D}" type="slidenum">
              <a:rPr lang="de-DE" sz="1000" spc="0" baseline="0" smtClean="0">
                <a:latin typeface="+mn-lt"/>
              </a:rPr>
              <a:pPr/>
              <a:t>‹N°›</a:t>
            </a:fld>
            <a:endParaRPr lang="de-DE" sz="1000" spc="0" baseline="0" dirty="0">
              <a:latin typeface="+mn-lt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8648659-058D-C743-8055-D9CE64393A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61653" y="1264487"/>
            <a:ext cx="4889460" cy="14457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/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E4A9FB2-59D3-574D-915A-0C8CA78F6D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61653" y="2916666"/>
            <a:ext cx="4889460" cy="144572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/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BCE71B0-FF93-6F43-9974-AF8BEF4F8C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61653" y="4568845"/>
            <a:ext cx="4889460" cy="144572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/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856B56A7-3762-C440-ADC1-FA5333D16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258737"/>
            <a:ext cx="5636712" cy="41766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8560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yellow gradient">
    <p:bg>
      <p:bgPr>
        <a:gradFill>
          <a:gsLst>
            <a:gs pos="0">
              <a:srgbClr val="FFB400"/>
            </a:gs>
            <a:gs pos="98000">
              <a:srgbClr val="FFB400"/>
            </a:gs>
            <a:gs pos="74000">
              <a:srgbClr val="FFD7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8">
            <a:extLst>
              <a:ext uri="{FF2B5EF4-FFF2-40B4-BE49-F238E27FC236}">
                <a16:creationId xmlns:a16="http://schemas.microsoft.com/office/drawing/2014/main" id="{5E47962F-B66D-CC4C-AAA8-F50B2DA750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002" y="1707792"/>
            <a:ext cx="10252066" cy="5993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 i="0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DIVIDER SLIDE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BE9D641-A0FC-EE47-943B-0E21DA6D71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7667" y="6063154"/>
            <a:ext cx="704850" cy="5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21806"/>
      </p:ext>
    </p:extLst>
  </p:cSld>
  <p:clrMapOvr>
    <a:masterClrMapping/>
  </p:clrMapOvr>
  <p:hf hd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old icons 2/3 - picture 1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2">
            <a:extLst>
              <a:ext uri="{FF2B5EF4-FFF2-40B4-BE49-F238E27FC236}">
                <a16:creationId xmlns:a16="http://schemas.microsoft.com/office/drawing/2014/main" id="{90290285-F647-D344-9B0B-3F892228BD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78625" y="0"/>
            <a:ext cx="5413375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8A05A6D-D5F5-2343-8AE9-8976A0A33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598" y="2928039"/>
            <a:ext cx="675640" cy="67564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202DEAF8-ACBA-1740-B783-72704EF558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598" y="1269406"/>
            <a:ext cx="675640" cy="67564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E9D4BDD4-17A6-0C4E-AF01-2CF3B6DA4F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598" y="4596503"/>
            <a:ext cx="675640" cy="675640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6D655BEB-B6D0-FF4B-8930-906287AE4FAA}"/>
              </a:ext>
            </a:extLst>
          </p:cNvPr>
          <p:cNvSpPr>
            <a:spLocks noChangeAspect="1"/>
          </p:cNvSpPr>
          <p:nvPr userDrawn="1"/>
        </p:nvSpPr>
        <p:spPr>
          <a:xfrm>
            <a:off x="6086167" y="235974"/>
            <a:ext cx="457200" cy="457200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3396AC2-89BA-3C47-B62E-B5C8DA7B8303}"/>
              </a:ext>
            </a:extLst>
          </p:cNvPr>
          <p:cNvSpPr/>
          <p:nvPr userDrawn="1"/>
        </p:nvSpPr>
        <p:spPr>
          <a:xfrm>
            <a:off x="0" y="235974"/>
            <a:ext cx="6322143" cy="4572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Grafik 18">
            <a:extLst>
              <a:ext uri="{FF2B5EF4-FFF2-40B4-BE49-F238E27FC236}">
                <a16:creationId xmlns:a16="http://schemas.microsoft.com/office/drawing/2014/main" id="{E9E3B998-FD45-7D41-B130-9B3AA38CEA6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51" y="299799"/>
            <a:ext cx="455302" cy="329551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7A1D741E-0915-6B4F-B522-643F72F07CFD}"/>
              </a:ext>
            </a:extLst>
          </p:cNvPr>
          <p:cNvSpPr/>
          <p:nvPr userDrawn="1"/>
        </p:nvSpPr>
        <p:spPr>
          <a:xfrm>
            <a:off x="369092" y="6256445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26" name="Foliennummernplatzhalter 5">
            <a:extLst>
              <a:ext uri="{FF2B5EF4-FFF2-40B4-BE49-F238E27FC236}">
                <a16:creationId xmlns:a16="http://schemas.microsoft.com/office/drawing/2014/main" id="{5484FE6A-6E63-394F-9A66-A1239F6591AE}"/>
              </a:ext>
            </a:extLst>
          </p:cNvPr>
          <p:cNvSpPr txBox="1">
            <a:spLocks/>
          </p:cNvSpPr>
          <p:nvPr userDrawn="1"/>
        </p:nvSpPr>
        <p:spPr>
          <a:xfrm>
            <a:off x="188071" y="6321110"/>
            <a:ext cx="726776" cy="41433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100" b="1" i="0" kern="1200" cap="all" spc="150" baseline="0">
                <a:solidFill>
                  <a:schemeClr val="bg1"/>
                </a:solidFill>
                <a:latin typeface="Gill Sans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ABDAA0-2760-6448-8BEB-521B720AFD5D}" type="slidenum">
              <a:rPr lang="de-DE" sz="1000" spc="0" baseline="0" smtClean="0">
                <a:latin typeface="+mn-lt"/>
              </a:rPr>
              <a:pPr/>
              <a:t>‹N°›</a:t>
            </a:fld>
            <a:endParaRPr lang="de-DE" sz="1000" spc="0" baseline="0" dirty="0">
              <a:latin typeface="+mn-lt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2F8FEEA-7E9D-D345-9DEA-BF9C422AEC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61653" y="1264487"/>
            <a:ext cx="4889460" cy="14457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/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3F761AD-78D6-F044-92AB-C7FF4C87C5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61653" y="2916666"/>
            <a:ext cx="4889460" cy="144572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/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5BB1728-ED56-2343-826E-94D918C262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61653" y="4568845"/>
            <a:ext cx="4889460" cy="144572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/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Title 3">
            <a:extLst>
              <a:ext uri="{FF2B5EF4-FFF2-40B4-BE49-F238E27FC236}">
                <a16:creationId xmlns:a16="http://schemas.microsoft.com/office/drawing/2014/main" id="{CA1C3FCE-2912-BC4A-BB51-603D2C05F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258737"/>
            <a:ext cx="5636712" cy="41766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219511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cons - purple gradient O pic">
    <p:bg>
      <p:bgPr>
        <a:gradFill>
          <a:gsLst>
            <a:gs pos="0">
              <a:srgbClr val="1E2958">
                <a:lumMod val="97000"/>
                <a:lumOff val="3000"/>
              </a:srgbClr>
            </a:gs>
            <a:gs pos="98000">
              <a:srgbClr val="58277C"/>
            </a:gs>
            <a:gs pos="74000">
              <a:srgbClr val="763F8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24FA9B2D-E607-774B-91F9-709A1E106C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8737"/>
            <a:ext cx="8260079" cy="41766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6" name="Picture Placeholder 31">
            <a:extLst>
              <a:ext uri="{FF2B5EF4-FFF2-40B4-BE49-F238E27FC236}">
                <a16:creationId xmlns:a16="http://schemas.microsoft.com/office/drawing/2014/main" id="{84DB912F-3E1A-3349-89DD-0A1B38AB1D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432" y="2435285"/>
            <a:ext cx="676656" cy="676656"/>
          </a:xfrm>
          <a:prstGeom prst="rect">
            <a:avLst/>
          </a:prstGeom>
        </p:spPr>
      </p:pic>
      <p:pic>
        <p:nvPicPr>
          <p:cNvPr id="17" name="Picture Placeholder 33">
            <a:extLst>
              <a:ext uri="{FF2B5EF4-FFF2-40B4-BE49-F238E27FC236}">
                <a16:creationId xmlns:a16="http://schemas.microsoft.com/office/drawing/2014/main" id="{B6B4CF7D-8E9D-4544-ABE7-15CB56F0DE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432" y="3597373"/>
            <a:ext cx="676656" cy="676656"/>
          </a:xfrm>
          <a:prstGeom prst="rect">
            <a:avLst/>
          </a:prstGeom>
        </p:spPr>
      </p:pic>
      <p:pic>
        <p:nvPicPr>
          <p:cNvPr id="18" name="Picture Placeholder 29">
            <a:extLst>
              <a:ext uri="{FF2B5EF4-FFF2-40B4-BE49-F238E27FC236}">
                <a16:creationId xmlns:a16="http://schemas.microsoft.com/office/drawing/2014/main" id="{46F38C32-B831-B040-A134-8989431565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432" y="1273197"/>
            <a:ext cx="676656" cy="676656"/>
          </a:xfrm>
          <a:prstGeom prst="rect">
            <a:avLst/>
          </a:prstGeom>
        </p:spPr>
      </p:pic>
      <p:pic>
        <p:nvPicPr>
          <p:cNvPr id="22" name="Picture Placeholder 33">
            <a:extLst>
              <a:ext uri="{FF2B5EF4-FFF2-40B4-BE49-F238E27FC236}">
                <a16:creationId xmlns:a16="http://schemas.microsoft.com/office/drawing/2014/main" id="{28070E02-D29C-5D42-A9B7-6CBC6D732B8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432" y="4759461"/>
            <a:ext cx="676656" cy="676656"/>
          </a:xfrm>
          <a:prstGeom prst="rect">
            <a:avLst/>
          </a:prstGeom>
        </p:spPr>
      </p:pic>
      <p:pic>
        <p:nvPicPr>
          <p:cNvPr id="26" name="Picture Placeholder 8" descr="A picture containing device, plate&#10;&#10;Description automatically generated">
            <a:extLst>
              <a:ext uri="{FF2B5EF4-FFF2-40B4-BE49-F238E27FC236}">
                <a16:creationId xmlns:a16="http://schemas.microsoft.com/office/drawing/2014/main" id="{400FB12A-ED59-794A-B302-02E0E393D7B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01626" y="1540764"/>
            <a:ext cx="3776472" cy="3776472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80735CE-123F-9B49-8942-56A4B8084C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61653" y="1238360"/>
            <a:ext cx="4889460" cy="10519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269BE7F-58A5-6540-9C7A-BC6A195708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61653" y="2405310"/>
            <a:ext cx="4889460" cy="10519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9751E96-6183-6748-8834-FFC6B83796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61653" y="3567904"/>
            <a:ext cx="4889460" cy="10519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D3AB467-F329-E64B-972D-BD6B9B560F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61653" y="4730497"/>
            <a:ext cx="4889460" cy="10519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61858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cons 1/2 - purple gradient circle pic">
    <p:bg>
      <p:bgPr>
        <a:gradFill>
          <a:gsLst>
            <a:gs pos="0">
              <a:srgbClr val="1E2958">
                <a:lumMod val="97000"/>
                <a:lumOff val="3000"/>
              </a:srgbClr>
            </a:gs>
            <a:gs pos="98000">
              <a:srgbClr val="58277C"/>
            </a:gs>
            <a:gs pos="74000">
              <a:srgbClr val="763F8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24FA9B2D-E607-774B-91F9-709A1E106C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8737"/>
            <a:ext cx="8260079" cy="41766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C7961D6-3290-D449-ACAC-A60E38A54BF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601626" y="1540764"/>
            <a:ext cx="3776472" cy="3776472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8CDC1A45-90B2-464B-8936-33EE5A5874F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04432" y="1273197"/>
            <a:ext cx="676656" cy="676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FB8DC3F-B12C-E847-9D8F-5DB43F51C06B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04432" y="2441568"/>
            <a:ext cx="676656" cy="676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D91A776-BEF2-FF4B-88E3-5DABBAF0DDE6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04432" y="3609939"/>
            <a:ext cx="676656" cy="676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5E50F24-EE85-164F-908F-C9C1C824FF1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04432" y="4778309"/>
            <a:ext cx="676656" cy="676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5521F14-D5E9-294F-AD25-A922B2103F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61653" y="1238360"/>
            <a:ext cx="4889460" cy="10519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DB372EC-0F61-1D4B-8998-CF8F761483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61653" y="2405310"/>
            <a:ext cx="4889460" cy="10519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0D35430-5E5E-3C46-B11F-F233B5F3CC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61653" y="3567904"/>
            <a:ext cx="4889460" cy="10519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9708775-94B3-334E-8743-297C20A126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61653" y="4730497"/>
            <a:ext cx="4889460" cy="10519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01818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cons - yellow gradient O pic">
    <p:bg>
      <p:bgPr>
        <a:gradFill>
          <a:gsLst>
            <a:gs pos="0">
              <a:srgbClr val="FFB400"/>
            </a:gs>
            <a:gs pos="98000">
              <a:srgbClr val="FFB400"/>
            </a:gs>
            <a:gs pos="74000">
              <a:srgbClr val="FFD7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15248F9D-790B-6D42-9E5C-0991BCA92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8737"/>
            <a:ext cx="8260079" cy="41766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2" name="Picture Placeholder 31">
            <a:extLst>
              <a:ext uri="{FF2B5EF4-FFF2-40B4-BE49-F238E27FC236}">
                <a16:creationId xmlns:a16="http://schemas.microsoft.com/office/drawing/2014/main" id="{56A7A5E5-0C7B-A748-9C7D-098AD4781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432" y="2435285"/>
            <a:ext cx="676656" cy="676656"/>
          </a:xfrm>
          <a:prstGeom prst="rect">
            <a:avLst/>
          </a:prstGeom>
        </p:spPr>
      </p:pic>
      <p:pic>
        <p:nvPicPr>
          <p:cNvPr id="23" name="Picture Placeholder 33">
            <a:extLst>
              <a:ext uri="{FF2B5EF4-FFF2-40B4-BE49-F238E27FC236}">
                <a16:creationId xmlns:a16="http://schemas.microsoft.com/office/drawing/2014/main" id="{3373EF32-074E-6E40-92E6-7504646F6F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432" y="3597373"/>
            <a:ext cx="676656" cy="676656"/>
          </a:xfrm>
          <a:prstGeom prst="rect">
            <a:avLst/>
          </a:prstGeom>
        </p:spPr>
      </p:pic>
      <p:pic>
        <p:nvPicPr>
          <p:cNvPr id="24" name="Picture Placeholder 29">
            <a:extLst>
              <a:ext uri="{FF2B5EF4-FFF2-40B4-BE49-F238E27FC236}">
                <a16:creationId xmlns:a16="http://schemas.microsoft.com/office/drawing/2014/main" id="{50EC5A6E-0AEB-2E47-BA6C-167C41E50E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432" y="1273197"/>
            <a:ext cx="676656" cy="676656"/>
          </a:xfrm>
          <a:prstGeom prst="rect">
            <a:avLst/>
          </a:prstGeom>
        </p:spPr>
      </p:pic>
      <p:pic>
        <p:nvPicPr>
          <p:cNvPr id="25" name="Picture Placeholder 33">
            <a:extLst>
              <a:ext uri="{FF2B5EF4-FFF2-40B4-BE49-F238E27FC236}">
                <a16:creationId xmlns:a16="http://schemas.microsoft.com/office/drawing/2014/main" id="{11B382E2-5E4B-E34E-A61C-F561A3E340F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432" y="4759461"/>
            <a:ext cx="676656" cy="676656"/>
          </a:xfrm>
          <a:prstGeom prst="rect">
            <a:avLst/>
          </a:prstGeom>
        </p:spPr>
      </p:pic>
      <p:pic>
        <p:nvPicPr>
          <p:cNvPr id="29" name="Picture Placeholder 8" descr="A group of people sitting at a table with a cake&#10;&#10;Description automatically generated">
            <a:extLst>
              <a:ext uri="{FF2B5EF4-FFF2-40B4-BE49-F238E27FC236}">
                <a16:creationId xmlns:a16="http://schemas.microsoft.com/office/drawing/2014/main" id="{2623BB28-C876-E14E-A4B2-7876F238580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01626" y="1540764"/>
            <a:ext cx="3776472" cy="3776472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455BF64-0D10-154C-9BE4-0E25CCEFF9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61653" y="1238360"/>
            <a:ext cx="4889460" cy="10519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2921DF0-788F-E246-BDC2-9BB8161A1C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61653" y="2405310"/>
            <a:ext cx="4889460" cy="10519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9221A6C-A4F8-5E49-B0E8-F3BCF6D208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61653" y="3567904"/>
            <a:ext cx="4889460" cy="10519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DC0EF42-FD83-C94E-87B1-EF5C416E9A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61653" y="4730497"/>
            <a:ext cx="4889460" cy="10519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26741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cons - yellow gradient circle pic">
    <p:bg>
      <p:bgPr>
        <a:gradFill>
          <a:gsLst>
            <a:gs pos="0">
              <a:srgbClr val="FFB400"/>
            </a:gs>
            <a:gs pos="98000">
              <a:srgbClr val="FFB400"/>
            </a:gs>
            <a:gs pos="74000">
              <a:srgbClr val="FFD7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15248F9D-790B-6D42-9E5C-0991BCA92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8737"/>
            <a:ext cx="8260079" cy="41766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E602987-BB26-274F-A28B-390D2BEE811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601626" y="1540764"/>
            <a:ext cx="3776472" cy="3776472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B89E9F4-92EB-BA40-9F31-4046848EFA0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04432" y="1273197"/>
            <a:ext cx="676656" cy="676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036CC24-7C67-9F46-868C-B7067155E17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04432" y="2441568"/>
            <a:ext cx="676656" cy="676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73C324E1-E74F-B947-AFFF-1C85E1D52F46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04432" y="3609939"/>
            <a:ext cx="676656" cy="676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7481757-EF0B-5E4B-A9C9-C47381CAB15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04432" y="4778309"/>
            <a:ext cx="676656" cy="676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0F02522-1F0F-8A4D-B3A8-17E54C04FF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61653" y="1238360"/>
            <a:ext cx="4889460" cy="10519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90050C6-93AE-804B-AE01-D233DB0FA6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61653" y="2405310"/>
            <a:ext cx="4889460" cy="10519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9C600C8-3129-4346-B025-B75D041F1B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61653" y="3567904"/>
            <a:ext cx="4889460" cy="10519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12D5F2B-4354-024B-A925-1073F323A00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61653" y="4730497"/>
            <a:ext cx="4889460" cy="10519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29162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2/3 - purple gradient callout 1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6">
            <a:extLst>
              <a:ext uri="{FF2B5EF4-FFF2-40B4-BE49-F238E27FC236}">
                <a16:creationId xmlns:a16="http://schemas.microsoft.com/office/drawing/2014/main" id="{177254E7-36E5-554F-8ED6-D9DD5E3CE4C5}"/>
              </a:ext>
            </a:extLst>
          </p:cNvPr>
          <p:cNvSpPr/>
          <p:nvPr userDrawn="1"/>
        </p:nvSpPr>
        <p:spPr>
          <a:xfrm>
            <a:off x="6779324" y="0"/>
            <a:ext cx="5412676" cy="6858000"/>
          </a:xfrm>
          <a:prstGeom prst="rect">
            <a:avLst/>
          </a:prstGeom>
          <a:gradFill>
            <a:gsLst>
              <a:gs pos="0">
                <a:srgbClr val="1E2958">
                  <a:lumMod val="97000"/>
                  <a:lumOff val="3000"/>
                </a:srgbClr>
              </a:gs>
              <a:gs pos="98000">
                <a:srgbClr val="58277C"/>
              </a:gs>
              <a:gs pos="74000">
                <a:srgbClr val="763F8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348CD243-CDD4-BB42-AD62-E563A8BE074E}"/>
              </a:ext>
            </a:extLst>
          </p:cNvPr>
          <p:cNvCxnSpPr>
            <a:cxnSpLocks/>
          </p:cNvCxnSpPr>
          <p:nvPr userDrawn="1"/>
        </p:nvCxnSpPr>
        <p:spPr>
          <a:xfrm>
            <a:off x="7945071" y="2128416"/>
            <a:ext cx="3060000" cy="0"/>
          </a:xfrm>
          <a:prstGeom prst="line">
            <a:avLst/>
          </a:prstGeom>
          <a:ln w="2413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CDB99302-5FD6-DD4F-A038-A39D5C14108A}"/>
              </a:ext>
            </a:extLst>
          </p:cNvPr>
          <p:cNvCxnSpPr/>
          <p:nvPr userDrawn="1"/>
        </p:nvCxnSpPr>
        <p:spPr>
          <a:xfrm>
            <a:off x="7945311" y="4474372"/>
            <a:ext cx="3060000" cy="0"/>
          </a:xfrm>
          <a:prstGeom prst="line">
            <a:avLst/>
          </a:prstGeom>
          <a:ln w="2413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ACA49-0B46-A246-897D-6A9AEE3309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73961" y="2217974"/>
            <a:ext cx="3008671" cy="2143689"/>
          </a:xfrm>
          <a:prstGeom prst="rect">
            <a:avLst/>
          </a:prstGeom>
        </p:spPr>
        <p:txBody>
          <a:bodyPr lIns="0" rIns="0"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Sed fermentum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at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maximus non.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1901864-2D8A-B744-8126-F73A5A44AD59}"/>
              </a:ext>
            </a:extLst>
          </p:cNvPr>
          <p:cNvSpPr>
            <a:spLocks noChangeAspect="1"/>
          </p:cNvSpPr>
          <p:nvPr userDrawn="1"/>
        </p:nvSpPr>
        <p:spPr>
          <a:xfrm>
            <a:off x="6086167" y="235974"/>
            <a:ext cx="457200" cy="457200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682751-0A6C-3A4F-BBC8-AD707B316956}"/>
              </a:ext>
            </a:extLst>
          </p:cNvPr>
          <p:cNvSpPr/>
          <p:nvPr userDrawn="1"/>
        </p:nvSpPr>
        <p:spPr>
          <a:xfrm>
            <a:off x="0" y="235974"/>
            <a:ext cx="6322143" cy="4572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Grafik 18">
            <a:extLst>
              <a:ext uri="{FF2B5EF4-FFF2-40B4-BE49-F238E27FC236}">
                <a16:creationId xmlns:a16="http://schemas.microsoft.com/office/drawing/2014/main" id="{787C0A46-C4B6-6A4E-9C0C-B8F6C14F3A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51" y="299799"/>
            <a:ext cx="455302" cy="329551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313A578B-81B7-3E4F-96E1-B7BD72FCA8BF}"/>
              </a:ext>
            </a:extLst>
          </p:cNvPr>
          <p:cNvSpPr/>
          <p:nvPr userDrawn="1"/>
        </p:nvSpPr>
        <p:spPr>
          <a:xfrm>
            <a:off x="369092" y="6256445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A1D47C01-4F26-4F4D-AB08-F140168BB7D3}"/>
              </a:ext>
            </a:extLst>
          </p:cNvPr>
          <p:cNvSpPr txBox="1">
            <a:spLocks/>
          </p:cNvSpPr>
          <p:nvPr userDrawn="1"/>
        </p:nvSpPr>
        <p:spPr>
          <a:xfrm>
            <a:off x="188071" y="6321110"/>
            <a:ext cx="726776" cy="41433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100" b="1" i="0" kern="1200" cap="all" spc="150" baseline="0">
                <a:solidFill>
                  <a:schemeClr val="bg1"/>
                </a:solidFill>
                <a:latin typeface="Gill Sans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ABDAA0-2760-6448-8BEB-521B720AFD5D}" type="slidenum">
              <a:rPr lang="de-DE" sz="1000" spc="0" baseline="0" smtClean="0">
                <a:latin typeface="+mn-lt"/>
              </a:rPr>
              <a:pPr/>
              <a:t>‹N°›</a:t>
            </a:fld>
            <a:endParaRPr lang="de-DE" sz="1000" spc="0" baseline="0" dirty="0">
              <a:latin typeface="+mn-lt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57CE8C04-BD6B-764B-9AF3-D77D22A792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258737"/>
            <a:ext cx="5636712" cy="41766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EE841E6-8739-F64C-B8C8-ACA7639482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4232" y="901874"/>
            <a:ext cx="5626881" cy="5154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>
                <a:solidFill>
                  <a:schemeClr val="accent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35721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2/3 - purple gradient circle graphic 1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AF8E7BE3-5C8D-0044-BB32-CF4C086F1F98}"/>
              </a:ext>
            </a:extLst>
          </p:cNvPr>
          <p:cNvSpPr/>
          <p:nvPr userDrawn="1"/>
        </p:nvSpPr>
        <p:spPr>
          <a:xfrm>
            <a:off x="6779324" y="0"/>
            <a:ext cx="5412676" cy="6858000"/>
          </a:xfrm>
          <a:prstGeom prst="rect">
            <a:avLst/>
          </a:prstGeom>
          <a:gradFill>
            <a:gsLst>
              <a:gs pos="0">
                <a:srgbClr val="1E2958">
                  <a:lumMod val="97000"/>
                  <a:lumOff val="3000"/>
                </a:srgbClr>
              </a:gs>
              <a:gs pos="98000">
                <a:srgbClr val="58277C"/>
              </a:gs>
              <a:gs pos="74000">
                <a:srgbClr val="763F8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1901864-2D8A-B744-8126-F73A5A44AD59}"/>
              </a:ext>
            </a:extLst>
          </p:cNvPr>
          <p:cNvSpPr>
            <a:spLocks noChangeAspect="1"/>
          </p:cNvSpPr>
          <p:nvPr userDrawn="1"/>
        </p:nvSpPr>
        <p:spPr>
          <a:xfrm>
            <a:off x="6086167" y="235974"/>
            <a:ext cx="457200" cy="457200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682751-0A6C-3A4F-BBC8-AD707B316956}"/>
              </a:ext>
            </a:extLst>
          </p:cNvPr>
          <p:cNvSpPr/>
          <p:nvPr userDrawn="1"/>
        </p:nvSpPr>
        <p:spPr>
          <a:xfrm>
            <a:off x="0" y="235974"/>
            <a:ext cx="6322143" cy="4572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Grafik 18">
            <a:extLst>
              <a:ext uri="{FF2B5EF4-FFF2-40B4-BE49-F238E27FC236}">
                <a16:creationId xmlns:a16="http://schemas.microsoft.com/office/drawing/2014/main" id="{787C0A46-C4B6-6A4E-9C0C-B8F6C14F3A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51" y="299799"/>
            <a:ext cx="455302" cy="329551"/>
          </a:xfrm>
          <a:prstGeom prst="rect">
            <a:avLst/>
          </a:prstGeom>
        </p:spPr>
      </p:pic>
      <p:pic>
        <p:nvPicPr>
          <p:cNvPr id="13" name="Grafik 22">
            <a:extLst>
              <a:ext uri="{FF2B5EF4-FFF2-40B4-BE49-F238E27FC236}">
                <a16:creationId xmlns:a16="http://schemas.microsoft.com/office/drawing/2014/main" id="{9FFB96FD-373A-7D40-8A37-3D0D5D64C6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9230865" y="2431247"/>
            <a:ext cx="509595" cy="601062"/>
          </a:xfrm>
          <a:prstGeom prst="rect">
            <a:avLst/>
          </a:prstGeom>
        </p:spPr>
      </p:pic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8F6FBB3F-68F9-144F-A321-1E7A49A346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39760" y="1282625"/>
            <a:ext cx="2550160" cy="927632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err="1"/>
              <a:t>Proin</a:t>
            </a:r>
            <a:r>
              <a:rPr lang="de-DE"/>
              <a:t> et ante </a:t>
            </a:r>
            <a:r>
              <a:rPr lang="de-DE" err="1"/>
              <a:t>turpis</a:t>
            </a:r>
            <a:r>
              <a:rPr lang="de-DE"/>
              <a:t>. </a:t>
            </a:r>
            <a:r>
              <a:rPr lang="de-DE" err="1"/>
              <a:t>Aenean</a:t>
            </a:r>
            <a:r>
              <a:rPr lang="de-DE"/>
              <a:t> </a:t>
            </a:r>
            <a:r>
              <a:rPr lang="de-DE" err="1"/>
              <a:t>interdu</a:t>
            </a:r>
            <a:endParaRPr lang="de-DE"/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9FC8F808-1590-C642-9B1B-F6CA10DE55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39760" y="3097149"/>
            <a:ext cx="2550160" cy="927632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err="1"/>
              <a:t>Proin</a:t>
            </a:r>
            <a:r>
              <a:rPr lang="de-DE"/>
              <a:t> et ante </a:t>
            </a:r>
            <a:r>
              <a:rPr lang="de-DE" err="1"/>
              <a:t>turpis</a:t>
            </a:r>
            <a:r>
              <a:rPr lang="de-DE"/>
              <a:t>. </a:t>
            </a:r>
            <a:r>
              <a:rPr lang="de-DE" err="1"/>
              <a:t>Aenean</a:t>
            </a:r>
            <a:r>
              <a:rPr lang="de-DE"/>
              <a:t> </a:t>
            </a:r>
            <a:r>
              <a:rPr lang="de-DE" err="1"/>
              <a:t>interdu</a:t>
            </a:r>
            <a:endParaRPr lang="de-DE"/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05650EC3-C52E-864E-A50D-662F553F1B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39760" y="4820733"/>
            <a:ext cx="2550160" cy="927632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err="1"/>
              <a:t>Proin</a:t>
            </a:r>
            <a:r>
              <a:rPr lang="de-DE"/>
              <a:t> et ante </a:t>
            </a:r>
            <a:r>
              <a:rPr lang="de-DE" err="1"/>
              <a:t>turpis</a:t>
            </a:r>
            <a:r>
              <a:rPr lang="de-DE"/>
              <a:t>. </a:t>
            </a:r>
            <a:r>
              <a:rPr lang="de-DE" err="1"/>
              <a:t>Aenean</a:t>
            </a:r>
            <a:r>
              <a:rPr lang="de-DE"/>
              <a:t> </a:t>
            </a:r>
            <a:r>
              <a:rPr lang="de-DE" err="1"/>
              <a:t>interdu</a:t>
            </a:r>
            <a:endParaRPr lang="de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19C6029-A4EA-0B42-8F01-93EAE9FD9962}"/>
              </a:ext>
            </a:extLst>
          </p:cNvPr>
          <p:cNvSpPr/>
          <p:nvPr userDrawn="1"/>
        </p:nvSpPr>
        <p:spPr>
          <a:xfrm>
            <a:off x="7611142" y="965200"/>
            <a:ext cx="3749040" cy="374904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0EE7100-3ED0-DE43-A399-444F79A02066}"/>
              </a:ext>
            </a:extLst>
          </p:cNvPr>
          <p:cNvSpPr/>
          <p:nvPr userDrawn="1"/>
        </p:nvSpPr>
        <p:spPr>
          <a:xfrm>
            <a:off x="7611142" y="2348880"/>
            <a:ext cx="3749040" cy="374904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fik 22">
            <a:extLst>
              <a:ext uri="{FF2B5EF4-FFF2-40B4-BE49-F238E27FC236}">
                <a16:creationId xmlns:a16="http://schemas.microsoft.com/office/drawing/2014/main" id="{57339707-DA0F-FE48-801F-9653E3E04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9230865" y="3983856"/>
            <a:ext cx="509595" cy="601062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8CAE9226-ECCA-3543-A4EE-44C7E79207C2}"/>
              </a:ext>
            </a:extLst>
          </p:cNvPr>
          <p:cNvSpPr/>
          <p:nvPr userDrawn="1"/>
        </p:nvSpPr>
        <p:spPr>
          <a:xfrm>
            <a:off x="369092" y="6256445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30" name="Foliennummernplatzhalter 5">
            <a:extLst>
              <a:ext uri="{FF2B5EF4-FFF2-40B4-BE49-F238E27FC236}">
                <a16:creationId xmlns:a16="http://schemas.microsoft.com/office/drawing/2014/main" id="{3FBF0707-FA8E-A34B-9D42-87E0CC635047}"/>
              </a:ext>
            </a:extLst>
          </p:cNvPr>
          <p:cNvSpPr txBox="1">
            <a:spLocks/>
          </p:cNvSpPr>
          <p:nvPr userDrawn="1"/>
        </p:nvSpPr>
        <p:spPr>
          <a:xfrm>
            <a:off x="188071" y="6321110"/>
            <a:ext cx="726776" cy="41433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100" b="1" i="0" kern="1200" cap="all" spc="150" baseline="0">
                <a:solidFill>
                  <a:schemeClr val="bg1"/>
                </a:solidFill>
                <a:latin typeface="Gill Sans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ABDAA0-2760-6448-8BEB-521B720AFD5D}" type="slidenum">
              <a:rPr lang="de-DE" sz="1000" spc="0" baseline="0" smtClean="0">
                <a:latin typeface="+mn-lt"/>
              </a:rPr>
              <a:pPr/>
              <a:t>‹N°›</a:t>
            </a:fld>
            <a:endParaRPr lang="de-DE" sz="1000" spc="0" baseline="0" dirty="0">
              <a:latin typeface="+mn-lt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2792883-3D94-1F47-B833-252E2D93C4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4232" y="901874"/>
            <a:ext cx="5626881" cy="5154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>
                <a:solidFill>
                  <a:schemeClr val="accent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BF8741B2-2448-F14E-ACCA-DF2CC1A0F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258737"/>
            <a:ext cx="5636712" cy="41766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498846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2/3 - purple gradient 1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BCDFC81B-2549-BC46-AF6F-1EAFDDE9DDC8}"/>
              </a:ext>
            </a:extLst>
          </p:cNvPr>
          <p:cNvSpPr>
            <a:spLocks noChangeAspect="1"/>
          </p:cNvSpPr>
          <p:nvPr userDrawn="1"/>
        </p:nvSpPr>
        <p:spPr>
          <a:xfrm>
            <a:off x="6086167" y="235974"/>
            <a:ext cx="457200" cy="457200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221E96-D5CC-A546-B6B3-6E0167A31C4C}"/>
              </a:ext>
            </a:extLst>
          </p:cNvPr>
          <p:cNvSpPr/>
          <p:nvPr userDrawn="1"/>
        </p:nvSpPr>
        <p:spPr>
          <a:xfrm>
            <a:off x="0" y="235974"/>
            <a:ext cx="6322143" cy="4572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rafik 18">
            <a:extLst>
              <a:ext uri="{FF2B5EF4-FFF2-40B4-BE49-F238E27FC236}">
                <a16:creationId xmlns:a16="http://schemas.microsoft.com/office/drawing/2014/main" id="{EE89DE22-9781-3F48-838D-2A30A25BA6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51" y="299799"/>
            <a:ext cx="455302" cy="329551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0ABCB269-512B-3948-BFC5-C6A0B1E9EE3F}"/>
              </a:ext>
            </a:extLst>
          </p:cNvPr>
          <p:cNvSpPr/>
          <p:nvPr userDrawn="1"/>
        </p:nvSpPr>
        <p:spPr>
          <a:xfrm>
            <a:off x="369092" y="6256445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49819B58-605C-2C44-BFCA-7FEDE5C2593D}"/>
              </a:ext>
            </a:extLst>
          </p:cNvPr>
          <p:cNvSpPr txBox="1">
            <a:spLocks/>
          </p:cNvSpPr>
          <p:nvPr userDrawn="1"/>
        </p:nvSpPr>
        <p:spPr>
          <a:xfrm>
            <a:off x="188071" y="6321110"/>
            <a:ext cx="726776" cy="41433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100" b="1" i="0" kern="1200" cap="all" spc="150" baseline="0">
                <a:solidFill>
                  <a:schemeClr val="bg1"/>
                </a:solidFill>
                <a:latin typeface="Gill Sans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ABDAA0-2760-6448-8BEB-521B720AFD5D}" type="slidenum">
              <a:rPr lang="de-DE" sz="1000" spc="0" baseline="0" smtClean="0">
                <a:latin typeface="+mn-lt"/>
              </a:rPr>
              <a:pPr/>
              <a:t>‹N°›</a:t>
            </a:fld>
            <a:endParaRPr lang="de-DE" sz="1000" spc="0" baseline="0" dirty="0">
              <a:latin typeface="+mn-lt"/>
            </a:endParaRPr>
          </a:p>
        </p:txBody>
      </p:sp>
      <p:sp>
        <p:nvSpPr>
          <p:cNvPr id="11" name="Rechteck 16">
            <a:extLst>
              <a:ext uri="{FF2B5EF4-FFF2-40B4-BE49-F238E27FC236}">
                <a16:creationId xmlns:a16="http://schemas.microsoft.com/office/drawing/2014/main" id="{C7A53D91-E290-6347-9CC7-0A82CCE8B26E}"/>
              </a:ext>
            </a:extLst>
          </p:cNvPr>
          <p:cNvSpPr/>
          <p:nvPr userDrawn="1"/>
        </p:nvSpPr>
        <p:spPr>
          <a:xfrm>
            <a:off x="6779324" y="0"/>
            <a:ext cx="5412676" cy="6858000"/>
          </a:xfrm>
          <a:prstGeom prst="rect">
            <a:avLst/>
          </a:prstGeom>
          <a:gradFill>
            <a:gsLst>
              <a:gs pos="0">
                <a:srgbClr val="1E2958">
                  <a:lumMod val="97000"/>
                  <a:lumOff val="3000"/>
                </a:srgbClr>
              </a:gs>
              <a:gs pos="98000">
                <a:srgbClr val="58277C"/>
              </a:gs>
              <a:gs pos="74000">
                <a:srgbClr val="763F8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1EE7E1C-A4F8-4745-959E-C35396A2D3B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601626" y="1540764"/>
            <a:ext cx="3776472" cy="3776472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DA55962B-61A3-1243-9A21-64B97BE467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258737"/>
            <a:ext cx="5636712" cy="41766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D6ADAB4-06E1-D44D-88E3-7AC1AA68DE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4232" y="901874"/>
            <a:ext cx="5626881" cy="5154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>
                <a:solidFill>
                  <a:schemeClr val="accent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699293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ull - Rootbe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60C2A-012A-EB48-BFC2-E5BB490E8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3112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22EC49D-1839-DD4E-9DF3-A555E5FE63E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Click icon to </a:t>
            </a:r>
            <a:br>
              <a:rPr lang="de-DE" dirty="0"/>
            </a:br>
            <a:r>
              <a:rPr lang="de-DE" dirty="0"/>
              <a:t>add picture</a:t>
            </a:r>
          </a:p>
        </p:txBody>
      </p:sp>
      <p:sp>
        <p:nvSpPr>
          <p:cNvPr id="12" name="Title Placeholder 21">
            <a:extLst>
              <a:ext uri="{FF2B5EF4-FFF2-40B4-BE49-F238E27FC236}">
                <a16:creationId xmlns:a16="http://schemas.microsoft.com/office/drawing/2014/main" id="{BA7EDA52-C05B-7C4C-8450-7D69E1A6DC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8406581" cy="417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154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urple gradient">
    <p:bg>
      <p:bgPr>
        <a:gradFill>
          <a:gsLst>
            <a:gs pos="0">
              <a:srgbClr val="1E2958">
                <a:lumMod val="97000"/>
                <a:lumOff val="3000"/>
              </a:srgbClr>
            </a:gs>
            <a:gs pos="98000">
              <a:srgbClr val="58277C"/>
            </a:gs>
            <a:gs pos="74000">
              <a:srgbClr val="763F8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93D0811-F6DA-834B-B717-F7D4B87AD7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7157" y="5982330"/>
            <a:ext cx="744982" cy="655193"/>
          </a:xfrm>
          <a:prstGeom prst="rect">
            <a:avLst/>
          </a:prstGeom>
        </p:spPr>
      </p:pic>
      <p:sp>
        <p:nvSpPr>
          <p:cNvPr id="7" name="Textplatzhalter 18">
            <a:extLst>
              <a:ext uri="{FF2B5EF4-FFF2-40B4-BE49-F238E27FC236}">
                <a16:creationId xmlns:a16="http://schemas.microsoft.com/office/drawing/2014/main" id="{8AF2BD95-81AC-ED40-817E-F72FA49616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002" y="1707792"/>
            <a:ext cx="10252066" cy="5993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 i="0" cap="all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3449449104"/>
      </p:ext>
    </p:extLst>
  </p:cSld>
  <p:clrMapOvr>
    <a:masterClrMapping/>
  </p:clrMapOvr>
  <p:hf hd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ircle pics - subheads info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ihandform 27">
            <a:extLst>
              <a:ext uri="{FF2B5EF4-FFF2-40B4-BE49-F238E27FC236}">
                <a16:creationId xmlns:a16="http://schemas.microsoft.com/office/drawing/2014/main" id="{A5ECD6F3-2E88-8049-ACC0-CAE0BF91780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1235" y="1455777"/>
            <a:ext cx="1905482" cy="1905482"/>
          </a:xfrm>
          <a:custGeom>
            <a:avLst/>
            <a:gdLst>
              <a:gd name="connsiteX0" fmla="*/ 952741 w 1905482"/>
              <a:gd name="connsiteY0" fmla="*/ 0 h 1905482"/>
              <a:gd name="connsiteX1" fmla="*/ 1905482 w 1905482"/>
              <a:gd name="connsiteY1" fmla="*/ 952741 h 1905482"/>
              <a:gd name="connsiteX2" fmla="*/ 952741 w 1905482"/>
              <a:gd name="connsiteY2" fmla="*/ 1905482 h 1905482"/>
              <a:gd name="connsiteX3" fmla="*/ 0 w 1905482"/>
              <a:gd name="connsiteY3" fmla="*/ 952741 h 1905482"/>
              <a:gd name="connsiteX4" fmla="*/ 952741 w 1905482"/>
              <a:gd name="connsiteY4" fmla="*/ 0 h 190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482" h="1905482">
                <a:moveTo>
                  <a:pt x="952741" y="0"/>
                </a:moveTo>
                <a:cubicBezTo>
                  <a:pt x="1478925" y="0"/>
                  <a:pt x="1905482" y="426557"/>
                  <a:pt x="1905482" y="952741"/>
                </a:cubicBezTo>
                <a:cubicBezTo>
                  <a:pt x="1905482" y="1478925"/>
                  <a:pt x="1478925" y="1905482"/>
                  <a:pt x="952741" y="1905482"/>
                </a:cubicBezTo>
                <a:cubicBezTo>
                  <a:pt x="426557" y="1905482"/>
                  <a:pt x="0" y="1478925"/>
                  <a:pt x="0" y="952741"/>
                </a:cubicBezTo>
                <a:cubicBezTo>
                  <a:pt x="0" y="426557"/>
                  <a:pt x="426557" y="0"/>
                  <a:pt x="95274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5" name="Freihandform 44">
            <a:extLst>
              <a:ext uri="{FF2B5EF4-FFF2-40B4-BE49-F238E27FC236}">
                <a16:creationId xmlns:a16="http://schemas.microsoft.com/office/drawing/2014/main" id="{3C91A5AB-DB29-3642-BBF6-37E489DDCC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38759" y="1455777"/>
            <a:ext cx="1905482" cy="1905482"/>
          </a:xfrm>
          <a:custGeom>
            <a:avLst/>
            <a:gdLst>
              <a:gd name="connsiteX0" fmla="*/ 952741 w 1905482"/>
              <a:gd name="connsiteY0" fmla="*/ 0 h 1905482"/>
              <a:gd name="connsiteX1" fmla="*/ 1905482 w 1905482"/>
              <a:gd name="connsiteY1" fmla="*/ 952741 h 1905482"/>
              <a:gd name="connsiteX2" fmla="*/ 952741 w 1905482"/>
              <a:gd name="connsiteY2" fmla="*/ 1905482 h 1905482"/>
              <a:gd name="connsiteX3" fmla="*/ 0 w 1905482"/>
              <a:gd name="connsiteY3" fmla="*/ 952741 h 1905482"/>
              <a:gd name="connsiteX4" fmla="*/ 952741 w 1905482"/>
              <a:gd name="connsiteY4" fmla="*/ 0 h 190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482" h="1905482">
                <a:moveTo>
                  <a:pt x="952741" y="0"/>
                </a:moveTo>
                <a:cubicBezTo>
                  <a:pt x="1478925" y="0"/>
                  <a:pt x="1905482" y="426557"/>
                  <a:pt x="1905482" y="952741"/>
                </a:cubicBezTo>
                <a:cubicBezTo>
                  <a:pt x="1905482" y="1478925"/>
                  <a:pt x="1478925" y="1905482"/>
                  <a:pt x="952741" y="1905482"/>
                </a:cubicBezTo>
                <a:cubicBezTo>
                  <a:pt x="426557" y="1905482"/>
                  <a:pt x="0" y="1478925"/>
                  <a:pt x="0" y="952741"/>
                </a:cubicBezTo>
                <a:cubicBezTo>
                  <a:pt x="0" y="426557"/>
                  <a:pt x="426557" y="0"/>
                  <a:pt x="95274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6" name="Freihandform 45">
            <a:extLst>
              <a:ext uri="{FF2B5EF4-FFF2-40B4-BE49-F238E27FC236}">
                <a16:creationId xmlns:a16="http://schemas.microsoft.com/office/drawing/2014/main" id="{03F94277-A186-4F41-A325-44038EF9258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66284" y="1455777"/>
            <a:ext cx="1905482" cy="1905482"/>
          </a:xfrm>
          <a:custGeom>
            <a:avLst/>
            <a:gdLst>
              <a:gd name="connsiteX0" fmla="*/ 952741 w 1905482"/>
              <a:gd name="connsiteY0" fmla="*/ 0 h 1905482"/>
              <a:gd name="connsiteX1" fmla="*/ 1905482 w 1905482"/>
              <a:gd name="connsiteY1" fmla="*/ 952741 h 1905482"/>
              <a:gd name="connsiteX2" fmla="*/ 952741 w 1905482"/>
              <a:gd name="connsiteY2" fmla="*/ 1905482 h 1905482"/>
              <a:gd name="connsiteX3" fmla="*/ 0 w 1905482"/>
              <a:gd name="connsiteY3" fmla="*/ 952741 h 1905482"/>
              <a:gd name="connsiteX4" fmla="*/ 952741 w 1905482"/>
              <a:gd name="connsiteY4" fmla="*/ 0 h 190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482" h="1905482">
                <a:moveTo>
                  <a:pt x="952741" y="0"/>
                </a:moveTo>
                <a:cubicBezTo>
                  <a:pt x="1478925" y="0"/>
                  <a:pt x="1905482" y="426557"/>
                  <a:pt x="1905482" y="952741"/>
                </a:cubicBezTo>
                <a:cubicBezTo>
                  <a:pt x="1905482" y="1478925"/>
                  <a:pt x="1478925" y="1905482"/>
                  <a:pt x="952741" y="1905482"/>
                </a:cubicBezTo>
                <a:cubicBezTo>
                  <a:pt x="426557" y="1905482"/>
                  <a:pt x="0" y="1478925"/>
                  <a:pt x="0" y="952741"/>
                </a:cubicBezTo>
                <a:cubicBezTo>
                  <a:pt x="0" y="426557"/>
                  <a:pt x="426557" y="0"/>
                  <a:pt x="95274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7" name="Freihandform 46">
            <a:extLst>
              <a:ext uri="{FF2B5EF4-FFF2-40B4-BE49-F238E27FC236}">
                <a16:creationId xmlns:a16="http://schemas.microsoft.com/office/drawing/2014/main" id="{D7481973-4B8D-1F47-ADA8-105D9FBAD2F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993808" y="1455777"/>
            <a:ext cx="1905482" cy="1905482"/>
          </a:xfrm>
          <a:custGeom>
            <a:avLst/>
            <a:gdLst>
              <a:gd name="connsiteX0" fmla="*/ 952741 w 1905482"/>
              <a:gd name="connsiteY0" fmla="*/ 0 h 1905482"/>
              <a:gd name="connsiteX1" fmla="*/ 1905482 w 1905482"/>
              <a:gd name="connsiteY1" fmla="*/ 952741 h 1905482"/>
              <a:gd name="connsiteX2" fmla="*/ 952741 w 1905482"/>
              <a:gd name="connsiteY2" fmla="*/ 1905482 h 1905482"/>
              <a:gd name="connsiteX3" fmla="*/ 0 w 1905482"/>
              <a:gd name="connsiteY3" fmla="*/ 952741 h 1905482"/>
              <a:gd name="connsiteX4" fmla="*/ 952741 w 1905482"/>
              <a:gd name="connsiteY4" fmla="*/ 0 h 190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482" h="1905482">
                <a:moveTo>
                  <a:pt x="952741" y="0"/>
                </a:moveTo>
                <a:cubicBezTo>
                  <a:pt x="1478925" y="0"/>
                  <a:pt x="1905482" y="426557"/>
                  <a:pt x="1905482" y="952741"/>
                </a:cubicBezTo>
                <a:cubicBezTo>
                  <a:pt x="1905482" y="1478925"/>
                  <a:pt x="1478925" y="1905482"/>
                  <a:pt x="952741" y="1905482"/>
                </a:cubicBezTo>
                <a:cubicBezTo>
                  <a:pt x="426557" y="1905482"/>
                  <a:pt x="0" y="1478925"/>
                  <a:pt x="0" y="952741"/>
                </a:cubicBezTo>
                <a:cubicBezTo>
                  <a:pt x="0" y="426557"/>
                  <a:pt x="426557" y="0"/>
                  <a:pt x="95274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8" name="Freihandform 47">
            <a:extLst>
              <a:ext uri="{FF2B5EF4-FFF2-40B4-BE49-F238E27FC236}">
                <a16:creationId xmlns:a16="http://schemas.microsoft.com/office/drawing/2014/main" id="{3ADB7927-0C99-2444-B1FB-155D282FBA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021333" y="1455777"/>
            <a:ext cx="1905482" cy="1905482"/>
          </a:xfrm>
          <a:custGeom>
            <a:avLst/>
            <a:gdLst>
              <a:gd name="connsiteX0" fmla="*/ 952741 w 1905482"/>
              <a:gd name="connsiteY0" fmla="*/ 0 h 1905482"/>
              <a:gd name="connsiteX1" fmla="*/ 1905482 w 1905482"/>
              <a:gd name="connsiteY1" fmla="*/ 952741 h 1905482"/>
              <a:gd name="connsiteX2" fmla="*/ 952741 w 1905482"/>
              <a:gd name="connsiteY2" fmla="*/ 1905482 h 1905482"/>
              <a:gd name="connsiteX3" fmla="*/ 0 w 1905482"/>
              <a:gd name="connsiteY3" fmla="*/ 952741 h 1905482"/>
              <a:gd name="connsiteX4" fmla="*/ 952741 w 1905482"/>
              <a:gd name="connsiteY4" fmla="*/ 0 h 190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482" h="1905482">
                <a:moveTo>
                  <a:pt x="952741" y="0"/>
                </a:moveTo>
                <a:cubicBezTo>
                  <a:pt x="1478925" y="0"/>
                  <a:pt x="1905482" y="426557"/>
                  <a:pt x="1905482" y="952741"/>
                </a:cubicBezTo>
                <a:cubicBezTo>
                  <a:pt x="1905482" y="1478925"/>
                  <a:pt x="1478925" y="1905482"/>
                  <a:pt x="952741" y="1905482"/>
                </a:cubicBezTo>
                <a:cubicBezTo>
                  <a:pt x="426557" y="1905482"/>
                  <a:pt x="0" y="1478925"/>
                  <a:pt x="0" y="952741"/>
                </a:cubicBezTo>
                <a:cubicBezTo>
                  <a:pt x="0" y="426557"/>
                  <a:pt x="426557" y="0"/>
                  <a:pt x="95274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9C83AA8A-EAE2-B446-ABA0-2C2CEF4E3F74}"/>
              </a:ext>
            </a:extLst>
          </p:cNvPr>
          <p:cNvGrpSpPr/>
          <p:nvPr userDrawn="1"/>
        </p:nvGrpSpPr>
        <p:grpSpPr>
          <a:xfrm>
            <a:off x="1390388" y="3373711"/>
            <a:ext cx="900000" cy="1145610"/>
            <a:chOff x="3698457" y="4383341"/>
            <a:chExt cx="900000" cy="1145610"/>
          </a:xfrm>
        </p:grpSpPr>
        <p:cxnSp>
          <p:nvCxnSpPr>
            <p:cNvPr id="53" name="Gerade Verbindung 52">
              <a:extLst>
                <a:ext uri="{FF2B5EF4-FFF2-40B4-BE49-F238E27FC236}">
                  <a16:creationId xmlns:a16="http://schemas.microsoft.com/office/drawing/2014/main" id="{EF52C80D-1E80-4448-AF56-D7B111FAD7D0}"/>
                </a:ext>
              </a:extLst>
            </p:cNvPr>
            <p:cNvCxnSpPr>
              <a:cxnSpLocks/>
              <a:stCxn id="54" idx="0"/>
            </p:cNvCxnSpPr>
            <p:nvPr userDrawn="1"/>
          </p:nvCxnSpPr>
          <p:spPr>
            <a:xfrm flipV="1">
              <a:off x="4148457" y="4383341"/>
              <a:ext cx="1" cy="245610"/>
            </a:xfrm>
            <a:prstGeom prst="line">
              <a:avLst/>
            </a:prstGeom>
            <a:ln w="24130">
              <a:solidFill>
                <a:srgbClr val="702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ing 53">
              <a:extLst>
                <a:ext uri="{FF2B5EF4-FFF2-40B4-BE49-F238E27FC236}">
                  <a16:creationId xmlns:a16="http://schemas.microsoft.com/office/drawing/2014/main" id="{11C724F5-9DDA-9241-9C75-D63342778480}"/>
                </a:ext>
              </a:extLst>
            </p:cNvPr>
            <p:cNvSpPr/>
            <p:nvPr userDrawn="1"/>
          </p:nvSpPr>
          <p:spPr>
            <a:xfrm>
              <a:off x="3698457" y="4628951"/>
              <a:ext cx="900000" cy="900000"/>
            </a:xfrm>
            <a:prstGeom prst="donut">
              <a:avLst>
                <a:gd name="adj" fmla="val 4977"/>
              </a:avLst>
            </a:prstGeom>
            <a:solidFill>
              <a:srgbClr val="702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55" name="Textplatzhalter 18">
            <a:extLst>
              <a:ext uri="{FF2B5EF4-FFF2-40B4-BE49-F238E27FC236}">
                <a16:creationId xmlns:a16="http://schemas.microsoft.com/office/drawing/2014/main" id="{FC7FBAE4-0BD5-0D41-A3E0-1FC80A4975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630" y="4660552"/>
            <a:ext cx="2278839" cy="3805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1" i="0" cap="all" spc="150" baseline="0">
                <a:solidFill>
                  <a:schemeClr val="accent1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de-DE"/>
              <a:t>SUBTITLE</a:t>
            </a:r>
          </a:p>
        </p:txBody>
      </p:sp>
      <p:sp>
        <p:nvSpPr>
          <p:cNvPr id="56" name="Textplatzhalter 18">
            <a:extLst>
              <a:ext uri="{FF2B5EF4-FFF2-40B4-BE49-F238E27FC236}">
                <a16:creationId xmlns:a16="http://schemas.microsoft.com/office/drawing/2014/main" id="{E11C8DEB-0FEB-3B42-8564-EBB09F9A82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88117" y="3828977"/>
            <a:ext cx="1151717" cy="3805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700" b="1" i="0" cap="all" spc="0" baseline="0">
                <a:solidFill>
                  <a:schemeClr val="accent1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de-DE"/>
              <a:t>37%</a:t>
            </a:r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8D4D5110-DAC0-264E-93CF-81683780A7E3}"/>
              </a:ext>
            </a:extLst>
          </p:cNvPr>
          <p:cNvGrpSpPr/>
          <p:nvPr userDrawn="1"/>
        </p:nvGrpSpPr>
        <p:grpSpPr>
          <a:xfrm>
            <a:off x="3426794" y="3373711"/>
            <a:ext cx="900000" cy="1145610"/>
            <a:chOff x="3698457" y="4383341"/>
            <a:chExt cx="900000" cy="1145610"/>
          </a:xfrm>
        </p:grpSpPr>
        <p:cxnSp>
          <p:nvCxnSpPr>
            <p:cNvPr id="58" name="Gerade Verbindung 57">
              <a:extLst>
                <a:ext uri="{FF2B5EF4-FFF2-40B4-BE49-F238E27FC236}">
                  <a16:creationId xmlns:a16="http://schemas.microsoft.com/office/drawing/2014/main" id="{26CB7F7E-E32B-E049-899C-8E4B28992328}"/>
                </a:ext>
              </a:extLst>
            </p:cNvPr>
            <p:cNvCxnSpPr>
              <a:cxnSpLocks/>
              <a:stCxn id="59" idx="0"/>
            </p:cNvCxnSpPr>
            <p:nvPr userDrawn="1"/>
          </p:nvCxnSpPr>
          <p:spPr>
            <a:xfrm flipV="1">
              <a:off x="4148457" y="4383341"/>
              <a:ext cx="1" cy="245610"/>
            </a:xfrm>
            <a:prstGeom prst="line">
              <a:avLst/>
            </a:prstGeom>
            <a:ln w="24130">
              <a:solidFill>
                <a:srgbClr val="702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ing 58">
              <a:extLst>
                <a:ext uri="{FF2B5EF4-FFF2-40B4-BE49-F238E27FC236}">
                  <a16:creationId xmlns:a16="http://schemas.microsoft.com/office/drawing/2014/main" id="{F0FFA0D3-9B2D-1043-BB42-A5BA65A67935}"/>
                </a:ext>
              </a:extLst>
            </p:cNvPr>
            <p:cNvSpPr/>
            <p:nvPr userDrawn="1"/>
          </p:nvSpPr>
          <p:spPr>
            <a:xfrm>
              <a:off x="3698457" y="4628951"/>
              <a:ext cx="900000" cy="900000"/>
            </a:xfrm>
            <a:prstGeom prst="donut">
              <a:avLst>
                <a:gd name="adj" fmla="val 4977"/>
              </a:avLst>
            </a:prstGeom>
            <a:solidFill>
              <a:srgbClr val="702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60" name="Textplatzhalter 18">
            <a:extLst>
              <a:ext uri="{FF2B5EF4-FFF2-40B4-BE49-F238E27FC236}">
                <a16:creationId xmlns:a16="http://schemas.microsoft.com/office/drawing/2014/main" id="{981C5573-28D8-FE45-946B-3AF9F280FC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24523" y="3828977"/>
            <a:ext cx="1151717" cy="3805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700" b="1" i="0" cap="all" spc="0" baseline="0">
                <a:solidFill>
                  <a:schemeClr val="accent1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de-DE"/>
              <a:t>37%</a:t>
            </a:r>
          </a:p>
        </p:txBody>
      </p: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C10D53C1-B002-444D-A786-58CB8FB4E5E0}"/>
              </a:ext>
            </a:extLst>
          </p:cNvPr>
          <p:cNvGrpSpPr/>
          <p:nvPr userDrawn="1"/>
        </p:nvGrpSpPr>
        <p:grpSpPr>
          <a:xfrm>
            <a:off x="5463200" y="3373711"/>
            <a:ext cx="900000" cy="1145610"/>
            <a:chOff x="3698457" y="4383341"/>
            <a:chExt cx="900000" cy="1145610"/>
          </a:xfrm>
        </p:grpSpPr>
        <p:cxnSp>
          <p:nvCxnSpPr>
            <p:cNvPr id="62" name="Gerade Verbindung 61">
              <a:extLst>
                <a:ext uri="{FF2B5EF4-FFF2-40B4-BE49-F238E27FC236}">
                  <a16:creationId xmlns:a16="http://schemas.microsoft.com/office/drawing/2014/main" id="{9CF3C101-483D-FE4F-910F-5E8A51690C8F}"/>
                </a:ext>
              </a:extLst>
            </p:cNvPr>
            <p:cNvCxnSpPr>
              <a:cxnSpLocks/>
              <a:stCxn id="63" idx="0"/>
            </p:cNvCxnSpPr>
            <p:nvPr userDrawn="1"/>
          </p:nvCxnSpPr>
          <p:spPr>
            <a:xfrm flipV="1">
              <a:off x="4148457" y="4383341"/>
              <a:ext cx="1" cy="245610"/>
            </a:xfrm>
            <a:prstGeom prst="line">
              <a:avLst/>
            </a:prstGeom>
            <a:ln w="24130">
              <a:solidFill>
                <a:srgbClr val="702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ing 62">
              <a:extLst>
                <a:ext uri="{FF2B5EF4-FFF2-40B4-BE49-F238E27FC236}">
                  <a16:creationId xmlns:a16="http://schemas.microsoft.com/office/drawing/2014/main" id="{23FA3CB3-D3E7-8344-8844-8002F44076B0}"/>
                </a:ext>
              </a:extLst>
            </p:cNvPr>
            <p:cNvSpPr/>
            <p:nvPr userDrawn="1"/>
          </p:nvSpPr>
          <p:spPr>
            <a:xfrm>
              <a:off x="3698457" y="4628951"/>
              <a:ext cx="900000" cy="900000"/>
            </a:xfrm>
            <a:prstGeom prst="donut">
              <a:avLst>
                <a:gd name="adj" fmla="val 4977"/>
              </a:avLst>
            </a:prstGeom>
            <a:solidFill>
              <a:srgbClr val="702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64" name="Textplatzhalter 18">
            <a:extLst>
              <a:ext uri="{FF2B5EF4-FFF2-40B4-BE49-F238E27FC236}">
                <a16:creationId xmlns:a16="http://schemas.microsoft.com/office/drawing/2014/main" id="{8F8A6FA6-1E1A-CA42-AF80-6BE446AD6F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60929" y="3828977"/>
            <a:ext cx="1151717" cy="3805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700" b="1" i="0" cap="all" spc="0" baseline="0">
                <a:solidFill>
                  <a:schemeClr val="accent1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de-DE"/>
              <a:t>37%</a:t>
            </a:r>
          </a:p>
        </p:txBody>
      </p: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4D987B67-30DF-1241-87CE-EAFB5FE539EE}"/>
              </a:ext>
            </a:extLst>
          </p:cNvPr>
          <p:cNvGrpSpPr/>
          <p:nvPr userDrawn="1"/>
        </p:nvGrpSpPr>
        <p:grpSpPr>
          <a:xfrm>
            <a:off x="7499606" y="3373711"/>
            <a:ext cx="900000" cy="1145610"/>
            <a:chOff x="3698457" y="4383341"/>
            <a:chExt cx="900000" cy="1145610"/>
          </a:xfrm>
        </p:grpSpPr>
        <p:cxnSp>
          <p:nvCxnSpPr>
            <p:cNvPr id="66" name="Gerade Verbindung 65">
              <a:extLst>
                <a:ext uri="{FF2B5EF4-FFF2-40B4-BE49-F238E27FC236}">
                  <a16:creationId xmlns:a16="http://schemas.microsoft.com/office/drawing/2014/main" id="{D320A8E0-7ECB-1748-91AB-89DEF339C32A}"/>
                </a:ext>
              </a:extLst>
            </p:cNvPr>
            <p:cNvCxnSpPr>
              <a:cxnSpLocks/>
              <a:stCxn id="67" idx="0"/>
            </p:cNvCxnSpPr>
            <p:nvPr userDrawn="1"/>
          </p:nvCxnSpPr>
          <p:spPr>
            <a:xfrm flipV="1">
              <a:off x="4148457" y="4383341"/>
              <a:ext cx="1" cy="245610"/>
            </a:xfrm>
            <a:prstGeom prst="line">
              <a:avLst/>
            </a:prstGeom>
            <a:ln w="24130">
              <a:solidFill>
                <a:srgbClr val="702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ing 66">
              <a:extLst>
                <a:ext uri="{FF2B5EF4-FFF2-40B4-BE49-F238E27FC236}">
                  <a16:creationId xmlns:a16="http://schemas.microsoft.com/office/drawing/2014/main" id="{6EC42F17-A77E-6949-A6D7-156E6B2B4059}"/>
                </a:ext>
              </a:extLst>
            </p:cNvPr>
            <p:cNvSpPr/>
            <p:nvPr userDrawn="1"/>
          </p:nvSpPr>
          <p:spPr>
            <a:xfrm>
              <a:off x="3698457" y="4628951"/>
              <a:ext cx="900000" cy="900000"/>
            </a:xfrm>
            <a:prstGeom prst="donut">
              <a:avLst>
                <a:gd name="adj" fmla="val 4977"/>
              </a:avLst>
            </a:prstGeom>
            <a:solidFill>
              <a:srgbClr val="702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68" name="Textplatzhalter 18">
            <a:extLst>
              <a:ext uri="{FF2B5EF4-FFF2-40B4-BE49-F238E27FC236}">
                <a16:creationId xmlns:a16="http://schemas.microsoft.com/office/drawing/2014/main" id="{E1C795D9-4BAD-DF48-992B-99DEE6E77EF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97335" y="3828977"/>
            <a:ext cx="1151717" cy="3805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700" b="1" i="0" cap="all" spc="0" baseline="0">
                <a:solidFill>
                  <a:schemeClr val="accent1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de-DE"/>
              <a:t>37%</a:t>
            </a:r>
          </a:p>
        </p:txBody>
      </p: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0A7B0F3F-D586-5E4F-B842-A18EDF006C01}"/>
              </a:ext>
            </a:extLst>
          </p:cNvPr>
          <p:cNvGrpSpPr/>
          <p:nvPr userDrawn="1"/>
        </p:nvGrpSpPr>
        <p:grpSpPr>
          <a:xfrm>
            <a:off x="9536012" y="3373711"/>
            <a:ext cx="900000" cy="1145610"/>
            <a:chOff x="3698457" y="4383341"/>
            <a:chExt cx="900000" cy="1145610"/>
          </a:xfrm>
        </p:grpSpPr>
        <p:cxnSp>
          <p:nvCxnSpPr>
            <p:cNvPr id="70" name="Gerade Verbindung 69">
              <a:extLst>
                <a:ext uri="{FF2B5EF4-FFF2-40B4-BE49-F238E27FC236}">
                  <a16:creationId xmlns:a16="http://schemas.microsoft.com/office/drawing/2014/main" id="{12BCFCEE-DD9D-4A4E-81B1-BAEDE4516265}"/>
                </a:ext>
              </a:extLst>
            </p:cNvPr>
            <p:cNvCxnSpPr>
              <a:cxnSpLocks/>
              <a:stCxn id="71" idx="0"/>
            </p:cNvCxnSpPr>
            <p:nvPr userDrawn="1"/>
          </p:nvCxnSpPr>
          <p:spPr>
            <a:xfrm flipV="1">
              <a:off x="4148457" y="4383341"/>
              <a:ext cx="1" cy="245610"/>
            </a:xfrm>
            <a:prstGeom prst="line">
              <a:avLst/>
            </a:prstGeom>
            <a:ln w="24130">
              <a:solidFill>
                <a:srgbClr val="702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ing 70">
              <a:extLst>
                <a:ext uri="{FF2B5EF4-FFF2-40B4-BE49-F238E27FC236}">
                  <a16:creationId xmlns:a16="http://schemas.microsoft.com/office/drawing/2014/main" id="{A0000A74-0405-8C45-8D1D-5F85E1884D52}"/>
                </a:ext>
              </a:extLst>
            </p:cNvPr>
            <p:cNvSpPr/>
            <p:nvPr userDrawn="1"/>
          </p:nvSpPr>
          <p:spPr>
            <a:xfrm>
              <a:off x="3698457" y="4628951"/>
              <a:ext cx="900000" cy="900000"/>
            </a:xfrm>
            <a:prstGeom prst="donut">
              <a:avLst>
                <a:gd name="adj" fmla="val 4977"/>
              </a:avLst>
            </a:prstGeom>
            <a:solidFill>
              <a:srgbClr val="702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72" name="Textplatzhalter 18">
            <a:extLst>
              <a:ext uri="{FF2B5EF4-FFF2-40B4-BE49-F238E27FC236}">
                <a16:creationId xmlns:a16="http://schemas.microsoft.com/office/drawing/2014/main" id="{8FFE03AC-E6DD-F045-9892-B117BB5731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33740" y="3828977"/>
            <a:ext cx="1151717" cy="3805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700" b="1" i="0" cap="all" spc="0" baseline="0">
                <a:solidFill>
                  <a:schemeClr val="accent1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de-DE"/>
              <a:t>37%</a:t>
            </a:r>
          </a:p>
        </p:txBody>
      </p:sp>
      <p:sp>
        <p:nvSpPr>
          <p:cNvPr id="73" name="Textplatzhalter 18">
            <a:extLst>
              <a:ext uri="{FF2B5EF4-FFF2-40B4-BE49-F238E27FC236}">
                <a16:creationId xmlns:a16="http://schemas.microsoft.com/office/drawing/2014/main" id="{9B8F37A0-EF3C-B747-9B8D-F0D56243BAF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49038" y="4660552"/>
            <a:ext cx="2278839" cy="38058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cap="all" spc="150" baseline="0">
                <a:solidFill>
                  <a:schemeClr val="accent1"/>
                </a:solidFill>
                <a:latin typeface="Gill Sans MT" panose="020B0502020104020203" pitchFamily="34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SUBTITLE</a:t>
            </a:r>
          </a:p>
        </p:txBody>
      </p:sp>
      <p:sp>
        <p:nvSpPr>
          <p:cNvPr id="74" name="Textplatzhalter 18">
            <a:extLst>
              <a:ext uri="{FF2B5EF4-FFF2-40B4-BE49-F238E27FC236}">
                <a16:creationId xmlns:a16="http://schemas.microsoft.com/office/drawing/2014/main" id="{4F5DE540-4DA4-D148-8CA0-D3F836A06E4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78446" y="4660552"/>
            <a:ext cx="2278839" cy="38058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cap="all" spc="150" baseline="0">
                <a:solidFill>
                  <a:schemeClr val="accent1"/>
                </a:solidFill>
                <a:latin typeface="Gill Sans MT" panose="020B0502020104020203" pitchFamily="34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SUBTITLE</a:t>
            </a:r>
          </a:p>
        </p:txBody>
      </p:sp>
      <p:sp>
        <p:nvSpPr>
          <p:cNvPr id="75" name="Textplatzhalter 18">
            <a:extLst>
              <a:ext uri="{FF2B5EF4-FFF2-40B4-BE49-F238E27FC236}">
                <a16:creationId xmlns:a16="http://schemas.microsoft.com/office/drawing/2014/main" id="{15F0BA94-AB7D-3D44-98B6-C4262C0C0D9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07854" y="4660552"/>
            <a:ext cx="2278839" cy="38058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cap="all" spc="150" baseline="0">
                <a:solidFill>
                  <a:schemeClr val="accent1"/>
                </a:solidFill>
                <a:latin typeface="Gill Sans MT" panose="020B0502020104020203" pitchFamily="34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SUBTITLE</a:t>
            </a:r>
          </a:p>
          <a:p>
            <a:endParaRPr lang="de-DE"/>
          </a:p>
        </p:txBody>
      </p:sp>
      <p:sp>
        <p:nvSpPr>
          <p:cNvPr id="76" name="Textplatzhalter 18">
            <a:extLst>
              <a:ext uri="{FF2B5EF4-FFF2-40B4-BE49-F238E27FC236}">
                <a16:creationId xmlns:a16="http://schemas.microsoft.com/office/drawing/2014/main" id="{AE65F096-25F3-7F4E-A111-7E2DBB0E4C7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37261" y="4660552"/>
            <a:ext cx="2278839" cy="38058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cap="all" spc="150" baseline="0">
                <a:solidFill>
                  <a:schemeClr val="accent1"/>
                </a:solidFill>
                <a:latin typeface="Gill Sans MT" panose="020B0502020104020203" pitchFamily="34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EAA5D9-84BB-064A-A259-8A522B1857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94767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 pics - subheads info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platzhalter 18">
            <a:extLst>
              <a:ext uri="{FF2B5EF4-FFF2-40B4-BE49-F238E27FC236}">
                <a16:creationId xmlns:a16="http://schemas.microsoft.com/office/drawing/2014/main" id="{FC7FBAE4-0BD5-0D41-A3E0-1FC80A4975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8744" y="4244555"/>
            <a:ext cx="2560320" cy="54864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1" i="0" cap="all" spc="120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16EFF0E-DE8D-1B4D-87B1-B7C2F5487E8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6510" y="4809994"/>
            <a:ext cx="2560320" cy="112734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, </a:t>
            </a:r>
            <a:br>
              <a:rPr lang="en-US"/>
            </a:br>
            <a:r>
              <a:rPr lang="en-US" err="1"/>
              <a:t>consectetur</a:t>
            </a:r>
            <a:r>
              <a:rPr lang="en-US"/>
              <a:t>.</a:t>
            </a:r>
          </a:p>
        </p:txBody>
      </p:sp>
      <p:sp>
        <p:nvSpPr>
          <p:cNvPr id="23" name="Freihandform 27">
            <a:extLst>
              <a:ext uri="{FF2B5EF4-FFF2-40B4-BE49-F238E27FC236}">
                <a16:creationId xmlns:a16="http://schemas.microsoft.com/office/drawing/2014/main" id="{538F7405-F38F-A446-B002-3DE4E20093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3760" y="1898318"/>
            <a:ext cx="2153185" cy="2153185"/>
          </a:xfrm>
          <a:custGeom>
            <a:avLst/>
            <a:gdLst>
              <a:gd name="connsiteX0" fmla="*/ 952741 w 1905482"/>
              <a:gd name="connsiteY0" fmla="*/ 0 h 1905482"/>
              <a:gd name="connsiteX1" fmla="*/ 1905482 w 1905482"/>
              <a:gd name="connsiteY1" fmla="*/ 952741 h 1905482"/>
              <a:gd name="connsiteX2" fmla="*/ 952741 w 1905482"/>
              <a:gd name="connsiteY2" fmla="*/ 1905482 h 1905482"/>
              <a:gd name="connsiteX3" fmla="*/ 0 w 1905482"/>
              <a:gd name="connsiteY3" fmla="*/ 952741 h 1905482"/>
              <a:gd name="connsiteX4" fmla="*/ 952741 w 1905482"/>
              <a:gd name="connsiteY4" fmla="*/ 0 h 190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482" h="1905482">
                <a:moveTo>
                  <a:pt x="952741" y="0"/>
                </a:moveTo>
                <a:cubicBezTo>
                  <a:pt x="1478925" y="0"/>
                  <a:pt x="1905482" y="426557"/>
                  <a:pt x="1905482" y="952741"/>
                </a:cubicBezTo>
                <a:cubicBezTo>
                  <a:pt x="1905482" y="1478925"/>
                  <a:pt x="1478925" y="1905482"/>
                  <a:pt x="952741" y="1905482"/>
                </a:cubicBezTo>
                <a:cubicBezTo>
                  <a:pt x="426557" y="1905482"/>
                  <a:pt x="0" y="1478925"/>
                  <a:pt x="0" y="952741"/>
                </a:cubicBezTo>
                <a:cubicBezTo>
                  <a:pt x="0" y="426557"/>
                  <a:pt x="426557" y="0"/>
                  <a:pt x="95274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4" name="Freihandform 27">
            <a:extLst>
              <a:ext uri="{FF2B5EF4-FFF2-40B4-BE49-F238E27FC236}">
                <a16:creationId xmlns:a16="http://schemas.microsoft.com/office/drawing/2014/main" id="{E286131B-C8BF-0846-9607-689EAAFC5649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655321" y="1898318"/>
            <a:ext cx="2153185" cy="2153185"/>
          </a:xfrm>
          <a:custGeom>
            <a:avLst/>
            <a:gdLst>
              <a:gd name="connsiteX0" fmla="*/ 952741 w 1905482"/>
              <a:gd name="connsiteY0" fmla="*/ 0 h 1905482"/>
              <a:gd name="connsiteX1" fmla="*/ 1905482 w 1905482"/>
              <a:gd name="connsiteY1" fmla="*/ 952741 h 1905482"/>
              <a:gd name="connsiteX2" fmla="*/ 952741 w 1905482"/>
              <a:gd name="connsiteY2" fmla="*/ 1905482 h 1905482"/>
              <a:gd name="connsiteX3" fmla="*/ 0 w 1905482"/>
              <a:gd name="connsiteY3" fmla="*/ 952741 h 1905482"/>
              <a:gd name="connsiteX4" fmla="*/ 952741 w 1905482"/>
              <a:gd name="connsiteY4" fmla="*/ 0 h 190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482" h="1905482">
                <a:moveTo>
                  <a:pt x="952741" y="0"/>
                </a:moveTo>
                <a:cubicBezTo>
                  <a:pt x="1478925" y="0"/>
                  <a:pt x="1905482" y="426557"/>
                  <a:pt x="1905482" y="952741"/>
                </a:cubicBezTo>
                <a:cubicBezTo>
                  <a:pt x="1905482" y="1478925"/>
                  <a:pt x="1478925" y="1905482"/>
                  <a:pt x="952741" y="1905482"/>
                </a:cubicBezTo>
                <a:cubicBezTo>
                  <a:pt x="426557" y="1905482"/>
                  <a:pt x="0" y="1478925"/>
                  <a:pt x="0" y="952741"/>
                </a:cubicBezTo>
                <a:cubicBezTo>
                  <a:pt x="0" y="426557"/>
                  <a:pt x="426557" y="0"/>
                  <a:pt x="95274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5" name="Freihandform 27">
            <a:extLst>
              <a:ext uri="{FF2B5EF4-FFF2-40B4-BE49-F238E27FC236}">
                <a16:creationId xmlns:a16="http://schemas.microsoft.com/office/drawing/2014/main" id="{D4EEA216-8182-FF4B-BF2B-F863D4D7B8E4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386882" y="1898318"/>
            <a:ext cx="2153185" cy="2153185"/>
          </a:xfrm>
          <a:custGeom>
            <a:avLst/>
            <a:gdLst>
              <a:gd name="connsiteX0" fmla="*/ 952741 w 1905482"/>
              <a:gd name="connsiteY0" fmla="*/ 0 h 1905482"/>
              <a:gd name="connsiteX1" fmla="*/ 1905482 w 1905482"/>
              <a:gd name="connsiteY1" fmla="*/ 952741 h 1905482"/>
              <a:gd name="connsiteX2" fmla="*/ 952741 w 1905482"/>
              <a:gd name="connsiteY2" fmla="*/ 1905482 h 1905482"/>
              <a:gd name="connsiteX3" fmla="*/ 0 w 1905482"/>
              <a:gd name="connsiteY3" fmla="*/ 952741 h 1905482"/>
              <a:gd name="connsiteX4" fmla="*/ 952741 w 1905482"/>
              <a:gd name="connsiteY4" fmla="*/ 0 h 190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482" h="1905482">
                <a:moveTo>
                  <a:pt x="952741" y="0"/>
                </a:moveTo>
                <a:cubicBezTo>
                  <a:pt x="1478925" y="0"/>
                  <a:pt x="1905482" y="426557"/>
                  <a:pt x="1905482" y="952741"/>
                </a:cubicBezTo>
                <a:cubicBezTo>
                  <a:pt x="1905482" y="1478925"/>
                  <a:pt x="1478925" y="1905482"/>
                  <a:pt x="952741" y="1905482"/>
                </a:cubicBezTo>
                <a:cubicBezTo>
                  <a:pt x="426557" y="1905482"/>
                  <a:pt x="0" y="1478925"/>
                  <a:pt x="0" y="952741"/>
                </a:cubicBezTo>
                <a:cubicBezTo>
                  <a:pt x="0" y="426557"/>
                  <a:pt x="426557" y="0"/>
                  <a:pt x="95274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6" name="Freihandform 27">
            <a:extLst>
              <a:ext uri="{FF2B5EF4-FFF2-40B4-BE49-F238E27FC236}">
                <a16:creationId xmlns:a16="http://schemas.microsoft.com/office/drawing/2014/main" id="{03059BF2-26B2-9C42-A719-362F8FD335A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118442" y="1898318"/>
            <a:ext cx="2153185" cy="2153185"/>
          </a:xfrm>
          <a:custGeom>
            <a:avLst/>
            <a:gdLst>
              <a:gd name="connsiteX0" fmla="*/ 952741 w 1905482"/>
              <a:gd name="connsiteY0" fmla="*/ 0 h 1905482"/>
              <a:gd name="connsiteX1" fmla="*/ 1905482 w 1905482"/>
              <a:gd name="connsiteY1" fmla="*/ 952741 h 1905482"/>
              <a:gd name="connsiteX2" fmla="*/ 952741 w 1905482"/>
              <a:gd name="connsiteY2" fmla="*/ 1905482 h 1905482"/>
              <a:gd name="connsiteX3" fmla="*/ 0 w 1905482"/>
              <a:gd name="connsiteY3" fmla="*/ 952741 h 1905482"/>
              <a:gd name="connsiteX4" fmla="*/ 952741 w 1905482"/>
              <a:gd name="connsiteY4" fmla="*/ 0 h 190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482" h="1905482">
                <a:moveTo>
                  <a:pt x="952741" y="0"/>
                </a:moveTo>
                <a:cubicBezTo>
                  <a:pt x="1478925" y="0"/>
                  <a:pt x="1905482" y="426557"/>
                  <a:pt x="1905482" y="952741"/>
                </a:cubicBezTo>
                <a:cubicBezTo>
                  <a:pt x="1905482" y="1478925"/>
                  <a:pt x="1478925" y="1905482"/>
                  <a:pt x="952741" y="1905482"/>
                </a:cubicBezTo>
                <a:cubicBezTo>
                  <a:pt x="426557" y="1905482"/>
                  <a:pt x="0" y="1478925"/>
                  <a:pt x="0" y="952741"/>
                </a:cubicBezTo>
                <a:cubicBezTo>
                  <a:pt x="0" y="426557"/>
                  <a:pt x="426557" y="0"/>
                  <a:pt x="95274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712C052-3654-8A48-972D-51B124D54C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4232" y="901875"/>
            <a:ext cx="10374245" cy="751561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1600"/>
              </a:spcBef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platzhalter 18">
            <a:extLst>
              <a:ext uri="{FF2B5EF4-FFF2-40B4-BE49-F238E27FC236}">
                <a16:creationId xmlns:a16="http://schemas.microsoft.com/office/drawing/2014/main" id="{424E38DF-1822-6746-BA5C-C95020E7DFB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470399" y="4244555"/>
            <a:ext cx="2560320" cy="54864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1" i="0" cap="all" spc="120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43C0AC89-1AC5-E24B-B15A-28277245E0E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470399" y="4809994"/>
            <a:ext cx="2560320" cy="112734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, </a:t>
            </a:r>
            <a:br>
              <a:rPr lang="en-US"/>
            </a:br>
            <a:r>
              <a:rPr lang="en-US" err="1"/>
              <a:t>consectetur</a:t>
            </a:r>
            <a:r>
              <a:rPr lang="en-US"/>
              <a:t>.</a:t>
            </a:r>
          </a:p>
        </p:txBody>
      </p:sp>
      <p:sp>
        <p:nvSpPr>
          <p:cNvPr id="37" name="Textplatzhalter 18">
            <a:extLst>
              <a:ext uri="{FF2B5EF4-FFF2-40B4-BE49-F238E27FC236}">
                <a16:creationId xmlns:a16="http://schemas.microsoft.com/office/drawing/2014/main" id="{AD58C0C9-34D7-E34F-9CD3-3E7BF8A755C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185916" y="4244555"/>
            <a:ext cx="2560320" cy="54864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1" i="0" cap="all" spc="120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723D48CF-6D1C-1145-9D15-597FE2110F2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83682" y="4809994"/>
            <a:ext cx="2560320" cy="112734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, </a:t>
            </a:r>
            <a:br>
              <a:rPr lang="en-US"/>
            </a:br>
            <a:r>
              <a:rPr lang="en-US" err="1"/>
              <a:t>consectetur</a:t>
            </a:r>
            <a:r>
              <a:rPr lang="en-US"/>
              <a:t>.</a:t>
            </a:r>
          </a:p>
        </p:txBody>
      </p:sp>
      <p:sp>
        <p:nvSpPr>
          <p:cNvPr id="39" name="Textplatzhalter 18">
            <a:extLst>
              <a:ext uri="{FF2B5EF4-FFF2-40B4-BE49-F238E27FC236}">
                <a16:creationId xmlns:a16="http://schemas.microsoft.com/office/drawing/2014/main" id="{59D38264-807C-C74C-8FB3-955911AF760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914874" y="4244555"/>
            <a:ext cx="2560320" cy="54864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1" i="0" cap="all" spc="120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40" name="Textplatzhalter 3">
            <a:extLst>
              <a:ext uri="{FF2B5EF4-FFF2-40B4-BE49-F238E27FC236}">
                <a16:creationId xmlns:a16="http://schemas.microsoft.com/office/drawing/2014/main" id="{486BE395-49D0-5A4D-99C2-2C1AE4A9186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914874" y="4809994"/>
            <a:ext cx="2560320" cy="112734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, </a:t>
            </a:r>
            <a:br>
              <a:rPr lang="en-US"/>
            </a:br>
            <a:r>
              <a:rPr lang="en-US" err="1"/>
              <a:t>consectetur</a:t>
            </a:r>
            <a:r>
              <a:rPr lang="en-US"/>
              <a:t>.</a:t>
            </a:r>
          </a:p>
        </p:txBody>
      </p:sp>
      <p:sp>
        <p:nvSpPr>
          <p:cNvPr id="46" name="Title Placeholder 21">
            <a:extLst>
              <a:ext uri="{FF2B5EF4-FFF2-40B4-BE49-F238E27FC236}">
                <a16:creationId xmlns:a16="http://schemas.microsoft.com/office/drawing/2014/main" id="{89900700-DAD5-8A42-822C-E765641F5F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8406581" cy="417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20060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st - 3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platzhalter 18">
            <a:extLst>
              <a:ext uri="{FF2B5EF4-FFF2-40B4-BE49-F238E27FC236}">
                <a16:creationId xmlns:a16="http://schemas.microsoft.com/office/drawing/2014/main" id="{FC7FBAE4-0BD5-0D41-A3E0-1FC80A4975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486" y="1239521"/>
            <a:ext cx="3017520" cy="73152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1" i="0" cap="all" spc="15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/>
              <a:t>SUBTITLE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F22A3B5-96F2-4E40-93F3-9CA8EB892D3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1487" y="2000762"/>
            <a:ext cx="3020433" cy="3312918"/>
          </a:xfrm>
          <a:prstGeom prst="rect">
            <a:avLst/>
          </a:prstGeom>
        </p:spPr>
        <p:txBody>
          <a:bodyPr/>
          <a:lstStyle>
            <a:lvl1pPr marL="9525" indent="-95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aseline="0"/>
            </a:lvl1pPr>
          </a:lstStyle>
          <a:p>
            <a:r>
              <a:rPr lang="de-DE"/>
              <a:t>Master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r>
              <a:rPr lang="de-DE"/>
              <a:t> </a:t>
            </a:r>
          </a:p>
        </p:txBody>
      </p:sp>
      <p:sp>
        <p:nvSpPr>
          <p:cNvPr id="18" name="Title Placeholder 21">
            <a:extLst>
              <a:ext uri="{FF2B5EF4-FFF2-40B4-BE49-F238E27FC236}">
                <a16:creationId xmlns:a16="http://schemas.microsoft.com/office/drawing/2014/main" id="{05CFF0B6-4C76-554F-A953-1B04CAB402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5253"/>
            <a:ext cx="8406581" cy="417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platzhalter 18">
            <a:extLst>
              <a:ext uri="{FF2B5EF4-FFF2-40B4-BE49-F238E27FC236}">
                <a16:creationId xmlns:a16="http://schemas.microsoft.com/office/drawing/2014/main" id="{B6ACD509-09E7-004B-90B9-9CCF32C9878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51783" y="1239521"/>
            <a:ext cx="3017520" cy="73152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1" i="0" cap="all" spc="15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/>
              <a:t>SUBTITLE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4865924F-D85C-8643-85F1-EF35EB764F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51784" y="2000762"/>
            <a:ext cx="3020433" cy="3312918"/>
          </a:xfrm>
          <a:prstGeom prst="rect">
            <a:avLst/>
          </a:prstGeom>
        </p:spPr>
        <p:txBody>
          <a:bodyPr/>
          <a:lstStyle>
            <a:lvl1pPr marL="9525" indent="-95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aseline="0"/>
            </a:lvl1pPr>
          </a:lstStyle>
          <a:p>
            <a:r>
              <a:rPr lang="de-DE"/>
              <a:t>Master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17" name="Textplatzhalter 18">
            <a:extLst>
              <a:ext uri="{FF2B5EF4-FFF2-40B4-BE49-F238E27FC236}">
                <a16:creationId xmlns:a16="http://schemas.microsoft.com/office/drawing/2014/main" id="{27D1242D-2693-6141-8BCD-CA4972760FC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92143" y="1239521"/>
            <a:ext cx="3017520" cy="73152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1" i="0" cap="all" spc="15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/>
              <a:t>SUBTITLE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F19688DA-C12C-B34B-8363-BEEC23D440C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92144" y="2000762"/>
            <a:ext cx="3020433" cy="3312918"/>
          </a:xfrm>
          <a:prstGeom prst="rect">
            <a:avLst/>
          </a:prstGeom>
        </p:spPr>
        <p:txBody>
          <a:bodyPr/>
          <a:lstStyle>
            <a:lvl1pPr marL="9525" indent="-95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aseline="0"/>
            </a:lvl1pPr>
          </a:lstStyle>
          <a:p>
            <a:r>
              <a:rPr lang="de-DE"/>
              <a:t>Master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5525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2/3 - chart 1/3 gray bkg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B1FCDC9B-3541-DC44-B619-4BAD9DF866AD}"/>
              </a:ext>
            </a:extLst>
          </p:cNvPr>
          <p:cNvSpPr/>
          <p:nvPr userDrawn="1"/>
        </p:nvSpPr>
        <p:spPr>
          <a:xfrm>
            <a:off x="6789906" y="0"/>
            <a:ext cx="539496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9A74828-1B3A-BE46-B93E-2F6A6D311492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7258134" y="1196182"/>
            <a:ext cx="4465637" cy="44656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B79D0D-F12B-794C-B1B0-735DAB86C4C2}"/>
              </a:ext>
            </a:extLst>
          </p:cNvPr>
          <p:cNvSpPr>
            <a:spLocks noChangeAspect="1"/>
          </p:cNvSpPr>
          <p:nvPr userDrawn="1"/>
        </p:nvSpPr>
        <p:spPr>
          <a:xfrm>
            <a:off x="6086167" y="235974"/>
            <a:ext cx="457200" cy="457200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CC11A1-6A54-A848-B049-C1ECA2B4804D}"/>
              </a:ext>
            </a:extLst>
          </p:cNvPr>
          <p:cNvSpPr/>
          <p:nvPr userDrawn="1"/>
        </p:nvSpPr>
        <p:spPr>
          <a:xfrm>
            <a:off x="0" y="235974"/>
            <a:ext cx="6322143" cy="4572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Grafik 18">
            <a:extLst>
              <a:ext uri="{FF2B5EF4-FFF2-40B4-BE49-F238E27FC236}">
                <a16:creationId xmlns:a16="http://schemas.microsoft.com/office/drawing/2014/main" id="{1F98FB76-6967-0849-AFBE-3E399414D4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51" y="299799"/>
            <a:ext cx="455302" cy="329551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AC5A3E87-6F25-8C46-8A9E-919DC730AE8D}"/>
              </a:ext>
            </a:extLst>
          </p:cNvPr>
          <p:cNvSpPr/>
          <p:nvPr userDrawn="1"/>
        </p:nvSpPr>
        <p:spPr>
          <a:xfrm>
            <a:off x="369092" y="6256445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26" name="Foliennummernplatzhalter 5">
            <a:extLst>
              <a:ext uri="{FF2B5EF4-FFF2-40B4-BE49-F238E27FC236}">
                <a16:creationId xmlns:a16="http://schemas.microsoft.com/office/drawing/2014/main" id="{61C4DBFC-DE34-514F-BE0B-435943FA32B5}"/>
              </a:ext>
            </a:extLst>
          </p:cNvPr>
          <p:cNvSpPr txBox="1">
            <a:spLocks/>
          </p:cNvSpPr>
          <p:nvPr userDrawn="1"/>
        </p:nvSpPr>
        <p:spPr>
          <a:xfrm>
            <a:off x="188071" y="6321110"/>
            <a:ext cx="726776" cy="41433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100" b="1" i="0" kern="1200" cap="all" spc="150" baseline="0">
                <a:solidFill>
                  <a:schemeClr val="bg1"/>
                </a:solidFill>
                <a:latin typeface="Gill Sans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ABDAA0-2760-6448-8BEB-521B720AFD5D}" type="slidenum">
              <a:rPr lang="de-DE" sz="1000" spc="0" baseline="0" smtClean="0">
                <a:latin typeface="+mn-lt"/>
              </a:rPr>
              <a:pPr/>
              <a:t>‹N°›</a:t>
            </a:fld>
            <a:endParaRPr lang="de-DE" sz="1000" spc="0" baseline="0" dirty="0">
              <a:latin typeface="+mn-lt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4613A52-7830-5E44-A7CA-187114435D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4232" y="901874"/>
            <a:ext cx="5626881" cy="5154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>
                <a:solidFill>
                  <a:schemeClr val="accent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940696D-5FCC-1B49-B882-CB9B700A87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258737"/>
            <a:ext cx="5636712" cy="41766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2035745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chart white bkg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2">
            <a:extLst>
              <a:ext uri="{FF2B5EF4-FFF2-40B4-BE49-F238E27FC236}">
                <a16:creationId xmlns:a16="http://schemas.microsoft.com/office/drawing/2014/main" id="{54F269CC-5F63-BE4A-A595-C6550A09B5E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167336" y="1196182"/>
            <a:ext cx="5556435" cy="45645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BA823E30-0C38-7A4A-9D2C-F2C5F22DF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8737"/>
            <a:ext cx="8260079" cy="41766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945368D-6C59-8242-9731-235B784875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4232" y="901874"/>
            <a:ext cx="5100433" cy="5154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1pPr>
            <a:lvl2pPr marL="3492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>
                <a:solidFill>
                  <a:schemeClr val="accent1"/>
                </a:solidFill>
              </a:defRPr>
            </a:lvl2pPr>
            <a:lvl3pPr marL="349250" indent="0">
              <a:lnSpc>
                <a:spcPct val="100000"/>
              </a:lnSpc>
              <a:spcBef>
                <a:spcPts val="300"/>
              </a:spcBef>
              <a:tabLst/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313601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- chart white bkg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2">
            <a:extLst>
              <a:ext uri="{FF2B5EF4-FFF2-40B4-BE49-F238E27FC236}">
                <a16:creationId xmlns:a16="http://schemas.microsoft.com/office/drawing/2014/main" id="{54F269CC-5F63-BE4A-A595-C6550A09B5E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167336" y="1196182"/>
            <a:ext cx="5556435" cy="45645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BA823E30-0C38-7A4A-9D2C-F2C5F22DF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8737"/>
            <a:ext cx="8260079" cy="41766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9DEE31C5-1F45-0C42-BE49-82685B978E93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54515" y="1196182"/>
            <a:ext cx="5556435" cy="45645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4448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- white bkg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E0BC4561-E420-F940-BD1A-995B40D266D9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935038" y="1016000"/>
            <a:ext cx="10428287" cy="5029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0F1F9A7-DEEE-1E43-9D4A-6CDAFB7435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8737"/>
            <a:ext cx="8260079" cy="41766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62053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hite text - full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>
            <a:extLst>
              <a:ext uri="{FF2B5EF4-FFF2-40B4-BE49-F238E27FC236}">
                <a16:creationId xmlns:a16="http://schemas.microsoft.com/office/drawing/2014/main" id="{15776028-0478-3B4A-9A26-04D404CE5B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Click icon to </a:t>
            </a:r>
            <a:br>
              <a:rPr lang="de-DE" dirty="0"/>
            </a:br>
            <a:r>
              <a:rPr lang="de-DE" dirty="0"/>
              <a:t>insert picture</a:t>
            </a:r>
          </a:p>
        </p:txBody>
      </p:sp>
      <p:sp>
        <p:nvSpPr>
          <p:cNvPr id="10" name="Textplatzhalter 18">
            <a:extLst>
              <a:ext uri="{FF2B5EF4-FFF2-40B4-BE49-F238E27FC236}">
                <a16:creationId xmlns:a16="http://schemas.microsoft.com/office/drawing/2014/main" id="{AD4D52C7-42C2-2340-B1E2-21B37BE762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487" y="1370373"/>
            <a:ext cx="4657271" cy="316289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course</a:t>
            </a:r>
            <a:r>
              <a:rPr lang="de-DE"/>
              <a:t>, </a:t>
            </a:r>
            <a:r>
              <a:rPr lang="de-DE" err="1"/>
              <a:t>photographs</a:t>
            </a:r>
            <a:r>
              <a:rPr lang="de-DE"/>
              <a:t>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placed</a:t>
            </a:r>
            <a:r>
              <a:rPr lang="de-DE"/>
              <a:t> in </a:t>
            </a:r>
            <a:r>
              <a:rPr lang="de-DE" err="1"/>
              <a:t>full</a:t>
            </a:r>
            <a:r>
              <a:rPr lang="de-DE"/>
              <a:t> </a:t>
            </a:r>
            <a:r>
              <a:rPr lang="de-DE" err="1"/>
              <a:t>page</a:t>
            </a:r>
            <a:r>
              <a:rPr lang="de-DE"/>
              <a:t>. </a:t>
            </a:r>
            <a:r>
              <a:rPr lang="de-DE" err="1"/>
              <a:t>Please</a:t>
            </a:r>
            <a:r>
              <a:rPr lang="de-DE"/>
              <a:t>, </a:t>
            </a:r>
            <a:r>
              <a:rPr lang="de-DE" err="1"/>
              <a:t>take</a:t>
            </a:r>
            <a:r>
              <a:rPr lang="de-DE"/>
              <a:t> care </a:t>
            </a:r>
            <a:r>
              <a:rPr lang="de-DE" err="1"/>
              <a:t>about</a:t>
            </a:r>
            <a:r>
              <a:rPr lang="de-DE"/>
              <a:t> </a:t>
            </a:r>
            <a:r>
              <a:rPr lang="de-DE" err="1"/>
              <a:t>colors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typography</a:t>
            </a:r>
            <a:r>
              <a:rPr lang="de-DE"/>
              <a:t> on it.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742A6AA-5EDE-9541-9028-E9BB769D4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8737"/>
            <a:ext cx="8260079" cy="41766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83356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black text - full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>
            <a:extLst>
              <a:ext uri="{FF2B5EF4-FFF2-40B4-BE49-F238E27FC236}">
                <a16:creationId xmlns:a16="http://schemas.microsoft.com/office/drawing/2014/main" id="{2A0F5C7C-9C35-D344-8079-503C18655D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Click icon to </a:t>
            </a:r>
            <a:br>
              <a:rPr lang="de-DE" dirty="0"/>
            </a:br>
            <a:r>
              <a:rPr lang="de-DE" dirty="0"/>
              <a:t>insert picture</a:t>
            </a:r>
          </a:p>
        </p:txBody>
      </p:sp>
      <p:sp>
        <p:nvSpPr>
          <p:cNvPr id="10" name="Textplatzhalter 18">
            <a:extLst>
              <a:ext uri="{FF2B5EF4-FFF2-40B4-BE49-F238E27FC236}">
                <a16:creationId xmlns:a16="http://schemas.microsoft.com/office/drawing/2014/main" id="{AD4D52C7-42C2-2340-B1E2-21B37BE762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487" y="1370373"/>
            <a:ext cx="4657271" cy="316289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course</a:t>
            </a:r>
            <a:r>
              <a:rPr lang="de-DE"/>
              <a:t>, </a:t>
            </a:r>
            <a:r>
              <a:rPr lang="de-DE" err="1"/>
              <a:t>photographs</a:t>
            </a:r>
            <a:r>
              <a:rPr lang="de-DE"/>
              <a:t>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placed</a:t>
            </a:r>
            <a:r>
              <a:rPr lang="de-DE"/>
              <a:t> in </a:t>
            </a:r>
            <a:r>
              <a:rPr lang="de-DE" err="1"/>
              <a:t>full</a:t>
            </a:r>
            <a:r>
              <a:rPr lang="de-DE"/>
              <a:t> </a:t>
            </a:r>
            <a:r>
              <a:rPr lang="de-DE" err="1"/>
              <a:t>page</a:t>
            </a:r>
            <a:r>
              <a:rPr lang="de-DE"/>
              <a:t>. </a:t>
            </a:r>
            <a:r>
              <a:rPr lang="de-DE" err="1"/>
              <a:t>Please</a:t>
            </a:r>
            <a:r>
              <a:rPr lang="de-DE"/>
              <a:t>, </a:t>
            </a:r>
            <a:r>
              <a:rPr lang="de-DE" err="1"/>
              <a:t>take</a:t>
            </a:r>
            <a:r>
              <a:rPr lang="de-DE"/>
              <a:t> care </a:t>
            </a:r>
            <a:r>
              <a:rPr lang="de-DE" err="1"/>
              <a:t>about</a:t>
            </a:r>
            <a:r>
              <a:rPr lang="de-DE"/>
              <a:t> </a:t>
            </a:r>
            <a:r>
              <a:rPr lang="de-DE" err="1"/>
              <a:t>colors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typography</a:t>
            </a:r>
            <a:r>
              <a:rPr lang="de-DE"/>
              <a:t> on it.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A9C29F1C-0DC3-4148-907D-BF9F410A5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8737"/>
            <a:ext cx="8260079" cy="41766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228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left white text - full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>
            <a:extLst>
              <a:ext uri="{FF2B5EF4-FFF2-40B4-BE49-F238E27FC236}">
                <a16:creationId xmlns:a16="http://schemas.microsoft.com/office/drawing/2014/main" id="{15776028-0478-3B4A-9A26-04D404CE5B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Click icon to </a:t>
            </a:r>
            <a:br>
              <a:rPr lang="de-DE" dirty="0"/>
            </a:br>
            <a:r>
              <a:rPr lang="de-DE" dirty="0"/>
              <a:t>insert picture</a:t>
            </a:r>
          </a:p>
        </p:txBody>
      </p:sp>
      <p:sp>
        <p:nvSpPr>
          <p:cNvPr id="10" name="Textplatzhalter 18">
            <a:extLst>
              <a:ext uri="{FF2B5EF4-FFF2-40B4-BE49-F238E27FC236}">
                <a16:creationId xmlns:a16="http://schemas.microsoft.com/office/drawing/2014/main" id="{AD4D52C7-42C2-2340-B1E2-21B37BE762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8767" y="386080"/>
            <a:ext cx="5286113" cy="612648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ts val="7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cap="none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err="1"/>
              <a:t>WHEN </a:t>
            </a:r>
            <a:br>
              <a:rPr lang="de-DE" err="1"/>
            </a:br>
            <a:r>
              <a:rPr lang="de-DE" err="1"/>
              <a:t>TASTE</a:t>
            </a:r>
            <a:br>
              <a:rPr lang="de-DE" err="1"/>
            </a:br>
            <a:r>
              <a:rPr lang="de-DE" err="1"/>
              <a:t>COUNTS,</a:t>
            </a:r>
            <a:br>
              <a:rPr lang="de-DE" err="1"/>
            </a:br>
            <a:r>
              <a:rPr lang="de-DE" err="1"/>
              <a:t>GLASS</a:t>
            </a:r>
            <a:br>
              <a:rPr lang="de-DE" err="1"/>
            </a:br>
            <a:r>
              <a:rPr lang="de-DE" err="1"/>
              <a:t>WINS</a:t>
            </a:r>
            <a:endParaRPr lang="de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3949C9-DF2A-B442-9436-0F23A8020F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1143" y="4714240"/>
            <a:ext cx="2061383" cy="149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4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slideLayout" Target="../slideLayouts/slideLayout108.xml"/><Relationship Id="rId55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9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3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78.xml"/><Relationship Id="rId41" Type="http://schemas.openxmlformats.org/officeDocument/2006/relationships/slideLayout" Target="../slideLayouts/slideLayout99.xml"/><Relationship Id="rId54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57" Type="http://schemas.openxmlformats.org/officeDocument/2006/relationships/image" Target="../media/image1.png"/><Relationship Id="rId10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7154CC1-72BE-554B-86E6-E65776BC8A72}"/>
              </a:ext>
            </a:extLst>
          </p:cNvPr>
          <p:cNvSpPr/>
          <p:nvPr/>
        </p:nvSpPr>
        <p:spPr>
          <a:xfrm>
            <a:off x="369092" y="6256445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83FBD226-D680-474A-8922-0D34D16A822F}"/>
              </a:ext>
            </a:extLst>
          </p:cNvPr>
          <p:cNvSpPr txBox="1">
            <a:spLocks/>
          </p:cNvSpPr>
          <p:nvPr/>
        </p:nvSpPr>
        <p:spPr>
          <a:xfrm>
            <a:off x="188071" y="6321110"/>
            <a:ext cx="726776" cy="41433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100" b="1" i="0" kern="1200" cap="all" spc="150" baseline="0">
                <a:solidFill>
                  <a:schemeClr val="bg1"/>
                </a:solidFill>
                <a:latin typeface="Gill Sans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ABDAA0-2760-6448-8BEB-521B720AFD5D}" type="slidenum">
              <a:rPr lang="de-DE" sz="1000" spc="0" baseline="0" smtClean="0">
                <a:latin typeface="+mn-lt"/>
              </a:rPr>
              <a:pPr/>
              <a:t>‹N°›</a:t>
            </a:fld>
            <a:endParaRPr lang="de-DE" sz="1000" spc="0" baseline="0" dirty="0">
              <a:latin typeface="+mn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2672A0-4384-A14E-8765-81888410CAA5}"/>
              </a:ext>
            </a:extLst>
          </p:cNvPr>
          <p:cNvSpPr>
            <a:spLocks noChangeAspect="1"/>
          </p:cNvSpPr>
          <p:nvPr/>
        </p:nvSpPr>
        <p:spPr>
          <a:xfrm>
            <a:off x="8917049" y="235974"/>
            <a:ext cx="457200" cy="457200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63CF73-1443-5449-A74F-45DDB8BB2CF8}"/>
              </a:ext>
            </a:extLst>
          </p:cNvPr>
          <p:cNvSpPr/>
          <p:nvPr/>
        </p:nvSpPr>
        <p:spPr>
          <a:xfrm>
            <a:off x="0" y="235974"/>
            <a:ext cx="9153025" cy="4572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fik 18">
            <a:extLst>
              <a:ext uri="{FF2B5EF4-FFF2-40B4-BE49-F238E27FC236}">
                <a16:creationId xmlns:a16="http://schemas.microsoft.com/office/drawing/2014/main" id="{DBEE62E8-ACAC-904D-86C1-2C8F721987C5}"/>
              </a:ext>
            </a:extLst>
          </p:cNvPr>
          <p:cNvPicPr>
            <a:picLocks noChangeAspect="1"/>
          </p:cNvPicPr>
          <p:nvPr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51" y="299799"/>
            <a:ext cx="455302" cy="32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3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  <p:sldLayoutId id="2147483825" r:id="rId19"/>
    <p:sldLayoutId id="2147483826" r:id="rId20"/>
    <p:sldLayoutId id="2147483827" r:id="rId21"/>
    <p:sldLayoutId id="2147483828" r:id="rId22"/>
    <p:sldLayoutId id="2147483829" r:id="rId23"/>
    <p:sldLayoutId id="2147483830" r:id="rId24"/>
    <p:sldLayoutId id="2147483831" r:id="rId25"/>
    <p:sldLayoutId id="2147483832" r:id="rId26"/>
    <p:sldLayoutId id="2147483833" r:id="rId27"/>
    <p:sldLayoutId id="2147483834" r:id="rId28"/>
    <p:sldLayoutId id="2147483835" r:id="rId29"/>
    <p:sldLayoutId id="2147483836" r:id="rId30"/>
    <p:sldLayoutId id="2147483837" r:id="rId31"/>
    <p:sldLayoutId id="2147483838" r:id="rId32"/>
    <p:sldLayoutId id="2147483839" r:id="rId33"/>
    <p:sldLayoutId id="2147483840" r:id="rId34"/>
    <p:sldLayoutId id="2147483841" r:id="rId35"/>
    <p:sldLayoutId id="2147483842" r:id="rId36"/>
    <p:sldLayoutId id="2147483843" r:id="rId37"/>
    <p:sldLayoutId id="2147483844" r:id="rId38"/>
    <p:sldLayoutId id="2147483845" r:id="rId39"/>
    <p:sldLayoutId id="2147483846" r:id="rId40"/>
    <p:sldLayoutId id="2147483847" r:id="rId41"/>
    <p:sldLayoutId id="2147483848" r:id="rId42"/>
    <p:sldLayoutId id="2147483849" r:id="rId43"/>
    <p:sldLayoutId id="2147483850" r:id="rId44"/>
    <p:sldLayoutId id="2147483851" r:id="rId45"/>
    <p:sldLayoutId id="2147483852" r:id="rId46"/>
    <p:sldLayoutId id="2147483853" r:id="rId47"/>
    <p:sldLayoutId id="2147483854" r:id="rId48"/>
    <p:sldLayoutId id="2147483855" r:id="rId49"/>
    <p:sldLayoutId id="2147483856" r:id="rId50"/>
    <p:sldLayoutId id="2147483857" r:id="rId51"/>
    <p:sldLayoutId id="2147483858" r:id="rId52"/>
    <p:sldLayoutId id="2147483859" r:id="rId53"/>
    <p:sldLayoutId id="2147483860" r:id="rId54"/>
    <p:sldLayoutId id="2147483861" r:id="rId55"/>
    <p:sldLayoutId id="2147483862" r:id="rId56"/>
    <p:sldLayoutId id="2147483773" r:id="rId57"/>
    <p:sldLayoutId id="2147483775" r:id="rId5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 spc="200" baseline="0">
          <a:solidFill>
            <a:schemeClr val="bg1"/>
          </a:solidFill>
          <a:latin typeface="Gill Sans MT" panose="020B0502020104020203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1pPr>
      <a:lvl2pPr marL="233363" indent="-1762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921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76313" indent="-2254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AD2672A0-4384-A14E-8765-81888410CAA5}"/>
              </a:ext>
            </a:extLst>
          </p:cNvPr>
          <p:cNvSpPr>
            <a:spLocks noChangeAspect="1"/>
          </p:cNvSpPr>
          <p:nvPr userDrawn="1"/>
        </p:nvSpPr>
        <p:spPr>
          <a:xfrm>
            <a:off x="8917049" y="235974"/>
            <a:ext cx="457200" cy="457200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63CF73-1443-5449-A74F-45DDB8BB2CF8}"/>
              </a:ext>
            </a:extLst>
          </p:cNvPr>
          <p:cNvSpPr/>
          <p:nvPr userDrawn="1"/>
        </p:nvSpPr>
        <p:spPr>
          <a:xfrm>
            <a:off x="0" y="235974"/>
            <a:ext cx="9153025" cy="4572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fik 18">
            <a:extLst>
              <a:ext uri="{FF2B5EF4-FFF2-40B4-BE49-F238E27FC236}">
                <a16:creationId xmlns:a16="http://schemas.microsoft.com/office/drawing/2014/main" id="{DBEE62E8-ACAC-904D-86C1-2C8F721987C5}"/>
              </a:ext>
            </a:extLst>
          </p:cNvPr>
          <p:cNvPicPr>
            <a:picLocks noChangeAspect="1"/>
          </p:cNvPicPr>
          <p:nvPr userDrawn="1"/>
        </p:nvPicPr>
        <p:blipFill>
          <a:blip r:embed="rId5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51" y="299799"/>
            <a:ext cx="455302" cy="329551"/>
          </a:xfrm>
          <a:prstGeom prst="rect">
            <a:avLst/>
          </a:prstGeom>
        </p:spPr>
      </p:pic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F8C21A5D-3216-6E4C-A51B-290F25296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5253"/>
            <a:ext cx="8406581" cy="417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154CC1-72BE-554B-86E6-E65776BC8A72}"/>
              </a:ext>
            </a:extLst>
          </p:cNvPr>
          <p:cNvSpPr/>
          <p:nvPr userDrawn="1"/>
        </p:nvSpPr>
        <p:spPr>
          <a:xfrm>
            <a:off x="369092" y="6256445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ysClr val="windowText" lastClr="0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83FBD226-D680-474A-8922-0D34D16A822F}"/>
              </a:ext>
            </a:extLst>
          </p:cNvPr>
          <p:cNvSpPr txBox="1">
            <a:spLocks/>
          </p:cNvSpPr>
          <p:nvPr userDrawn="1"/>
        </p:nvSpPr>
        <p:spPr>
          <a:xfrm>
            <a:off x="188071" y="6321110"/>
            <a:ext cx="726776" cy="41433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100" b="1" i="0" kern="1200" cap="all" spc="150" baseline="0">
                <a:solidFill>
                  <a:schemeClr val="bg1"/>
                </a:solidFill>
                <a:latin typeface="Gill Sans" panose="020B0502020104020203" pitchFamily="34" charset="-79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ABDAA0-2760-6448-8BEB-521B720AFD5D}" type="slidenum">
              <a:rPr lang="de-DE" sz="1000" spc="0" baseline="0" smtClean="0">
                <a:latin typeface="+mn-lt"/>
              </a:rPr>
              <a:pPr/>
              <a:t>‹N°›</a:t>
            </a:fld>
            <a:endParaRPr lang="de-DE" sz="1000" spc="0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488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  <p:sldLayoutId id="2147483882" r:id="rId19"/>
    <p:sldLayoutId id="2147483883" r:id="rId20"/>
    <p:sldLayoutId id="2147483884" r:id="rId21"/>
    <p:sldLayoutId id="2147483885" r:id="rId22"/>
    <p:sldLayoutId id="2147483886" r:id="rId23"/>
    <p:sldLayoutId id="2147483887" r:id="rId24"/>
    <p:sldLayoutId id="2147483888" r:id="rId25"/>
    <p:sldLayoutId id="2147483889" r:id="rId26"/>
    <p:sldLayoutId id="2147483890" r:id="rId27"/>
    <p:sldLayoutId id="2147483891" r:id="rId28"/>
    <p:sldLayoutId id="2147483892" r:id="rId29"/>
    <p:sldLayoutId id="2147483893" r:id="rId30"/>
    <p:sldLayoutId id="2147483894" r:id="rId31"/>
    <p:sldLayoutId id="2147483895" r:id="rId32"/>
    <p:sldLayoutId id="2147483896" r:id="rId33"/>
    <p:sldLayoutId id="2147483897" r:id="rId34"/>
    <p:sldLayoutId id="2147483898" r:id="rId35"/>
    <p:sldLayoutId id="2147483899" r:id="rId36"/>
    <p:sldLayoutId id="2147483900" r:id="rId37"/>
    <p:sldLayoutId id="2147483901" r:id="rId38"/>
    <p:sldLayoutId id="2147483902" r:id="rId39"/>
    <p:sldLayoutId id="2147483903" r:id="rId40"/>
    <p:sldLayoutId id="2147483904" r:id="rId41"/>
    <p:sldLayoutId id="2147483905" r:id="rId42"/>
    <p:sldLayoutId id="2147483906" r:id="rId43"/>
    <p:sldLayoutId id="2147483907" r:id="rId44"/>
    <p:sldLayoutId id="2147483908" r:id="rId45"/>
    <p:sldLayoutId id="2147483909" r:id="rId46"/>
    <p:sldLayoutId id="2147483910" r:id="rId47"/>
    <p:sldLayoutId id="2147483911" r:id="rId48"/>
    <p:sldLayoutId id="2147483912" r:id="rId49"/>
    <p:sldLayoutId id="2147483913" r:id="rId50"/>
    <p:sldLayoutId id="2147483914" r:id="rId51"/>
    <p:sldLayoutId id="2147483915" r:id="rId52"/>
    <p:sldLayoutId id="2147483916" r:id="rId53"/>
    <p:sldLayoutId id="2147483917" r:id="rId54"/>
    <p:sldLayoutId id="2147483918" r:id="rId5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 spc="200" baseline="0">
          <a:solidFill>
            <a:schemeClr val="bg1"/>
          </a:solidFill>
          <a:latin typeface="Gill Sans MT" panose="020B0502020104020203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1pPr>
      <a:lvl2pPr marL="233363" indent="-1762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921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76313" indent="-2254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outdoor, grass, sitting, green&#10;&#10;Description automatically generated">
            <a:extLst>
              <a:ext uri="{FF2B5EF4-FFF2-40B4-BE49-F238E27FC236}">
                <a16:creationId xmlns:a16="http://schemas.microsoft.com/office/drawing/2014/main" id="{841F3027-4099-354D-87D8-5C489ACFB4C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167E91-2020-EC4F-A28D-AD9CFCE55300}"/>
              </a:ext>
            </a:extLst>
          </p:cNvPr>
          <p:cNvSpPr/>
          <p:nvPr/>
        </p:nvSpPr>
        <p:spPr>
          <a:xfrm>
            <a:off x="-1" y="0"/>
            <a:ext cx="12185891" cy="6858000"/>
          </a:xfrm>
          <a:prstGeom prst="rect">
            <a:avLst/>
          </a:prstGeom>
          <a:gradFill flip="none" rotWithShape="1">
            <a:gsLst>
              <a:gs pos="30000">
                <a:schemeClr val="tx1">
                  <a:alpha val="58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DA0415-0806-0D46-8250-2FA907FAA233}"/>
              </a:ext>
            </a:extLst>
          </p:cNvPr>
          <p:cNvSpPr/>
          <p:nvPr/>
        </p:nvSpPr>
        <p:spPr>
          <a:xfrm rot="16200000">
            <a:off x="4230329" y="-1103671"/>
            <a:ext cx="3731342" cy="12192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12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9C6C084-B90F-A141-84DE-9B708E34BDFE}"/>
              </a:ext>
            </a:extLst>
          </p:cNvPr>
          <p:cNvSpPr>
            <a:spLocks noChangeAspect="1"/>
          </p:cNvSpPr>
          <p:nvPr/>
        </p:nvSpPr>
        <p:spPr>
          <a:xfrm>
            <a:off x="8917049" y="235974"/>
            <a:ext cx="457200" cy="457200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8F7D81-FA25-0D4B-89A5-8BE2C423B60E}"/>
              </a:ext>
            </a:extLst>
          </p:cNvPr>
          <p:cNvSpPr/>
          <p:nvPr/>
        </p:nvSpPr>
        <p:spPr>
          <a:xfrm>
            <a:off x="0" y="235974"/>
            <a:ext cx="9153025" cy="4572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fik 18">
            <a:extLst>
              <a:ext uri="{FF2B5EF4-FFF2-40B4-BE49-F238E27FC236}">
                <a16:creationId xmlns:a16="http://schemas.microsoft.com/office/drawing/2014/main" id="{B0EACDB7-79E8-9649-A8E1-3A388FFBD5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98" y="343370"/>
            <a:ext cx="455302" cy="329551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B7D1765-E5D2-0A4D-935E-13364894CF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82229" y="3126656"/>
            <a:ext cx="9963408" cy="2783840"/>
          </a:xfrm>
        </p:spPr>
        <p:txBody>
          <a:bodyPr/>
          <a:lstStyle/>
          <a:p>
            <a:r>
              <a:rPr lang="en-US" sz="5400" cap="none" dirty="0"/>
              <a:t>90 </a:t>
            </a:r>
            <a:r>
              <a:rPr lang="en-US" sz="5400" cap="none" dirty="0" err="1"/>
              <a:t>mn</a:t>
            </a:r>
            <a:r>
              <a:rPr lang="en-US" sz="5400" cap="none" dirty="0"/>
              <a:t> to Close the Loop :</a:t>
            </a:r>
          </a:p>
          <a:p>
            <a:r>
              <a:rPr lang="en-US" sz="5400" cap="none" dirty="0"/>
              <a:t>O-I and touristic zone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969044-6D31-984B-9CEB-DB69ABB9212F}"/>
              </a:ext>
            </a:extLst>
          </p:cNvPr>
          <p:cNvSpPr/>
          <p:nvPr/>
        </p:nvSpPr>
        <p:spPr>
          <a:xfrm rot="10800000">
            <a:off x="2333092" y="66021"/>
            <a:ext cx="9963410" cy="6858000"/>
          </a:xfrm>
          <a:prstGeom prst="rect">
            <a:avLst/>
          </a:prstGeom>
          <a:gradFill flip="none" rotWithShape="1">
            <a:gsLst>
              <a:gs pos="3700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4068E66-E6AB-4E30-A025-13F9ABD5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24</a:t>
            </a:r>
            <a:r>
              <a:rPr lang="fr-FR" baseline="30000" dirty="0"/>
              <a:t>th </a:t>
            </a:r>
            <a:r>
              <a:rPr lang="fr-FR" dirty="0" err="1"/>
              <a:t>November</a:t>
            </a:r>
            <a:r>
              <a:rPr lang="fr-FR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250963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C8C9B-470F-4BC3-9202-DAFBB7251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9C6C5-5C2B-466B-A1DB-6D8E42E5E8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 challenge on quality ? </a:t>
            </a:r>
          </a:p>
          <a:p>
            <a:endParaRPr lang="en-US" dirty="0"/>
          </a:p>
          <a:p>
            <a:r>
              <a:rPr lang="en-US" dirty="0"/>
              <a:t>In general : </a:t>
            </a:r>
          </a:p>
          <a:p>
            <a:pPr marL="342900" indent="-342900">
              <a:buFontTx/>
              <a:buChar char="-"/>
            </a:pPr>
            <a:r>
              <a:rPr lang="en-US" dirty="0"/>
              <a:t>No challenge regarding quality collection except those one who are connected to quantities : crushed cullet</a:t>
            </a:r>
          </a:p>
          <a:p>
            <a:endParaRPr lang="en-US" dirty="0"/>
          </a:p>
          <a:p>
            <a:r>
              <a:rPr lang="en-US" dirty="0"/>
              <a:t>-  A potential risk on color variation for the glassmaker in winter :</a:t>
            </a:r>
          </a:p>
          <a:p>
            <a:r>
              <a:rPr lang="en-US" dirty="0"/>
              <a:t>	Summer </a:t>
            </a:r>
            <a:r>
              <a:rPr lang="en-US" dirty="0">
                <a:sym typeface="Wingdings" panose="05000000000000000000" pitchFamily="2" charset="2"/>
              </a:rPr>
              <a:t> Rosé Wine consumption  More Flint	</a:t>
            </a:r>
          </a:p>
          <a:p>
            <a:r>
              <a:rPr lang="en-US" dirty="0">
                <a:sym typeface="Wingdings" panose="05000000000000000000" pitchFamily="2" charset="2"/>
              </a:rPr>
              <a:t>	More qty in summer  consumption of the summer cullet is in winter when color distribution is different : coordination with Batch and furnace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68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C8C9B-470F-4BC3-9202-DAFBB7251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9C6C5-5C2B-466B-A1DB-6D8E42E5E8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7927" y="1371852"/>
            <a:ext cx="10141528" cy="4114295"/>
          </a:xfrm>
        </p:spPr>
        <p:txBody>
          <a:bodyPr/>
          <a:lstStyle/>
          <a:p>
            <a:r>
              <a:rPr lang="en-US" dirty="0"/>
              <a:t>This is the challenge! Quantity multiplied by two during summer in south-east region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85E1EE-34D0-4937-888D-945E96D8D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72" y="2048256"/>
            <a:ext cx="9096997" cy="479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8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8D80C53-1209-4E29-B6AE-F661D1DCD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5253"/>
            <a:ext cx="9276735" cy="417668"/>
          </a:xfrm>
        </p:spPr>
        <p:txBody>
          <a:bodyPr/>
          <a:lstStyle/>
          <a:p>
            <a:r>
              <a:rPr lang="en-US" sz="2000" dirty="0"/>
              <a:t>Actions put in place with actors</a:t>
            </a:r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37378B-C821-4E9C-9933-2D0989E3277D}"/>
              </a:ext>
            </a:extLst>
          </p:cNvPr>
          <p:cNvSpPr txBox="1"/>
          <p:nvPr/>
        </p:nvSpPr>
        <p:spPr>
          <a:xfrm>
            <a:off x="138545" y="989870"/>
            <a:ext cx="12053455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400" b="1" spc="-20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With</a:t>
            </a:r>
            <a:r>
              <a:rPr lang="fr-FR" sz="2400" b="1" spc="-2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2400" b="1" spc="-20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Municipalities</a:t>
            </a:r>
            <a:endParaRPr lang="fr-FR" sz="2400" b="1" spc="-20" dirty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Recommendation on the size of the platforms in the contract with the communities depending on seasonality.</a:t>
            </a:r>
          </a:p>
          <a:p>
            <a:pPr marL="285750" indent="-285750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Validation process for each new platform</a:t>
            </a:r>
          </a:p>
          <a:p>
            <a:pPr marL="285750" indent="-285750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spc="-20" dirty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spc="-20" dirty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spc="-20" dirty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spc="-20" dirty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spc="-20" dirty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spc="-20" dirty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spc="-20" dirty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b="1" spc="-20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With</a:t>
            </a:r>
            <a:r>
              <a:rPr lang="fr-FR" sz="2400" b="1" spc="-2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Carriers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Empowerment of the carriers: 1 carrier/platform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Long-term contracts (3 years) with carriers to take into account seasonal peaks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difficult situation : Setting up of a 2nd carrier if agreed and coordination with platform by OI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crisis situation :  Payment of trucks in “shuttle” (empty return):  we trust the carrier.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When he said to us that he put X trucks in shuttle, we grant him an over cost (increase of approx. 40% to 60% of the going price ; depending on distance)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2D633B1-8650-433E-9194-62E58EA35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88002"/>
            <a:ext cx="4939057" cy="293066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FCE22CF-7253-43F2-87A2-572D381C47EB}"/>
              </a:ext>
            </a:extLst>
          </p:cNvPr>
          <p:cNvSpPr txBox="1"/>
          <p:nvPr/>
        </p:nvSpPr>
        <p:spPr>
          <a:xfrm>
            <a:off x="6854644" y="1592999"/>
            <a:ext cx="333649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Minimum dimension of a platform</a:t>
            </a:r>
          </a:p>
          <a:p>
            <a:r>
              <a:rPr lang="en-US" dirty="0">
                <a:solidFill>
                  <a:srgbClr val="0070C0"/>
                </a:solidFill>
              </a:rPr>
              <a:t>Depending on monthly collection</a:t>
            </a:r>
          </a:p>
        </p:txBody>
      </p:sp>
    </p:spTree>
    <p:extLst>
      <p:ext uri="{BB962C8B-B14F-4D97-AF65-F5344CB8AC3E}">
        <p14:creationId xmlns:p14="http://schemas.microsoft.com/office/powerpoint/2010/main" val="678962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143138"/>
      </p:ext>
    </p:extLst>
  </p:cSld>
  <p:clrMapOvr>
    <a:masterClrMapping/>
  </p:clrMapOvr>
</p:sld>
</file>

<file path=ppt/theme/theme1.xml><?xml version="1.0" encoding="utf-8"?>
<a:theme xmlns:a="http://schemas.openxmlformats.org/drawingml/2006/main" name="Text master slide">
  <a:themeElements>
    <a:clrScheme name="O-I_colors_2021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32F8A"/>
      </a:accent1>
      <a:accent2>
        <a:srgbClr val="FFD739"/>
      </a:accent2>
      <a:accent3>
        <a:srgbClr val="77706F"/>
      </a:accent3>
      <a:accent4>
        <a:srgbClr val="E8E4E4"/>
      </a:accent4>
      <a:accent5>
        <a:srgbClr val="732F8A"/>
      </a:accent5>
      <a:accent6>
        <a:srgbClr val="FFD739"/>
      </a:accent6>
      <a:hlink>
        <a:srgbClr val="732F8A"/>
      </a:hlink>
      <a:folHlink>
        <a:srgbClr val="732F8A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chemeClr val="accent1">
              <a:shade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889 Original" id="{7BDFA24A-8F10-4267-B19F-020BA92C84F7}" vid="{C971B693-DB91-484C-8DFD-762BBBF1063C}"/>
    </a:ext>
  </a:extLst>
</a:theme>
</file>

<file path=ppt/theme/theme2.xml><?xml version="1.0" encoding="utf-8"?>
<a:theme xmlns:a="http://schemas.openxmlformats.org/drawingml/2006/main" name="1_Text master slide">
  <a:themeElements>
    <a:clrScheme name="Benutzerdefinier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32F8A"/>
      </a:accent1>
      <a:accent2>
        <a:srgbClr val="FFD739"/>
      </a:accent2>
      <a:accent3>
        <a:srgbClr val="77706F"/>
      </a:accent3>
      <a:accent4>
        <a:srgbClr val="E8E4E4"/>
      </a:accent4>
      <a:accent5>
        <a:srgbClr val="732F8A"/>
      </a:accent5>
      <a:accent6>
        <a:srgbClr val="FFD739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chemeClr val="accent1">
              <a:shade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1AE3660D83574ABA2FAE6F0119FD7B" ma:contentTypeVersion="17" ma:contentTypeDescription="Create a new document." ma:contentTypeScope="" ma:versionID="1b8ae5d46296f6f2a4c4df5fccf0212f">
  <xsd:schema xmlns:xsd="http://www.w3.org/2001/XMLSchema" xmlns:xs="http://www.w3.org/2001/XMLSchema" xmlns:p="http://schemas.microsoft.com/office/2006/metadata/properties" xmlns:ns2="a25d1b78-52d7-4aa6-98a8-603488bf7179" xmlns:ns3="172e048e-c197-44bb-bccc-392928027841" targetNamespace="http://schemas.microsoft.com/office/2006/metadata/properties" ma:root="true" ma:fieldsID="c7b78887bd2280d0973ab91639db724e" ns2:_="" ns3:_="">
    <xsd:import namespace="a25d1b78-52d7-4aa6-98a8-603488bf7179"/>
    <xsd:import namespace="172e048e-c197-44bb-bccc-3929280278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Selected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5d1b78-52d7-4aa6-98a8-603488bf71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Selected" ma:index="18" nillable="true" ma:displayName="Selected" ma:format="Dropdown" ma:internalName="Selected">
      <xsd:simpleType>
        <xsd:restriction base="dms:Choice">
          <xsd:enumeration value="Choice 1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faeeadd-7529-4f90-84e0-6a3de6292b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e048e-c197-44bb-bccc-39292802784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d0544aa-3cb5-420f-a8fb-97a76f6143c7}" ma:internalName="TaxCatchAll" ma:showField="CatchAllData" ma:web="172e048e-c197-44bb-bccc-3929280278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2e048e-c197-44bb-bccc-392928027841" xsi:nil="true"/>
    <lcf76f155ced4ddcb4097134ff3c332f xmlns="a25d1b78-52d7-4aa6-98a8-603488bf7179">
      <Terms xmlns="http://schemas.microsoft.com/office/infopath/2007/PartnerControls"/>
    </lcf76f155ced4ddcb4097134ff3c332f>
    <Selected xmlns="a25d1b78-52d7-4aa6-98a8-603488bf7179" xsi:nil="true"/>
  </documentManagement>
</p:properties>
</file>

<file path=customXml/itemProps1.xml><?xml version="1.0" encoding="utf-8"?>
<ds:datastoreItem xmlns:ds="http://schemas.openxmlformats.org/officeDocument/2006/customXml" ds:itemID="{CF77B664-77A9-4414-ACF6-A5A85FFF62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FD88AC-8E0A-4719-ADF2-9361417A12DD}"/>
</file>

<file path=customXml/itemProps3.xml><?xml version="1.0" encoding="utf-8"?>
<ds:datastoreItem xmlns:ds="http://schemas.openxmlformats.org/officeDocument/2006/customXml" ds:itemID="{792E65DD-4D54-4D4D-9E53-21EE9D64FABA}">
  <ds:schemaRefs>
    <ds:schemaRef ds:uri="3b670bbb-e9f6-4ecf-a78f-7f6d201092fc"/>
    <ds:schemaRef ds:uri="b833e77b-d338-46f6-8d5e-9104ddb3531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249</Words>
  <Application>Microsoft Office PowerPoint</Application>
  <PresentationFormat>Grand écran</PresentationFormat>
  <Paragraphs>48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Calibri</vt:lpstr>
      <vt:lpstr>Gill Sans MT</vt:lpstr>
      <vt:lpstr>Text master slide</vt:lpstr>
      <vt:lpstr>1_Text master slide</vt:lpstr>
      <vt:lpstr>24th November 2022</vt:lpstr>
      <vt:lpstr>Quality</vt:lpstr>
      <vt:lpstr>Quantity</vt:lpstr>
      <vt:lpstr>Actions put in place with actors</vt:lpstr>
      <vt:lpstr>Présentation PowerPoint</vt:lpstr>
    </vt:vector>
  </TitlesOfParts>
  <Company>O-I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Lesley Herald</dc:creator>
  <cp:lastModifiedBy>Christophe BARON</cp:lastModifiedBy>
  <cp:revision>5</cp:revision>
  <dcterms:created xsi:type="dcterms:W3CDTF">2019-01-29T19:18:07Z</dcterms:created>
  <dcterms:modified xsi:type="dcterms:W3CDTF">2022-11-22T07:47:50Z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0x01010086FC417EDC35E44DAD98249E5FB9C4EB</vt:lpwstr>
  </property>
  <property fmtid="{D5CDD505-2E9C-101B-9397-08002B2CF9AE}" pid="3" name="Order">
    <vt:r8>4400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