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0F96D-CCFD-4870-877F-4DB19B242CC4}" v="14" dt="2023-03-30T08:09:00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mir Šalamon" userId="38f7015a-0335-429a-86a1-f156552a058d" providerId="ADAL" clId="{3E90F96D-CCFD-4870-877F-4DB19B242CC4}"/>
    <pc:docChg chg="custSel addSld modSld">
      <pc:chgData name="Vitomir Šalamon" userId="38f7015a-0335-429a-86a1-f156552a058d" providerId="ADAL" clId="{3E90F96D-CCFD-4870-877F-4DB19B242CC4}" dt="2023-03-30T08:09:02.572" v="60" actId="26606"/>
      <pc:docMkLst>
        <pc:docMk/>
      </pc:docMkLst>
      <pc:sldChg chg="addSp modSp new mod">
        <pc:chgData name="Vitomir Šalamon" userId="38f7015a-0335-429a-86a1-f156552a058d" providerId="ADAL" clId="{3E90F96D-CCFD-4870-877F-4DB19B242CC4}" dt="2023-03-30T08:06:38.120" v="3" actId="962"/>
        <pc:sldMkLst>
          <pc:docMk/>
          <pc:sldMk cId="1907737584" sldId="256"/>
        </pc:sldMkLst>
        <pc:picChg chg="add mod">
          <ac:chgData name="Vitomir Šalamon" userId="38f7015a-0335-429a-86a1-f156552a058d" providerId="ADAL" clId="{3E90F96D-CCFD-4870-877F-4DB19B242CC4}" dt="2023-03-30T08:06:38.120" v="3" actId="962"/>
          <ac:picMkLst>
            <pc:docMk/>
            <pc:sldMk cId="1907737584" sldId="256"/>
            <ac:picMk id="5" creationId="{56F1AF65-6D2C-13DC-5C87-0B6AD7B1E72B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7:31.496" v="20" actId="26606"/>
        <pc:sldMkLst>
          <pc:docMk/>
          <pc:sldMk cId="846631756" sldId="257"/>
        </pc:sldMkLst>
        <pc:spChg chg="del">
          <ac:chgData name="Vitomir Šalamon" userId="38f7015a-0335-429a-86a1-f156552a058d" providerId="ADAL" clId="{3E90F96D-CCFD-4870-877F-4DB19B242CC4}" dt="2023-03-30T08:07:31.496" v="20" actId="26606"/>
          <ac:spMkLst>
            <pc:docMk/>
            <pc:sldMk cId="846631756" sldId="257"/>
            <ac:spMk id="2" creationId="{4CBFBE17-A92A-362A-9036-288A2BE09D25}"/>
          </ac:spMkLst>
        </pc:spChg>
        <pc:spChg chg="add del">
          <ac:chgData name="Vitomir Šalamon" userId="38f7015a-0335-429a-86a1-f156552a058d" providerId="ADAL" clId="{3E90F96D-CCFD-4870-877F-4DB19B242CC4}" dt="2023-03-30T08:07:25.553" v="17"/>
          <ac:spMkLst>
            <pc:docMk/>
            <pc:sldMk cId="846631756" sldId="257"/>
            <ac:spMk id="3" creationId="{51981E3F-1161-B809-A320-636063F6CF7C}"/>
          </ac:spMkLst>
        </pc:spChg>
        <pc:spChg chg="add">
          <ac:chgData name="Vitomir Šalamon" userId="38f7015a-0335-429a-86a1-f156552a058d" providerId="ADAL" clId="{3E90F96D-CCFD-4870-877F-4DB19B242CC4}" dt="2023-03-30T08:07:31.496" v="20" actId="26606"/>
          <ac:spMkLst>
            <pc:docMk/>
            <pc:sldMk cId="846631756" sldId="257"/>
            <ac:spMk id="12" creationId="{42A4FC2C-047E-45A5-965D-8E1E3BF09BC6}"/>
          </ac:spMkLst>
        </pc:spChg>
        <pc:picChg chg="add del mod">
          <ac:chgData name="Vitomir Šalamon" userId="38f7015a-0335-429a-86a1-f156552a058d" providerId="ADAL" clId="{3E90F96D-CCFD-4870-877F-4DB19B242CC4}" dt="2023-03-30T08:07:18.616" v="16"/>
          <ac:picMkLst>
            <pc:docMk/>
            <pc:sldMk cId="846631756" sldId="257"/>
            <ac:picMk id="5" creationId="{C3A9C67C-676B-C566-9CE3-B5E15B4841CE}"/>
          </ac:picMkLst>
        </pc:picChg>
        <pc:picChg chg="add mod">
          <ac:chgData name="Vitomir Šalamon" userId="38f7015a-0335-429a-86a1-f156552a058d" providerId="ADAL" clId="{3E90F96D-CCFD-4870-877F-4DB19B242CC4}" dt="2023-03-30T08:07:31.496" v="20" actId="26606"/>
          <ac:picMkLst>
            <pc:docMk/>
            <pc:sldMk cId="846631756" sldId="257"/>
            <ac:picMk id="7" creationId="{56095CB7-2ABA-3873-8D53-E3555FDF38E8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7:46.162" v="24" actId="26606"/>
        <pc:sldMkLst>
          <pc:docMk/>
          <pc:sldMk cId="2738542000" sldId="258"/>
        </pc:sldMkLst>
        <pc:spChg chg="del">
          <ac:chgData name="Vitomir Šalamon" userId="38f7015a-0335-429a-86a1-f156552a058d" providerId="ADAL" clId="{3E90F96D-CCFD-4870-877F-4DB19B242CC4}" dt="2023-03-30T08:07:46.162" v="24" actId="26606"/>
          <ac:spMkLst>
            <pc:docMk/>
            <pc:sldMk cId="2738542000" sldId="258"/>
            <ac:spMk id="2" creationId="{CFBD3410-5211-551F-AF89-4CEA87BF4075}"/>
          </ac:spMkLst>
        </pc:spChg>
        <pc:spChg chg="del">
          <ac:chgData name="Vitomir Šalamon" userId="38f7015a-0335-429a-86a1-f156552a058d" providerId="ADAL" clId="{3E90F96D-CCFD-4870-877F-4DB19B242CC4}" dt="2023-03-30T08:07:44.457" v="21"/>
          <ac:spMkLst>
            <pc:docMk/>
            <pc:sldMk cId="2738542000" sldId="258"/>
            <ac:spMk id="3" creationId="{6E3DFC73-8077-0DFA-7CA1-FC9B0115E5DC}"/>
          </ac:spMkLst>
        </pc:spChg>
        <pc:spChg chg="add">
          <ac:chgData name="Vitomir Šalamon" userId="38f7015a-0335-429a-86a1-f156552a058d" providerId="ADAL" clId="{3E90F96D-CCFD-4870-877F-4DB19B242CC4}" dt="2023-03-30T08:07:46.162" v="24" actId="26606"/>
          <ac:spMkLst>
            <pc:docMk/>
            <pc:sldMk cId="2738542000" sldId="258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7:46.162" v="24" actId="26606"/>
          <ac:picMkLst>
            <pc:docMk/>
            <pc:sldMk cId="2738542000" sldId="258"/>
            <ac:picMk id="5" creationId="{313EED23-D0FA-3A1E-C471-41DC1E33A223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7:55.965" v="28" actId="26606"/>
        <pc:sldMkLst>
          <pc:docMk/>
          <pc:sldMk cId="1135599323" sldId="259"/>
        </pc:sldMkLst>
        <pc:spChg chg="del">
          <ac:chgData name="Vitomir Šalamon" userId="38f7015a-0335-429a-86a1-f156552a058d" providerId="ADAL" clId="{3E90F96D-CCFD-4870-877F-4DB19B242CC4}" dt="2023-03-30T08:07:55.965" v="28" actId="26606"/>
          <ac:spMkLst>
            <pc:docMk/>
            <pc:sldMk cId="1135599323" sldId="259"/>
            <ac:spMk id="2" creationId="{BDA707D0-6772-9740-4C2F-75706CE6898A}"/>
          </ac:spMkLst>
        </pc:spChg>
        <pc:spChg chg="del">
          <ac:chgData name="Vitomir Šalamon" userId="38f7015a-0335-429a-86a1-f156552a058d" providerId="ADAL" clId="{3E90F96D-CCFD-4870-877F-4DB19B242CC4}" dt="2023-03-30T08:07:53.995" v="25"/>
          <ac:spMkLst>
            <pc:docMk/>
            <pc:sldMk cId="1135599323" sldId="259"/>
            <ac:spMk id="3" creationId="{543B7CE3-81ED-40D2-0523-EA89EB03B6BE}"/>
          </ac:spMkLst>
        </pc:spChg>
        <pc:spChg chg="add">
          <ac:chgData name="Vitomir Šalamon" userId="38f7015a-0335-429a-86a1-f156552a058d" providerId="ADAL" clId="{3E90F96D-CCFD-4870-877F-4DB19B242CC4}" dt="2023-03-30T08:07:55.965" v="28" actId="26606"/>
          <ac:spMkLst>
            <pc:docMk/>
            <pc:sldMk cId="1135599323" sldId="259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7:55.965" v="28" actId="26606"/>
          <ac:picMkLst>
            <pc:docMk/>
            <pc:sldMk cId="1135599323" sldId="259"/>
            <ac:picMk id="5" creationId="{07B9531A-763A-2337-9CEC-11433D812B08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05.059" v="32" actId="26606"/>
        <pc:sldMkLst>
          <pc:docMk/>
          <pc:sldMk cId="3920196109" sldId="260"/>
        </pc:sldMkLst>
        <pc:spChg chg="del">
          <ac:chgData name="Vitomir Šalamon" userId="38f7015a-0335-429a-86a1-f156552a058d" providerId="ADAL" clId="{3E90F96D-CCFD-4870-877F-4DB19B242CC4}" dt="2023-03-30T08:08:05.059" v="32" actId="26606"/>
          <ac:spMkLst>
            <pc:docMk/>
            <pc:sldMk cId="3920196109" sldId="260"/>
            <ac:spMk id="2" creationId="{D59A4DA1-1867-3EBB-60FC-2EF1089E0D45}"/>
          </ac:spMkLst>
        </pc:spChg>
        <pc:spChg chg="del">
          <ac:chgData name="Vitomir Šalamon" userId="38f7015a-0335-429a-86a1-f156552a058d" providerId="ADAL" clId="{3E90F96D-CCFD-4870-877F-4DB19B242CC4}" dt="2023-03-30T08:08:02.723" v="29"/>
          <ac:spMkLst>
            <pc:docMk/>
            <pc:sldMk cId="3920196109" sldId="260"/>
            <ac:spMk id="3" creationId="{ED855FF3-6F0B-CF51-6C6D-16CE04C7ACD8}"/>
          </ac:spMkLst>
        </pc:spChg>
        <pc:spChg chg="add">
          <ac:chgData name="Vitomir Šalamon" userId="38f7015a-0335-429a-86a1-f156552a058d" providerId="ADAL" clId="{3E90F96D-CCFD-4870-877F-4DB19B242CC4}" dt="2023-03-30T08:08:05.059" v="32" actId="26606"/>
          <ac:spMkLst>
            <pc:docMk/>
            <pc:sldMk cId="3920196109" sldId="260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05.059" v="32" actId="26606"/>
          <ac:picMkLst>
            <pc:docMk/>
            <pc:sldMk cId="3920196109" sldId="260"/>
            <ac:picMk id="5" creationId="{F87F548E-30A1-368A-DDFA-0CACB0611F0B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11.754" v="36" actId="26606"/>
        <pc:sldMkLst>
          <pc:docMk/>
          <pc:sldMk cId="3895135418" sldId="261"/>
        </pc:sldMkLst>
        <pc:spChg chg="del">
          <ac:chgData name="Vitomir Šalamon" userId="38f7015a-0335-429a-86a1-f156552a058d" providerId="ADAL" clId="{3E90F96D-CCFD-4870-877F-4DB19B242CC4}" dt="2023-03-30T08:08:11.754" v="36" actId="26606"/>
          <ac:spMkLst>
            <pc:docMk/>
            <pc:sldMk cId="3895135418" sldId="261"/>
            <ac:spMk id="2" creationId="{F9597B47-AB72-3DF2-BFE2-7DAB427ABAC9}"/>
          </ac:spMkLst>
        </pc:spChg>
        <pc:spChg chg="del">
          <ac:chgData name="Vitomir Šalamon" userId="38f7015a-0335-429a-86a1-f156552a058d" providerId="ADAL" clId="{3E90F96D-CCFD-4870-877F-4DB19B242CC4}" dt="2023-03-30T08:08:09.679" v="33"/>
          <ac:spMkLst>
            <pc:docMk/>
            <pc:sldMk cId="3895135418" sldId="261"/>
            <ac:spMk id="3" creationId="{F473C940-99F0-535F-5F24-DBA754B2C54A}"/>
          </ac:spMkLst>
        </pc:spChg>
        <pc:spChg chg="add">
          <ac:chgData name="Vitomir Šalamon" userId="38f7015a-0335-429a-86a1-f156552a058d" providerId="ADAL" clId="{3E90F96D-CCFD-4870-877F-4DB19B242CC4}" dt="2023-03-30T08:08:11.754" v="36" actId="26606"/>
          <ac:spMkLst>
            <pc:docMk/>
            <pc:sldMk cId="3895135418" sldId="261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11.754" v="36" actId="26606"/>
          <ac:picMkLst>
            <pc:docMk/>
            <pc:sldMk cId="3895135418" sldId="261"/>
            <ac:picMk id="5" creationId="{F82A00D6-07DD-8674-F69D-A222FD7B96ED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19.321" v="40" actId="26606"/>
        <pc:sldMkLst>
          <pc:docMk/>
          <pc:sldMk cId="1478893851" sldId="262"/>
        </pc:sldMkLst>
        <pc:spChg chg="del">
          <ac:chgData name="Vitomir Šalamon" userId="38f7015a-0335-429a-86a1-f156552a058d" providerId="ADAL" clId="{3E90F96D-CCFD-4870-877F-4DB19B242CC4}" dt="2023-03-30T08:08:19.321" v="40" actId="26606"/>
          <ac:spMkLst>
            <pc:docMk/>
            <pc:sldMk cId="1478893851" sldId="262"/>
            <ac:spMk id="2" creationId="{CE16727A-5CF1-D208-37DB-9165304D5F1E}"/>
          </ac:spMkLst>
        </pc:spChg>
        <pc:spChg chg="del">
          <ac:chgData name="Vitomir Šalamon" userId="38f7015a-0335-429a-86a1-f156552a058d" providerId="ADAL" clId="{3E90F96D-CCFD-4870-877F-4DB19B242CC4}" dt="2023-03-30T08:08:16.682" v="37"/>
          <ac:spMkLst>
            <pc:docMk/>
            <pc:sldMk cId="1478893851" sldId="262"/>
            <ac:spMk id="3" creationId="{4378A082-E808-80B3-76E9-C16EF862EB53}"/>
          </ac:spMkLst>
        </pc:spChg>
        <pc:spChg chg="add">
          <ac:chgData name="Vitomir Šalamon" userId="38f7015a-0335-429a-86a1-f156552a058d" providerId="ADAL" clId="{3E90F96D-CCFD-4870-877F-4DB19B242CC4}" dt="2023-03-30T08:08:19.321" v="40" actId="26606"/>
          <ac:spMkLst>
            <pc:docMk/>
            <pc:sldMk cId="1478893851" sldId="262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19.321" v="40" actId="26606"/>
          <ac:picMkLst>
            <pc:docMk/>
            <pc:sldMk cId="1478893851" sldId="262"/>
            <ac:picMk id="5" creationId="{336C0BF8-AB12-40CD-BA91-29ED8C078FAB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26.858" v="44" actId="26606"/>
        <pc:sldMkLst>
          <pc:docMk/>
          <pc:sldMk cId="1426406937" sldId="263"/>
        </pc:sldMkLst>
        <pc:spChg chg="del">
          <ac:chgData name="Vitomir Šalamon" userId="38f7015a-0335-429a-86a1-f156552a058d" providerId="ADAL" clId="{3E90F96D-CCFD-4870-877F-4DB19B242CC4}" dt="2023-03-30T08:08:26.858" v="44" actId="26606"/>
          <ac:spMkLst>
            <pc:docMk/>
            <pc:sldMk cId="1426406937" sldId="263"/>
            <ac:spMk id="2" creationId="{9EDADCB5-0F4A-0D72-4133-21D95264F619}"/>
          </ac:spMkLst>
        </pc:spChg>
        <pc:spChg chg="del">
          <ac:chgData name="Vitomir Šalamon" userId="38f7015a-0335-429a-86a1-f156552a058d" providerId="ADAL" clId="{3E90F96D-CCFD-4870-877F-4DB19B242CC4}" dt="2023-03-30T08:08:24.268" v="41"/>
          <ac:spMkLst>
            <pc:docMk/>
            <pc:sldMk cId="1426406937" sldId="263"/>
            <ac:spMk id="3" creationId="{5662E487-658F-0876-519E-051D77438FD9}"/>
          </ac:spMkLst>
        </pc:spChg>
        <pc:spChg chg="add">
          <ac:chgData name="Vitomir Šalamon" userId="38f7015a-0335-429a-86a1-f156552a058d" providerId="ADAL" clId="{3E90F96D-CCFD-4870-877F-4DB19B242CC4}" dt="2023-03-30T08:08:26.858" v="44" actId="26606"/>
          <ac:spMkLst>
            <pc:docMk/>
            <pc:sldMk cId="1426406937" sldId="263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26.858" v="44" actId="26606"/>
          <ac:picMkLst>
            <pc:docMk/>
            <pc:sldMk cId="1426406937" sldId="263"/>
            <ac:picMk id="5" creationId="{EACC0333-5833-6A4E-2A00-9B4F8CD91C25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34.788" v="48" actId="26606"/>
        <pc:sldMkLst>
          <pc:docMk/>
          <pc:sldMk cId="742209388" sldId="264"/>
        </pc:sldMkLst>
        <pc:spChg chg="del">
          <ac:chgData name="Vitomir Šalamon" userId="38f7015a-0335-429a-86a1-f156552a058d" providerId="ADAL" clId="{3E90F96D-CCFD-4870-877F-4DB19B242CC4}" dt="2023-03-30T08:08:34.788" v="48" actId="26606"/>
          <ac:spMkLst>
            <pc:docMk/>
            <pc:sldMk cId="742209388" sldId="264"/>
            <ac:spMk id="2" creationId="{1B4F27F5-0208-A439-12B2-FE2BAB752B7D}"/>
          </ac:spMkLst>
        </pc:spChg>
        <pc:spChg chg="del">
          <ac:chgData name="Vitomir Šalamon" userId="38f7015a-0335-429a-86a1-f156552a058d" providerId="ADAL" clId="{3E90F96D-CCFD-4870-877F-4DB19B242CC4}" dt="2023-03-30T08:08:32.331" v="45"/>
          <ac:spMkLst>
            <pc:docMk/>
            <pc:sldMk cId="742209388" sldId="264"/>
            <ac:spMk id="3" creationId="{6010FC2A-80F1-FD5E-D547-3781091B73F6}"/>
          </ac:spMkLst>
        </pc:spChg>
        <pc:spChg chg="add">
          <ac:chgData name="Vitomir Šalamon" userId="38f7015a-0335-429a-86a1-f156552a058d" providerId="ADAL" clId="{3E90F96D-CCFD-4870-877F-4DB19B242CC4}" dt="2023-03-30T08:08:34.788" v="48" actId="26606"/>
          <ac:spMkLst>
            <pc:docMk/>
            <pc:sldMk cId="742209388" sldId="264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34.788" v="48" actId="26606"/>
          <ac:picMkLst>
            <pc:docMk/>
            <pc:sldMk cId="742209388" sldId="264"/>
            <ac:picMk id="5" creationId="{08CCB95F-2490-D11F-A28F-9F3F0C8EDAF1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47.124" v="52" actId="26606"/>
        <pc:sldMkLst>
          <pc:docMk/>
          <pc:sldMk cId="3601288301" sldId="265"/>
        </pc:sldMkLst>
        <pc:spChg chg="del">
          <ac:chgData name="Vitomir Šalamon" userId="38f7015a-0335-429a-86a1-f156552a058d" providerId="ADAL" clId="{3E90F96D-CCFD-4870-877F-4DB19B242CC4}" dt="2023-03-30T08:08:47.124" v="52" actId="26606"/>
          <ac:spMkLst>
            <pc:docMk/>
            <pc:sldMk cId="3601288301" sldId="265"/>
            <ac:spMk id="2" creationId="{7FDF8A39-DA30-C634-6760-59C00761F81A}"/>
          </ac:spMkLst>
        </pc:spChg>
        <pc:spChg chg="del">
          <ac:chgData name="Vitomir Šalamon" userId="38f7015a-0335-429a-86a1-f156552a058d" providerId="ADAL" clId="{3E90F96D-CCFD-4870-877F-4DB19B242CC4}" dt="2023-03-30T08:08:45.402" v="49"/>
          <ac:spMkLst>
            <pc:docMk/>
            <pc:sldMk cId="3601288301" sldId="265"/>
            <ac:spMk id="3" creationId="{B4B70B69-24F2-968E-BC07-BC84A9573EBF}"/>
          </ac:spMkLst>
        </pc:spChg>
        <pc:spChg chg="add">
          <ac:chgData name="Vitomir Šalamon" userId="38f7015a-0335-429a-86a1-f156552a058d" providerId="ADAL" clId="{3E90F96D-CCFD-4870-877F-4DB19B242CC4}" dt="2023-03-30T08:08:47.124" v="52" actId="26606"/>
          <ac:spMkLst>
            <pc:docMk/>
            <pc:sldMk cId="3601288301" sldId="265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47.124" v="52" actId="26606"/>
          <ac:picMkLst>
            <pc:docMk/>
            <pc:sldMk cId="3601288301" sldId="265"/>
            <ac:picMk id="5" creationId="{5E980F78-3CB8-D436-792E-CA305B138518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8:54.822" v="56" actId="26606"/>
        <pc:sldMkLst>
          <pc:docMk/>
          <pc:sldMk cId="1402280953" sldId="266"/>
        </pc:sldMkLst>
        <pc:spChg chg="del">
          <ac:chgData name="Vitomir Šalamon" userId="38f7015a-0335-429a-86a1-f156552a058d" providerId="ADAL" clId="{3E90F96D-CCFD-4870-877F-4DB19B242CC4}" dt="2023-03-30T08:08:54.822" v="56" actId="26606"/>
          <ac:spMkLst>
            <pc:docMk/>
            <pc:sldMk cId="1402280953" sldId="266"/>
            <ac:spMk id="2" creationId="{27EFEF0E-FCE3-D561-35C8-47F8BD911EA4}"/>
          </ac:spMkLst>
        </pc:spChg>
        <pc:spChg chg="del">
          <ac:chgData name="Vitomir Šalamon" userId="38f7015a-0335-429a-86a1-f156552a058d" providerId="ADAL" clId="{3E90F96D-CCFD-4870-877F-4DB19B242CC4}" dt="2023-03-30T08:08:52.385" v="53"/>
          <ac:spMkLst>
            <pc:docMk/>
            <pc:sldMk cId="1402280953" sldId="266"/>
            <ac:spMk id="3" creationId="{5D729003-9772-3B28-D93E-9D3188EC44C8}"/>
          </ac:spMkLst>
        </pc:spChg>
        <pc:spChg chg="add">
          <ac:chgData name="Vitomir Šalamon" userId="38f7015a-0335-429a-86a1-f156552a058d" providerId="ADAL" clId="{3E90F96D-CCFD-4870-877F-4DB19B242CC4}" dt="2023-03-30T08:08:54.822" v="56" actId="26606"/>
          <ac:spMkLst>
            <pc:docMk/>
            <pc:sldMk cId="1402280953" sldId="266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8:54.822" v="56" actId="26606"/>
          <ac:picMkLst>
            <pc:docMk/>
            <pc:sldMk cId="1402280953" sldId="266"/>
            <ac:picMk id="5" creationId="{3D510523-A4D7-E4CB-BA1A-44F04B856794}"/>
          </ac:picMkLst>
        </pc:picChg>
      </pc:sldChg>
      <pc:sldChg chg="addSp delSp modSp new mod setBg">
        <pc:chgData name="Vitomir Šalamon" userId="38f7015a-0335-429a-86a1-f156552a058d" providerId="ADAL" clId="{3E90F96D-CCFD-4870-877F-4DB19B242CC4}" dt="2023-03-30T08:09:02.572" v="60" actId="26606"/>
        <pc:sldMkLst>
          <pc:docMk/>
          <pc:sldMk cId="2445096029" sldId="267"/>
        </pc:sldMkLst>
        <pc:spChg chg="del">
          <ac:chgData name="Vitomir Šalamon" userId="38f7015a-0335-429a-86a1-f156552a058d" providerId="ADAL" clId="{3E90F96D-CCFD-4870-877F-4DB19B242CC4}" dt="2023-03-30T08:09:02.572" v="60" actId="26606"/>
          <ac:spMkLst>
            <pc:docMk/>
            <pc:sldMk cId="2445096029" sldId="267"/>
            <ac:spMk id="2" creationId="{B7284528-CEAE-3C6E-D5B2-2CBD34B17450}"/>
          </ac:spMkLst>
        </pc:spChg>
        <pc:spChg chg="del">
          <ac:chgData name="Vitomir Šalamon" userId="38f7015a-0335-429a-86a1-f156552a058d" providerId="ADAL" clId="{3E90F96D-CCFD-4870-877F-4DB19B242CC4}" dt="2023-03-30T08:09:00.903" v="57"/>
          <ac:spMkLst>
            <pc:docMk/>
            <pc:sldMk cId="2445096029" sldId="267"/>
            <ac:spMk id="3" creationId="{FC049FD1-4B0B-071F-A86C-EF72C80EFFAC}"/>
          </ac:spMkLst>
        </pc:spChg>
        <pc:spChg chg="add">
          <ac:chgData name="Vitomir Šalamon" userId="38f7015a-0335-429a-86a1-f156552a058d" providerId="ADAL" clId="{3E90F96D-CCFD-4870-877F-4DB19B242CC4}" dt="2023-03-30T08:09:02.572" v="60" actId="26606"/>
          <ac:spMkLst>
            <pc:docMk/>
            <pc:sldMk cId="2445096029" sldId="267"/>
            <ac:spMk id="10" creationId="{42A4FC2C-047E-45A5-965D-8E1E3BF09BC6}"/>
          </ac:spMkLst>
        </pc:spChg>
        <pc:picChg chg="add mod">
          <ac:chgData name="Vitomir Šalamon" userId="38f7015a-0335-429a-86a1-f156552a058d" providerId="ADAL" clId="{3E90F96D-CCFD-4870-877F-4DB19B242CC4}" dt="2023-03-30T08:09:02.572" v="60" actId="26606"/>
          <ac:picMkLst>
            <pc:docMk/>
            <pc:sldMk cId="2445096029" sldId="267"/>
            <ac:picMk id="5" creationId="{1CD50B87-2C7C-5910-2884-80CDFC3B9FB1}"/>
          </ac:picMkLst>
        </pc:picChg>
      </pc:sldChg>
    </pc:docChg>
  </pc:docChgLst>
  <pc:docChgLst>
    <pc:chgData name="Jean-Paul Judson" userId="9ac70dde-29e6-46e9-af14-6d9ddf3458cd" providerId="ADAL" clId="{62BCC0F1-A9AF-4443-9224-B1D67074C462}"/>
    <pc:docChg chg="modSld">
      <pc:chgData name="Jean-Paul Judson" userId="9ac70dde-29e6-46e9-af14-6d9ddf3458cd" providerId="ADAL" clId="{62BCC0F1-A9AF-4443-9224-B1D67074C462}" dt="2023-03-30T08:35:59.464" v="4" actId="1076"/>
      <pc:docMkLst>
        <pc:docMk/>
      </pc:docMkLst>
      <pc:sldChg chg="modSp mod">
        <pc:chgData name="Jean-Paul Judson" userId="9ac70dde-29e6-46e9-af14-6d9ddf3458cd" providerId="ADAL" clId="{62BCC0F1-A9AF-4443-9224-B1D67074C462}" dt="2023-03-30T08:35:59.464" v="4" actId="1076"/>
        <pc:sldMkLst>
          <pc:docMk/>
          <pc:sldMk cId="742209388" sldId="264"/>
        </pc:sldMkLst>
        <pc:picChg chg="mod">
          <ac:chgData name="Jean-Paul Judson" userId="9ac70dde-29e6-46e9-af14-6d9ddf3458cd" providerId="ADAL" clId="{62BCC0F1-A9AF-4443-9224-B1D67074C462}" dt="2023-03-30T08:35:59.464" v="4" actId="1076"/>
          <ac:picMkLst>
            <pc:docMk/>
            <pc:sldMk cId="742209388" sldId="264"/>
            <ac:picMk id="5" creationId="{08CCB95F-2490-D11F-A28F-9F3F0C8EDA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CBCE-9ED9-7FA2-8E40-007E56A6E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4DD72-B398-6DAE-727B-2510E58AF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FC93-354F-F928-A0CC-99639268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8BB2-3514-5F48-2219-4EFB5010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94728-3E64-819A-256F-9AD83AD9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59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C14F-A1B9-0719-84BD-BB9455FB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D3ABC-80DC-7179-3AC1-701F4E6B1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A4D3E-30C7-F485-9A32-4DADF546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9A96-23F0-58C4-CDE1-F3EF2E12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0D8C1-A905-E1A2-3652-ECE830AC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873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0B75A-FBB5-AABA-4026-6A6870E39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CEDE1-7F42-8ADA-21B9-C47D18D2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8EA7C-43DE-7DC6-9F22-E8034F4C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7ECB-26EA-024A-821A-F681DD2B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818CE-24D7-929D-4B4D-76D86FC8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650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BDBC-8B5D-0B77-2A10-0E0917ED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AFB7-2F8A-D7ED-14FA-0D539EDFC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B18D-CA1D-DD66-0193-766F3469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949A9-2A16-7D6D-1DFA-126DD034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1BBB-6D4D-540E-062C-4517BEBD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578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9966-6ACD-44E1-60D6-9174977A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E1065-41AB-75EA-2096-16C3C9AF2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BE41-1B6B-E676-FF67-9CA4ED4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8064-8C7B-28E7-C7FC-C66D4D83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9F74-322F-28B4-FDE5-53906DBE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02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96D-A8CE-C134-01C4-50B90F45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3786F-0B34-ECA8-026D-7B6D0AA4A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6DDB9-B04D-EC07-0BCD-F51277B7A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C1C9F-E45B-C362-8643-4FE3BC1D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DE95B-8D3A-0D30-6E7C-54DFC85C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53F2A-2EB7-EB8F-4C7E-F7047015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3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889A-70B6-C2DA-501D-6F6F5B8A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59B13-A1AC-58ED-1639-E4C04375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D6BD1-35E0-5BF8-0224-E0BBB7038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0736B-566F-9A24-307E-7A7972CED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F1B4E-E043-97D6-CE59-85183D897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1CA9-48A8-AC9D-FA5D-CC932BEB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2B3EA-B6A5-A2A1-FB88-5B58D92B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60CAE-8423-8036-F102-987523AF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6887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51C7-9859-47DA-ADBE-BB63E878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0D2C3-4E56-72ED-DA68-AD9D76D1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7B91F-4BAF-2179-7C75-1B31623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CDD62-1F95-D5EB-8EF6-16DF86FC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095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3F89F-518D-B102-B930-879B2DEC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4D835-A40A-D2BE-CA91-6900DB00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2F51F-3914-70CA-12B0-CDDD5A91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095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2D4C-0279-CE54-8DEF-2BBCAB1F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EEA7-F516-F6EC-1479-52C4C659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8C445-3601-80B5-55B3-B39B3646E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7CC23-9903-9CAC-ADA1-C7D28D87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DE4A3-20D6-3168-BFA8-35E65847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FDD8A-B8A1-497B-5641-84B3B44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3193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6EFC-3C73-33D6-5263-DAB7429B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D81C4-8D83-A018-F0B5-E50DA0847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69F75-40DB-BF73-0D1E-19533CE04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2C5AA-D938-0881-BF87-10B0B41A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7B4A-FA5C-F14B-7EB0-0E1AC8C3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D4A99-8FB7-9F21-79D9-267ADCB5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395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EFA96-FD70-A24F-A9F1-79876489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95A90-325B-CFA7-BF3C-35BA259C1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C09B-B7AC-E9B3-6A79-9CED4C8DA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6450-4A4B-4F63-A843-7256F902B7BD}" type="datetimeFigureOut">
              <a:rPr lang="en-BE" smtClean="0"/>
              <a:t>30/03/2023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6F4A-3DC5-ADAF-F14C-E2B546F6C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795C-C03A-5BBA-96E0-B37A292F7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A7C3-F0E0-444D-A732-7B335E4A145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1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B148-9541-9058-74CC-43135D768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3B5FE-514E-DFD5-BF29-915746EA1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6F1AF65-6D2C-13DC-5C87-0B6AD7B1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"/>
            <a:ext cx="12192000" cy="68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E980F78-3CB8-D436-792E-CA305B13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D510523-A4D7-E4CB-BA1A-44F04B856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8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CD50B87-2C7C-5910-2884-80CDFC3B9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095CB7-2ABA-3873-8D53-E3555FDF3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3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13EED23-D0FA-3A1E-C471-41DC1E33A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B9531A-763A-2337-9CEC-11433D812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87F548E-30A1-368A-DDFA-0CACB0611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F82A00D6-07DD-8674-F69D-A222FD7B9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, whiteboard&#10;&#10;Description automatically generated">
            <a:extLst>
              <a:ext uri="{FF2B5EF4-FFF2-40B4-BE49-F238E27FC236}">
                <a16:creationId xmlns:a16="http://schemas.microsoft.com/office/drawing/2014/main" id="{336C0BF8-AB12-40CD-BA91-29ED8C078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EACC0333-5833-6A4E-2A00-9B4F8CD91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08CCB95F-2490-D11F-A28F-9F3F0C8ED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0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17" ma:contentTypeDescription="Create a new document." ma:contentTypeScope="" ma:versionID="1b8ae5d46296f6f2a4c4df5fccf0212f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c7b78887bd2280d0973ab91639db724e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5C333-D60A-4FD9-ADEF-FB7DA659A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d1b78-52d7-4aa6-98a8-603488bf7179"/>
    <ds:schemaRef ds:uri="172e048e-c197-44bb-bccc-3929280278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C3DDB-99CE-43C3-9B63-661D58F26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Vitomir Šalamon</dc:creator>
  <cp:lastModifiedBy>Jean-Paul Judson</cp:lastModifiedBy>
  <cp:revision>1</cp:revision>
  <dcterms:created xsi:type="dcterms:W3CDTF">2023-03-30T08:06:19Z</dcterms:created>
  <dcterms:modified xsi:type="dcterms:W3CDTF">2023-03-30T08:36:06Z</dcterms:modified>
</cp:coreProperties>
</file>