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9"/>
  </p:notesMasterIdLst>
  <p:handoutMasterIdLst>
    <p:handoutMasterId r:id="rId20"/>
  </p:handoutMasterIdLst>
  <p:sldIdLst>
    <p:sldId id="322" r:id="rId5"/>
    <p:sldId id="302" r:id="rId6"/>
    <p:sldId id="373" r:id="rId7"/>
    <p:sldId id="362" r:id="rId8"/>
    <p:sldId id="379" r:id="rId9"/>
    <p:sldId id="363" r:id="rId10"/>
    <p:sldId id="360" r:id="rId11"/>
    <p:sldId id="364" r:id="rId12"/>
    <p:sldId id="367" r:id="rId13"/>
    <p:sldId id="365" r:id="rId14"/>
    <p:sldId id="369" r:id="rId15"/>
    <p:sldId id="370" r:id="rId16"/>
    <p:sldId id="371" r:id="rId17"/>
    <p:sldId id="294" r:id="rId18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>
          <p15:clr>
            <a:srgbClr val="A4A3A4"/>
          </p15:clr>
        </p15:guide>
        <p15:guide id="4" userDrawn="1">
          <p15:clr>
            <a:srgbClr val="A4A3A4"/>
          </p15:clr>
        </p15:guide>
        <p15:guide id="6" orient="horz" pos="645" userDrawn="1">
          <p15:clr>
            <a:srgbClr val="A4A3A4"/>
          </p15:clr>
        </p15:guide>
        <p15:guide id="7" pos="136" userDrawn="1">
          <p15:clr>
            <a:srgbClr val="A4A3A4"/>
          </p15:clr>
        </p15:guide>
        <p15:guide id="8" orient="horz" pos="2935" userDrawn="1">
          <p15:clr>
            <a:srgbClr val="A4A3A4"/>
          </p15:clr>
        </p15:guide>
        <p15:guide id="9" pos="3674" userDrawn="1">
          <p15:clr>
            <a:srgbClr val="A4A3A4"/>
          </p15:clr>
        </p15:guide>
        <p15:guide id="10" orient="horz" pos="327" userDrawn="1">
          <p15:clr>
            <a:srgbClr val="A4A3A4"/>
          </p15:clr>
        </p15:guide>
        <p15:guide id="11" orient="horz" pos="4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66"/>
    <a:srgbClr val="FFE999"/>
    <a:srgbClr val="FFC800"/>
    <a:srgbClr val="FFF4CC"/>
    <a:srgbClr val="FFC83C"/>
    <a:srgbClr val="009640"/>
    <a:srgbClr val="B4E628"/>
    <a:srgbClr val="00AA2C"/>
    <a:srgbClr val="005746"/>
    <a:srgbClr val="FFE6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EA7786-7BBB-4595-B3E3-7E842E09659A}" v="4" dt="2023-03-28T15:51:27.8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Énfasi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Énfasis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Énfasis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Énfasi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329" autoAdjust="0"/>
    <p:restoredTop sz="95455" autoAdjust="0"/>
  </p:normalViewPr>
  <p:slideViewPr>
    <p:cSldViewPr snapToGrid="0" snapToObjects="1">
      <p:cViewPr varScale="1">
        <p:scale>
          <a:sx n="80" d="100"/>
          <a:sy n="80" d="100"/>
        </p:scale>
        <p:origin x="1272" y="40"/>
      </p:cViewPr>
      <p:guideLst>
        <p:guide orient="horz"/>
        <p:guide/>
        <p:guide orient="horz" pos="645"/>
        <p:guide pos="136"/>
        <p:guide orient="horz" pos="2935"/>
        <p:guide pos="3674"/>
        <p:guide orient="horz" pos="327"/>
        <p:guide orient="horz" pos="463"/>
      </p:guideLst>
    </p:cSldViewPr>
  </p:slideViewPr>
  <p:outlineViewPr>
    <p:cViewPr>
      <p:scale>
        <a:sx n="33" d="100"/>
        <a:sy n="33" d="100"/>
      </p:scale>
      <p:origin x="0" y="77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 showGuides="1">
      <p:cViewPr varScale="1">
        <p:scale>
          <a:sx n="127" d="100"/>
          <a:sy n="127" d="100"/>
        </p:scale>
        <p:origin x="4384" y="18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riz Egido" userId="9a871109-4140-43c9-9f52-f786cdb3e2e2" providerId="ADAL" clId="{B0EA7786-7BBB-4595-B3E3-7E842E09659A}"/>
    <pc:docChg chg="custSel modSld">
      <pc:chgData name="Beatriz Egido" userId="9a871109-4140-43c9-9f52-f786cdb3e2e2" providerId="ADAL" clId="{B0EA7786-7BBB-4595-B3E3-7E842E09659A}" dt="2023-03-28T15:57:46.947" v="96" actId="20577"/>
      <pc:docMkLst>
        <pc:docMk/>
      </pc:docMkLst>
      <pc:sldChg chg="addSp modSp mod">
        <pc:chgData name="Beatriz Egido" userId="9a871109-4140-43c9-9f52-f786cdb3e2e2" providerId="ADAL" clId="{B0EA7786-7BBB-4595-B3E3-7E842E09659A}" dt="2023-03-28T15:54:29.498" v="84" actId="20577"/>
        <pc:sldMkLst>
          <pc:docMk/>
          <pc:sldMk cId="869656993" sldId="302"/>
        </pc:sldMkLst>
        <pc:spChg chg="mod">
          <ac:chgData name="Beatriz Egido" userId="9a871109-4140-43c9-9f52-f786cdb3e2e2" providerId="ADAL" clId="{B0EA7786-7BBB-4595-B3E3-7E842E09659A}" dt="2023-03-28T15:54:29.498" v="84" actId="20577"/>
          <ac:spMkLst>
            <pc:docMk/>
            <pc:sldMk cId="869656993" sldId="302"/>
            <ac:spMk id="16" creationId="{87038EBC-1C14-9D18-5465-FDD34FFD23FF}"/>
          </ac:spMkLst>
        </pc:spChg>
        <pc:spChg chg="mod">
          <ac:chgData name="Beatriz Egido" userId="9a871109-4140-43c9-9f52-f786cdb3e2e2" providerId="ADAL" clId="{B0EA7786-7BBB-4595-B3E3-7E842E09659A}" dt="2023-03-28T15:50:46.457" v="62" actId="1076"/>
          <ac:spMkLst>
            <pc:docMk/>
            <pc:sldMk cId="869656993" sldId="302"/>
            <ac:spMk id="34" creationId="{00000000-0000-0000-0000-000000000000}"/>
          </ac:spMkLst>
        </pc:spChg>
        <pc:picChg chg="add mod">
          <ac:chgData name="Beatriz Egido" userId="9a871109-4140-43c9-9f52-f786cdb3e2e2" providerId="ADAL" clId="{B0EA7786-7BBB-4595-B3E3-7E842E09659A}" dt="2023-03-28T15:51:08.298" v="67" actId="1076"/>
          <ac:picMkLst>
            <pc:docMk/>
            <pc:sldMk cId="869656993" sldId="302"/>
            <ac:picMk id="6" creationId="{901DB7A2-4366-95F9-FBCB-3A15A26B7859}"/>
          </ac:picMkLst>
        </pc:picChg>
      </pc:sldChg>
      <pc:sldChg chg="addSp delSp modSp mod">
        <pc:chgData name="Beatriz Egido" userId="9a871109-4140-43c9-9f52-f786cdb3e2e2" providerId="ADAL" clId="{B0EA7786-7BBB-4595-B3E3-7E842E09659A}" dt="2023-03-28T15:53:36.554" v="75" actId="1076"/>
        <pc:sldMkLst>
          <pc:docMk/>
          <pc:sldMk cId="1562504263" sldId="322"/>
        </pc:sldMkLst>
        <pc:spChg chg="add del mod ord">
          <ac:chgData name="Beatriz Egido" userId="9a871109-4140-43c9-9f52-f786cdb3e2e2" providerId="ADAL" clId="{B0EA7786-7BBB-4595-B3E3-7E842E09659A}" dt="2023-03-28T15:46:40.843" v="13" actId="478"/>
          <ac:spMkLst>
            <pc:docMk/>
            <pc:sldMk cId="1562504263" sldId="322"/>
            <ac:spMk id="8" creationId="{5E670850-5B48-D466-175F-E8D00A1ADF0F}"/>
          </ac:spMkLst>
        </pc:spChg>
        <pc:spChg chg="add mod">
          <ac:chgData name="Beatriz Egido" userId="9a871109-4140-43c9-9f52-f786cdb3e2e2" providerId="ADAL" clId="{B0EA7786-7BBB-4595-B3E3-7E842E09659A}" dt="2023-03-28T15:48:52.244" v="57" actId="1038"/>
          <ac:spMkLst>
            <pc:docMk/>
            <pc:sldMk cId="1562504263" sldId="322"/>
            <ac:spMk id="9" creationId="{37553A3A-69FB-9508-57C4-F7B2D0D6745F}"/>
          </ac:spMkLst>
        </pc:spChg>
        <pc:picChg chg="add del mod">
          <ac:chgData name="Beatriz Egido" userId="9a871109-4140-43c9-9f52-f786cdb3e2e2" providerId="ADAL" clId="{B0EA7786-7BBB-4595-B3E3-7E842E09659A}" dt="2023-03-28T15:51:27.283" v="68" actId="478"/>
          <ac:picMkLst>
            <pc:docMk/>
            <pc:sldMk cId="1562504263" sldId="322"/>
            <ac:picMk id="3" creationId="{A593F38A-D974-FDD9-CF19-41B78EED9332}"/>
          </ac:picMkLst>
        </pc:picChg>
        <pc:picChg chg="add mod">
          <ac:chgData name="Beatriz Egido" userId="9a871109-4140-43c9-9f52-f786cdb3e2e2" providerId="ADAL" clId="{B0EA7786-7BBB-4595-B3E3-7E842E09659A}" dt="2023-03-28T15:53:36.554" v="75" actId="1076"/>
          <ac:picMkLst>
            <pc:docMk/>
            <pc:sldMk cId="1562504263" sldId="322"/>
            <ac:picMk id="11" creationId="{56276D73-C3B5-746F-9DD3-69DEC088D105}"/>
          </ac:picMkLst>
        </pc:picChg>
      </pc:sldChg>
      <pc:sldChg chg="modSp mod">
        <pc:chgData name="Beatriz Egido" userId="9a871109-4140-43c9-9f52-f786cdb3e2e2" providerId="ADAL" clId="{B0EA7786-7BBB-4595-B3E3-7E842E09659A}" dt="2023-03-28T15:55:19.880" v="88" actId="20577"/>
        <pc:sldMkLst>
          <pc:docMk/>
          <pc:sldMk cId="2260442478" sldId="365"/>
        </pc:sldMkLst>
        <pc:spChg chg="mod">
          <ac:chgData name="Beatriz Egido" userId="9a871109-4140-43c9-9f52-f786cdb3e2e2" providerId="ADAL" clId="{B0EA7786-7BBB-4595-B3E3-7E842E09659A}" dt="2023-03-28T15:55:19.880" v="88" actId="20577"/>
          <ac:spMkLst>
            <pc:docMk/>
            <pc:sldMk cId="2260442478" sldId="365"/>
            <ac:spMk id="252" creationId="{BAFF359D-76BB-7513-725F-FDC2B5E2A2A3}"/>
          </ac:spMkLst>
        </pc:spChg>
      </pc:sldChg>
      <pc:sldChg chg="modSp mod">
        <pc:chgData name="Beatriz Egido" userId="9a871109-4140-43c9-9f52-f786cdb3e2e2" providerId="ADAL" clId="{B0EA7786-7BBB-4595-B3E3-7E842E09659A}" dt="2023-03-28T15:57:05.848" v="90" actId="20577"/>
        <pc:sldMkLst>
          <pc:docMk/>
          <pc:sldMk cId="1643098397" sldId="367"/>
        </pc:sldMkLst>
        <pc:spChg chg="mod">
          <ac:chgData name="Beatriz Egido" userId="9a871109-4140-43c9-9f52-f786cdb3e2e2" providerId="ADAL" clId="{B0EA7786-7BBB-4595-B3E3-7E842E09659A}" dt="2023-03-28T15:57:05.848" v="90" actId="20577"/>
          <ac:spMkLst>
            <pc:docMk/>
            <pc:sldMk cId="1643098397" sldId="367"/>
            <ac:spMk id="5" creationId="{B39BAAFD-B098-678A-4D43-620D21106C98}"/>
          </ac:spMkLst>
        </pc:spChg>
      </pc:sldChg>
      <pc:sldChg chg="modSp mod">
        <pc:chgData name="Beatriz Egido" userId="9a871109-4140-43c9-9f52-f786cdb3e2e2" providerId="ADAL" clId="{B0EA7786-7BBB-4595-B3E3-7E842E09659A}" dt="2023-03-28T15:57:34.993" v="92" actId="20577"/>
        <pc:sldMkLst>
          <pc:docMk/>
          <pc:sldMk cId="284986409" sldId="369"/>
        </pc:sldMkLst>
        <pc:spChg chg="mod">
          <ac:chgData name="Beatriz Egido" userId="9a871109-4140-43c9-9f52-f786cdb3e2e2" providerId="ADAL" clId="{B0EA7786-7BBB-4595-B3E3-7E842E09659A}" dt="2023-03-28T15:57:34.993" v="92" actId="20577"/>
          <ac:spMkLst>
            <pc:docMk/>
            <pc:sldMk cId="284986409" sldId="369"/>
            <ac:spMk id="5" creationId="{B39BAAFD-B098-678A-4D43-620D21106C98}"/>
          </ac:spMkLst>
        </pc:spChg>
      </pc:sldChg>
      <pc:sldChg chg="modSp mod">
        <pc:chgData name="Beatriz Egido" userId="9a871109-4140-43c9-9f52-f786cdb3e2e2" providerId="ADAL" clId="{B0EA7786-7BBB-4595-B3E3-7E842E09659A}" dt="2023-03-28T15:57:40.349" v="94" actId="20577"/>
        <pc:sldMkLst>
          <pc:docMk/>
          <pc:sldMk cId="1966847021" sldId="370"/>
        </pc:sldMkLst>
        <pc:spChg chg="mod">
          <ac:chgData name="Beatriz Egido" userId="9a871109-4140-43c9-9f52-f786cdb3e2e2" providerId="ADAL" clId="{B0EA7786-7BBB-4595-B3E3-7E842E09659A}" dt="2023-03-28T15:57:40.349" v="94" actId="20577"/>
          <ac:spMkLst>
            <pc:docMk/>
            <pc:sldMk cId="1966847021" sldId="370"/>
            <ac:spMk id="5" creationId="{B39BAAFD-B098-678A-4D43-620D21106C98}"/>
          </ac:spMkLst>
        </pc:spChg>
      </pc:sldChg>
      <pc:sldChg chg="modSp mod">
        <pc:chgData name="Beatriz Egido" userId="9a871109-4140-43c9-9f52-f786cdb3e2e2" providerId="ADAL" clId="{B0EA7786-7BBB-4595-B3E3-7E842E09659A}" dt="2023-03-28T15:57:46.947" v="96" actId="20577"/>
        <pc:sldMkLst>
          <pc:docMk/>
          <pc:sldMk cId="2251172005" sldId="371"/>
        </pc:sldMkLst>
        <pc:spChg chg="mod">
          <ac:chgData name="Beatriz Egido" userId="9a871109-4140-43c9-9f52-f786cdb3e2e2" providerId="ADAL" clId="{B0EA7786-7BBB-4595-B3E3-7E842E09659A}" dt="2023-03-28T15:57:46.947" v="96" actId="20577"/>
          <ac:spMkLst>
            <pc:docMk/>
            <pc:sldMk cId="2251172005" sldId="371"/>
            <ac:spMk id="5" creationId="{B39BAAFD-B098-678A-4D43-620D21106C98}"/>
          </ac:spMkLst>
        </pc:spChg>
      </pc:sldChg>
      <pc:sldChg chg="modSp mod">
        <pc:chgData name="Beatriz Egido" userId="9a871109-4140-43c9-9f52-f786cdb3e2e2" providerId="ADAL" clId="{B0EA7786-7BBB-4595-B3E3-7E842E09659A}" dt="2023-03-28T15:54:54.999" v="86" actId="20577"/>
        <pc:sldMkLst>
          <pc:docMk/>
          <pc:sldMk cId="707828560" sldId="379"/>
        </pc:sldMkLst>
        <pc:spChg chg="mod">
          <ac:chgData name="Beatriz Egido" userId="9a871109-4140-43c9-9f52-f786cdb3e2e2" providerId="ADAL" clId="{B0EA7786-7BBB-4595-B3E3-7E842E09659A}" dt="2023-03-28T15:54:54.999" v="86" actId="20577"/>
          <ac:spMkLst>
            <pc:docMk/>
            <pc:sldMk cId="707828560" sldId="379"/>
            <ac:spMk id="252" creationId="{BAFF359D-76BB-7513-725F-FDC2B5E2A2A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009640"/>
            </a:solidFill>
            <a:ln>
              <a:noFill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F0F-E740-9C35-70D1B0EEDDFD}"/>
              </c:ext>
            </c:extLst>
          </c:dPt>
          <c:dPt>
            <c:idx val="1"/>
            <c:bubble3D val="0"/>
            <c:spPr>
              <a:solidFill>
                <a:srgbClr val="FFC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F0F-E740-9C35-70D1B0EEDDFD}"/>
              </c:ext>
            </c:extLst>
          </c:dPt>
          <c:cat>
            <c:numRef>
              <c:f>Hoja1!$A$2:$A$3</c:f>
              <c:numCache>
                <c:formatCode>General</c:formatCode>
                <c:ptCount val="2"/>
              </c:numCache>
            </c:numRef>
          </c:cat>
          <c:val>
            <c:numRef>
              <c:f>Hoja1!$B$2:$B$3</c:f>
              <c:numCache>
                <c:formatCode>General</c:formatCode>
                <c:ptCount val="2"/>
                <c:pt idx="0">
                  <c:v>66.2</c:v>
                </c:pt>
                <c:pt idx="1">
                  <c:v>33.799999999999997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0F-E740-9C35-70D1B0EED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80"/>
      </c:doughnutChart>
    </c:plotArea>
    <c:plotVisOnly val="1"/>
    <c:dispBlanksAs val="gap"/>
    <c:showDLblsOverMax val="0"/>
  </c:chart>
  <c:spPr>
    <a:ln>
      <a:noFill/>
    </a:ln>
    <a:effectLst/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009640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rgbClr val="009640">
                  <a:alpha val="3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F5-2643-B213-711A23FCFD6D}"/>
              </c:ext>
            </c:extLst>
          </c:dPt>
          <c:dPt>
            <c:idx val="1"/>
            <c:bubble3D val="0"/>
            <c:spPr>
              <a:solidFill>
                <a:srgbClr val="B4E628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F5-2643-B213-711A23FCFD6D}"/>
              </c:ext>
            </c:extLst>
          </c:dPt>
          <c:cat>
            <c:numRef>
              <c:f>Hoja1!$A$2:$A$3</c:f>
              <c:numCache>
                <c:formatCode>General</c:formatCode>
                <c:ptCount val="2"/>
              </c:numCache>
            </c:numRef>
          </c:cat>
          <c:val>
            <c:numRef>
              <c:f>Hoja1!$B$2:$B$3</c:f>
              <c:numCache>
                <c:formatCode>General</c:formatCode>
                <c:ptCount val="2"/>
                <c:pt idx="0">
                  <c:v>52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F5-2643-B213-711A23FCF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65"/>
      </c:doughnutChart>
    </c:plotArea>
    <c:plotVisOnly val="1"/>
    <c:dispBlanksAs val="gap"/>
    <c:showDLblsOverMax val="0"/>
  </c:chart>
  <c:spPr>
    <a:ln>
      <a:noFill/>
    </a:ln>
    <a:effectLst/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009640"/>
            </a:solidFill>
            <a:ln>
              <a:noFill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223-3043-9390-5611CA6D30D0}"/>
              </c:ext>
            </c:extLst>
          </c:dPt>
          <c:dPt>
            <c:idx val="1"/>
            <c:bubble3D val="0"/>
            <c:spPr>
              <a:solidFill>
                <a:srgbClr val="FFC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223-3043-9390-5611CA6D30D0}"/>
              </c:ext>
            </c:extLst>
          </c:dPt>
          <c:cat>
            <c:numRef>
              <c:f>Hoja1!$A$2:$A$3</c:f>
              <c:numCache>
                <c:formatCode>General</c:formatCode>
                <c:ptCount val="2"/>
              </c:numCache>
            </c:numRef>
          </c:cat>
          <c:val>
            <c:numRef>
              <c:f>Hoja1!$B$2:$B$3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23-3043-9390-5611CA6D3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75"/>
      </c:doughnutChart>
    </c:plotArea>
    <c:plotVisOnly val="1"/>
    <c:dispBlanksAs val="gap"/>
    <c:showDLblsOverMax val="0"/>
  </c:chart>
  <c:spPr>
    <a:ln>
      <a:noFill/>
    </a:ln>
    <a:effectLst/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009640"/>
            </a:solidFill>
            <a:ln>
              <a:noFill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C662-294F-86BB-DA997B5D852C}"/>
              </c:ext>
            </c:extLst>
          </c:dPt>
          <c:dPt>
            <c:idx val="1"/>
            <c:bubble3D val="0"/>
            <c:spPr>
              <a:solidFill>
                <a:srgbClr val="FFC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62-294F-86BB-DA997B5D852C}"/>
              </c:ext>
            </c:extLst>
          </c:dPt>
          <c:cat>
            <c:numRef>
              <c:f>Hoja1!$A$2:$A$3</c:f>
              <c:numCache>
                <c:formatCode>General</c:formatCode>
                <c:ptCount val="2"/>
              </c:numCache>
            </c:numRef>
          </c:cat>
          <c:val>
            <c:numRef>
              <c:f>Hoja1!$B$2:$B$3</c:f>
              <c:numCache>
                <c:formatCode>General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62-294F-86BB-DA997B5D8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80"/>
      </c:doughnutChart>
    </c:plotArea>
    <c:plotVisOnly val="1"/>
    <c:dispBlanksAs val="gap"/>
    <c:showDLblsOverMax val="0"/>
  </c:chart>
  <c:spPr>
    <a:ln>
      <a:noFill/>
    </a:ln>
    <a:effectLst/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009640"/>
            </a:solidFill>
            <a:ln>
              <a:noFill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DF5-2742-BF4D-C4A22A9DF73A}"/>
              </c:ext>
            </c:extLst>
          </c:dPt>
          <c:dPt>
            <c:idx val="1"/>
            <c:bubble3D val="0"/>
            <c:spPr>
              <a:solidFill>
                <a:srgbClr val="FFC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DF5-2742-BF4D-C4A22A9DF73A}"/>
              </c:ext>
            </c:extLst>
          </c:dPt>
          <c:cat>
            <c:numRef>
              <c:f>Hoja1!$A$2:$A$3</c:f>
              <c:numCache>
                <c:formatCode>General</c:formatCode>
                <c:ptCount val="2"/>
              </c:numCache>
            </c:numRef>
          </c:cat>
          <c:val>
            <c:numRef>
              <c:f>Hoja1!$B$2:$B$3</c:f>
              <c:numCache>
                <c:formatCode>General</c:formatCode>
                <c:ptCount val="2"/>
                <c:pt idx="0">
                  <c:v>75.2</c:v>
                </c:pt>
                <c:pt idx="1">
                  <c:v>27.8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F5-2742-BF4D-C4A22A9DF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80"/>
      </c:doughnutChart>
    </c:plotArea>
    <c:plotVisOnly val="1"/>
    <c:dispBlanksAs val="gap"/>
    <c:showDLblsOverMax val="0"/>
  </c:chart>
  <c:spPr>
    <a:ln>
      <a:noFill/>
    </a:ln>
    <a:effectLst/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009640"/>
            </a:solidFill>
            <a:ln>
              <a:noFill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DF5-2742-BF4D-C4A22A9DF73A}"/>
              </c:ext>
            </c:extLst>
          </c:dPt>
          <c:dPt>
            <c:idx val="1"/>
            <c:bubble3D val="0"/>
            <c:spPr>
              <a:solidFill>
                <a:srgbClr val="FFC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DF5-2742-BF4D-C4A22A9DF73A}"/>
              </c:ext>
            </c:extLst>
          </c:dPt>
          <c:cat>
            <c:numRef>
              <c:f>Hoja1!$A$2:$A$3</c:f>
              <c:numCache>
                <c:formatCode>General</c:formatCode>
                <c:ptCount val="2"/>
              </c:numCache>
            </c:numRef>
          </c:cat>
          <c:val>
            <c:numRef>
              <c:f>Hoja1!$B$2:$B$3</c:f>
              <c:numCache>
                <c:formatCode>General</c:formatCode>
                <c:ptCount val="2"/>
                <c:pt idx="0">
                  <c:v>72.5</c:v>
                </c:pt>
                <c:pt idx="1">
                  <c:v>27.5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F5-2742-BF4D-C4A22A9DF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80"/>
      </c:doughnutChart>
    </c:plotArea>
    <c:plotVisOnly val="1"/>
    <c:dispBlanksAs val="gap"/>
    <c:showDLblsOverMax val="0"/>
  </c:chart>
  <c:spPr>
    <a:ln>
      <a:noFill/>
    </a:ln>
    <a:effectLst/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009640"/>
            </a:solidFill>
            <a:ln>
              <a:noFill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DF5-2742-BF4D-C4A22A9DF73A}"/>
              </c:ext>
            </c:extLst>
          </c:dPt>
          <c:dPt>
            <c:idx val="1"/>
            <c:bubble3D val="0"/>
            <c:spPr>
              <a:solidFill>
                <a:srgbClr val="FFC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DF5-2742-BF4D-C4A22A9DF73A}"/>
              </c:ext>
            </c:extLst>
          </c:dPt>
          <c:cat>
            <c:numRef>
              <c:f>Hoja1!$A$2:$A$3</c:f>
              <c:numCache>
                <c:formatCode>General</c:formatCode>
                <c:ptCount val="2"/>
              </c:numCache>
            </c:numRef>
          </c:cat>
          <c:val>
            <c:numRef>
              <c:f>Hoja1!$B$2:$B$3</c:f>
              <c:numCache>
                <c:formatCode>General</c:formatCode>
                <c:ptCount val="2"/>
                <c:pt idx="0">
                  <c:v>66.2</c:v>
                </c:pt>
                <c:pt idx="1">
                  <c:v>33.799999999999997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F5-2742-BF4D-C4A22A9DF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80"/>
      </c:doughnutChart>
    </c:plotArea>
    <c:plotVisOnly val="1"/>
    <c:dispBlanksAs val="gap"/>
    <c:showDLblsOverMax val="0"/>
  </c:chart>
  <c:spPr>
    <a:ln>
      <a:noFill/>
    </a:ln>
    <a:effectLst/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009640"/>
            </a:solidFill>
            <a:ln>
              <a:noFill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709-D94D-90BF-B2B66CD97779}"/>
              </c:ext>
            </c:extLst>
          </c:dPt>
          <c:dPt>
            <c:idx val="1"/>
            <c:bubble3D val="0"/>
            <c:spPr>
              <a:solidFill>
                <a:srgbClr val="B4E62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709-D94D-90BF-B2B66CD97779}"/>
              </c:ext>
            </c:extLst>
          </c:dPt>
          <c:cat>
            <c:numRef>
              <c:f>Hoja1!$A$2:$A$3</c:f>
              <c:numCache>
                <c:formatCode>General</c:formatCode>
                <c:ptCount val="2"/>
              </c:numCache>
            </c:numRef>
          </c:cat>
          <c:val>
            <c:numRef>
              <c:f>Hoja1!$B$2:$B$3</c:f>
              <c:numCache>
                <c:formatCode>General</c:formatCode>
                <c:ptCount val="2"/>
                <c:pt idx="0">
                  <c:v>61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09-D94D-90BF-B2B66CD977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0"/>
        <c:holeSize val="80"/>
      </c:doughnutChart>
    </c:plotArea>
    <c:plotVisOnly val="1"/>
    <c:dispBlanksAs val="gap"/>
    <c:showDLblsOverMax val="0"/>
  </c:chart>
  <c:spPr>
    <a:ln>
      <a:noFill/>
    </a:ln>
    <a:effectLst/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630A7-3791-7B4A-885C-EA539E6FA1AC}" type="datetime1">
              <a:rPr lang="es-ES" smtClean="0"/>
              <a:t>28/03/2023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ED8E4-230C-8B42-94B4-42770A5416F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0153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E3983-725E-0847-94DE-21B9A90ACBD7}" type="datetime1">
              <a:rPr lang="es-ES" smtClean="0"/>
              <a:t>28/03/2023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CA142-61DA-8345-A6DE-13A61505BE4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07824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CA142-61DA-8345-A6DE-13A61505BE42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8971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2"/>
              </a:gs>
            </a:gsLst>
            <a:lin ang="1146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1430111" y="413657"/>
            <a:ext cx="7590972" cy="4316186"/>
          </a:xfrm>
        </p:spPr>
        <p:txBody>
          <a:bodyPr anchor="ctr">
            <a:noAutofit/>
          </a:bodyPr>
          <a:lstStyle>
            <a:lvl1pPr algn="ctr">
              <a:defRPr sz="41300" b="1">
                <a:solidFill>
                  <a:schemeClr val="accent2">
                    <a:alpha val="25000"/>
                  </a:schemeClr>
                </a:solidFill>
              </a:defRPr>
            </a:lvl1pPr>
          </a:lstStyle>
          <a:p>
            <a:pPr lvl="0"/>
            <a:r>
              <a:rPr lang="es-ES_tradnl" dirty="0"/>
              <a:t>01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130119" y="3830412"/>
            <a:ext cx="4376738" cy="529318"/>
          </a:xfrm>
        </p:spPr>
        <p:txBody>
          <a:bodyPr anchor="ctr"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_tradnl" dirty="0"/>
              <a:t>Nombre de sección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5130119" y="4366987"/>
            <a:ext cx="4376738" cy="362856"/>
          </a:xfrm>
        </p:spPr>
        <p:txBody>
          <a:bodyPr anchor="ctr"/>
          <a:lstStyle>
            <a:lvl1pPr algn="l">
              <a:defRPr b="0">
                <a:solidFill>
                  <a:srgbClr val="FFFFFF"/>
                </a:solidFill>
              </a:defRPr>
            </a:lvl1pPr>
          </a:lstStyle>
          <a:p>
            <a:pPr lvl="0"/>
            <a:r>
              <a:rPr lang="es-ES_tradnl" dirty="0"/>
              <a:t>Subtítulo de sección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904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dros Conclusión/Explicac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50000"/>
                </a:schemeClr>
              </a:gs>
              <a:gs pos="100000">
                <a:schemeClr val="bg1">
                  <a:alpha val="48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Marcador de texto 33"/>
          <p:cNvSpPr>
            <a:spLocks noGrp="1"/>
          </p:cNvSpPr>
          <p:nvPr>
            <p:ph type="body" sz="quarter" idx="25"/>
          </p:nvPr>
        </p:nvSpPr>
        <p:spPr>
          <a:xfrm>
            <a:off x="2908663" y="2074119"/>
            <a:ext cx="3337343" cy="525886"/>
          </a:xfrm>
          <a:noFill/>
        </p:spPr>
        <p:txBody>
          <a:bodyPr wrap="square" tIns="108000" bIns="108000" anchor="t">
            <a:spAutoFit/>
          </a:bodyPr>
          <a:lstStyle>
            <a:lvl1pPr marL="171450" indent="-171450" algn="ctr">
              <a:buClr>
                <a:schemeClr val="accent1"/>
              </a:buClr>
              <a:buFont typeface="Wingdings" charset="2"/>
              <a:buChar char="§"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22" name="Marcador de texto 33"/>
          <p:cNvSpPr>
            <a:spLocks noGrp="1"/>
          </p:cNvSpPr>
          <p:nvPr>
            <p:ph type="body" sz="quarter" idx="26" hasCustomPrompt="1"/>
          </p:nvPr>
        </p:nvSpPr>
        <p:spPr>
          <a:xfrm>
            <a:off x="2908663" y="1489579"/>
            <a:ext cx="3337343" cy="402775"/>
          </a:xfrm>
          <a:noFill/>
        </p:spPr>
        <p:txBody>
          <a:bodyPr wrap="square" tIns="108000" bIns="108000" anchor="t">
            <a:spAutoFit/>
          </a:bodyPr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Para conclusión</a:t>
            </a:r>
            <a:endParaRPr lang="es-ES" dirty="0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260178" y="181340"/>
            <a:ext cx="7772400" cy="412810"/>
          </a:xfrm>
        </p:spPr>
        <p:txBody>
          <a:bodyPr anchor="ctr">
            <a:normAutofit/>
          </a:bodyPr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Marcador de texto 31"/>
          <p:cNvSpPr>
            <a:spLocks noGrp="1"/>
          </p:cNvSpPr>
          <p:nvPr>
            <p:ph type="body" sz="quarter" idx="21"/>
          </p:nvPr>
        </p:nvSpPr>
        <p:spPr>
          <a:xfrm>
            <a:off x="260178" y="599840"/>
            <a:ext cx="7772400" cy="222378"/>
          </a:xfrm>
        </p:spPr>
        <p:txBody>
          <a:bodyPr anchor="ctr">
            <a:normAutofit/>
          </a:bodyPr>
          <a:lstStyle>
            <a:lvl1pPr algn="l">
              <a:defRPr sz="1600" b="1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8" name="Imagen 7" descr="Recurso 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883" y="4749795"/>
            <a:ext cx="864340" cy="23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0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locímet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0178" y="181340"/>
            <a:ext cx="7772400" cy="412810"/>
          </a:xfrm>
        </p:spPr>
        <p:txBody>
          <a:bodyPr anchor="ctr">
            <a:normAutofit/>
          </a:bodyPr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4" name="Conector recto 23"/>
          <p:cNvCxnSpPr/>
          <p:nvPr userDrawn="1"/>
        </p:nvCxnSpPr>
        <p:spPr>
          <a:xfrm>
            <a:off x="6178" y="181340"/>
            <a:ext cx="0" cy="640878"/>
          </a:xfrm>
          <a:prstGeom prst="line">
            <a:avLst/>
          </a:prstGeom>
          <a:ln w="571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Marcador de texto 31"/>
          <p:cNvSpPr>
            <a:spLocks noGrp="1"/>
          </p:cNvSpPr>
          <p:nvPr>
            <p:ph type="body" sz="quarter" idx="21"/>
          </p:nvPr>
        </p:nvSpPr>
        <p:spPr>
          <a:xfrm>
            <a:off x="260178" y="599840"/>
            <a:ext cx="7772400" cy="222378"/>
          </a:xfrm>
        </p:spPr>
        <p:txBody>
          <a:bodyPr anchor="ctr">
            <a:normAutofit/>
          </a:bodyPr>
          <a:lstStyle>
            <a:lvl1pPr algn="l">
              <a:defRPr sz="1600" b="1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22"/>
          </p:nvPr>
        </p:nvSpPr>
        <p:spPr>
          <a:xfrm>
            <a:off x="260178" y="1451366"/>
            <a:ext cx="7772400" cy="371998"/>
          </a:xfrm>
          <a:noFill/>
        </p:spPr>
        <p:txBody>
          <a:bodyPr wrap="square" tIns="108000" bIns="108000" anchor="ctr">
            <a:spAutoFit/>
          </a:bodyPr>
          <a:lstStyle>
            <a:lvl1pPr algn="l"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pic>
        <p:nvPicPr>
          <p:cNvPr id="8" name="Imagen 7" descr="Recurso 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883" y="4749795"/>
            <a:ext cx="864340" cy="23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11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 de Españ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texto 19"/>
          <p:cNvSpPr>
            <a:spLocks noGrp="1"/>
          </p:cNvSpPr>
          <p:nvPr>
            <p:ph type="body" sz="quarter" idx="17" hasCustomPrompt="1"/>
          </p:nvPr>
        </p:nvSpPr>
        <p:spPr>
          <a:xfrm>
            <a:off x="884098" y="1536395"/>
            <a:ext cx="358443" cy="359642"/>
          </a:xfrm>
        </p:spPr>
        <p:txBody>
          <a:bodyPr anchor="ctr">
            <a:noAutofit/>
          </a:bodyPr>
          <a:lstStyle>
            <a:lvl1pPr algn="ctr"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s-ES_tradnl" dirty="0"/>
              <a:t>1 </a:t>
            </a:r>
            <a:endParaRPr lang="es-ES" dirty="0"/>
          </a:p>
        </p:txBody>
      </p:sp>
      <p:sp>
        <p:nvSpPr>
          <p:cNvPr id="21" name="Marcador de tex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884098" y="2279987"/>
            <a:ext cx="358444" cy="354304"/>
          </a:xfrm>
        </p:spPr>
        <p:txBody>
          <a:bodyPr anchor="ctr">
            <a:noAutofit/>
          </a:bodyPr>
          <a:lstStyle>
            <a:lvl1pPr algn="ctr"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s-ES_tradnl" dirty="0"/>
              <a:t>2</a:t>
            </a:r>
            <a:endParaRPr lang="es-ES" dirty="0"/>
          </a:p>
        </p:txBody>
      </p:sp>
      <p:sp>
        <p:nvSpPr>
          <p:cNvPr id="22" name="Marcador de texto 19"/>
          <p:cNvSpPr>
            <a:spLocks noGrp="1"/>
          </p:cNvSpPr>
          <p:nvPr>
            <p:ph type="body" sz="quarter" idx="19"/>
          </p:nvPr>
        </p:nvSpPr>
        <p:spPr>
          <a:xfrm>
            <a:off x="1242541" y="1539118"/>
            <a:ext cx="3260811" cy="356919"/>
          </a:xfrm>
        </p:spPr>
        <p:txBody>
          <a:bodyPr anchor="ctr">
            <a:noAutofit/>
          </a:bodyPr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_tradnl" dirty="0"/>
              <a:t>Haga clic para modificar</a:t>
            </a:r>
            <a:endParaRPr lang="es-ES" dirty="0"/>
          </a:p>
        </p:txBody>
      </p:sp>
      <p:sp>
        <p:nvSpPr>
          <p:cNvPr id="23" name="Marcador de texto 19"/>
          <p:cNvSpPr>
            <a:spLocks noGrp="1"/>
          </p:cNvSpPr>
          <p:nvPr>
            <p:ph type="body" sz="quarter" idx="20"/>
          </p:nvPr>
        </p:nvSpPr>
        <p:spPr>
          <a:xfrm>
            <a:off x="1242541" y="2279987"/>
            <a:ext cx="3260811" cy="354304"/>
          </a:xfrm>
        </p:spPr>
        <p:txBody>
          <a:bodyPr anchor="ctr">
            <a:normAutofit/>
          </a:bodyPr>
          <a:lstStyle>
            <a:lvl1pPr algn="l">
              <a:defRPr sz="1100" b="0">
                <a:solidFill>
                  <a:srgbClr val="1F1F1F"/>
                </a:solidFill>
              </a:defRPr>
            </a:lvl1pPr>
          </a:lstStyle>
          <a:p>
            <a:pPr lvl="0"/>
            <a:r>
              <a:rPr lang="es-ES_tradnl" dirty="0"/>
              <a:t>Haga clic para modificar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22"/>
          </p:nvPr>
        </p:nvSpPr>
        <p:spPr>
          <a:xfrm>
            <a:off x="884096" y="2984993"/>
            <a:ext cx="3619255" cy="471487"/>
          </a:xfrm>
        </p:spPr>
        <p:txBody>
          <a:bodyPr anchor="ctr"/>
          <a:lstStyle>
            <a:lvl1pPr algn="ctr"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33" name="Marcador de texto 33"/>
          <p:cNvSpPr>
            <a:spLocks noGrp="1"/>
          </p:cNvSpPr>
          <p:nvPr>
            <p:ph type="body" sz="quarter" idx="23"/>
          </p:nvPr>
        </p:nvSpPr>
        <p:spPr>
          <a:xfrm>
            <a:off x="884096" y="3650885"/>
            <a:ext cx="3619255" cy="471487"/>
          </a:xfrm>
        </p:spPr>
        <p:txBody>
          <a:bodyPr anchor="ctr"/>
          <a:lstStyle>
            <a:lvl1pPr algn="ctr"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35" name="Marcador de texto 33"/>
          <p:cNvSpPr>
            <a:spLocks noGrp="1"/>
          </p:cNvSpPr>
          <p:nvPr>
            <p:ph type="body" sz="quarter" idx="24"/>
          </p:nvPr>
        </p:nvSpPr>
        <p:spPr>
          <a:xfrm>
            <a:off x="884096" y="4337371"/>
            <a:ext cx="3619255" cy="471487"/>
          </a:xfrm>
        </p:spPr>
        <p:txBody>
          <a:bodyPr anchor="ctr"/>
          <a:lstStyle>
            <a:lvl1pPr algn="ctr"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cxnSp>
        <p:nvCxnSpPr>
          <p:cNvPr id="37" name="Conector recto 36"/>
          <p:cNvCxnSpPr/>
          <p:nvPr userDrawn="1"/>
        </p:nvCxnSpPr>
        <p:spPr>
          <a:xfrm>
            <a:off x="6178" y="181340"/>
            <a:ext cx="0" cy="640878"/>
          </a:xfrm>
          <a:prstGeom prst="line">
            <a:avLst/>
          </a:prstGeom>
          <a:ln w="571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Marcador de texto 31"/>
          <p:cNvSpPr>
            <a:spLocks noGrp="1"/>
          </p:cNvSpPr>
          <p:nvPr>
            <p:ph type="body" sz="quarter" idx="25"/>
          </p:nvPr>
        </p:nvSpPr>
        <p:spPr>
          <a:xfrm>
            <a:off x="260178" y="599840"/>
            <a:ext cx="7772400" cy="222378"/>
          </a:xfrm>
        </p:spPr>
        <p:txBody>
          <a:bodyPr anchor="ctr">
            <a:normAutofit/>
          </a:bodyPr>
          <a:lstStyle>
            <a:lvl1pPr algn="l">
              <a:defRPr sz="1600" b="1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0" name="Title 1"/>
          <p:cNvSpPr>
            <a:spLocks noGrp="1"/>
          </p:cNvSpPr>
          <p:nvPr>
            <p:ph type="ctrTitle" hasCustomPrompt="1"/>
          </p:nvPr>
        </p:nvSpPr>
        <p:spPr>
          <a:xfrm>
            <a:off x="260178" y="181340"/>
            <a:ext cx="7772400" cy="412810"/>
          </a:xfrm>
        </p:spPr>
        <p:txBody>
          <a:bodyPr anchor="ctr">
            <a:normAutofit/>
          </a:bodyPr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Imagen 15" descr="Recurso 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883" y="4749795"/>
            <a:ext cx="864340" cy="23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29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pa de Españ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Marcador de texto 33"/>
          <p:cNvSpPr>
            <a:spLocks noGrp="1"/>
          </p:cNvSpPr>
          <p:nvPr>
            <p:ph type="body" sz="quarter" idx="24"/>
          </p:nvPr>
        </p:nvSpPr>
        <p:spPr>
          <a:xfrm>
            <a:off x="971467" y="4600743"/>
            <a:ext cx="1663524" cy="471487"/>
          </a:xfrm>
        </p:spPr>
        <p:txBody>
          <a:bodyPr anchor="ctr">
            <a:noAutofit/>
          </a:bodyPr>
          <a:lstStyle>
            <a:lvl1pPr algn="ctr">
              <a:defRPr sz="1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cxnSp>
        <p:nvCxnSpPr>
          <p:cNvPr id="37" name="Conector recto 36"/>
          <p:cNvCxnSpPr/>
          <p:nvPr userDrawn="1"/>
        </p:nvCxnSpPr>
        <p:spPr>
          <a:xfrm>
            <a:off x="6178" y="181340"/>
            <a:ext cx="0" cy="640878"/>
          </a:xfrm>
          <a:prstGeom prst="line">
            <a:avLst/>
          </a:prstGeom>
          <a:ln w="571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Marcador de texto 31"/>
          <p:cNvSpPr>
            <a:spLocks noGrp="1"/>
          </p:cNvSpPr>
          <p:nvPr>
            <p:ph type="body" sz="quarter" idx="25"/>
          </p:nvPr>
        </p:nvSpPr>
        <p:spPr>
          <a:xfrm>
            <a:off x="260178" y="599840"/>
            <a:ext cx="7772400" cy="222378"/>
          </a:xfrm>
        </p:spPr>
        <p:txBody>
          <a:bodyPr anchor="ctr">
            <a:normAutofit/>
          </a:bodyPr>
          <a:lstStyle>
            <a:lvl1pPr algn="l">
              <a:defRPr sz="1600" b="1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0" name="Title 1"/>
          <p:cNvSpPr>
            <a:spLocks noGrp="1"/>
          </p:cNvSpPr>
          <p:nvPr>
            <p:ph type="ctrTitle" hasCustomPrompt="1"/>
          </p:nvPr>
        </p:nvSpPr>
        <p:spPr>
          <a:xfrm>
            <a:off x="260178" y="181340"/>
            <a:ext cx="7772400" cy="412810"/>
          </a:xfrm>
        </p:spPr>
        <p:txBody>
          <a:bodyPr anchor="ctr">
            <a:normAutofit/>
          </a:bodyPr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Marcador de texto 33"/>
          <p:cNvSpPr>
            <a:spLocks noGrp="1"/>
          </p:cNvSpPr>
          <p:nvPr>
            <p:ph type="body" sz="quarter" idx="26"/>
          </p:nvPr>
        </p:nvSpPr>
        <p:spPr>
          <a:xfrm>
            <a:off x="3640448" y="4600743"/>
            <a:ext cx="1673328" cy="471487"/>
          </a:xfrm>
        </p:spPr>
        <p:txBody>
          <a:bodyPr anchor="ctr">
            <a:noAutofit/>
          </a:bodyPr>
          <a:lstStyle>
            <a:lvl1pPr algn="ctr">
              <a:defRPr sz="1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16" name="Marcador de texto 33"/>
          <p:cNvSpPr>
            <a:spLocks noGrp="1"/>
          </p:cNvSpPr>
          <p:nvPr>
            <p:ph type="body" sz="quarter" idx="27"/>
          </p:nvPr>
        </p:nvSpPr>
        <p:spPr>
          <a:xfrm>
            <a:off x="6267122" y="4600743"/>
            <a:ext cx="1670568" cy="471487"/>
          </a:xfrm>
        </p:spPr>
        <p:txBody>
          <a:bodyPr anchor="ctr">
            <a:noAutofit/>
          </a:bodyPr>
          <a:lstStyle>
            <a:lvl1pPr algn="ctr">
              <a:defRPr sz="1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pic>
        <p:nvPicPr>
          <p:cNvPr id="18" name="Imagen 17" descr="Recurso 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883" y="4749795"/>
            <a:ext cx="864340" cy="23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1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pa de Españ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Marcador de texto 33"/>
          <p:cNvSpPr>
            <a:spLocks noGrp="1"/>
          </p:cNvSpPr>
          <p:nvPr>
            <p:ph type="body" sz="quarter" idx="24"/>
          </p:nvPr>
        </p:nvSpPr>
        <p:spPr>
          <a:xfrm>
            <a:off x="827114" y="1447864"/>
            <a:ext cx="1663524" cy="471487"/>
          </a:xfrm>
        </p:spPr>
        <p:txBody>
          <a:bodyPr anchor="ctr">
            <a:noAutofit/>
          </a:bodyPr>
          <a:lstStyle>
            <a:lvl1pPr algn="ctr">
              <a:defRPr sz="1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cxnSp>
        <p:nvCxnSpPr>
          <p:cNvPr id="37" name="Conector recto 36"/>
          <p:cNvCxnSpPr/>
          <p:nvPr userDrawn="1"/>
        </p:nvCxnSpPr>
        <p:spPr>
          <a:xfrm>
            <a:off x="6178" y="181340"/>
            <a:ext cx="0" cy="640878"/>
          </a:xfrm>
          <a:prstGeom prst="line">
            <a:avLst/>
          </a:prstGeom>
          <a:ln w="571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Marcador de texto 31"/>
          <p:cNvSpPr>
            <a:spLocks noGrp="1"/>
          </p:cNvSpPr>
          <p:nvPr>
            <p:ph type="body" sz="quarter" idx="25"/>
          </p:nvPr>
        </p:nvSpPr>
        <p:spPr>
          <a:xfrm>
            <a:off x="260178" y="599840"/>
            <a:ext cx="7772400" cy="222378"/>
          </a:xfrm>
        </p:spPr>
        <p:txBody>
          <a:bodyPr anchor="ctr">
            <a:normAutofit/>
          </a:bodyPr>
          <a:lstStyle>
            <a:lvl1pPr algn="l">
              <a:defRPr sz="1600" b="1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0" name="Title 1"/>
          <p:cNvSpPr>
            <a:spLocks noGrp="1"/>
          </p:cNvSpPr>
          <p:nvPr>
            <p:ph type="ctrTitle" hasCustomPrompt="1"/>
          </p:nvPr>
        </p:nvSpPr>
        <p:spPr>
          <a:xfrm>
            <a:off x="260178" y="181340"/>
            <a:ext cx="7772400" cy="412810"/>
          </a:xfrm>
        </p:spPr>
        <p:txBody>
          <a:bodyPr anchor="ctr">
            <a:normAutofit/>
          </a:bodyPr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Marcador de texto 33"/>
          <p:cNvSpPr>
            <a:spLocks noGrp="1"/>
          </p:cNvSpPr>
          <p:nvPr>
            <p:ph type="body" sz="quarter" idx="26"/>
          </p:nvPr>
        </p:nvSpPr>
        <p:spPr>
          <a:xfrm>
            <a:off x="822212" y="2367453"/>
            <a:ext cx="1673328" cy="471487"/>
          </a:xfrm>
        </p:spPr>
        <p:txBody>
          <a:bodyPr anchor="ctr">
            <a:noAutofit/>
          </a:bodyPr>
          <a:lstStyle>
            <a:lvl1pPr algn="ctr">
              <a:defRPr sz="1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16" name="Marcador de texto 33"/>
          <p:cNvSpPr>
            <a:spLocks noGrp="1"/>
          </p:cNvSpPr>
          <p:nvPr>
            <p:ph type="body" sz="quarter" idx="27"/>
          </p:nvPr>
        </p:nvSpPr>
        <p:spPr>
          <a:xfrm>
            <a:off x="823592" y="3279744"/>
            <a:ext cx="1670568" cy="471487"/>
          </a:xfrm>
        </p:spPr>
        <p:txBody>
          <a:bodyPr anchor="ctr">
            <a:noAutofit/>
          </a:bodyPr>
          <a:lstStyle>
            <a:lvl1pPr algn="ctr">
              <a:defRPr sz="1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pic>
        <p:nvPicPr>
          <p:cNvPr id="18" name="Imagen 17" descr="Recurso 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883" y="4749795"/>
            <a:ext cx="864340" cy="23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21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protagonista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60178" y="681210"/>
            <a:ext cx="7772400" cy="412810"/>
          </a:xfrm>
        </p:spPr>
        <p:txBody>
          <a:bodyPr anchor="ctr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Marcador de texto 31"/>
          <p:cNvSpPr>
            <a:spLocks noGrp="1"/>
          </p:cNvSpPr>
          <p:nvPr>
            <p:ph type="body" sz="quarter" idx="21"/>
          </p:nvPr>
        </p:nvSpPr>
        <p:spPr>
          <a:xfrm>
            <a:off x="260178" y="1099710"/>
            <a:ext cx="7772400" cy="222378"/>
          </a:xfrm>
        </p:spPr>
        <p:txBody>
          <a:bodyPr anchor="ctr">
            <a:normAutofit/>
          </a:bodyPr>
          <a:lstStyle>
            <a:lvl1pPr algn="l">
              <a:defRPr sz="1600" b="1">
                <a:solidFill>
                  <a:srgbClr val="FFFFFF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8" name="Imagen 7" descr="Recurso 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883" y="4749795"/>
            <a:ext cx="864340" cy="23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99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Imagen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4572000" cy="5143500"/>
          </a:xfrm>
        </p:spPr>
        <p:txBody>
          <a:bodyPr anchor="ctr"/>
          <a:lstStyle>
            <a:lvl1pPr algn="ctr">
              <a:defRPr sz="1200">
                <a:solidFill>
                  <a:srgbClr val="F2F2F2"/>
                </a:solidFill>
              </a:defRPr>
            </a:lvl1pPr>
          </a:lstStyle>
          <a:p>
            <a:r>
              <a:rPr lang="es-ES" sz="2600" b="0" i="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Texto + Imagen V1</a:t>
            </a:r>
            <a:endParaRPr lang="es-ES" dirty="0"/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6317106" y="0"/>
            <a:ext cx="1083573" cy="0"/>
          </a:xfrm>
          <a:prstGeom prst="line">
            <a:avLst/>
          </a:prstGeom>
          <a:ln w="571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Marcador de texto 31"/>
          <p:cNvSpPr>
            <a:spLocks noGrp="1"/>
          </p:cNvSpPr>
          <p:nvPr>
            <p:ph type="body" sz="quarter" idx="25"/>
          </p:nvPr>
        </p:nvSpPr>
        <p:spPr>
          <a:xfrm>
            <a:off x="4572000" y="449944"/>
            <a:ext cx="4572000" cy="353636"/>
          </a:xfrm>
        </p:spPr>
        <p:txBody>
          <a:bodyPr anchor="t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26"/>
          </p:nvPr>
        </p:nvSpPr>
        <p:spPr>
          <a:xfrm>
            <a:off x="4572000" y="87314"/>
            <a:ext cx="4572000" cy="362630"/>
          </a:xfr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s-ES_tradnl" dirty="0"/>
              <a:t>Haga clic para modificar</a:t>
            </a:r>
            <a:endParaRPr lang="es-ES" dirty="0"/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27"/>
          </p:nvPr>
        </p:nvSpPr>
        <p:spPr>
          <a:xfrm>
            <a:off x="5058229" y="1255486"/>
            <a:ext cx="3599542" cy="322217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pic>
        <p:nvPicPr>
          <p:cNvPr id="9" name="Imagen 8" descr="Recurso 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883" y="4749795"/>
            <a:ext cx="864340" cy="23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29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Image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803488" y="-1"/>
            <a:ext cx="3749612" cy="465647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Marcador de posición de imagen 3"/>
          <p:cNvSpPr>
            <a:spLocks noGrp="1"/>
          </p:cNvSpPr>
          <p:nvPr>
            <p:ph type="pic" sz="quarter" idx="23" hasCustomPrompt="1"/>
          </p:nvPr>
        </p:nvSpPr>
        <p:spPr>
          <a:xfrm>
            <a:off x="4259353" y="483789"/>
            <a:ext cx="3773226" cy="465971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1200">
                <a:solidFill>
                  <a:srgbClr val="F2F2F2"/>
                </a:solidFill>
              </a:defRPr>
            </a:lvl1pPr>
          </a:lstStyle>
          <a:p>
            <a:r>
              <a:rPr lang="es-ES" sz="2600" b="0" i="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Texto + Imagen V1</a:t>
            </a:r>
            <a:endParaRPr lang="es-ES" dirty="0"/>
          </a:p>
        </p:txBody>
      </p:sp>
      <p:sp>
        <p:nvSpPr>
          <p:cNvPr id="11" name="Marcador de texto 31"/>
          <p:cNvSpPr>
            <a:spLocks noGrp="1"/>
          </p:cNvSpPr>
          <p:nvPr>
            <p:ph type="body" sz="quarter" idx="25"/>
          </p:nvPr>
        </p:nvSpPr>
        <p:spPr>
          <a:xfrm>
            <a:off x="1004265" y="756347"/>
            <a:ext cx="2373842" cy="353636"/>
          </a:xfrm>
        </p:spPr>
        <p:txBody>
          <a:bodyPr anchor="ctr">
            <a:norm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26"/>
          </p:nvPr>
        </p:nvSpPr>
        <p:spPr>
          <a:xfrm>
            <a:off x="1004265" y="173704"/>
            <a:ext cx="2373842" cy="539448"/>
          </a:xfrm>
        </p:spPr>
        <p:txBody>
          <a:bodyPr anchor="ctr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_tradnl" dirty="0"/>
              <a:t>Haga clic para modificar</a:t>
            </a:r>
            <a:endParaRPr lang="es-ES" dirty="0"/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27"/>
          </p:nvPr>
        </p:nvSpPr>
        <p:spPr>
          <a:xfrm>
            <a:off x="1004264" y="1255486"/>
            <a:ext cx="3065015" cy="3222171"/>
          </a:xfrm>
        </p:spPr>
        <p:txBody>
          <a:bodyPr>
            <a:norm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pic>
        <p:nvPicPr>
          <p:cNvPr id="9" name="Imagen 8" descr="Recurso 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883" y="4749795"/>
            <a:ext cx="864340" cy="23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46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Imagen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2284378"/>
            <a:ext cx="9144000" cy="492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Marcador de posición de imagen 3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1"/>
            <a:ext cx="9144000" cy="228437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1200">
                <a:solidFill>
                  <a:srgbClr val="F2F2F2"/>
                </a:solidFill>
              </a:defRPr>
            </a:lvl1pPr>
          </a:lstStyle>
          <a:p>
            <a:r>
              <a:rPr lang="es-ES" sz="2600" b="0" i="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Inserta una imagen</a:t>
            </a:r>
            <a:endParaRPr lang="es-ES" dirty="0"/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27"/>
          </p:nvPr>
        </p:nvSpPr>
        <p:spPr>
          <a:xfrm>
            <a:off x="648482" y="2640172"/>
            <a:ext cx="3065015" cy="2129355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60178" y="181340"/>
            <a:ext cx="7772400" cy="412810"/>
          </a:xfrm>
          <a:effectLst>
            <a:outerShdw blurRad="152400" dist="38100" dir="2700000" algn="tl" rotWithShape="0">
              <a:prstClr val="black">
                <a:alpha val="29000"/>
              </a:prstClr>
            </a:outerShdw>
          </a:effectLst>
        </p:spPr>
        <p:txBody>
          <a:bodyPr anchor="ctr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cxnSp>
        <p:nvCxnSpPr>
          <p:cNvPr id="12" name="Conector recto 11"/>
          <p:cNvCxnSpPr/>
          <p:nvPr userDrawn="1"/>
        </p:nvCxnSpPr>
        <p:spPr>
          <a:xfrm>
            <a:off x="6178" y="181340"/>
            <a:ext cx="0" cy="640878"/>
          </a:xfrm>
          <a:prstGeom prst="line">
            <a:avLst/>
          </a:prstGeom>
          <a:ln w="571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31"/>
          <p:cNvSpPr>
            <a:spLocks noGrp="1"/>
          </p:cNvSpPr>
          <p:nvPr>
            <p:ph type="body" sz="quarter" idx="21" hasCustomPrompt="1"/>
          </p:nvPr>
        </p:nvSpPr>
        <p:spPr>
          <a:xfrm>
            <a:off x="260178" y="599840"/>
            <a:ext cx="7772400" cy="222378"/>
          </a:xfrm>
          <a:effectLst>
            <a:outerShdw blurRad="152400" dist="38100" dir="2700000" algn="tl" rotWithShape="0">
              <a:prstClr val="black">
                <a:alpha val="29000"/>
              </a:prstClr>
            </a:outerShdw>
          </a:effectLst>
        </p:spPr>
        <p:txBody>
          <a:bodyPr anchor="ctr">
            <a:normAutofit/>
          </a:bodyPr>
          <a:lstStyle>
            <a:lvl1pPr algn="l">
              <a:defRPr sz="16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s-ES_tradnl" dirty="0"/>
              <a:t>Subtítulo en caso de que sea necesario</a:t>
            </a:r>
          </a:p>
        </p:txBody>
      </p:sp>
      <p:sp>
        <p:nvSpPr>
          <p:cNvPr id="16" name="Marcador de texto 14"/>
          <p:cNvSpPr>
            <a:spLocks noGrp="1"/>
          </p:cNvSpPr>
          <p:nvPr>
            <p:ph type="body" sz="quarter" idx="28"/>
          </p:nvPr>
        </p:nvSpPr>
        <p:spPr>
          <a:xfrm>
            <a:off x="4582720" y="2640172"/>
            <a:ext cx="3065015" cy="2129355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pic>
        <p:nvPicPr>
          <p:cNvPr id="17" name="Imagen 16" descr="Recurso 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883" y="4749795"/>
            <a:ext cx="864340" cy="23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92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Protagon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9144000" cy="51435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1200">
                <a:solidFill>
                  <a:srgbClr val="F2F2F2"/>
                </a:solidFill>
              </a:defRPr>
            </a:lvl1pPr>
          </a:lstStyle>
          <a:p>
            <a:r>
              <a:rPr lang="es-ES" sz="2600" b="0" i="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Texto + Imagen V1</a:t>
            </a:r>
            <a:endParaRPr lang="es-E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60178" y="898466"/>
            <a:ext cx="2651387" cy="760240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Marcador de texto 31"/>
          <p:cNvSpPr>
            <a:spLocks noGrp="1"/>
          </p:cNvSpPr>
          <p:nvPr>
            <p:ph type="body" sz="quarter" idx="21"/>
          </p:nvPr>
        </p:nvSpPr>
        <p:spPr>
          <a:xfrm>
            <a:off x="260178" y="1650373"/>
            <a:ext cx="2651387" cy="336617"/>
          </a:xfrm>
        </p:spPr>
        <p:txBody>
          <a:bodyPr anchor="ctr">
            <a:noAutofit/>
          </a:bodyPr>
          <a:lstStyle>
            <a:lvl1pPr algn="l">
              <a:defRPr sz="14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4"/>
          </p:nvPr>
        </p:nvSpPr>
        <p:spPr>
          <a:xfrm>
            <a:off x="260350" y="2185988"/>
            <a:ext cx="2513013" cy="2314575"/>
          </a:xfrm>
        </p:spPr>
        <p:txBody>
          <a:bodyPr>
            <a:normAutofit/>
          </a:bodyPr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2883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120774" y="1215292"/>
            <a:ext cx="892175" cy="956773"/>
          </a:xfrm>
        </p:spPr>
        <p:txBody>
          <a:bodyPr wrap="square" tIns="108000" bIns="108000" anchor="ctr">
            <a:spAutoFit/>
          </a:bodyPr>
          <a:lstStyle>
            <a:lvl1pPr algn="l">
              <a:defRPr sz="48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s-ES_tradnl" dirty="0"/>
              <a:t>01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1" hasCustomPrompt="1"/>
          </p:nvPr>
        </p:nvSpPr>
        <p:spPr>
          <a:xfrm>
            <a:off x="1120772" y="2172065"/>
            <a:ext cx="1069119" cy="400110"/>
          </a:xfrm>
        </p:spPr>
        <p:txBody>
          <a:bodyPr wrap="square" anchor="ctr">
            <a:spAutoFit/>
          </a:bodyPr>
          <a:lstStyle>
            <a:lvl1pPr algn="l"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Nombre de sección</a:t>
            </a:r>
          </a:p>
        </p:txBody>
      </p:sp>
      <p:sp>
        <p:nvSpPr>
          <p:cNvPr id="41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5724" y="1215292"/>
            <a:ext cx="892175" cy="956773"/>
          </a:xfrm>
        </p:spPr>
        <p:txBody>
          <a:bodyPr wrap="square" tIns="108000" bIns="108000" anchor="ctr">
            <a:spAutoFit/>
          </a:bodyPr>
          <a:lstStyle>
            <a:lvl1pPr algn="l">
              <a:defRPr sz="48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s-ES_tradnl" dirty="0"/>
              <a:t>01</a:t>
            </a:r>
          </a:p>
        </p:txBody>
      </p:sp>
      <p:sp>
        <p:nvSpPr>
          <p:cNvPr id="42" name="Marcador de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2625724" y="2172065"/>
            <a:ext cx="1069976" cy="400110"/>
          </a:xfrm>
        </p:spPr>
        <p:txBody>
          <a:bodyPr wrap="square" anchor="ctr">
            <a:spAutoFit/>
          </a:bodyPr>
          <a:lstStyle>
            <a:lvl1pPr algn="l"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Nombre de sección</a:t>
            </a:r>
          </a:p>
        </p:txBody>
      </p:sp>
      <p:sp>
        <p:nvSpPr>
          <p:cNvPr id="43" name="Marcador de texto 5"/>
          <p:cNvSpPr>
            <a:spLocks noGrp="1"/>
          </p:cNvSpPr>
          <p:nvPr>
            <p:ph type="body" sz="quarter" idx="14" hasCustomPrompt="1"/>
          </p:nvPr>
        </p:nvSpPr>
        <p:spPr>
          <a:xfrm>
            <a:off x="4130674" y="1215292"/>
            <a:ext cx="892175" cy="956773"/>
          </a:xfrm>
        </p:spPr>
        <p:txBody>
          <a:bodyPr wrap="square" tIns="108000" bIns="108000" anchor="ctr">
            <a:spAutoFit/>
          </a:bodyPr>
          <a:lstStyle>
            <a:lvl1pPr algn="l">
              <a:defRPr sz="48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s-ES_tradnl" dirty="0"/>
              <a:t>01</a:t>
            </a:r>
          </a:p>
        </p:txBody>
      </p:sp>
      <p:sp>
        <p:nvSpPr>
          <p:cNvPr id="44" name="Marcador de texto 7"/>
          <p:cNvSpPr>
            <a:spLocks noGrp="1"/>
          </p:cNvSpPr>
          <p:nvPr>
            <p:ph type="body" sz="quarter" idx="15" hasCustomPrompt="1"/>
          </p:nvPr>
        </p:nvSpPr>
        <p:spPr>
          <a:xfrm>
            <a:off x="4130672" y="2172065"/>
            <a:ext cx="1069977" cy="400110"/>
          </a:xfrm>
        </p:spPr>
        <p:txBody>
          <a:bodyPr wrap="square" anchor="ctr">
            <a:spAutoFit/>
          </a:bodyPr>
          <a:lstStyle>
            <a:lvl1pPr algn="l"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Nombre de sección</a:t>
            </a:r>
          </a:p>
        </p:txBody>
      </p:sp>
      <p:sp>
        <p:nvSpPr>
          <p:cNvPr id="45" name="Marcador de texto 5"/>
          <p:cNvSpPr>
            <a:spLocks noGrp="1"/>
          </p:cNvSpPr>
          <p:nvPr>
            <p:ph type="body" sz="quarter" idx="16" hasCustomPrompt="1"/>
          </p:nvPr>
        </p:nvSpPr>
        <p:spPr>
          <a:xfrm>
            <a:off x="5635624" y="1215292"/>
            <a:ext cx="892175" cy="956773"/>
          </a:xfrm>
        </p:spPr>
        <p:txBody>
          <a:bodyPr wrap="square" tIns="108000" bIns="108000" anchor="ctr">
            <a:spAutoFit/>
          </a:bodyPr>
          <a:lstStyle>
            <a:lvl1pPr algn="l">
              <a:defRPr sz="48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s-ES_tradnl" dirty="0"/>
              <a:t>01</a:t>
            </a:r>
          </a:p>
        </p:txBody>
      </p:sp>
      <p:sp>
        <p:nvSpPr>
          <p:cNvPr id="46" name="Marcador de texto 7"/>
          <p:cNvSpPr>
            <a:spLocks noGrp="1"/>
          </p:cNvSpPr>
          <p:nvPr>
            <p:ph type="body" sz="quarter" idx="17" hasCustomPrompt="1"/>
          </p:nvPr>
        </p:nvSpPr>
        <p:spPr>
          <a:xfrm>
            <a:off x="5635622" y="2172065"/>
            <a:ext cx="1063627" cy="400110"/>
          </a:xfrm>
        </p:spPr>
        <p:txBody>
          <a:bodyPr wrap="square" anchor="ctr">
            <a:spAutoFit/>
          </a:bodyPr>
          <a:lstStyle>
            <a:lvl1pPr algn="l"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Nombre de sección</a:t>
            </a:r>
          </a:p>
        </p:txBody>
      </p:sp>
      <p:sp>
        <p:nvSpPr>
          <p:cNvPr id="47" name="Marcador de texto 5"/>
          <p:cNvSpPr>
            <a:spLocks noGrp="1"/>
          </p:cNvSpPr>
          <p:nvPr>
            <p:ph type="body" sz="quarter" idx="18" hasCustomPrompt="1"/>
          </p:nvPr>
        </p:nvSpPr>
        <p:spPr>
          <a:xfrm>
            <a:off x="7140573" y="1215292"/>
            <a:ext cx="892175" cy="956773"/>
          </a:xfrm>
        </p:spPr>
        <p:txBody>
          <a:bodyPr wrap="square" tIns="108000" bIns="108000" anchor="ctr">
            <a:spAutoFit/>
          </a:bodyPr>
          <a:lstStyle>
            <a:lvl1pPr algn="l">
              <a:defRPr sz="48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s-ES_tradnl" dirty="0"/>
              <a:t>01</a:t>
            </a:r>
          </a:p>
        </p:txBody>
      </p:sp>
      <p:sp>
        <p:nvSpPr>
          <p:cNvPr id="48" name="Marcador de texto 7"/>
          <p:cNvSpPr>
            <a:spLocks noGrp="1"/>
          </p:cNvSpPr>
          <p:nvPr>
            <p:ph type="body" sz="quarter" idx="19" hasCustomPrompt="1"/>
          </p:nvPr>
        </p:nvSpPr>
        <p:spPr>
          <a:xfrm>
            <a:off x="7140572" y="2172065"/>
            <a:ext cx="1063628" cy="400110"/>
          </a:xfrm>
        </p:spPr>
        <p:txBody>
          <a:bodyPr wrap="square" anchor="ctr">
            <a:spAutoFit/>
          </a:bodyPr>
          <a:lstStyle>
            <a:lvl1pPr algn="l"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Nombre de sección</a:t>
            </a:r>
          </a:p>
        </p:txBody>
      </p:sp>
      <p:sp>
        <p:nvSpPr>
          <p:cNvPr id="54" name="Marcador de texto 5"/>
          <p:cNvSpPr>
            <a:spLocks noGrp="1"/>
          </p:cNvSpPr>
          <p:nvPr>
            <p:ph type="body" sz="quarter" idx="20" hasCustomPrompt="1"/>
          </p:nvPr>
        </p:nvSpPr>
        <p:spPr>
          <a:xfrm>
            <a:off x="1120774" y="2953175"/>
            <a:ext cx="892175" cy="956773"/>
          </a:xfrm>
        </p:spPr>
        <p:txBody>
          <a:bodyPr wrap="square" tIns="108000" bIns="108000" anchor="ctr">
            <a:spAutoFit/>
          </a:bodyPr>
          <a:lstStyle>
            <a:lvl1pPr algn="l">
              <a:defRPr sz="48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s-ES_tradnl" dirty="0"/>
              <a:t>01</a:t>
            </a:r>
          </a:p>
        </p:txBody>
      </p:sp>
      <p:sp>
        <p:nvSpPr>
          <p:cNvPr id="55" name="Marcador de texto 7"/>
          <p:cNvSpPr>
            <a:spLocks noGrp="1"/>
          </p:cNvSpPr>
          <p:nvPr>
            <p:ph type="body" sz="quarter" idx="21" hasCustomPrompt="1"/>
          </p:nvPr>
        </p:nvSpPr>
        <p:spPr>
          <a:xfrm>
            <a:off x="1120772" y="3909948"/>
            <a:ext cx="1069119" cy="400110"/>
          </a:xfrm>
        </p:spPr>
        <p:txBody>
          <a:bodyPr wrap="square" anchor="ctr">
            <a:spAutoFit/>
          </a:bodyPr>
          <a:lstStyle>
            <a:lvl1pPr algn="l"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Nombre de sección</a:t>
            </a:r>
          </a:p>
        </p:txBody>
      </p:sp>
      <p:sp>
        <p:nvSpPr>
          <p:cNvPr id="56" name="Marcador de texto 5"/>
          <p:cNvSpPr>
            <a:spLocks noGrp="1"/>
          </p:cNvSpPr>
          <p:nvPr>
            <p:ph type="body" sz="quarter" idx="22" hasCustomPrompt="1"/>
          </p:nvPr>
        </p:nvSpPr>
        <p:spPr>
          <a:xfrm>
            <a:off x="2625724" y="2953175"/>
            <a:ext cx="892175" cy="956773"/>
          </a:xfrm>
        </p:spPr>
        <p:txBody>
          <a:bodyPr wrap="square" tIns="108000" bIns="108000" anchor="ctr">
            <a:spAutoFit/>
          </a:bodyPr>
          <a:lstStyle>
            <a:lvl1pPr algn="l">
              <a:defRPr sz="48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s-ES_tradnl" dirty="0"/>
              <a:t>01</a:t>
            </a:r>
          </a:p>
        </p:txBody>
      </p:sp>
      <p:sp>
        <p:nvSpPr>
          <p:cNvPr id="57" name="Marcador de texto 7"/>
          <p:cNvSpPr>
            <a:spLocks noGrp="1"/>
          </p:cNvSpPr>
          <p:nvPr>
            <p:ph type="body" sz="quarter" idx="23" hasCustomPrompt="1"/>
          </p:nvPr>
        </p:nvSpPr>
        <p:spPr>
          <a:xfrm>
            <a:off x="2625724" y="3909948"/>
            <a:ext cx="1069976" cy="400110"/>
          </a:xfrm>
        </p:spPr>
        <p:txBody>
          <a:bodyPr wrap="square" anchor="ctr">
            <a:spAutoFit/>
          </a:bodyPr>
          <a:lstStyle>
            <a:lvl1pPr algn="l"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Nombre de sección</a:t>
            </a:r>
          </a:p>
        </p:txBody>
      </p:sp>
      <p:sp>
        <p:nvSpPr>
          <p:cNvPr id="58" name="Marcador de texto 5"/>
          <p:cNvSpPr>
            <a:spLocks noGrp="1"/>
          </p:cNvSpPr>
          <p:nvPr>
            <p:ph type="body" sz="quarter" idx="24" hasCustomPrompt="1"/>
          </p:nvPr>
        </p:nvSpPr>
        <p:spPr>
          <a:xfrm>
            <a:off x="4130674" y="2953175"/>
            <a:ext cx="892175" cy="956773"/>
          </a:xfrm>
        </p:spPr>
        <p:txBody>
          <a:bodyPr wrap="square" tIns="108000" bIns="108000" anchor="ctr">
            <a:spAutoFit/>
          </a:bodyPr>
          <a:lstStyle>
            <a:lvl1pPr algn="l">
              <a:defRPr sz="48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s-ES_tradnl" dirty="0"/>
              <a:t>01</a:t>
            </a:r>
          </a:p>
        </p:txBody>
      </p:sp>
      <p:sp>
        <p:nvSpPr>
          <p:cNvPr id="59" name="Marcador de texto 7"/>
          <p:cNvSpPr>
            <a:spLocks noGrp="1"/>
          </p:cNvSpPr>
          <p:nvPr>
            <p:ph type="body" sz="quarter" idx="25" hasCustomPrompt="1"/>
          </p:nvPr>
        </p:nvSpPr>
        <p:spPr>
          <a:xfrm>
            <a:off x="4130672" y="3909948"/>
            <a:ext cx="1069977" cy="400110"/>
          </a:xfrm>
        </p:spPr>
        <p:txBody>
          <a:bodyPr wrap="square" anchor="ctr">
            <a:spAutoFit/>
          </a:bodyPr>
          <a:lstStyle>
            <a:lvl1pPr algn="l"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Nombre de sección</a:t>
            </a:r>
          </a:p>
        </p:txBody>
      </p:sp>
      <p:sp>
        <p:nvSpPr>
          <p:cNvPr id="60" name="Marcador de texto 5"/>
          <p:cNvSpPr>
            <a:spLocks noGrp="1"/>
          </p:cNvSpPr>
          <p:nvPr>
            <p:ph type="body" sz="quarter" idx="26" hasCustomPrompt="1"/>
          </p:nvPr>
        </p:nvSpPr>
        <p:spPr>
          <a:xfrm>
            <a:off x="5635624" y="2953175"/>
            <a:ext cx="892175" cy="956773"/>
          </a:xfrm>
        </p:spPr>
        <p:txBody>
          <a:bodyPr wrap="square" tIns="108000" bIns="108000" anchor="ctr">
            <a:spAutoFit/>
          </a:bodyPr>
          <a:lstStyle>
            <a:lvl1pPr algn="l">
              <a:defRPr sz="48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s-ES_tradnl" dirty="0"/>
              <a:t>01</a:t>
            </a:r>
          </a:p>
        </p:txBody>
      </p:sp>
      <p:sp>
        <p:nvSpPr>
          <p:cNvPr id="61" name="Marcador de texto 7"/>
          <p:cNvSpPr>
            <a:spLocks noGrp="1"/>
          </p:cNvSpPr>
          <p:nvPr>
            <p:ph type="body" sz="quarter" idx="27" hasCustomPrompt="1"/>
          </p:nvPr>
        </p:nvSpPr>
        <p:spPr>
          <a:xfrm>
            <a:off x="5635622" y="3909948"/>
            <a:ext cx="1063627" cy="400110"/>
          </a:xfrm>
        </p:spPr>
        <p:txBody>
          <a:bodyPr wrap="square" anchor="ctr">
            <a:spAutoFit/>
          </a:bodyPr>
          <a:lstStyle>
            <a:lvl1pPr algn="l"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Nombre de sección</a:t>
            </a:r>
          </a:p>
        </p:txBody>
      </p:sp>
      <p:sp>
        <p:nvSpPr>
          <p:cNvPr id="62" name="Marcador de texto 5"/>
          <p:cNvSpPr>
            <a:spLocks noGrp="1"/>
          </p:cNvSpPr>
          <p:nvPr>
            <p:ph type="body" sz="quarter" idx="28" hasCustomPrompt="1"/>
          </p:nvPr>
        </p:nvSpPr>
        <p:spPr>
          <a:xfrm>
            <a:off x="7140573" y="2953175"/>
            <a:ext cx="892175" cy="956773"/>
          </a:xfrm>
        </p:spPr>
        <p:txBody>
          <a:bodyPr wrap="square" tIns="108000" bIns="108000" anchor="ctr">
            <a:spAutoFit/>
          </a:bodyPr>
          <a:lstStyle>
            <a:lvl1pPr algn="l">
              <a:defRPr sz="48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s-ES_tradnl" dirty="0"/>
              <a:t>01</a:t>
            </a:r>
          </a:p>
        </p:txBody>
      </p:sp>
      <p:sp>
        <p:nvSpPr>
          <p:cNvPr id="63" name="Marcador de texto 7"/>
          <p:cNvSpPr>
            <a:spLocks noGrp="1"/>
          </p:cNvSpPr>
          <p:nvPr>
            <p:ph type="body" sz="quarter" idx="29" hasCustomPrompt="1"/>
          </p:nvPr>
        </p:nvSpPr>
        <p:spPr>
          <a:xfrm>
            <a:off x="7140572" y="3909948"/>
            <a:ext cx="1063628" cy="400110"/>
          </a:xfrm>
        </p:spPr>
        <p:txBody>
          <a:bodyPr wrap="square" anchor="ctr">
            <a:spAutoFit/>
          </a:bodyPr>
          <a:lstStyle>
            <a:lvl1pPr algn="l"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Nombre de sección</a:t>
            </a:r>
          </a:p>
        </p:txBody>
      </p:sp>
      <p:cxnSp>
        <p:nvCxnSpPr>
          <p:cNvPr id="64" name="Conector recto 63"/>
          <p:cNvCxnSpPr/>
          <p:nvPr userDrawn="1"/>
        </p:nvCxnSpPr>
        <p:spPr>
          <a:xfrm>
            <a:off x="6178" y="181340"/>
            <a:ext cx="0" cy="412810"/>
          </a:xfrm>
          <a:prstGeom prst="line">
            <a:avLst/>
          </a:prstGeom>
          <a:ln w="571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itle 1"/>
          <p:cNvSpPr>
            <a:spLocks noGrp="1"/>
          </p:cNvSpPr>
          <p:nvPr>
            <p:ph type="ctrTitle" hasCustomPrompt="1"/>
          </p:nvPr>
        </p:nvSpPr>
        <p:spPr>
          <a:xfrm>
            <a:off x="260178" y="181340"/>
            <a:ext cx="7772400" cy="412810"/>
          </a:xfrm>
        </p:spPr>
        <p:txBody>
          <a:bodyPr anchor="ctr">
            <a:normAutofit/>
          </a:bodyPr>
          <a:lstStyle>
            <a:lvl1pPr algn="l">
              <a:defRPr sz="2400" b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0452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0178" y="181340"/>
            <a:ext cx="7772400" cy="412810"/>
          </a:xfrm>
        </p:spPr>
        <p:txBody>
          <a:bodyPr anchor="ctr">
            <a:normAutofit/>
          </a:bodyPr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Equipo</a:t>
            </a:r>
            <a:endParaRPr lang="en-US" dirty="0"/>
          </a:p>
        </p:txBody>
      </p:sp>
      <p:cxnSp>
        <p:nvCxnSpPr>
          <p:cNvPr id="24" name="Conector recto 23"/>
          <p:cNvCxnSpPr/>
          <p:nvPr userDrawn="1"/>
        </p:nvCxnSpPr>
        <p:spPr>
          <a:xfrm>
            <a:off x="6178" y="181340"/>
            <a:ext cx="0" cy="640878"/>
          </a:xfrm>
          <a:prstGeom prst="line">
            <a:avLst/>
          </a:prstGeom>
          <a:ln w="571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Marcador de texto 31"/>
          <p:cNvSpPr>
            <a:spLocks noGrp="1"/>
          </p:cNvSpPr>
          <p:nvPr>
            <p:ph type="body" sz="quarter" idx="21" hasCustomPrompt="1"/>
          </p:nvPr>
        </p:nvSpPr>
        <p:spPr>
          <a:xfrm>
            <a:off x="260178" y="599840"/>
            <a:ext cx="7772400" cy="222378"/>
          </a:xfrm>
        </p:spPr>
        <p:txBody>
          <a:bodyPr anchor="ctr">
            <a:normAutofit/>
          </a:bodyPr>
          <a:lstStyle>
            <a:lvl1pPr algn="l">
              <a:defRPr sz="1600" b="1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s-ES_tradnl" dirty="0"/>
              <a:t>Subtítulo en caso de que sea necesario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22" hasCustomPrompt="1"/>
          </p:nvPr>
        </p:nvSpPr>
        <p:spPr>
          <a:xfrm>
            <a:off x="704493" y="2692365"/>
            <a:ext cx="1282120" cy="395869"/>
          </a:xfrm>
          <a:noFill/>
        </p:spPr>
        <p:txBody>
          <a:bodyPr wrap="square" lIns="36000" tIns="36000" rIns="36000" bIns="36000" anchor="ctr">
            <a:spAutoFit/>
          </a:bodyPr>
          <a:lstStyle>
            <a:lvl1pPr algn="l">
              <a:defRPr sz="105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Nombre</a:t>
            </a:r>
            <a:br>
              <a:rPr lang="es-ES_tradnl" dirty="0"/>
            </a:br>
            <a:r>
              <a:rPr lang="es-ES_tradnl" dirty="0"/>
              <a:t>y Apellidos</a:t>
            </a:r>
            <a:endParaRPr lang="es-ES" dirty="0"/>
          </a:p>
        </p:txBody>
      </p:sp>
      <p:sp>
        <p:nvSpPr>
          <p:cNvPr id="4" name="Marcador de posición de imagen 3"/>
          <p:cNvSpPr>
            <a:spLocks noGrp="1"/>
          </p:cNvSpPr>
          <p:nvPr>
            <p:ph type="pic" sz="quarter" idx="24"/>
          </p:nvPr>
        </p:nvSpPr>
        <p:spPr>
          <a:xfrm>
            <a:off x="704493" y="1192408"/>
            <a:ext cx="1282120" cy="1430386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10" name="Marcador de posición de imagen 3"/>
          <p:cNvSpPr>
            <a:spLocks noGrp="1"/>
          </p:cNvSpPr>
          <p:nvPr>
            <p:ph type="pic" sz="quarter" idx="25"/>
          </p:nvPr>
        </p:nvSpPr>
        <p:spPr>
          <a:xfrm>
            <a:off x="2322390" y="1192408"/>
            <a:ext cx="1282120" cy="1430386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11" name="Marcador de posición de imagen 3"/>
          <p:cNvSpPr>
            <a:spLocks noGrp="1"/>
          </p:cNvSpPr>
          <p:nvPr>
            <p:ph type="pic" sz="quarter" idx="26"/>
          </p:nvPr>
        </p:nvSpPr>
        <p:spPr>
          <a:xfrm>
            <a:off x="3940287" y="1192408"/>
            <a:ext cx="1282120" cy="1430386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12" name="Marcador de posición de imagen 3"/>
          <p:cNvSpPr>
            <a:spLocks noGrp="1"/>
          </p:cNvSpPr>
          <p:nvPr>
            <p:ph type="pic" sz="quarter" idx="27"/>
          </p:nvPr>
        </p:nvSpPr>
        <p:spPr>
          <a:xfrm>
            <a:off x="5558184" y="1192408"/>
            <a:ext cx="1282120" cy="1430386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13" name="Marcador de posición de imagen 3"/>
          <p:cNvSpPr>
            <a:spLocks noGrp="1"/>
          </p:cNvSpPr>
          <p:nvPr>
            <p:ph type="pic" sz="quarter" idx="28"/>
          </p:nvPr>
        </p:nvSpPr>
        <p:spPr>
          <a:xfrm>
            <a:off x="7176080" y="1192408"/>
            <a:ext cx="1282120" cy="1430386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21" name="Marcador de texto 33"/>
          <p:cNvSpPr>
            <a:spLocks noGrp="1"/>
          </p:cNvSpPr>
          <p:nvPr>
            <p:ph type="body" sz="quarter" idx="29" hasCustomPrompt="1"/>
          </p:nvPr>
        </p:nvSpPr>
        <p:spPr>
          <a:xfrm>
            <a:off x="704493" y="3149774"/>
            <a:ext cx="1282120" cy="211203"/>
          </a:xfrm>
          <a:noFill/>
        </p:spPr>
        <p:txBody>
          <a:bodyPr wrap="square" lIns="36000" tIns="36000" rIns="36000" bIns="36000" anchor="ctr">
            <a:spAutoFit/>
          </a:bodyPr>
          <a:lstStyle>
            <a:lvl1pPr algn="l">
              <a:defRPr sz="9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_tradnl" dirty="0"/>
              <a:t>Información/CV</a:t>
            </a:r>
            <a:endParaRPr lang="es-ES" dirty="0"/>
          </a:p>
        </p:txBody>
      </p:sp>
      <p:sp>
        <p:nvSpPr>
          <p:cNvPr id="26" name="Marcador de texto 33"/>
          <p:cNvSpPr>
            <a:spLocks noGrp="1"/>
          </p:cNvSpPr>
          <p:nvPr>
            <p:ph type="body" sz="quarter" idx="30" hasCustomPrompt="1"/>
          </p:nvPr>
        </p:nvSpPr>
        <p:spPr>
          <a:xfrm>
            <a:off x="2322390" y="2692365"/>
            <a:ext cx="1282120" cy="395869"/>
          </a:xfrm>
          <a:noFill/>
        </p:spPr>
        <p:txBody>
          <a:bodyPr wrap="square" lIns="36000" tIns="36000" rIns="36000" bIns="36000" anchor="ctr">
            <a:spAutoFit/>
          </a:bodyPr>
          <a:lstStyle>
            <a:lvl1pPr algn="l">
              <a:defRPr sz="105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Nombre</a:t>
            </a:r>
            <a:br>
              <a:rPr lang="es-ES_tradnl" dirty="0"/>
            </a:br>
            <a:r>
              <a:rPr lang="es-ES_tradnl" dirty="0"/>
              <a:t>y Apellidos</a:t>
            </a:r>
            <a:endParaRPr lang="es-ES" dirty="0"/>
          </a:p>
        </p:txBody>
      </p:sp>
      <p:sp>
        <p:nvSpPr>
          <p:cNvPr id="27" name="Marcador de texto 33"/>
          <p:cNvSpPr>
            <a:spLocks noGrp="1"/>
          </p:cNvSpPr>
          <p:nvPr>
            <p:ph type="body" sz="quarter" idx="31" hasCustomPrompt="1"/>
          </p:nvPr>
        </p:nvSpPr>
        <p:spPr>
          <a:xfrm>
            <a:off x="2322390" y="3149774"/>
            <a:ext cx="1282120" cy="211203"/>
          </a:xfrm>
          <a:noFill/>
        </p:spPr>
        <p:txBody>
          <a:bodyPr wrap="square" lIns="36000" tIns="36000" rIns="36000" bIns="36000" anchor="ctr">
            <a:spAutoFit/>
          </a:bodyPr>
          <a:lstStyle>
            <a:lvl1pPr algn="l">
              <a:defRPr sz="9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_tradnl" dirty="0"/>
              <a:t>Información/CV</a:t>
            </a:r>
            <a:endParaRPr lang="es-ES" dirty="0"/>
          </a:p>
        </p:txBody>
      </p:sp>
      <p:sp>
        <p:nvSpPr>
          <p:cNvPr id="28" name="Marcador de texto 33"/>
          <p:cNvSpPr>
            <a:spLocks noGrp="1"/>
          </p:cNvSpPr>
          <p:nvPr>
            <p:ph type="body" sz="quarter" idx="32" hasCustomPrompt="1"/>
          </p:nvPr>
        </p:nvSpPr>
        <p:spPr>
          <a:xfrm>
            <a:off x="3940287" y="2692365"/>
            <a:ext cx="1282120" cy="395869"/>
          </a:xfrm>
          <a:noFill/>
        </p:spPr>
        <p:txBody>
          <a:bodyPr wrap="square" lIns="36000" tIns="36000" rIns="36000" bIns="36000" anchor="ctr">
            <a:spAutoFit/>
          </a:bodyPr>
          <a:lstStyle>
            <a:lvl1pPr algn="l">
              <a:defRPr sz="105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Nombre</a:t>
            </a:r>
            <a:br>
              <a:rPr lang="es-ES_tradnl" dirty="0"/>
            </a:br>
            <a:r>
              <a:rPr lang="es-ES_tradnl" dirty="0"/>
              <a:t>y Apellidos</a:t>
            </a:r>
            <a:endParaRPr lang="es-ES" dirty="0"/>
          </a:p>
        </p:txBody>
      </p:sp>
      <p:sp>
        <p:nvSpPr>
          <p:cNvPr id="29" name="Marcador de texto 33"/>
          <p:cNvSpPr>
            <a:spLocks noGrp="1"/>
          </p:cNvSpPr>
          <p:nvPr>
            <p:ph type="body" sz="quarter" idx="33" hasCustomPrompt="1"/>
          </p:nvPr>
        </p:nvSpPr>
        <p:spPr>
          <a:xfrm>
            <a:off x="3940287" y="3149774"/>
            <a:ext cx="1282120" cy="211203"/>
          </a:xfrm>
          <a:noFill/>
        </p:spPr>
        <p:txBody>
          <a:bodyPr wrap="square" lIns="36000" tIns="36000" rIns="36000" bIns="36000" anchor="ctr">
            <a:spAutoFit/>
          </a:bodyPr>
          <a:lstStyle>
            <a:lvl1pPr algn="l">
              <a:defRPr sz="9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_tradnl" dirty="0"/>
              <a:t>Información/CV</a:t>
            </a:r>
            <a:endParaRPr lang="es-ES" dirty="0"/>
          </a:p>
        </p:txBody>
      </p:sp>
      <p:sp>
        <p:nvSpPr>
          <p:cNvPr id="30" name="Marcador de texto 33"/>
          <p:cNvSpPr>
            <a:spLocks noGrp="1"/>
          </p:cNvSpPr>
          <p:nvPr>
            <p:ph type="body" sz="quarter" idx="34" hasCustomPrompt="1"/>
          </p:nvPr>
        </p:nvSpPr>
        <p:spPr>
          <a:xfrm>
            <a:off x="5558184" y="2692365"/>
            <a:ext cx="1282120" cy="395869"/>
          </a:xfrm>
          <a:noFill/>
        </p:spPr>
        <p:txBody>
          <a:bodyPr wrap="square" lIns="36000" tIns="36000" rIns="36000" bIns="36000" anchor="ctr">
            <a:spAutoFit/>
          </a:bodyPr>
          <a:lstStyle>
            <a:lvl1pPr algn="l">
              <a:defRPr sz="105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Nombre</a:t>
            </a:r>
            <a:br>
              <a:rPr lang="es-ES_tradnl" dirty="0"/>
            </a:br>
            <a:r>
              <a:rPr lang="es-ES_tradnl" dirty="0"/>
              <a:t>y Apellidos</a:t>
            </a:r>
            <a:endParaRPr lang="es-ES" dirty="0"/>
          </a:p>
        </p:txBody>
      </p:sp>
      <p:sp>
        <p:nvSpPr>
          <p:cNvPr id="31" name="Marcador de texto 33"/>
          <p:cNvSpPr>
            <a:spLocks noGrp="1"/>
          </p:cNvSpPr>
          <p:nvPr>
            <p:ph type="body" sz="quarter" idx="35" hasCustomPrompt="1"/>
          </p:nvPr>
        </p:nvSpPr>
        <p:spPr>
          <a:xfrm>
            <a:off x="5558184" y="3149774"/>
            <a:ext cx="1282120" cy="211203"/>
          </a:xfrm>
          <a:noFill/>
        </p:spPr>
        <p:txBody>
          <a:bodyPr wrap="square" lIns="36000" tIns="36000" rIns="36000" bIns="36000" anchor="ctr">
            <a:spAutoFit/>
          </a:bodyPr>
          <a:lstStyle>
            <a:lvl1pPr algn="l">
              <a:defRPr sz="9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_tradnl" dirty="0"/>
              <a:t>Información/CV</a:t>
            </a:r>
            <a:endParaRPr lang="es-ES" dirty="0"/>
          </a:p>
        </p:txBody>
      </p:sp>
      <p:sp>
        <p:nvSpPr>
          <p:cNvPr id="33" name="Marcador de texto 33"/>
          <p:cNvSpPr>
            <a:spLocks noGrp="1"/>
          </p:cNvSpPr>
          <p:nvPr>
            <p:ph type="body" sz="quarter" idx="36" hasCustomPrompt="1"/>
          </p:nvPr>
        </p:nvSpPr>
        <p:spPr>
          <a:xfrm>
            <a:off x="7176080" y="2692365"/>
            <a:ext cx="1282120" cy="395869"/>
          </a:xfrm>
          <a:noFill/>
        </p:spPr>
        <p:txBody>
          <a:bodyPr wrap="square" lIns="36000" tIns="36000" rIns="36000" bIns="36000" anchor="ctr">
            <a:spAutoFit/>
          </a:bodyPr>
          <a:lstStyle>
            <a:lvl1pPr algn="l">
              <a:defRPr sz="105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Nombre</a:t>
            </a:r>
            <a:br>
              <a:rPr lang="es-ES_tradnl" dirty="0"/>
            </a:br>
            <a:r>
              <a:rPr lang="es-ES_tradnl" dirty="0"/>
              <a:t>y Apellidos</a:t>
            </a:r>
            <a:endParaRPr lang="es-ES" dirty="0"/>
          </a:p>
        </p:txBody>
      </p:sp>
      <p:sp>
        <p:nvSpPr>
          <p:cNvPr id="35" name="Marcador de texto 33"/>
          <p:cNvSpPr>
            <a:spLocks noGrp="1"/>
          </p:cNvSpPr>
          <p:nvPr>
            <p:ph type="body" sz="quarter" idx="37" hasCustomPrompt="1"/>
          </p:nvPr>
        </p:nvSpPr>
        <p:spPr>
          <a:xfrm>
            <a:off x="7176080" y="3149774"/>
            <a:ext cx="1282120" cy="211203"/>
          </a:xfrm>
          <a:noFill/>
        </p:spPr>
        <p:txBody>
          <a:bodyPr wrap="square" lIns="36000" tIns="36000" rIns="36000" bIns="36000" anchor="ctr">
            <a:spAutoFit/>
          </a:bodyPr>
          <a:lstStyle>
            <a:lvl1pPr algn="l">
              <a:defRPr sz="9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_tradnl" dirty="0"/>
              <a:t>Información/CV</a:t>
            </a:r>
            <a:endParaRPr lang="es-ES" dirty="0"/>
          </a:p>
        </p:txBody>
      </p:sp>
      <p:pic>
        <p:nvPicPr>
          <p:cNvPr id="23" name="Imagen 22" descr="Recurso 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883" y="4749795"/>
            <a:ext cx="864340" cy="23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65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nfasis - Deztacar cifras con explic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9143999" cy="2310332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0178" y="181340"/>
            <a:ext cx="7772400" cy="412810"/>
          </a:xfrm>
          <a:effectLst>
            <a:outerShdw blurRad="152400" dist="38100" dir="2700000" algn="tl" rotWithShape="0">
              <a:prstClr val="black">
                <a:alpha val="29000"/>
              </a:prstClr>
            </a:outerShdw>
          </a:effectLst>
        </p:spPr>
        <p:txBody>
          <a:bodyPr anchor="ctr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Destacados</a:t>
            </a:r>
            <a:endParaRPr lang="en-US" dirty="0"/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21" hasCustomPrompt="1"/>
          </p:nvPr>
        </p:nvSpPr>
        <p:spPr>
          <a:xfrm>
            <a:off x="260178" y="599840"/>
            <a:ext cx="7772400" cy="222378"/>
          </a:xfrm>
          <a:effectLst>
            <a:outerShdw blurRad="152400" dist="38100" dir="2700000" algn="tl" rotWithShape="0">
              <a:prstClr val="black">
                <a:alpha val="29000"/>
              </a:prstClr>
            </a:outerShdw>
          </a:effectLst>
        </p:spPr>
        <p:txBody>
          <a:bodyPr anchor="ctr">
            <a:normAutofit/>
          </a:bodyPr>
          <a:lstStyle>
            <a:lvl1pPr algn="l">
              <a:defRPr sz="16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s-ES_tradnl" dirty="0"/>
              <a:t>Subtítulo en caso de que sea necesario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22" hasCustomPrompt="1"/>
          </p:nvPr>
        </p:nvSpPr>
        <p:spPr>
          <a:xfrm>
            <a:off x="704493" y="2746226"/>
            <a:ext cx="1282120" cy="288147"/>
          </a:xfrm>
          <a:noFill/>
        </p:spPr>
        <p:txBody>
          <a:bodyPr wrap="square" lIns="36000" tIns="36000" rIns="36000" bIns="36000" anchor="ctr">
            <a:spAutoFit/>
          </a:bodyPr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Destacado</a:t>
            </a:r>
            <a:endParaRPr lang="es-ES" dirty="0"/>
          </a:p>
        </p:txBody>
      </p:sp>
      <p:sp>
        <p:nvSpPr>
          <p:cNvPr id="21" name="Marcador de texto 33"/>
          <p:cNvSpPr>
            <a:spLocks noGrp="1"/>
          </p:cNvSpPr>
          <p:nvPr>
            <p:ph type="body" sz="quarter" idx="29" hasCustomPrompt="1"/>
          </p:nvPr>
        </p:nvSpPr>
        <p:spPr>
          <a:xfrm>
            <a:off x="704493" y="3149774"/>
            <a:ext cx="1282120" cy="211203"/>
          </a:xfrm>
          <a:noFill/>
        </p:spPr>
        <p:txBody>
          <a:bodyPr wrap="square" lIns="36000" tIns="36000" rIns="36000" bIns="36000" anchor="ctr">
            <a:spAutoFit/>
          </a:bodyPr>
          <a:lstStyle>
            <a:lvl1pPr algn="ctr">
              <a:defRPr sz="9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_tradnl" dirty="0"/>
              <a:t>Explicación</a:t>
            </a:r>
            <a:endParaRPr lang="es-ES" dirty="0"/>
          </a:p>
        </p:txBody>
      </p:sp>
      <p:sp>
        <p:nvSpPr>
          <p:cNvPr id="22" name="Marcador de texto 33"/>
          <p:cNvSpPr>
            <a:spLocks noGrp="1"/>
          </p:cNvSpPr>
          <p:nvPr>
            <p:ph type="body" sz="quarter" idx="30" hasCustomPrompt="1"/>
          </p:nvPr>
        </p:nvSpPr>
        <p:spPr>
          <a:xfrm>
            <a:off x="2310467" y="2746226"/>
            <a:ext cx="1282120" cy="288147"/>
          </a:xfrm>
          <a:noFill/>
        </p:spPr>
        <p:txBody>
          <a:bodyPr wrap="square" lIns="36000" tIns="36000" rIns="36000" bIns="36000" anchor="ctr">
            <a:spAutoFit/>
          </a:bodyPr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Destacado</a:t>
            </a:r>
            <a:endParaRPr lang="es-ES" dirty="0"/>
          </a:p>
        </p:txBody>
      </p:sp>
      <p:sp>
        <p:nvSpPr>
          <p:cNvPr id="23" name="Marcador de texto 33"/>
          <p:cNvSpPr>
            <a:spLocks noGrp="1"/>
          </p:cNvSpPr>
          <p:nvPr>
            <p:ph type="body" sz="quarter" idx="31" hasCustomPrompt="1"/>
          </p:nvPr>
        </p:nvSpPr>
        <p:spPr>
          <a:xfrm>
            <a:off x="2310467" y="3149774"/>
            <a:ext cx="1282120" cy="211203"/>
          </a:xfrm>
          <a:noFill/>
        </p:spPr>
        <p:txBody>
          <a:bodyPr wrap="square" lIns="36000" tIns="36000" rIns="36000" bIns="36000" anchor="ctr">
            <a:spAutoFit/>
          </a:bodyPr>
          <a:lstStyle>
            <a:lvl1pPr algn="ctr">
              <a:defRPr sz="9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_tradnl" dirty="0"/>
              <a:t>Explicación</a:t>
            </a:r>
            <a:endParaRPr lang="es-ES" dirty="0"/>
          </a:p>
        </p:txBody>
      </p:sp>
      <p:sp>
        <p:nvSpPr>
          <p:cNvPr id="36" name="Marcador de texto 33"/>
          <p:cNvSpPr>
            <a:spLocks noGrp="1"/>
          </p:cNvSpPr>
          <p:nvPr>
            <p:ph type="body" sz="quarter" idx="32" hasCustomPrompt="1"/>
          </p:nvPr>
        </p:nvSpPr>
        <p:spPr>
          <a:xfrm>
            <a:off x="3916441" y="2746226"/>
            <a:ext cx="1282120" cy="288147"/>
          </a:xfrm>
          <a:noFill/>
        </p:spPr>
        <p:txBody>
          <a:bodyPr wrap="square" lIns="36000" tIns="36000" rIns="36000" bIns="36000" anchor="ctr">
            <a:spAutoFit/>
          </a:bodyPr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Destacado</a:t>
            </a:r>
            <a:endParaRPr lang="es-ES" dirty="0"/>
          </a:p>
        </p:txBody>
      </p:sp>
      <p:sp>
        <p:nvSpPr>
          <p:cNvPr id="37" name="Marcador de texto 33"/>
          <p:cNvSpPr>
            <a:spLocks noGrp="1"/>
          </p:cNvSpPr>
          <p:nvPr>
            <p:ph type="body" sz="quarter" idx="33" hasCustomPrompt="1"/>
          </p:nvPr>
        </p:nvSpPr>
        <p:spPr>
          <a:xfrm>
            <a:off x="3916441" y="3149774"/>
            <a:ext cx="1282120" cy="211203"/>
          </a:xfrm>
          <a:noFill/>
        </p:spPr>
        <p:txBody>
          <a:bodyPr wrap="square" lIns="36000" tIns="36000" rIns="36000" bIns="36000" anchor="ctr">
            <a:spAutoFit/>
          </a:bodyPr>
          <a:lstStyle>
            <a:lvl1pPr algn="ctr">
              <a:defRPr sz="9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_tradnl" dirty="0"/>
              <a:t>Explicación</a:t>
            </a:r>
            <a:endParaRPr lang="es-ES" dirty="0"/>
          </a:p>
        </p:txBody>
      </p:sp>
      <p:sp>
        <p:nvSpPr>
          <p:cNvPr id="38" name="Marcador de texto 33"/>
          <p:cNvSpPr>
            <a:spLocks noGrp="1"/>
          </p:cNvSpPr>
          <p:nvPr>
            <p:ph type="body" sz="quarter" idx="34" hasCustomPrompt="1"/>
          </p:nvPr>
        </p:nvSpPr>
        <p:spPr>
          <a:xfrm>
            <a:off x="5522415" y="2746226"/>
            <a:ext cx="1282120" cy="288147"/>
          </a:xfrm>
          <a:noFill/>
        </p:spPr>
        <p:txBody>
          <a:bodyPr wrap="square" lIns="36000" tIns="36000" rIns="36000" bIns="36000" anchor="ctr">
            <a:spAutoFit/>
          </a:bodyPr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Destacado</a:t>
            </a:r>
            <a:endParaRPr lang="es-ES" dirty="0"/>
          </a:p>
        </p:txBody>
      </p:sp>
      <p:sp>
        <p:nvSpPr>
          <p:cNvPr id="39" name="Marcador de texto 33"/>
          <p:cNvSpPr>
            <a:spLocks noGrp="1"/>
          </p:cNvSpPr>
          <p:nvPr>
            <p:ph type="body" sz="quarter" idx="35" hasCustomPrompt="1"/>
          </p:nvPr>
        </p:nvSpPr>
        <p:spPr>
          <a:xfrm>
            <a:off x="5522415" y="3149774"/>
            <a:ext cx="1282120" cy="211203"/>
          </a:xfrm>
          <a:noFill/>
        </p:spPr>
        <p:txBody>
          <a:bodyPr wrap="square" lIns="36000" tIns="36000" rIns="36000" bIns="36000" anchor="ctr">
            <a:spAutoFit/>
          </a:bodyPr>
          <a:lstStyle>
            <a:lvl1pPr algn="ctr">
              <a:defRPr sz="9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_tradnl" dirty="0"/>
              <a:t>Explicación</a:t>
            </a:r>
            <a:endParaRPr lang="es-ES" dirty="0"/>
          </a:p>
        </p:txBody>
      </p:sp>
      <p:sp>
        <p:nvSpPr>
          <p:cNvPr id="40" name="Marcador de texto 33"/>
          <p:cNvSpPr>
            <a:spLocks noGrp="1"/>
          </p:cNvSpPr>
          <p:nvPr>
            <p:ph type="body" sz="quarter" idx="36" hasCustomPrompt="1"/>
          </p:nvPr>
        </p:nvSpPr>
        <p:spPr>
          <a:xfrm>
            <a:off x="7128390" y="2746226"/>
            <a:ext cx="1282120" cy="288147"/>
          </a:xfrm>
          <a:noFill/>
        </p:spPr>
        <p:txBody>
          <a:bodyPr wrap="square" lIns="36000" tIns="36000" rIns="36000" bIns="36000" anchor="ctr">
            <a:spAutoFit/>
          </a:bodyPr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Destacado</a:t>
            </a:r>
            <a:endParaRPr lang="es-ES" dirty="0"/>
          </a:p>
        </p:txBody>
      </p:sp>
      <p:sp>
        <p:nvSpPr>
          <p:cNvPr id="41" name="Marcador de texto 33"/>
          <p:cNvSpPr>
            <a:spLocks noGrp="1"/>
          </p:cNvSpPr>
          <p:nvPr>
            <p:ph type="body" sz="quarter" idx="37" hasCustomPrompt="1"/>
          </p:nvPr>
        </p:nvSpPr>
        <p:spPr>
          <a:xfrm>
            <a:off x="7128390" y="3149774"/>
            <a:ext cx="1282120" cy="211203"/>
          </a:xfrm>
          <a:noFill/>
        </p:spPr>
        <p:txBody>
          <a:bodyPr wrap="square" lIns="36000" tIns="36000" rIns="36000" bIns="36000" anchor="ctr">
            <a:spAutoFit/>
          </a:bodyPr>
          <a:lstStyle>
            <a:lvl1pPr algn="ctr">
              <a:defRPr sz="9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_tradnl" dirty="0"/>
              <a:t>Explicación</a:t>
            </a:r>
            <a:endParaRPr lang="es-ES" dirty="0"/>
          </a:p>
        </p:txBody>
      </p:sp>
      <p:pic>
        <p:nvPicPr>
          <p:cNvPr id="18" name="Imagen 17" descr="Recurso 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883" y="4749795"/>
            <a:ext cx="864340" cy="23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27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nfasis - Ci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3000146"/>
            <a:ext cx="9144000" cy="21433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312515" y="2255584"/>
            <a:ext cx="1566362" cy="208040"/>
          </a:xfrm>
        </p:spPr>
        <p:txBody>
          <a:bodyPr wrap="none" anchor="ctr">
            <a:noAutofit/>
          </a:bodyPr>
          <a:lstStyle>
            <a:lvl1pPr algn="ctr">
              <a:defRPr sz="28700" b="1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pPr lvl="0"/>
            <a:r>
              <a:rPr lang="es-ES_tradnl" dirty="0"/>
              <a:t>“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1" hasCustomPrompt="1"/>
          </p:nvPr>
        </p:nvSpPr>
        <p:spPr>
          <a:xfrm>
            <a:off x="4432934" y="2255584"/>
            <a:ext cx="3914201" cy="2135141"/>
          </a:xfrm>
        </p:spPr>
        <p:txBody>
          <a:bodyPr anchor="t">
            <a:noAutofit/>
          </a:bodyPr>
          <a:lstStyle>
            <a:lvl1pPr algn="l">
              <a:defRPr sz="16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Nombre de sección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2"/>
          </p:nvPr>
        </p:nvSpPr>
        <p:spPr>
          <a:xfrm>
            <a:off x="536575" y="0"/>
            <a:ext cx="3667125" cy="4390726"/>
          </a:xfrm>
          <a:effectLst>
            <a:outerShdw blurRad="142875" dist="25400" dir="2700000" algn="tl" rotWithShape="0">
              <a:srgbClr val="000000">
                <a:alpha val="34000"/>
              </a:srgbClr>
            </a:outerShdw>
          </a:effectLst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8418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fras con explic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602286" y="933625"/>
            <a:ext cx="1800363" cy="405027"/>
          </a:xfrm>
        </p:spPr>
        <p:txBody>
          <a:bodyPr anchor="ctr">
            <a:noAutofit/>
          </a:bodyPr>
          <a:lstStyle>
            <a:lvl1pPr algn="l"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Nombre de sección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2876378" cy="5143500"/>
          </a:xfrm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7" name="Marcador de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2286" y="1338652"/>
            <a:ext cx="1800363" cy="775730"/>
          </a:xfrm>
        </p:spPr>
        <p:txBody>
          <a:bodyPr anchor="t">
            <a:noAutofit/>
          </a:bodyPr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_tradnl" dirty="0"/>
              <a:t>Nombre de sección</a:t>
            </a:r>
          </a:p>
        </p:txBody>
      </p:sp>
      <p:sp>
        <p:nvSpPr>
          <p:cNvPr id="9" name="Marcador de texto 7"/>
          <p:cNvSpPr>
            <a:spLocks noGrp="1"/>
          </p:cNvSpPr>
          <p:nvPr>
            <p:ph type="body" sz="quarter" idx="14" hasCustomPrompt="1"/>
          </p:nvPr>
        </p:nvSpPr>
        <p:spPr>
          <a:xfrm>
            <a:off x="6355096" y="933625"/>
            <a:ext cx="1800363" cy="405027"/>
          </a:xfrm>
        </p:spPr>
        <p:txBody>
          <a:bodyPr anchor="ctr">
            <a:noAutofit/>
          </a:bodyPr>
          <a:lstStyle>
            <a:lvl1pPr algn="l"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Nombre de sección</a:t>
            </a:r>
          </a:p>
        </p:txBody>
      </p:sp>
      <p:sp>
        <p:nvSpPr>
          <p:cNvPr id="10" name="Marcador de texto 7"/>
          <p:cNvSpPr>
            <a:spLocks noGrp="1"/>
          </p:cNvSpPr>
          <p:nvPr>
            <p:ph type="body" sz="quarter" idx="15" hasCustomPrompt="1"/>
          </p:nvPr>
        </p:nvSpPr>
        <p:spPr>
          <a:xfrm>
            <a:off x="6355096" y="1338652"/>
            <a:ext cx="1800363" cy="775730"/>
          </a:xfrm>
        </p:spPr>
        <p:txBody>
          <a:bodyPr anchor="t">
            <a:noAutofit/>
          </a:bodyPr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_tradnl" dirty="0"/>
              <a:t>Nombre de sección</a:t>
            </a:r>
          </a:p>
        </p:txBody>
      </p:sp>
      <p:sp>
        <p:nvSpPr>
          <p:cNvPr id="19" name="Marcador de texto 7"/>
          <p:cNvSpPr>
            <a:spLocks noGrp="1"/>
          </p:cNvSpPr>
          <p:nvPr>
            <p:ph type="body" sz="quarter" idx="16" hasCustomPrompt="1"/>
          </p:nvPr>
        </p:nvSpPr>
        <p:spPr>
          <a:xfrm>
            <a:off x="3602286" y="2279136"/>
            <a:ext cx="1800363" cy="405027"/>
          </a:xfrm>
        </p:spPr>
        <p:txBody>
          <a:bodyPr anchor="ctr">
            <a:noAutofit/>
          </a:bodyPr>
          <a:lstStyle>
            <a:lvl1pPr algn="l"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Nombre de sección</a:t>
            </a:r>
          </a:p>
        </p:txBody>
      </p:sp>
      <p:sp>
        <p:nvSpPr>
          <p:cNvPr id="20" name="Marcador de texto 7"/>
          <p:cNvSpPr>
            <a:spLocks noGrp="1"/>
          </p:cNvSpPr>
          <p:nvPr>
            <p:ph type="body" sz="quarter" idx="17" hasCustomPrompt="1"/>
          </p:nvPr>
        </p:nvSpPr>
        <p:spPr>
          <a:xfrm>
            <a:off x="3602286" y="2684163"/>
            <a:ext cx="1800363" cy="775730"/>
          </a:xfrm>
        </p:spPr>
        <p:txBody>
          <a:bodyPr anchor="t">
            <a:noAutofit/>
          </a:bodyPr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_tradnl" dirty="0"/>
              <a:t>Nombre de sección</a:t>
            </a:r>
          </a:p>
        </p:txBody>
      </p:sp>
      <p:sp>
        <p:nvSpPr>
          <p:cNvPr id="21" name="Marcador de texto 7"/>
          <p:cNvSpPr>
            <a:spLocks noGrp="1"/>
          </p:cNvSpPr>
          <p:nvPr>
            <p:ph type="body" sz="quarter" idx="18" hasCustomPrompt="1"/>
          </p:nvPr>
        </p:nvSpPr>
        <p:spPr>
          <a:xfrm>
            <a:off x="6355096" y="2279136"/>
            <a:ext cx="1800363" cy="405027"/>
          </a:xfrm>
        </p:spPr>
        <p:txBody>
          <a:bodyPr anchor="ctr">
            <a:noAutofit/>
          </a:bodyPr>
          <a:lstStyle>
            <a:lvl1pPr algn="l"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Nombre de sección</a:t>
            </a:r>
          </a:p>
        </p:txBody>
      </p:sp>
      <p:sp>
        <p:nvSpPr>
          <p:cNvPr id="22" name="Marcador de texto 7"/>
          <p:cNvSpPr>
            <a:spLocks noGrp="1"/>
          </p:cNvSpPr>
          <p:nvPr>
            <p:ph type="body" sz="quarter" idx="19" hasCustomPrompt="1"/>
          </p:nvPr>
        </p:nvSpPr>
        <p:spPr>
          <a:xfrm>
            <a:off x="6355096" y="2684163"/>
            <a:ext cx="1800363" cy="775730"/>
          </a:xfrm>
        </p:spPr>
        <p:txBody>
          <a:bodyPr anchor="t">
            <a:noAutofit/>
          </a:bodyPr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_tradnl" dirty="0"/>
              <a:t>Nombre de sección</a:t>
            </a:r>
          </a:p>
        </p:txBody>
      </p:sp>
      <p:sp>
        <p:nvSpPr>
          <p:cNvPr id="23" name="Marcador de texto 7"/>
          <p:cNvSpPr>
            <a:spLocks noGrp="1"/>
          </p:cNvSpPr>
          <p:nvPr>
            <p:ph type="body" sz="quarter" idx="20" hasCustomPrompt="1"/>
          </p:nvPr>
        </p:nvSpPr>
        <p:spPr>
          <a:xfrm>
            <a:off x="3602286" y="3645242"/>
            <a:ext cx="1800363" cy="405027"/>
          </a:xfrm>
        </p:spPr>
        <p:txBody>
          <a:bodyPr anchor="ctr">
            <a:noAutofit/>
          </a:bodyPr>
          <a:lstStyle>
            <a:lvl1pPr algn="l"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Nombre de sección</a:t>
            </a:r>
          </a:p>
        </p:txBody>
      </p:sp>
      <p:sp>
        <p:nvSpPr>
          <p:cNvPr id="24" name="Marcador de texto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2286" y="4050269"/>
            <a:ext cx="1800363" cy="775730"/>
          </a:xfrm>
        </p:spPr>
        <p:txBody>
          <a:bodyPr anchor="t">
            <a:noAutofit/>
          </a:bodyPr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_tradnl" dirty="0"/>
              <a:t>Nombre de sección</a:t>
            </a:r>
          </a:p>
        </p:txBody>
      </p:sp>
      <p:sp>
        <p:nvSpPr>
          <p:cNvPr id="25" name="Marcador de texto 7"/>
          <p:cNvSpPr>
            <a:spLocks noGrp="1"/>
          </p:cNvSpPr>
          <p:nvPr>
            <p:ph type="body" sz="quarter" idx="22" hasCustomPrompt="1"/>
          </p:nvPr>
        </p:nvSpPr>
        <p:spPr>
          <a:xfrm>
            <a:off x="6355096" y="3645242"/>
            <a:ext cx="1800363" cy="405027"/>
          </a:xfrm>
        </p:spPr>
        <p:txBody>
          <a:bodyPr anchor="ctr">
            <a:noAutofit/>
          </a:bodyPr>
          <a:lstStyle>
            <a:lvl1pPr algn="l"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Nombre de sección</a:t>
            </a:r>
          </a:p>
        </p:txBody>
      </p:sp>
      <p:sp>
        <p:nvSpPr>
          <p:cNvPr id="26" name="Marcador de texto 7"/>
          <p:cNvSpPr>
            <a:spLocks noGrp="1"/>
          </p:cNvSpPr>
          <p:nvPr>
            <p:ph type="body" sz="quarter" idx="23" hasCustomPrompt="1"/>
          </p:nvPr>
        </p:nvSpPr>
        <p:spPr>
          <a:xfrm>
            <a:off x="6355096" y="4050269"/>
            <a:ext cx="1800363" cy="775730"/>
          </a:xfrm>
        </p:spPr>
        <p:txBody>
          <a:bodyPr anchor="t">
            <a:noAutofit/>
          </a:bodyPr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_tradnl" dirty="0"/>
              <a:t>Nombre de sección</a:t>
            </a:r>
          </a:p>
        </p:txBody>
      </p:sp>
      <p:pic>
        <p:nvPicPr>
          <p:cNvPr id="27" name="Imagen 26" descr="Recurso 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883" y="4749795"/>
            <a:ext cx="864340" cy="238143"/>
          </a:xfrm>
          <a:prstGeom prst="rect">
            <a:avLst/>
          </a:prstGeom>
        </p:spPr>
      </p:pic>
      <p:cxnSp>
        <p:nvCxnSpPr>
          <p:cNvPr id="28" name="Conector recto 27"/>
          <p:cNvCxnSpPr/>
          <p:nvPr userDrawn="1"/>
        </p:nvCxnSpPr>
        <p:spPr>
          <a:xfrm>
            <a:off x="5338503" y="0"/>
            <a:ext cx="1083573" cy="0"/>
          </a:xfrm>
          <a:prstGeom prst="line">
            <a:avLst/>
          </a:prstGeom>
          <a:ln w="571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Marcador de texto 31"/>
          <p:cNvSpPr>
            <a:spLocks noGrp="1"/>
          </p:cNvSpPr>
          <p:nvPr>
            <p:ph type="body" sz="quarter" idx="25"/>
          </p:nvPr>
        </p:nvSpPr>
        <p:spPr>
          <a:xfrm>
            <a:off x="3602285" y="449944"/>
            <a:ext cx="4553173" cy="353636"/>
          </a:xfrm>
        </p:spPr>
        <p:txBody>
          <a:bodyPr anchor="t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30" name="Marcador de contenido 12"/>
          <p:cNvSpPr>
            <a:spLocks noGrp="1"/>
          </p:cNvSpPr>
          <p:nvPr>
            <p:ph sz="quarter" idx="26"/>
          </p:nvPr>
        </p:nvSpPr>
        <p:spPr>
          <a:xfrm>
            <a:off x="3602285" y="87314"/>
            <a:ext cx="4553173" cy="362630"/>
          </a:xfr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s-ES_tradnl" dirty="0"/>
              <a:t>Haga clic para modificar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9535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fras con explic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407746" y="291757"/>
            <a:ext cx="3187065" cy="405027"/>
          </a:xfrm>
        </p:spPr>
        <p:txBody>
          <a:bodyPr anchor="ctr">
            <a:noAutofit/>
          </a:bodyPr>
          <a:lstStyle>
            <a:lvl1pPr algn="l"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Nombre de sección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578864" cy="5143500"/>
          </a:xfrm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7" name="Marcador de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5407746" y="696784"/>
            <a:ext cx="3187065" cy="518297"/>
          </a:xfrm>
        </p:spPr>
        <p:txBody>
          <a:bodyPr anchor="t">
            <a:noAutofit/>
          </a:bodyPr>
          <a:lstStyle>
            <a:lvl1pPr algn="l">
              <a:defRPr sz="9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_tradnl" dirty="0"/>
              <a:t>Nombre de sección</a:t>
            </a:r>
          </a:p>
        </p:txBody>
      </p:sp>
      <p:pic>
        <p:nvPicPr>
          <p:cNvPr id="27" name="Imagen 26" descr="Recurso 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883" y="4749795"/>
            <a:ext cx="864340" cy="238143"/>
          </a:xfrm>
          <a:prstGeom prst="rect">
            <a:avLst/>
          </a:prstGeom>
        </p:spPr>
      </p:pic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260178" y="181340"/>
            <a:ext cx="2231768" cy="412810"/>
          </a:xfrm>
          <a:effectLst>
            <a:outerShdw blurRad="152400" dist="38100" dir="2700000" algn="tl" rotWithShape="0">
              <a:prstClr val="black">
                <a:alpha val="29000"/>
              </a:prstClr>
            </a:outerShdw>
          </a:effectLst>
        </p:spPr>
        <p:txBody>
          <a:bodyPr anchor="ctr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cxnSp>
        <p:nvCxnSpPr>
          <p:cNvPr id="32" name="Conector recto 31"/>
          <p:cNvCxnSpPr/>
          <p:nvPr userDrawn="1"/>
        </p:nvCxnSpPr>
        <p:spPr>
          <a:xfrm>
            <a:off x="6178" y="181340"/>
            <a:ext cx="0" cy="640878"/>
          </a:xfrm>
          <a:prstGeom prst="line">
            <a:avLst/>
          </a:prstGeom>
          <a:ln w="571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Marcador de texto 31"/>
          <p:cNvSpPr>
            <a:spLocks noGrp="1"/>
          </p:cNvSpPr>
          <p:nvPr>
            <p:ph type="body" sz="quarter" idx="24" hasCustomPrompt="1"/>
          </p:nvPr>
        </p:nvSpPr>
        <p:spPr>
          <a:xfrm>
            <a:off x="260178" y="599840"/>
            <a:ext cx="1737498" cy="670160"/>
          </a:xfrm>
          <a:effectLst>
            <a:outerShdw blurRad="152400" dist="38100" dir="2700000" algn="tl" rotWithShape="0">
              <a:prstClr val="black">
                <a:alpha val="29000"/>
              </a:prstClr>
            </a:outerShdw>
          </a:effectLst>
        </p:spPr>
        <p:txBody>
          <a:bodyPr anchor="t">
            <a:noAutofit/>
          </a:bodyPr>
          <a:lstStyle>
            <a:lvl1pPr algn="l">
              <a:defRPr sz="14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s-ES_tradnl" dirty="0"/>
              <a:t>Subtítulo en caso de que sea necesario</a:t>
            </a:r>
          </a:p>
        </p:txBody>
      </p:sp>
      <p:sp>
        <p:nvSpPr>
          <p:cNvPr id="34" name="Marcador de texto 7"/>
          <p:cNvSpPr>
            <a:spLocks noGrp="1"/>
          </p:cNvSpPr>
          <p:nvPr>
            <p:ph type="body" sz="quarter" idx="25" hasCustomPrompt="1"/>
          </p:nvPr>
        </p:nvSpPr>
        <p:spPr>
          <a:xfrm>
            <a:off x="5407746" y="1400437"/>
            <a:ext cx="3187065" cy="405027"/>
          </a:xfrm>
        </p:spPr>
        <p:txBody>
          <a:bodyPr anchor="ctr">
            <a:noAutofit/>
          </a:bodyPr>
          <a:lstStyle>
            <a:lvl1pPr algn="l"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Nombre de sección</a:t>
            </a:r>
          </a:p>
        </p:txBody>
      </p:sp>
      <p:sp>
        <p:nvSpPr>
          <p:cNvPr id="35" name="Marcador de texto 7"/>
          <p:cNvSpPr>
            <a:spLocks noGrp="1"/>
          </p:cNvSpPr>
          <p:nvPr>
            <p:ph type="body" sz="quarter" idx="26" hasCustomPrompt="1"/>
          </p:nvPr>
        </p:nvSpPr>
        <p:spPr>
          <a:xfrm>
            <a:off x="5407746" y="1805464"/>
            <a:ext cx="3187065" cy="518297"/>
          </a:xfrm>
        </p:spPr>
        <p:txBody>
          <a:bodyPr anchor="t">
            <a:noAutofit/>
          </a:bodyPr>
          <a:lstStyle>
            <a:lvl1pPr algn="l">
              <a:defRPr sz="9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_tradnl" dirty="0"/>
              <a:t>Nombre de sección</a:t>
            </a:r>
          </a:p>
        </p:txBody>
      </p:sp>
      <p:sp>
        <p:nvSpPr>
          <p:cNvPr id="36" name="Marcador de texto 7"/>
          <p:cNvSpPr>
            <a:spLocks noGrp="1"/>
          </p:cNvSpPr>
          <p:nvPr>
            <p:ph type="body" sz="quarter" idx="27" hasCustomPrompt="1"/>
          </p:nvPr>
        </p:nvSpPr>
        <p:spPr>
          <a:xfrm>
            <a:off x="5407746" y="2464492"/>
            <a:ext cx="3187065" cy="405027"/>
          </a:xfrm>
        </p:spPr>
        <p:txBody>
          <a:bodyPr anchor="ctr">
            <a:noAutofit/>
          </a:bodyPr>
          <a:lstStyle>
            <a:lvl1pPr algn="l"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Nombre de sección</a:t>
            </a:r>
          </a:p>
        </p:txBody>
      </p:sp>
      <p:sp>
        <p:nvSpPr>
          <p:cNvPr id="37" name="Marcador de texto 7"/>
          <p:cNvSpPr>
            <a:spLocks noGrp="1"/>
          </p:cNvSpPr>
          <p:nvPr>
            <p:ph type="body" sz="quarter" idx="28" hasCustomPrompt="1"/>
          </p:nvPr>
        </p:nvSpPr>
        <p:spPr>
          <a:xfrm>
            <a:off x="5407746" y="2869519"/>
            <a:ext cx="3187065" cy="518297"/>
          </a:xfrm>
        </p:spPr>
        <p:txBody>
          <a:bodyPr anchor="t">
            <a:noAutofit/>
          </a:bodyPr>
          <a:lstStyle>
            <a:lvl1pPr algn="l">
              <a:defRPr sz="9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_tradnl" dirty="0"/>
              <a:t>Nombre de sección</a:t>
            </a:r>
          </a:p>
        </p:txBody>
      </p:sp>
      <p:sp>
        <p:nvSpPr>
          <p:cNvPr id="38" name="Marcador de texto 7"/>
          <p:cNvSpPr>
            <a:spLocks noGrp="1"/>
          </p:cNvSpPr>
          <p:nvPr>
            <p:ph type="body" sz="quarter" idx="29" hasCustomPrompt="1"/>
          </p:nvPr>
        </p:nvSpPr>
        <p:spPr>
          <a:xfrm>
            <a:off x="5407746" y="3514816"/>
            <a:ext cx="3187065" cy="405027"/>
          </a:xfrm>
        </p:spPr>
        <p:txBody>
          <a:bodyPr anchor="ctr">
            <a:noAutofit/>
          </a:bodyPr>
          <a:lstStyle>
            <a:lvl1pPr algn="l"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Nombre de sección</a:t>
            </a:r>
          </a:p>
        </p:txBody>
      </p:sp>
      <p:sp>
        <p:nvSpPr>
          <p:cNvPr id="39" name="Marcador de texto 7"/>
          <p:cNvSpPr>
            <a:spLocks noGrp="1"/>
          </p:cNvSpPr>
          <p:nvPr>
            <p:ph type="body" sz="quarter" idx="30" hasCustomPrompt="1"/>
          </p:nvPr>
        </p:nvSpPr>
        <p:spPr>
          <a:xfrm>
            <a:off x="5407746" y="3919843"/>
            <a:ext cx="3187065" cy="518297"/>
          </a:xfrm>
        </p:spPr>
        <p:txBody>
          <a:bodyPr anchor="t">
            <a:noAutofit/>
          </a:bodyPr>
          <a:lstStyle>
            <a:lvl1pPr algn="l">
              <a:defRPr sz="9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_tradnl" dirty="0"/>
              <a:t>Nombre de sección</a:t>
            </a:r>
          </a:p>
        </p:txBody>
      </p:sp>
    </p:spTree>
    <p:extLst>
      <p:ext uri="{BB962C8B-B14F-4D97-AF65-F5344CB8AC3E}">
        <p14:creationId xmlns:p14="http://schemas.microsoft.com/office/powerpoint/2010/main" val="2228378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43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de secció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0"/>
            <a:ext cx="3576819" cy="51435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2"/>
              </a:gs>
            </a:gsLst>
            <a:lin ang="1146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298604" y="1468646"/>
            <a:ext cx="1230616" cy="903866"/>
          </a:xfrm>
        </p:spPr>
        <p:txBody>
          <a:bodyPr anchor="ctr">
            <a:noAutofit/>
          </a:bodyPr>
          <a:lstStyle>
            <a:lvl1pPr algn="ctr">
              <a:defRPr sz="7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_tradnl" dirty="0"/>
              <a:t>02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1" hasCustomPrompt="1"/>
          </p:nvPr>
        </p:nvSpPr>
        <p:spPr>
          <a:xfrm>
            <a:off x="298604" y="2681413"/>
            <a:ext cx="2336492" cy="529318"/>
          </a:xfrm>
        </p:spPr>
        <p:txBody>
          <a:bodyPr anchor="ctr">
            <a:no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_tradnl" dirty="0"/>
              <a:t>Nombre</a:t>
            </a:r>
            <a:br>
              <a:rPr lang="es-ES_tradnl" dirty="0"/>
            </a:br>
            <a:r>
              <a:rPr lang="es-ES_tradnl" dirty="0"/>
              <a:t>de sección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298604" y="3297122"/>
            <a:ext cx="2336492" cy="362856"/>
          </a:xfrm>
        </p:spPr>
        <p:txBody>
          <a:bodyPr anchor="ctr">
            <a:normAutofit/>
          </a:bodyPr>
          <a:lstStyle>
            <a:lvl1pPr algn="l">
              <a:defRPr sz="12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s-ES_tradnl" dirty="0"/>
              <a:t>Subtítulo de sección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3"/>
          </p:nvPr>
        </p:nvSpPr>
        <p:spPr>
          <a:xfrm>
            <a:off x="2997688" y="426554"/>
            <a:ext cx="6146312" cy="4290392"/>
          </a:xfrm>
          <a:effectLst>
            <a:outerShdw blurRad="161925" dist="635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644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ocímet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0178" y="181340"/>
            <a:ext cx="7772400" cy="412810"/>
          </a:xfrm>
        </p:spPr>
        <p:txBody>
          <a:bodyPr anchor="ctr">
            <a:normAutofit/>
          </a:bodyPr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Marcador de gráfico 8"/>
          <p:cNvSpPr>
            <a:spLocks noGrp="1"/>
          </p:cNvSpPr>
          <p:nvPr>
            <p:ph type="chart" sz="quarter" idx="13"/>
          </p:nvPr>
        </p:nvSpPr>
        <p:spPr>
          <a:xfrm>
            <a:off x="704493" y="1403594"/>
            <a:ext cx="1802254" cy="1804292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10" name="Marcador de gráfico 8"/>
          <p:cNvSpPr>
            <a:spLocks noGrp="1"/>
          </p:cNvSpPr>
          <p:nvPr>
            <p:ph type="chart" sz="quarter" idx="14"/>
          </p:nvPr>
        </p:nvSpPr>
        <p:spPr>
          <a:xfrm>
            <a:off x="2688311" y="1403594"/>
            <a:ext cx="1802254" cy="1804292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11" name="Marcador de gráfico 8"/>
          <p:cNvSpPr>
            <a:spLocks noGrp="1"/>
          </p:cNvSpPr>
          <p:nvPr>
            <p:ph type="chart" sz="quarter" idx="15"/>
          </p:nvPr>
        </p:nvSpPr>
        <p:spPr>
          <a:xfrm>
            <a:off x="4672129" y="1403594"/>
            <a:ext cx="1802254" cy="1804292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12" name="Marcador de gráfico 8"/>
          <p:cNvSpPr>
            <a:spLocks noGrp="1"/>
          </p:cNvSpPr>
          <p:nvPr>
            <p:ph type="chart" sz="quarter" idx="16"/>
          </p:nvPr>
        </p:nvSpPr>
        <p:spPr>
          <a:xfrm>
            <a:off x="6655946" y="1403594"/>
            <a:ext cx="1802254" cy="1804292"/>
          </a:xfrm>
        </p:spPr>
        <p:txBody>
          <a:bodyPr/>
          <a:lstStyle/>
          <a:p>
            <a:endParaRPr lang="es-ES" dirty="0"/>
          </a:p>
        </p:txBody>
      </p:sp>
      <p:cxnSp>
        <p:nvCxnSpPr>
          <p:cNvPr id="14" name="Conector recto 13"/>
          <p:cNvCxnSpPr/>
          <p:nvPr userDrawn="1"/>
        </p:nvCxnSpPr>
        <p:spPr>
          <a:xfrm>
            <a:off x="704493" y="6517640"/>
            <a:ext cx="7753707" cy="0"/>
          </a:xfrm>
          <a:prstGeom prst="line">
            <a:avLst/>
          </a:prstGeom>
          <a:ln w="12700" cmpd="sng"/>
          <a:effectLst>
            <a:outerShdw blurRad="104775" dist="58039" dir="5400000" rotWithShape="0">
              <a:srgbClr val="000000">
                <a:alpha val="1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Marcador de texto 19"/>
          <p:cNvSpPr>
            <a:spLocks noGrp="1"/>
          </p:cNvSpPr>
          <p:nvPr>
            <p:ph type="body" sz="quarter" idx="17"/>
          </p:nvPr>
        </p:nvSpPr>
        <p:spPr>
          <a:xfrm>
            <a:off x="1023270" y="1023902"/>
            <a:ext cx="1164971" cy="379692"/>
          </a:xfrm>
        </p:spPr>
        <p:txBody>
          <a:bodyPr wrap="none" tIns="108000" bIns="108000" anchor="ctr">
            <a:spAutoFit/>
          </a:bodyPr>
          <a:lstStyle>
            <a:lvl1pPr algn="ctr">
              <a:defRPr sz="105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Haga clic para</a:t>
            </a:r>
            <a:endParaRPr lang="es-ES" dirty="0"/>
          </a:p>
        </p:txBody>
      </p:sp>
      <p:sp>
        <p:nvSpPr>
          <p:cNvPr id="21" name="Marcador de texto 19"/>
          <p:cNvSpPr>
            <a:spLocks noGrp="1"/>
          </p:cNvSpPr>
          <p:nvPr>
            <p:ph type="body" sz="quarter" idx="18"/>
          </p:nvPr>
        </p:nvSpPr>
        <p:spPr>
          <a:xfrm>
            <a:off x="3006731" y="1023902"/>
            <a:ext cx="1164971" cy="379692"/>
          </a:xfrm>
        </p:spPr>
        <p:txBody>
          <a:bodyPr wrap="none" tIns="108000" bIns="108000" anchor="ctr">
            <a:spAutoFit/>
          </a:bodyPr>
          <a:lstStyle>
            <a:lvl1pPr algn="ctr">
              <a:defRPr sz="105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Haga clic para</a:t>
            </a:r>
            <a:endParaRPr lang="es-ES" dirty="0"/>
          </a:p>
        </p:txBody>
      </p:sp>
      <p:sp>
        <p:nvSpPr>
          <p:cNvPr id="22" name="Marcador de texto 19"/>
          <p:cNvSpPr>
            <a:spLocks noGrp="1"/>
          </p:cNvSpPr>
          <p:nvPr>
            <p:ph type="body" sz="quarter" idx="19"/>
          </p:nvPr>
        </p:nvSpPr>
        <p:spPr>
          <a:xfrm>
            <a:off x="4990990" y="1023902"/>
            <a:ext cx="1164971" cy="379692"/>
          </a:xfrm>
        </p:spPr>
        <p:txBody>
          <a:bodyPr wrap="none" tIns="108000" bIns="108000" anchor="ctr">
            <a:spAutoFit/>
          </a:bodyPr>
          <a:lstStyle>
            <a:lvl1pPr algn="ctr">
              <a:defRPr sz="105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Haga clic para</a:t>
            </a:r>
            <a:endParaRPr lang="es-ES" dirty="0"/>
          </a:p>
        </p:txBody>
      </p:sp>
      <p:sp>
        <p:nvSpPr>
          <p:cNvPr id="23" name="Marcador de texto 19"/>
          <p:cNvSpPr>
            <a:spLocks noGrp="1"/>
          </p:cNvSpPr>
          <p:nvPr>
            <p:ph type="body" sz="quarter" idx="20"/>
          </p:nvPr>
        </p:nvSpPr>
        <p:spPr>
          <a:xfrm>
            <a:off x="6974807" y="1023902"/>
            <a:ext cx="1164971" cy="379692"/>
          </a:xfrm>
        </p:spPr>
        <p:txBody>
          <a:bodyPr wrap="none" tIns="108000" bIns="108000" anchor="ctr">
            <a:spAutoFit/>
          </a:bodyPr>
          <a:lstStyle>
            <a:lvl1pPr algn="ctr">
              <a:defRPr sz="105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Haga clic para</a:t>
            </a:r>
            <a:endParaRPr lang="es-ES" dirty="0"/>
          </a:p>
        </p:txBody>
      </p:sp>
      <p:cxnSp>
        <p:nvCxnSpPr>
          <p:cNvPr id="24" name="Conector recto 23"/>
          <p:cNvCxnSpPr/>
          <p:nvPr userDrawn="1"/>
        </p:nvCxnSpPr>
        <p:spPr>
          <a:xfrm>
            <a:off x="6178" y="181340"/>
            <a:ext cx="0" cy="640878"/>
          </a:xfrm>
          <a:prstGeom prst="line">
            <a:avLst/>
          </a:prstGeom>
          <a:ln w="571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Elipse 26"/>
          <p:cNvSpPr/>
          <p:nvPr userDrawn="1"/>
        </p:nvSpPr>
        <p:spPr>
          <a:xfrm>
            <a:off x="1509485" y="6437811"/>
            <a:ext cx="159658" cy="15965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4400000" scaled="0"/>
            <a:tileRect/>
          </a:gra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Elipse 27"/>
          <p:cNvSpPr/>
          <p:nvPr userDrawn="1"/>
        </p:nvSpPr>
        <p:spPr>
          <a:xfrm>
            <a:off x="3505200" y="6437811"/>
            <a:ext cx="159658" cy="15965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4400000" scaled="0"/>
            <a:tileRect/>
          </a:gra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Elipse 28"/>
          <p:cNvSpPr/>
          <p:nvPr userDrawn="1"/>
        </p:nvSpPr>
        <p:spPr>
          <a:xfrm>
            <a:off x="5493657" y="6437811"/>
            <a:ext cx="159658" cy="15965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4400000" scaled="0"/>
            <a:tileRect/>
          </a:gra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Elipse 29"/>
          <p:cNvSpPr/>
          <p:nvPr userDrawn="1"/>
        </p:nvSpPr>
        <p:spPr>
          <a:xfrm>
            <a:off x="7467599" y="6437811"/>
            <a:ext cx="159658" cy="15965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4400000" scaled="0"/>
            <a:tileRect/>
          </a:gra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21"/>
          </p:nvPr>
        </p:nvSpPr>
        <p:spPr>
          <a:xfrm>
            <a:off x="260178" y="599840"/>
            <a:ext cx="7772400" cy="222378"/>
          </a:xfrm>
        </p:spPr>
        <p:txBody>
          <a:bodyPr anchor="ctr">
            <a:normAutofit/>
          </a:bodyPr>
          <a:lstStyle>
            <a:lvl1pPr algn="l">
              <a:defRPr sz="1600" b="1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22"/>
          </p:nvPr>
        </p:nvSpPr>
        <p:spPr>
          <a:xfrm>
            <a:off x="2836366" y="4414576"/>
            <a:ext cx="3488730" cy="371998"/>
          </a:xfrm>
          <a:solidFill>
            <a:srgbClr val="F2F2F2"/>
          </a:solidFill>
        </p:spPr>
        <p:txBody>
          <a:bodyPr wrap="none" tIns="108000" bIns="108000" anchor="ctr">
            <a:spAutoFit/>
          </a:bodyPr>
          <a:lstStyle>
            <a:lvl1pPr algn="ctr">
              <a:defRPr sz="1000" b="0">
                <a:solidFill>
                  <a:srgbClr val="1F1F1F"/>
                </a:solidFill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31" name="Marcador de texto 19"/>
          <p:cNvSpPr>
            <a:spLocks noGrp="1"/>
          </p:cNvSpPr>
          <p:nvPr>
            <p:ph type="body" sz="quarter" idx="23"/>
          </p:nvPr>
        </p:nvSpPr>
        <p:spPr>
          <a:xfrm>
            <a:off x="950243" y="3207886"/>
            <a:ext cx="1311026" cy="402775"/>
          </a:xfrm>
        </p:spPr>
        <p:txBody>
          <a:bodyPr wrap="none" tIns="108000" bIns="108000" anchor="ctr">
            <a:spAutoFit/>
          </a:bodyPr>
          <a:lstStyle>
            <a:lvl1pPr algn="ctr"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Haga clic para</a:t>
            </a:r>
            <a:endParaRPr lang="es-ES" dirty="0"/>
          </a:p>
        </p:txBody>
      </p:sp>
      <p:sp>
        <p:nvSpPr>
          <p:cNvPr id="33" name="Marcador de texto 19"/>
          <p:cNvSpPr>
            <a:spLocks noGrp="1"/>
          </p:cNvSpPr>
          <p:nvPr>
            <p:ph type="body" sz="quarter" idx="24"/>
          </p:nvPr>
        </p:nvSpPr>
        <p:spPr>
          <a:xfrm>
            <a:off x="2933704" y="3207886"/>
            <a:ext cx="1311026" cy="402775"/>
          </a:xfrm>
        </p:spPr>
        <p:txBody>
          <a:bodyPr wrap="none" tIns="108000" bIns="108000" anchor="ctr">
            <a:spAutoFit/>
          </a:bodyPr>
          <a:lstStyle>
            <a:lvl1pPr algn="ctr"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Haga clic para</a:t>
            </a:r>
            <a:endParaRPr lang="es-ES" dirty="0"/>
          </a:p>
        </p:txBody>
      </p:sp>
      <p:sp>
        <p:nvSpPr>
          <p:cNvPr id="35" name="Marcador de texto 19"/>
          <p:cNvSpPr>
            <a:spLocks noGrp="1"/>
          </p:cNvSpPr>
          <p:nvPr>
            <p:ph type="body" sz="quarter" idx="25"/>
          </p:nvPr>
        </p:nvSpPr>
        <p:spPr>
          <a:xfrm>
            <a:off x="4917963" y="3207886"/>
            <a:ext cx="1311026" cy="402775"/>
          </a:xfrm>
        </p:spPr>
        <p:txBody>
          <a:bodyPr wrap="none" tIns="108000" bIns="108000" anchor="ctr">
            <a:spAutoFit/>
          </a:bodyPr>
          <a:lstStyle>
            <a:lvl1pPr algn="ctr"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Haga clic para</a:t>
            </a:r>
            <a:endParaRPr lang="es-ES" dirty="0"/>
          </a:p>
        </p:txBody>
      </p:sp>
      <p:sp>
        <p:nvSpPr>
          <p:cNvPr id="36" name="Marcador de texto 19"/>
          <p:cNvSpPr>
            <a:spLocks noGrp="1"/>
          </p:cNvSpPr>
          <p:nvPr>
            <p:ph type="body" sz="quarter" idx="26"/>
          </p:nvPr>
        </p:nvSpPr>
        <p:spPr>
          <a:xfrm>
            <a:off x="6887478" y="3207886"/>
            <a:ext cx="1311026" cy="402775"/>
          </a:xfrm>
        </p:spPr>
        <p:txBody>
          <a:bodyPr wrap="none" tIns="108000" bIns="108000" anchor="ctr">
            <a:spAutoFit/>
          </a:bodyPr>
          <a:lstStyle>
            <a:lvl1pPr algn="ctr"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Haga clic para</a:t>
            </a:r>
            <a:endParaRPr lang="es-ES" dirty="0"/>
          </a:p>
        </p:txBody>
      </p:sp>
      <p:pic>
        <p:nvPicPr>
          <p:cNvPr id="26" name="Imagen 25" descr="Recurso 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883" y="4749795"/>
            <a:ext cx="864340" cy="23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ion Que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0178" y="181340"/>
            <a:ext cx="7772400" cy="412810"/>
          </a:xfrm>
        </p:spPr>
        <p:txBody>
          <a:bodyPr anchor="ctr">
            <a:normAutofit/>
          </a:bodyPr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Marcador de gráfico 8"/>
          <p:cNvSpPr>
            <a:spLocks noGrp="1"/>
          </p:cNvSpPr>
          <p:nvPr>
            <p:ph type="chart" sz="quarter" idx="14"/>
          </p:nvPr>
        </p:nvSpPr>
        <p:spPr>
          <a:xfrm>
            <a:off x="1896036" y="1403594"/>
            <a:ext cx="1802254" cy="1804292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11" name="Marcador de gráfico 8"/>
          <p:cNvSpPr>
            <a:spLocks noGrp="1"/>
          </p:cNvSpPr>
          <p:nvPr>
            <p:ph type="chart" sz="quarter" idx="15"/>
          </p:nvPr>
        </p:nvSpPr>
        <p:spPr>
          <a:xfrm>
            <a:off x="5474716" y="1403594"/>
            <a:ext cx="1802254" cy="1804292"/>
          </a:xfrm>
        </p:spPr>
        <p:txBody>
          <a:bodyPr/>
          <a:lstStyle/>
          <a:p>
            <a:endParaRPr lang="es-ES" dirty="0"/>
          </a:p>
        </p:txBody>
      </p:sp>
      <p:cxnSp>
        <p:nvCxnSpPr>
          <p:cNvPr id="14" name="Conector recto 13"/>
          <p:cNvCxnSpPr/>
          <p:nvPr userDrawn="1"/>
        </p:nvCxnSpPr>
        <p:spPr>
          <a:xfrm>
            <a:off x="704493" y="6517640"/>
            <a:ext cx="7753707" cy="0"/>
          </a:xfrm>
          <a:prstGeom prst="line">
            <a:avLst/>
          </a:prstGeom>
          <a:ln w="12700" cmpd="sng"/>
          <a:effectLst>
            <a:outerShdw blurRad="104775" dist="58039" dir="5400000" rotWithShape="0">
              <a:srgbClr val="000000">
                <a:alpha val="1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9"/>
          <p:cNvSpPr>
            <a:spLocks noGrp="1"/>
          </p:cNvSpPr>
          <p:nvPr>
            <p:ph type="body" sz="quarter" idx="18"/>
          </p:nvPr>
        </p:nvSpPr>
        <p:spPr>
          <a:xfrm>
            <a:off x="1896034" y="3212336"/>
            <a:ext cx="1801816" cy="341220"/>
          </a:xfrm>
        </p:spPr>
        <p:txBody>
          <a:bodyPr wrap="square" tIns="108000" bIns="108000" anchor="t">
            <a:spAutoFit/>
          </a:bodyPr>
          <a:lstStyle>
            <a:lvl1pPr algn="l"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_tradnl" dirty="0"/>
              <a:t>Haga clic para</a:t>
            </a:r>
            <a:endParaRPr lang="es-ES" dirty="0"/>
          </a:p>
        </p:txBody>
      </p:sp>
      <p:sp>
        <p:nvSpPr>
          <p:cNvPr id="22" name="Marcador de texto 19"/>
          <p:cNvSpPr>
            <a:spLocks noGrp="1"/>
          </p:cNvSpPr>
          <p:nvPr>
            <p:ph type="body" sz="quarter" idx="19"/>
          </p:nvPr>
        </p:nvSpPr>
        <p:spPr>
          <a:xfrm>
            <a:off x="5475155" y="3212336"/>
            <a:ext cx="1801816" cy="341220"/>
          </a:xfrm>
        </p:spPr>
        <p:txBody>
          <a:bodyPr wrap="square" tIns="108000" bIns="108000" anchor="t">
            <a:spAutoFit/>
          </a:bodyPr>
          <a:lstStyle>
            <a:lvl1pPr algn="l"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_tradnl" dirty="0"/>
              <a:t>Haga clic para</a:t>
            </a:r>
            <a:endParaRPr lang="es-ES" dirty="0"/>
          </a:p>
        </p:txBody>
      </p:sp>
      <p:cxnSp>
        <p:nvCxnSpPr>
          <p:cNvPr id="24" name="Conector recto 23"/>
          <p:cNvCxnSpPr/>
          <p:nvPr userDrawn="1"/>
        </p:nvCxnSpPr>
        <p:spPr>
          <a:xfrm>
            <a:off x="6178" y="181340"/>
            <a:ext cx="0" cy="640878"/>
          </a:xfrm>
          <a:prstGeom prst="line">
            <a:avLst/>
          </a:prstGeom>
          <a:ln w="571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Elipse 26"/>
          <p:cNvSpPr/>
          <p:nvPr userDrawn="1"/>
        </p:nvSpPr>
        <p:spPr>
          <a:xfrm>
            <a:off x="1509485" y="6437811"/>
            <a:ext cx="159658" cy="15965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4400000" scaled="0"/>
            <a:tileRect/>
          </a:gra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Elipse 27"/>
          <p:cNvSpPr/>
          <p:nvPr userDrawn="1"/>
        </p:nvSpPr>
        <p:spPr>
          <a:xfrm>
            <a:off x="3505200" y="6437811"/>
            <a:ext cx="159658" cy="15965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4400000" scaled="0"/>
            <a:tileRect/>
          </a:gra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Elipse 28"/>
          <p:cNvSpPr/>
          <p:nvPr userDrawn="1"/>
        </p:nvSpPr>
        <p:spPr>
          <a:xfrm>
            <a:off x="5493657" y="6437811"/>
            <a:ext cx="159658" cy="15965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4400000" scaled="0"/>
            <a:tileRect/>
          </a:gra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Elipse 29"/>
          <p:cNvSpPr/>
          <p:nvPr userDrawn="1"/>
        </p:nvSpPr>
        <p:spPr>
          <a:xfrm>
            <a:off x="7467599" y="6437811"/>
            <a:ext cx="159658" cy="15965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4400000" scaled="0"/>
            <a:tileRect/>
          </a:gra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21"/>
          </p:nvPr>
        </p:nvSpPr>
        <p:spPr>
          <a:xfrm>
            <a:off x="260178" y="599840"/>
            <a:ext cx="7772400" cy="222378"/>
          </a:xfrm>
        </p:spPr>
        <p:txBody>
          <a:bodyPr anchor="ctr">
            <a:normAutofit/>
          </a:bodyPr>
          <a:lstStyle>
            <a:lvl1pPr algn="l">
              <a:defRPr sz="1600" b="1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33" name="Marcador de texto 19"/>
          <p:cNvSpPr>
            <a:spLocks noGrp="1"/>
          </p:cNvSpPr>
          <p:nvPr>
            <p:ph type="body" sz="quarter" idx="24"/>
          </p:nvPr>
        </p:nvSpPr>
        <p:spPr>
          <a:xfrm>
            <a:off x="2141429" y="1000819"/>
            <a:ext cx="1311026" cy="402775"/>
          </a:xfrm>
        </p:spPr>
        <p:txBody>
          <a:bodyPr wrap="none" tIns="108000" bIns="108000" anchor="ctr">
            <a:spAutoFit/>
          </a:bodyPr>
          <a:lstStyle>
            <a:lvl1pPr algn="ctr"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Haga clic para</a:t>
            </a:r>
            <a:endParaRPr lang="es-ES" dirty="0"/>
          </a:p>
        </p:txBody>
      </p:sp>
      <p:sp>
        <p:nvSpPr>
          <p:cNvPr id="35" name="Marcador de texto 19"/>
          <p:cNvSpPr>
            <a:spLocks noGrp="1"/>
          </p:cNvSpPr>
          <p:nvPr>
            <p:ph type="body" sz="quarter" idx="25"/>
          </p:nvPr>
        </p:nvSpPr>
        <p:spPr>
          <a:xfrm>
            <a:off x="5720550" y="1000819"/>
            <a:ext cx="1311026" cy="402775"/>
          </a:xfrm>
        </p:spPr>
        <p:txBody>
          <a:bodyPr wrap="none" tIns="108000" bIns="108000" anchor="ctr">
            <a:spAutoFit/>
          </a:bodyPr>
          <a:lstStyle>
            <a:lvl1pPr algn="ctr"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/>
              <a:t>Haga clic para</a:t>
            </a:r>
            <a:endParaRPr lang="es-ES" dirty="0"/>
          </a:p>
        </p:txBody>
      </p:sp>
      <p:pic>
        <p:nvPicPr>
          <p:cNvPr id="17" name="Imagen 16" descr="Recurso 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883" y="4749795"/>
            <a:ext cx="864340" cy="23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6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ión con me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0178" y="181340"/>
            <a:ext cx="7772400" cy="412810"/>
          </a:xfrm>
        </p:spPr>
        <p:txBody>
          <a:bodyPr anchor="ctr">
            <a:normAutofit/>
          </a:bodyPr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4" name="Conector recto 23"/>
          <p:cNvCxnSpPr/>
          <p:nvPr userDrawn="1"/>
        </p:nvCxnSpPr>
        <p:spPr>
          <a:xfrm>
            <a:off x="6178" y="181340"/>
            <a:ext cx="0" cy="640878"/>
          </a:xfrm>
          <a:prstGeom prst="line">
            <a:avLst/>
          </a:prstGeom>
          <a:ln w="571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Marcador de texto 31"/>
          <p:cNvSpPr>
            <a:spLocks noGrp="1"/>
          </p:cNvSpPr>
          <p:nvPr>
            <p:ph type="body" sz="quarter" idx="21"/>
          </p:nvPr>
        </p:nvSpPr>
        <p:spPr>
          <a:xfrm>
            <a:off x="260178" y="599840"/>
            <a:ext cx="7772400" cy="222378"/>
          </a:xfrm>
        </p:spPr>
        <p:txBody>
          <a:bodyPr anchor="ctr">
            <a:normAutofit/>
          </a:bodyPr>
          <a:lstStyle>
            <a:lvl1pPr algn="l">
              <a:defRPr sz="1600" b="1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22"/>
          </p:nvPr>
        </p:nvSpPr>
        <p:spPr>
          <a:xfrm>
            <a:off x="2836367" y="4414575"/>
            <a:ext cx="3488730" cy="371998"/>
          </a:xfrm>
          <a:solidFill>
            <a:srgbClr val="F2F2F2"/>
          </a:solidFill>
        </p:spPr>
        <p:txBody>
          <a:bodyPr wrap="none" tIns="108000" bIns="108000" anchor="ctr">
            <a:spAutoFit/>
          </a:bodyPr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pic>
        <p:nvPicPr>
          <p:cNvPr id="8" name="Imagen 7" descr="Recurso 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883" y="4749795"/>
            <a:ext cx="864340" cy="23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91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con gra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0178" y="181340"/>
            <a:ext cx="7772400" cy="412810"/>
          </a:xfrm>
        </p:spPr>
        <p:txBody>
          <a:bodyPr anchor="ctr">
            <a:normAutofit/>
          </a:bodyPr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4" name="Conector recto 23"/>
          <p:cNvCxnSpPr/>
          <p:nvPr userDrawn="1"/>
        </p:nvCxnSpPr>
        <p:spPr>
          <a:xfrm>
            <a:off x="6178" y="181340"/>
            <a:ext cx="0" cy="640878"/>
          </a:xfrm>
          <a:prstGeom prst="line">
            <a:avLst/>
          </a:prstGeom>
          <a:ln w="571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Marcador de texto 31"/>
          <p:cNvSpPr>
            <a:spLocks noGrp="1"/>
          </p:cNvSpPr>
          <p:nvPr>
            <p:ph type="body" sz="quarter" idx="21"/>
          </p:nvPr>
        </p:nvSpPr>
        <p:spPr>
          <a:xfrm>
            <a:off x="260178" y="599840"/>
            <a:ext cx="7772400" cy="222378"/>
          </a:xfrm>
        </p:spPr>
        <p:txBody>
          <a:bodyPr anchor="ctr">
            <a:normAutofit/>
          </a:bodyPr>
          <a:lstStyle>
            <a:lvl1pPr algn="l">
              <a:defRPr sz="1600" b="1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tabla 3"/>
          <p:cNvSpPr>
            <a:spLocks noGrp="1"/>
          </p:cNvSpPr>
          <p:nvPr>
            <p:ph type="tbl" sz="quarter" idx="22"/>
          </p:nvPr>
        </p:nvSpPr>
        <p:spPr>
          <a:xfrm>
            <a:off x="310421" y="1186054"/>
            <a:ext cx="8523156" cy="3451289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8" name="Imagen 7" descr="Recurso 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883" y="4749795"/>
            <a:ext cx="864340" cy="23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1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recto 23"/>
          <p:cNvCxnSpPr/>
          <p:nvPr userDrawn="1"/>
        </p:nvCxnSpPr>
        <p:spPr>
          <a:xfrm>
            <a:off x="0" y="180000"/>
            <a:ext cx="0" cy="432000"/>
          </a:xfrm>
          <a:prstGeom prst="line">
            <a:avLst/>
          </a:prstGeom>
          <a:ln w="571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52010A12-37E8-1A52-D8E1-6D297232FF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000" y="4752000"/>
            <a:ext cx="1224000" cy="26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8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0" y="2912550"/>
            <a:ext cx="4572000" cy="146118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ctángulo 12"/>
          <p:cNvSpPr/>
          <p:nvPr userDrawn="1"/>
        </p:nvSpPr>
        <p:spPr>
          <a:xfrm>
            <a:off x="4572000" y="1451365"/>
            <a:ext cx="4572000" cy="146118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60178" y="181340"/>
            <a:ext cx="7772400" cy="412810"/>
          </a:xfrm>
        </p:spPr>
        <p:txBody>
          <a:bodyPr anchor="ctr">
            <a:normAutofit/>
          </a:bodyPr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4" name="Conector recto 23"/>
          <p:cNvCxnSpPr/>
          <p:nvPr userDrawn="1"/>
        </p:nvCxnSpPr>
        <p:spPr>
          <a:xfrm>
            <a:off x="6178" y="181340"/>
            <a:ext cx="0" cy="640878"/>
          </a:xfrm>
          <a:prstGeom prst="line">
            <a:avLst/>
          </a:prstGeom>
          <a:ln w="571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Marcador de texto 31"/>
          <p:cNvSpPr>
            <a:spLocks noGrp="1"/>
          </p:cNvSpPr>
          <p:nvPr userDrawn="1">
            <p:ph type="body" sz="quarter" idx="21"/>
          </p:nvPr>
        </p:nvSpPr>
        <p:spPr>
          <a:xfrm>
            <a:off x="260178" y="599840"/>
            <a:ext cx="7772400" cy="222378"/>
          </a:xfrm>
        </p:spPr>
        <p:txBody>
          <a:bodyPr anchor="ctr">
            <a:normAutofit/>
          </a:bodyPr>
          <a:lstStyle>
            <a:lvl1pPr algn="l">
              <a:defRPr sz="1600" b="1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34" name="Marcador de texto 33"/>
          <p:cNvSpPr>
            <a:spLocks noGrp="1"/>
          </p:cNvSpPr>
          <p:nvPr userDrawn="1">
            <p:ph type="body" sz="quarter" idx="22"/>
          </p:nvPr>
        </p:nvSpPr>
        <p:spPr>
          <a:xfrm>
            <a:off x="389345" y="1637365"/>
            <a:ext cx="3488730" cy="371998"/>
          </a:xfrm>
          <a:noFill/>
        </p:spPr>
        <p:txBody>
          <a:bodyPr wrap="none" tIns="108000" bIns="108000" anchor="t">
            <a:spAutoFit/>
          </a:bodyPr>
          <a:lstStyle>
            <a:lvl1pPr algn="l"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7" name="Marcador de texto 33"/>
          <p:cNvSpPr>
            <a:spLocks noGrp="1"/>
          </p:cNvSpPr>
          <p:nvPr userDrawn="1">
            <p:ph type="body" sz="quarter" idx="23"/>
          </p:nvPr>
        </p:nvSpPr>
        <p:spPr>
          <a:xfrm>
            <a:off x="4927015" y="1637365"/>
            <a:ext cx="3488730" cy="371998"/>
          </a:xfrm>
          <a:noFill/>
        </p:spPr>
        <p:txBody>
          <a:bodyPr wrap="none" tIns="108000" bIns="108000" anchor="t">
            <a:spAutoFit/>
          </a:bodyPr>
          <a:lstStyle>
            <a:lvl1pPr algn="l"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16" name="Marcador de texto 33"/>
          <p:cNvSpPr>
            <a:spLocks noGrp="1"/>
          </p:cNvSpPr>
          <p:nvPr>
            <p:ph type="body" sz="quarter" idx="24"/>
          </p:nvPr>
        </p:nvSpPr>
        <p:spPr>
          <a:xfrm>
            <a:off x="415330" y="3098549"/>
            <a:ext cx="3488730" cy="371998"/>
          </a:xfrm>
          <a:noFill/>
        </p:spPr>
        <p:txBody>
          <a:bodyPr wrap="none" tIns="108000" bIns="108000" anchor="t">
            <a:spAutoFit/>
          </a:bodyPr>
          <a:lstStyle>
            <a:lvl1pPr algn="l"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17" name="Marcador de texto 33"/>
          <p:cNvSpPr>
            <a:spLocks noGrp="1"/>
          </p:cNvSpPr>
          <p:nvPr>
            <p:ph type="body" sz="quarter" idx="25"/>
          </p:nvPr>
        </p:nvSpPr>
        <p:spPr>
          <a:xfrm>
            <a:off x="4927015" y="3098549"/>
            <a:ext cx="3488730" cy="371998"/>
          </a:xfrm>
          <a:noFill/>
        </p:spPr>
        <p:txBody>
          <a:bodyPr wrap="none" tIns="108000" bIns="108000" anchor="t">
            <a:spAutoFit/>
          </a:bodyPr>
          <a:lstStyle>
            <a:lvl1pPr algn="l"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pic>
        <p:nvPicPr>
          <p:cNvPr id="15" name="Imagen 14" descr="Recurso 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883" y="4749795"/>
            <a:ext cx="864340" cy="23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88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" y="4800806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7" r:id="rId1"/>
    <p:sldLayoutId id="2147493483" r:id="rId2"/>
    <p:sldLayoutId id="2147493475" r:id="rId3"/>
    <p:sldLayoutId id="2147493456" r:id="rId4"/>
    <p:sldLayoutId id="2147493485" r:id="rId5"/>
    <p:sldLayoutId id="2147493471" r:id="rId6"/>
    <p:sldLayoutId id="2147493484" r:id="rId7"/>
    <p:sldLayoutId id="2147493479" r:id="rId8"/>
    <p:sldLayoutId id="2147493476" r:id="rId9"/>
    <p:sldLayoutId id="2147493486" r:id="rId10"/>
    <p:sldLayoutId id="2147493477" r:id="rId11"/>
    <p:sldLayoutId id="2147493470" r:id="rId12"/>
    <p:sldLayoutId id="2147493487" r:id="rId13"/>
    <p:sldLayoutId id="2147493488" r:id="rId14"/>
    <p:sldLayoutId id="2147493468" r:id="rId15"/>
    <p:sldLayoutId id="2147493469" r:id="rId16"/>
    <p:sldLayoutId id="2147493472" r:id="rId17"/>
    <p:sldLayoutId id="2147493473" r:id="rId18"/>
    <p:sldLayoutId id="2147493474" r:id="rId19"/>
    <p:sldLayoutId id="2147493462" r:id="rId20"/>
    <p:sldLayoutId id="2147493478" r:id="rId21"/>
    <p:sldLayoutId id="2147493480" r:id="rId22"/>
    <p:sldLayoutId id="2147493481" r:id="rId23"/>
    <p:sldLayoutId id="2147493489" r:id="rId24"/>
    <p:sldLayoutId id="2147493490" r:id="rId25"/>
    <p:sldLayoutId id="2147493491" r:id="rId2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4" Type="http://schemas.openxmlformats.org/officeDocument/2006/relationships/image" Target="../media/image34.emf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emf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emf"/><Relationship Id="rId7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2.emf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2413" cy="5148000"/>
          </a:xfrm>
          <a:prstGeom prst="rect">
            <a:avLst/>
          </a:prstGeom>
          <a:solidFill>
            <a:srgbClr val="0057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/>
              <a:cs typeface="Century Gothic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15AFB6F-41AA-D7D5-2F08-F3B2B651BB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75" b="15609"/>
          <a:stretch/>
        </p:blipFill>
        <p:spPr>
          <a:xfrm>
            <a:off x="4680000" y="1"/>
            <a:ext cx="4464000" cy="5143500"/>
          </a:xfrm>
          <a:prstGeom prst="rect">
            <a:avLst/>
          </a:prstGeom>
        </p:spPr>
      </p:pic>
      <p:sp>
        <p:nvSpPr>
          <p:cNvPr id="14" name="Título 74"/>
          <p:cNvSpPr txBox="1">
            <a:spLocks/>
          </p:cNvSpPr>
          <p:nvPr/>
        </p:nvSpPr>
        <p:spPr>
          <a:xfrm>
            <a:off x="358773" y="2016000"/>
            <a:ext cx="3960000" cy="14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00"/>
              </a:lnSpc>
            </a:pPr>
            <a:r>
              <a:rPr lang="en-GB" sz="2800" dirty="0">
                <a:solidFill>
                  <a:srgbClr val="B4E628"/>
                </a:solidFill>
                <a:latin typeface="Century Gothic"/>
                <a:cs typeface="Century Gothic"/>
              </a:rPr>
              <a:t>STRATEGY FOR THE </a:t>
            </a:r>
            <a:r>
              <a:rPr lang="en-GB" sz="2800" b="1" dirty="0">
                <a:solidFill>
                  <a:srgbClr val="78D728"/>
                </a:solidFill>
                <a:latin typeface="Century Gothic"/>
                <a:cs typeface="Century Gothic"/>
              </a:rPr>
              <a:t>PRESENT AND FUTURE OF CIRCULAR HORECA IN SPAIN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9083A7-9A7B-FFC9-A792-2775BD486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00" y="504000"/>
            <a:ext cx="3816000" cy="83054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E9FEA6D-0971-7F52-835E-D3C17E98E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000" y="983505"/>
            <a:ext cx="4752000" cy="4174283"/>
          </a:xfrm>
          <a:prstGeom prst="rect">
            <a:avLst/>
          </a:prstGeom>
        </p:spPr>
      </p:pic>
      <p:sp>
        <p:nvSpPr>
          <p:cNvPr id="9" name="Título 74">
            <a:extLst>
              <a:ext uri="{FF2B5EF4-FFF2-40B4-BE49-F238E27FC236}">
                <a16:creationId xmlns:a16="http://schemas.microsoft.com/office/drawing/2014/main" id="{37553A3A-69FB-9508-57C4-F7B2D0D6745F}"/>
              </a:ext>
            </a:extLst>
          </p:cNvPr>
          <p:cNvSpPr txBox="1">
            <a:spLocks/>
          </p:cNvSpPr>
          <p:nvPr/>
        </p:nvSpPr>
        <p:spPr>
          <a:xfrm>
            <a:off x="502395" y="3995224"/>
            <a:ext cx="1948979" cy="3210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00"/>
              </a:lnSpc>
            </a:pPr>
            <a:r>
              <a:rPr lang="en-GB" sz="1400" b="1" dirty="0">
                <a:solidFill>
                  <a:schemeClr val="bg1"/>
                </a:solidFill>
                <a:latin typeface="Century Gothic"/>
                <a:cs typeface="Century Gothic"/>
              </a:rPr>
              <a:t>WITH THE SUPPORT OF</a:t>
            </a:r>
          </a:p>
        </p:txBody>
      </p:sp>
      <p:pic>
        <p:nvPicPr>
          <p:cNvPr id="11" name="Imagen 10" descr="Texto&#10;&#10;Descripción generada automáticamente">
            <a:extLst>
              <a:ext uri="{FF2B5EF4-FFF2-40B4-BE49-F238E27FC236}">
                <a16:creationId xmlns:a16="http://schemas.microsoft.com/office/drawing/2014/main" id="{56276D73-C3B5-746F-9DD3-69DEC088D1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507" y="4382644"/>
            <a:ext cx="1729493" cy="51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04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ectángulo 262">
            <a:extLst>
              <a:ext uri="{FF2B5EF4-FFF2-40B4-BE49-F238E27FC236}">
                <a16:creationId xmlns:a16="http://schemas.microsoft.com/office/drawing/2014/main" id="{07819783-C785-013E-D4B6-039C70D16981}"/>
              </a:ext>
            </a:extLst>
          </p:cNvPr>
          <p:cNvSpPr/>
          <p:nvPr/>
        </p:nvSpPr>
        <p:spPr>
          <a:xfrm>
            <a:off x="1" y="1908000"/>
            <a:ext cx="9144000" cy="3240000"/>
          </a:xfrm>
          <a:prstGeom prst="rect">
            <a:avLst/>
          </a:prstGeom>
          <a:solidFill>
            <a:srgbClr val="FFF4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anose="020B0502020202020204" pitchFamily="34" charset="0"/>
              <a:cs typeface="Century Gothic"/>
            </a:endParaRPr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58FBBC70-2DFC-BCBF-ACE2-63C4FF70F3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08000"/>
            <a:ext cx="3599999" cy="324000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0C9A80C5-9288-4FFC-3278-1B4BFD1B8FCA}"/>
              </a:ext>
            </a:extLst>
          </p:cNvPr>
          <p:cNvSpPr txBox="1"/>
          <p:nvPr/>
        </p:nvSpPr>
        <p:spPr>
          <a:xfrm>
            <a:off x="576000" y="1152000"/>
            <a:ext cx="3240000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4800"/>
              </a:lnSpc>
            </a:pPr>
            <a:r>
              <a:rPr lang="en-GB" sz="4800" b="1" dirty="0">
                <a:solidFill>
                  <a:schemeClr val="tx1">
                    <a:lumMod val="10000"/>
                    <a:lumOff val="90000"/>
                  </a:schemeClr>
                </a:solidFill>
                <a:latin typeface="Century Gothic" panose="020B0502020202020204" pitchFamily="34" charset="0"/>
                <a:cs typeface="Century Gothic"/>
              </a:rPr>
              <a:t>2023-2025</a:t>
            </a:r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40C0A9E8-2209-BC17-DED7-1580E1D1F90E}"/>
              </a:ext>
            </a:extLst>
          </p:cNvPr>
          <p:cNvSpPr>
            <a:spLocks noChangeAspect="1"/>
          </p:cNvSpPr>
          <p:nvPr/>
        </p:nvSpPr>
        <p:spPr>
          <a:xfrm>
            <a:off x="2808000" y="1908000"/>
            <a:ext cx="2232000" cy="2232000"/>
          </a:xfrm>
          <a:prstGeom prst="ellipse">
            <a:avLst/>
          </a:prstGeom>
          <a:solidFill>
            <a:srgbClr val="FFF4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B4E628"/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B445683-0995-60A5-5D1A-DCCF28B05644}"/>
              </a:ext>
            </a:extLst>
          </p:cNvPr>
          <p:cNvSpPr txBox="1"/>
          <p:nvPr/>
        </p:nvSpPr>
        <p:spPr>
          <a:xfrm>
            <a:off x="216000" y="1008140"/>
            <a:ext cx="2844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2400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STRATEGIC PLANS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A7DEAB8-6C26-FC51-D9C6-A9E0C6E033C1}"/>
              </a:ext>
            </a:extLst>
          </p:cNvPr>
          <p:cNvSpPr txBox="1">
            <a:spLocks/>
          </p:cNvSpPr>
          <p:nvPr/>
        </p:nvSpPr>
        <p:spPr>
          <a:xfrm>
            <a:off x="1008000" y="90000"/>
            <a:ext cx="4320000" cy="64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800" dirty="0">
                <a:solidFill>
                  <a:srgbClr val="005746"/>
                </a:solidFill>
                <a:latin typeface="Century Gothic"/>
                <a:cs typeface="Century Gothic"/>
              </a:rPr>
              <a:t>Strategy for the present and future of circular HORECA in Spain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4586F3A-9F10-70F5-56F3-69CC54DB32B3}"/>
              </a:ext>
            </a:extLst>
          </p:cNvPr>
          <p:cNvSpPr txBox="1">
            <a:spLocks/>
          </p:cNvSpPr>
          <p:nvPr/>
        </p:nvSpPr>
        <p:spPr>
          <a:xfrm>
            <a:off x="216000" y="72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0" dirty="0">
                <a:latin typeface="Century Gothic"/>
                <a:cs typeface="Century Gothic"/>
              </a:rPr>
              <a:t>04.</a:t>
            </a:r>
            <a:endParaRPr lang="en-GB" sz="4000" dirty="0">
              <a:latin typeface="Century Gothic"/>
              <a:cs typeface="Century Gothic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CEA91D8-87C8-0757-7150-581F2A9F20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000" y="4752000"/>
            <a:ext cx="1224000" cy="268233"/>
          </a:xfrm>
          <a:prstGeom prst="rect">
            <a:avLst/>
          </a:prstGeom>
        </p:spPr>
      </p:pic>
      <p:sp>
        <p:nvSpPr>
          <p:cNvPr id="21" name="Elipse 20">
            <a:extLst>
              <a:ext uri="{FF2B5EF4-FFF2-40B4-BE49-F238E27FC236}">
                <a16:creationId xmlns:a16="http://schemas.microsoft.com/office/drawing/2014/main" id="{99741C98-2BDB-7B36-24F1-CE614461253D}"/>
              </a:ext>
            </a:extLst>
          </p:cNvPr>
          <p:cNvSpPr>
            <a:spLocks noChangeAspect="1"/>
          </p:cNvSpPr>
          <p:nvPr/>
        </p:nvSpPr>
        <p:spPr>
          <a:xfrm>
            <a:off x="6408000" y="756000"/>
            <a:ext cx="2304000" cy="2304000"/>
          </a:xfrm>
          <a:prstGeom prst="ellipse">
            <a:avLst/>
          </a:prstGeom>
          <a:solidFill>
            <a:srgbClr val="FFF4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B4E628"/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0E88E55B-214D-74B2-FC3A-67209C3097F5}"/>
              </a:ext>
            </a:extLst>
          </p:cNvPr>
          <p:cNvSpPr>
            <a:spLocks noChangeAspect="1"/>
          </p:cNvSpPr>
          <p:nvPr/>
        </p:nvSpPr>
        <p:spPr>
          <a:xfrm>
            <a:off x="6696000" y="1044000"/>
            <a:ext cx="1728000" cy="1728000"/>
          </a:xfrm>
          <a:prstGeom prst="ellipse">
            <a:avLst/>
          </a:prstGeom>
          <a:solidFill>
            <a:srgbClr val="FFC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B4E628"/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5440FBA-4737-1FA3-5383-E1C9A70CAE38}"/>
              </a:ext>
            </a:extLst>
          </p:cNvPr>
          <p:cNvSpPr txBox="1"/>
          <p:nvPr/>
        </p:nvSpPr>
        <p:spPr>
          <a:xfrm>
            <a:off x="6824765" y="1476000"/>
            <a:ext cx="1655999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GB" sz="5400" b="1" spc="-300" baseline="14000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of</a:t>
            </a:r>
            <a:r>
              <a:rPr lang="en-GB" sz="5400" b="1" spc="-300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1</a:t>
            </a:r>
            <a:r>
              <a:rPr lang="en-GB" sz="5400" b="1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9</a:t>
            </a:r>
            <a:r>
              <a:rPr lang="en-GB" sz="5400" b="1" baseline="22000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%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835B5E2-FEA2-2C33-8121-3C33B17A1E73}"/>
              </a:ext>
            </a:extLst>
          </p:cNvPr>
          <p:cNvSpPr txBox="1"/>
          <p:nvPr/>
        </p:nvSpPr>
        <p:spPr>
          <a:xfrm>
            <a:off x="6840000" y="2196000"/>
            <a:ext cx="1440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GB" sz="1200" dirty="0">
                <a:solidFill>
                  <a:srgbClr val="005746"/>
                </a:solidFill>
                <a:latin typeface="Century Gothic"/>
                <a:cs typeface="Century Gothic"/>
              </a:rPr>
              <a:t>IN ADAPTED </a:t>
            </a:r>
            <a:r>
              <a:rPr lang="en-GB" sz="1200" b="1" dirty="0">
                <a:solidFill>
                  <a:srgbClr val="005746"/>
                </a:solidFill>
                <a:latin typeface="Century Gothic"/>
                <a:cs typeface="Century Gothic"/>
              </a:rPr>
              <a:t>CONTAINERS</a:t>
            </a:r>
            <a:endParaRPr lang="en-GB" sz="1200" dirty="0">
              <a:solidFill>
                <a:srgbClr val="005746"/>
              </a:solidFill>
              <a:latin typeface="Century Gothic"/>
              <a:cs typeface="Century Gothic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B1280AF-6BB5-CA83-7F09-9575A803B137}"/>
              </a:ext>
            </a:extLst>
          </p:cNvPr>
          <p:cNvSpPr txBox="1"/>
          <p:nvPr/>
        </p:nvSpPr>
        <p:spPr>
          <a:xfrm>
            <a:off x="6732001" y="1440000"/>
            <a:ext cx="1655999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600" b="1" dirty="0">
                <a:solidFill>
                  <a:srgbClr val="005746"/>
                </a:solidFill>
                <a:latin typeface="Century Gothic"/>
                <a:cs typeface="Century Gothic"/>
              </a:rPr>
              <a:t>INCREASE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0A5D278-DACF-B2B1-9240-4E71961A86AA}"/>
              </a:ext>
            </a:extLst>
          </p:cNvPr>
          <p:cNvSpPr txBox="1"/>
          <p:nvPr/>
        </p:nvSpPr>
        <p:spPr>
          <a:xfrm>
            <a:off x="6192000" y="3060000"/>
            <a:ext cx="2736000" cy="959681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 algn="ctr"/>
            <a:r>
              <a:rPr lang="en-GB" sz="6000" b="1" spc="-300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1</a:t>
            </a:r>
            <a:r>
              <a:rPr lang="en-GB" sz="6000" b="1" spc="-150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0,</a:t>
            </a:r>
            <a:r>
              <a:rPr lang="en-GB" sz="6000" b="1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000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0732B510-6B16-934D-79EE-080D6A25D5D9}"/>
              </a:ext>
            </a:extLst>
          </p:cNvPr>
          <p:cNvSpPr txBox="1"/>
          <p:nvPr/>
        </p:nvSpPr>
        <p:spPr>
          <a:xfrm>
            <a:off x="6192000" y="4175389"/>
            <a:ext cx="2736000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GB" sz="10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ADAPTED CONTAINERS</a:t>
            </a:r>
            <a:r>
              <a:rPr lang="en-GB" sz="10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 FOR HORECA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3626DDDD-26E4-C418-9272-6FAC04A3360B}"/>
              </a:ext>
            </a:extLst>
          </p:cNvPr>
          <p:cNvSpPr txBox="1"/>
          <p:nvPr/>
        </p:nvSpPr>
        <p:spPr>
          <a:xfrm>
            <a:off x="6407998" y="3921252"/>
            <a:ext cx="2448000" cy="2051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6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NEW</a:t>
            </a:r>
          </a:p>
        </p:txBody>
      </p:sp>
      <p:pic>
        <p:nvPicPr>
          <p:cNvPr id="69" name="Imagen 68">
            <a:extLst>
              <a:ext uri="{FF2B5EF4-FFF2-40B4-BE49-F238E27FC236}">
                <a16:creationId xmlns:a16="http://schemas.microsoft.com/office/drawing/2014/main" id="{FE686ADA-F079-E4BD-9023-DEEAACE34D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00" y="720000"/>
            <a:ext cx="2015999" cy="2150147"/>
          </a:xfrm>
          <a:prstGeom prst="rect">
            <a:avLst/>
          </a:prstGeom>
        </p:spPr>
      </p:pic>
      <p:sp>
        <p:nvSpPr>
          <p:cNvPr id="56" name="Elipse 55">
            <a:extLst>
              <a:ext uri="{FF2B5EF4-FFF2-40B4-BE49-F238E27FC236}">
                <a16:creationId xmlns:a16="http://schemas.microsoft.com/office/drawing/2014/main" id="{237D1798-7991-6E25-91B7-47814527C8D5}"/>
              </a:ext>
            </a:extLst>
          </p:cNvPr>
          <p:cNvSpPr>
            <a:spLocks noChangeAspect="1"/>
          </p:cNvSpPr>
          <p:nvPr/>
        </p:nvSpPr>
        <p:spPr>
          <a:xfrm>
            <a:off x="3060000" y="2160000"/>
            <a:ext cx="1728000" cy="1728000"/>
          </a:xfrm>
          <a:prstGeom prst="ellipse">
            <a:avLst/>
          </a:prstGeom>
          <a:solidFill>
            <a:srgbClr val="78D7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251" name="CuadroTexto 250">
            <a:extLst>
              <a:ext uri="{FF2B5EF4-FFF2-40B4-BE49-F238E27FC236}">
                <a16:creationId xmlns:a16="http://schemas.microsoft.com/office/drawing/2014/main" id="{3AFF0401-D012-48D3-4364-3617DCC31EBB}"/>
              </a:ext>
            </a:extLst>
          </p:cNvPr>
          <p:cNvSpPr txBox="1"/>
          <p:nvPr/>
        </p:nvSpPr>
        <p:spPr>
          <a:xfrm>
            <a:off x="3168000" y="3022145"/>
            <a:ext cx="1512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GB" sz="12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 CITIES HAVE </a:t>
            </a:r>
            <a:r>
              <a:rPr lang="en-GB" sz="12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DOOR-TO-DOOR SYSTEMS</a:t>
            </a:r>
          </a:p>
        </p:txBody>
      </p:sp>
      <p:sp>
        <p:nvSpPr>
          <p:cNvPr id="252" name="CuadroTexto 251">
            <a:extLst>
              <a:ext uri="{FF2B5EF4-FFF2-40B4-BE49-F238E27FC236}">
                <a16:creationId xmlns:a16="http://schemas.microsoft.com/office/drawing/2014/main" id="{BAFF359D-76BB-7513-725F-FDC2B5E2A2A3}"/>
              </a:ext>
            </a:extLst>
          </p:cNvPr>
          <p:cNvSpPr txBox="1"/>
          <p:nvPr/>
        </p:nvSpPr>
        <p:spPr>
          <a:xfrm>
            <a:off x="3276000" y="2196000"/>
            <a:ext cx="12960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Century Gothic" panose="020B0502020202020204" pitchFamily="34" charset="0"/>
                <a:cs typeface="Century Gothic"/>
              </a:rPr>
              <a:t>54</a:t>
            </a:r>
            <a:endParaRPr lang="en-GB" sz="6000" b="1" baseline="22000" dirty="0">
              <a:solidFill>
                <a:schemeClr val="bg1"/>
              </a:solidFill>
              <a:latin typeface="Century Gothic" panose="020B0502020202020204" pitchFamily="34" charset="0"/>
              <a:cs typeface="Century Gothic"/>
            </a:endParaRPr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1FA745BF-7807-FAAF-750D-B8F8948EBD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08000"/>
            <a:ext cx="3926078" cy="32400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296FC9D-3D0D-88BF-D12F-2FDC91DFE27A}"/>
              </a:ext>
            </a:extLst>
          </p:cNvPr>
          <p:cNvSpPr txBox="1">
            <a:spLocks/>
          </p:cNvSpPr>
          <p:nvPr/>
        </p:nvSpPr>
        <p:spPr>
          <a:xfrm>
            <a:off x="-36897" y="4928700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lang="en-US" sz="600" smtClean="0">
                <a:solidFill>
                  <a:schemeClr val="bg1"/>
                </a:solidFill>
                <a:latin typeface="Century Gothic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lang="en-US" sz="600" dirty="0">
              <a:solidFill>
                <a:schemeClr val="bg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60442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Elipse 265">
            <a:extLst>
              <a:ext uri="{FF2B5EF4-FFF2-40B4-BE49-F238E27FC236}">
                <a16:creationId xmlns:a16="http://schemas.microsoft.com/office/drawing/2014/main" id="{444DA573-8502-9700-876D-CFA09E3BC1F0}"/>
              </a:ext>
            </a:extLst>
          </p:cNvPr>
          <p:cNvSpPr>
            <a:spLocks noChangeAspect="1"/>
          </p:cNvSpPr>
          <p:nvPr/>
        </p:nvSpPr>
        <p:spPr>
          <a:xfrm>
            <a:off x="5832000" y="504000"/>
            <a:ext cx="2808000" cy="2808000"/>
          </a:xfrm>
          <a:prstGeom prst="ellipse">
            <a:avLst/>
          </a:prstGeom>
          <a:solidFill>
            <a:srgbClr val="FFF4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B4E628"/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263" name="Rectángulo 262">
            <a:extLst>
              <a:ext uri="{FF2B5EF4-FFF2-40B4-BE49-F238E27FC236}">
                <a16:creationId xmlns:a16="http://schemas.microsoft.com/office/drawing/2014/main" id="{07819783-C785-013E-D4B6-039C70D16981}"/>
              </a:ext>
            </a:extLst>
          </p:cNvPr>
          <p:cNvSpPr/>
          <p:nvPr/>
        </p:nvSpPr>
        <p:spPr>
          <a:xfrm>
            <a:off x="1" y="1908000"/>
            <a:ext cx="9144000" cy="3240000"/>
          </a:xfrm>
          <a:prstGeom prst="rect">
            <a:avLst/>
          </a:prstGeom>
          <a:solidFill>
            <a:srgbClr val="FFF4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C9A80C5-9288-4FFC-3278-1B4BFD1B8FCA}"/>
              </a:ext>
            </a:extLst>
          </p:cNvPr>
          <p:cNvSpPr txBox="1"/>
          <p:nvPr/>
        </p:nvSpPr>
        <p:spPr>
          <a:xfrm>
            <a:off x="575999" y="1152000"/>
            <a:ext cx="5328000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4800"/>
              </a:lnSpc>
            </a:pPr>
            <a:r>
              <a:rPr lang="en-GB" sz="4800" b="1" dirty="0">
                <a:solidFill>
                  <a:schemeClr val="tx1">
                    <a:lumMod val="10000"/>
                    <a:lumOff val="90000"/>
                  </a:schemeClr>
                </a:solidFill>
                <a:latin typeface="Century Gothic" panose="020B0502020202020204" pitchFamily="34" charset="0"/>
                <a:cs typeface="Century Gothic"/>
              </a:rPr>
              <a:t>E</a:t>
            </a:r>
            <a:r>
              <a:rPr lang="en-GB" sz="4800" b="1" spc="-150" dirty="0">
                <a:solidFill>
                  <a:schemeClr val="tx1">
                    <a:lumMod val="10000"/>
                    <a:lumOff val="90000"/>
                  </a:schemeClr>
                </a:solidFill>
                <a:latin typeface="Century Gothic" panose="020B0502020202020204" pitchFamily="34" charset="0"/>
                <a:cs typeface="Century Gothic"/>
              </a:rPr>
              <a:t>C</a:t>
            </a:r>
            <a:r>
              <a:rPr lang="en-GB" sz="4800" b="1" spc="-300" dirty="0">
                <a:solidFill>
                  <a:schemeClr val="tx1">
                    <a:lumMod val="10000"/>
                    <a:lumOff val="90000"/>
                  </a:schemeClr>
                </a:solidFill>
                <a:latin typeface="Century Gothic" panose="020B0502020202020204" pitchFamily="34" charset="0"/>
                <a:cs typeface="Century Gothic"/>
              </a:rPr>
              <a:t>OV</a:t>
            </a:r>
            <a:r>
              <a:rPr lang="en-GB" sz="4800" b="1" spc="-150" dirty="0">
                <a:solidFill>
                  <a:schemeClr val="tx1">
                    <a:lumMod val="10000"/>
                    <a:lumOff val="90000"/>
                  </a:schemeClr>
                </a:solidFill>
                <a:latin typeface="Century Gothic" panose="020B0502020202020204" pitchFamily="34" charset="0"/>
                <a:cs typeface="Century Gothic"/>
              </a:rPr>
              <a:t>A</a:t>
            </a:r>
            <a:r>
              <a:rPr lang="en-GB" sz="4800" b="1" dirty="0">
                <a:solidFill>
                  <a:schemeClr val="tx1">
                    <a:lumMod val="10000"/>
                    <a:lumOff val="90000"/>
                  </a:schemeClr>
                </a:solidFill>
                <a:latin typeface="Century Gothic" panose="020B0502020202020204" pitchFamily="34" charset="0"/>
                <a:cs typeface="Century Gothic"/>
              </a:rPr>
              <a:t>RES PLAN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B445683-0995-60A5-5D1A-DCCF28B05644}"/>
              </a:ext>
            </a:extLst>
          </p:cNvPr>
          <p:cNvSpPr txBox="1"/>
          <p:nvPr/>
        </p:nvSpPr>
        <p:spPr>
          <a:xfrm>
            <a:off x="215997" y="1008140"/>
            <a:ext cx="345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2400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STRATEGIC PLANS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9BAAFD-B098-678A-4D43-620D21106C98}"/>
              </a:ext>
            </a:extLst>
          </p:cNvPr>
          <p:cNvSpPr txBox="1"/>
          <p:nvPr/>
        </p:nvSpPr>
        <p:spPr>
          <a:xfrm>
            <a:off x="432000" y="2016000"/>
            <a:ext cx="1044000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lnSpc>
                <a:spcPts val="4800"/>
              </a:lnSpc>
            </a:pPr>
            <a:r>
              <a:rPr lang="en-GB" sz="4800" b="1" dirty="0">
                <a:ln w="12700">
                  <a:solidFill>
                    <a:srgbClr val="FFC800"/>
                  </a:solidFill>
                </a:ln>
                <a:solidFill>
                  <a:srgbClr val="FFF4CC"/>
                </a:solidFill>
                <a:latin typeface="Century Gothic" panose="020B0502020202020204" pitchFamily="34" charset="0"/>
                <a:cs typeface="Century Gothic"/>
              </a:rPr>
              <a:t>02.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1493C47-E527-5BE0-EFE7-C19DF50DD601}"/>
              </a:ext>
            </a:extLst>
          </p:cNvPr>
          <p:cNvSpPr txBox="1"/>
          <p:nvPr/>
        </p:nvSpPr>
        <p:spPr>
          <a:xfrm>
            <a:off x="1584000" y="2016000"/>
            <a:ext cx="2725200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GB" sz="1600" b="1" dirty="0">
                <a:solidFill>
                  <a:srgbClr val="009640"/>
                </a:solidFill>
                <a:latin typeface="Century Gothic"/>
                <a:cs typeface="Century Gothic"/>
              </a:rPr>
              <a:t>Data analysis techniques and digitisation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1619A1-2CB3-7529-86F4-679545C4A478}"/>
              </a:ext>
            </a:extLst>
          </p:cNvPr>
          <p:cNvSpPr txBox="1"/>
          <p:nvPr/>
        </p:nvSpPr>
        <p:spPr>
          <a:xfrm>
            <a:off x="1584000" y="2556000"/>
            <a:ext cx="4464000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800"/>
              </a:spcAft>
            </a:pPr>
            <a:r>
              <a:rPr lang="en-GB" sz="12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To improve efficiency and optimise Ecovidrio's management.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95D65B25-A0B3-E0FD-E39C-3EF87E94CF25}"/>
              </a:ext>
            </a:extLst>
          </p:cNvPr>
          <p:cNvSpPr txBox="1">
            <a:spLocks/>
          </p:cNvSpPr>
          <p:nvPr/>
        </p:nvSpPr>
        <p:spPr>
          <a:xfrm>
            <a:off x="1008000" y="90000"/>
            <a:ext cx="4320000" cy="64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800" dirty="0">
                <a:solidFill>
                  <a:srgbClr val="005746"/>
                </a:solidFill>
                <a:latin typeface="Century Gothic"/>
                <a:cs typeface="Century Gothic"/>
              </a:rPr>
              <a:t>Strategy for the present and future of circular HORECA in Spain 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9A8DC0C-82F5-206E-EA54-2DEA2389BE41}"/>
              </a:ext>
            </a:extLst>
          </p:cNvPr>
          <p:cNvSpPr txBox="1">
            <a:spLocks/>
          </p:cNvSpPr>
          <p:nvPr/>
        </p:nvSpPr>
        <p:spPr>
          <a:xfrm>
            <a:off x="216000" y="72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0" dirty="0">
                <a:latin typeface="Century Gothic"/>
                <a:cs typeface="Century Gothic"/>
              </a:rPr>
              <a:t>04.</a:t>
            </a:r>
            <a:endParaRPr lang="en-GB" sz="4000" dirty="0">
              <a:latin typeface="Century Gothic"/>
              <a:cs typeface="Century Gothic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C6208EE-7D09-1E33-7C43-B12FF8125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000" y="4752000"/>
            <a:ext cx="1224000" cy="268233"/>
          </a:xfrm>
          <a:prstGeom prst="rect">
            <a:avLst/>
          </a:prstGeom>
        </p:spPr>
      </p:pic>
      <p:sp>
        <p:nvSpPr>
          <p:cNvPr id="267" name="Elipse 266">
            <a:extLst>
              <a:ext uri="{FF2B5EF4-FFF2-40B4-BE49-F238E27FC236}">
                <a16:creationId xmlns:a16="http://schemas.microsoft.com/office/drawing/2014/main" id="{86A87B50-05BE-1671-51A3-359564A7448A}"/>
              </a:ext>
            </a:extLst>
          </p:cNvPr>
          <p:cNvSpPr>
            <a:spLocks noChangeAspect="1"/>
          </p:cNvSpPr>
          <p:nvPr/>
        </p:nvSpPr>
        <p:spPr>
          <a:xfrm>
            <a:off x="6048000" y="720000"/>
            <a:ext cx="2376000" cy="2376000"/>
          </a:xfrm>
          <a:prstGeom prst="ellipse">
            <a:avLst/>
          </a:prstGeom>
          <a:solidFill>
            <a:srgbClr val="B4E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B4E628"/>
              </a:solidFill>
              <a:latin typeface="Century Gothic" panose="020B0502020202020204" pitchFamily="34" charset="0"/>
              <a:cs typeface="Century Gothic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CB08BB6-926C-C581-DD7A-1CF6B2DD10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000" y="360000"/>
            <a:ext cx="4330800" cy="2880018"/>
          </a:xfrm>
          <a:prstGeom prst="rect">
            <a:avLst/>
          </a:prstGeom>
        </p:spPr>
      </p:pic>
      <p:sp>
        <p:nvSpPr>
          <p:cNvPr id="262" name="Rectángulo redondeado 261">
            <a:extLst>
              <a:ext uri="{FF2B5EF4-FFF2-40B4-BE49-F238E27FC236}">
                <a16:creationId xmlns:a16="http://schemas.microsoft.com/office/drawing/2014/main" id="{B0E643CD-42A3-1899-6499-02335E9565F4}"/>
              </a:ext>
            </a:extLst>
          </p:cNvPr>
          <p:cNvSpPr/>
          <p:nvPr/>
        </p:nvSpPr>
        <p:spPr>
          <a:xfrm>
            <a:off x="5796000" y="3204000"/>
            <a:ext cx="3131999" cy="1440000"/>
          </a:xfrm>
          <a:prstGeom prst="roundRect">
            <a:avLst>
              <a:gd name="adj" fmla="val 11322"/>
            </a:avLst>
          </a:prstGeom>
          <a:solidFill>
            <a:srgbClr val="FFE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58C6EF-85E5-96E7-F09F-ABCC1D0716F5}"/>
              </a:ext>
            </a:extLst>
          </p:cNvPr>
          <p:cNvSpPr txBox="1"/>
          <p:nvPr/>
        </p:nvSpPr>
        <p:spPr>
          <a:xfrm>
            <a:off x="5940000" y="3312000"/>
            <a:ext cx="28800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16000" indent="-216000">
              <a:spcAft>
                <a:spcPts val="400"/>
              </a:spcAft>
              <a:buClr>
                <a:srgbClr val="009640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Expand data </a:t>
            </a:r>
            <a:r>
              <a:rPr lang="en-GB" sz="10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on collection times and days according to needs.</a:t>
            </a:r>
          </a:p>
          <a:p>
            <a:pPr marL="216000" indent="-216000">
              <a:spcAft>
                <a:spcPts val="400"/>
              </a:spcAft>
              <a:buClr>
                <a:srgbClr val="009640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Respond faster </a:t>
            </a:r>
            <a:r>
              <a:rPr lang="en-GB" sz="10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to detected problems.</a:t>
            </a:r>
          </a:p>
          <a:p>
            <a:pPr marL="216000" indent="-216000">
              <a:spcAft>
                <a:spcPts val="400"/>
              </a:spcAft>
              <a:buClr>
                <a:srgbClr val="009640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Improve traceability</a:t>
            </a:r>
            <a:r>
              <a:rPr lang="en-GB" sz="10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 in the collection data.</a:t>
            </a:r>
          </a:p>
          <a:p>
            <a:pPr marL="216000" indent="-216000">
              <a:spcAft>
                <a:spcPts val="400"/>
              </a:spcAft>
              <a:buClr>
                <a:srgbClr val="009640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Analyse the quality</a:t>
            </a:r>
            <a:r>
              <a:rPr lang="en-GB" sz="10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 of the service offered.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B8298F04-D957-B9D1-76B5-8B70447F9E48}"/>
              </a:ext>
            </a:extLst>
          </p:cNvPr>
          <p:cNvCxnSpPr>
            <a:cxnSpLocks/>
          </p:cNvCxnSpPr>
          <p:nvPr/>
        </p:nvCxnSpPr>
        <p:spPr>
          <a:xfrm>
            <a:off x="1152000" y="3852000"/>
            <a:ext cx="4500000" cy="0"/>
          </a:xfrm>
          <a:prstGeom prst="line">
            <a:avLst/>
          </a:prstGeom>
          <a:ln w="19050" cap="sq" cmpd="sng">
            <a:solidFill>
              <a:srgbClr val="FFC800"/>
            </a:solidFill>
            <a:prstDash val="solid"/>
            <a:round/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AF6944C-076C-809C-B4AA-EB896D59B98A}"/>
              </a:ext>
            </a:extLst>
          </p:cNvPr>
          <p:cNvSpPr txBox="1"/>
          <p:nvPr/>
        </p:nvSpPr>
        <p:spPr>
          <a:xfrm>
            <a:off x="1368000" y="4464000"/>
            <a:ext cx="1152000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GB" sz="8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PROBLEMS </a:t>
            </a:r>
            <a:r>
              <a:rPr lang="en-GB" sz="8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REPORTED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2CF6684-1EA6-6692-8098-65E4A8BDDD42}"/>
              </a:ext>
            </a:extLst>
          </p:cNvPr>
          <p:cNvSpPr>
            <a:spLocks noChangeAspect="1"/>
          </p:cNvSpPr>
          <p:nvPr/>
        </p:nvSpPr>
        <p:spPr>
          <a:xfrm>
            <a:off x="1476000" y="3384000"/>
            <a:ext cx="936000" cy="936000"/>
          </a:xfrm>
          <a:prstGeom prst="ellipse">
            <a:avLst/>
          </a:prstGeom>
          <a:solidFill>
            <a:srgbClr val="FFC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B81BA2D0-577D-CC64-49D0-24B9BA63271B}"/>
              </a:ext>
            </a:extLst>
          </p:cNvPr>
          <p:cNvSpPr>
            <a:spLocks noChangeAspect="1"/>
          </p:cNvSpPr>
          <p:nvPr/>
        </p:nvSpPr>
        <p:spPr>
          <a:xfrm>
            <a:off x="1602000" y="3510000"/>
            <a:ext cx="684000" cy="684000"/>
          </a:xfrm>
          <a:prstGeom prst="ellipse">
            <a:avLst/>
          </a:prstGeom>
          <a:solidFill>
            <a:srgbClr val="FFE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32" name="Triángulo isósceles 117">
            <a:extLst>
              <a:ext uri="{FF2B5EF4-FFF2-40B4-BE49-F238E27FC236}">
                <a16:creationId xmlns:a16="http://schemas.microsoft.com/office/drawing/2014/main" id="{976798A4-C9F2-3478-FFED-D843140443FD}"/>
              </a:ext>
            </a:extLst>
          </p:cNvPr>
          <p:cNvSpPr>
            <a:spLocks noChangeAspect="1"/>
          </p:cNvSpPr>
          <p:nvPr/>
        </p:nvSpPr>
        <p:spPr>
          <a:xfrm rot="10800000">
            <a:off x="1800001" y="4248000"/>
            <a:ext cx="288000" cy="144000"/>
          </a:xfrm>
          <a:prstGeom prst="triangle">
            <a:avLst/>
          </a:prstGeom>
          <a:solidFill>
            <a:srgbClr val="FFC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5746"/>
              </a:solidFill>
              <a:latin typeface="Century Gothic"/>
              <a:cs typeface="Century Gothic"/>
            </a:endParaRPr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AA8D7A64-00E3-D4C9-6D2B-772B95335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000" y="3672000"/>
            <a:ext cx="360000" cy="36000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1BE5BE4C-A250-055E-B816-7C48D25121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0000" y="3672000"/>
            <a:ext cx="360000" cy="360000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C7C9EAB9-9B8B-09F4-4814-5E0639ED42FC}"/>
              </a:ext>
            </a:extLst>
          </p:cNvPr>
          <p:cNvSpPr txBox="1"/>
          <p:nvPr/>
        </p:nvSpPr>
        <p:spPr>
          <a:xfrm>
            <a:off x="3680572" y="4469845"/>
            <a:ext cx="1152000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GB" sz="8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DATA FROM DAILY </a:t>
            </a:r>
            <a:r>
              <a:rPr lang="en-GB" sz="8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COLLECTION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0CFE9F9C-FA49-EFBA-65E4-015636535E0D}"/>
              </a:ext>
            </a:extLst>
          </p:cNvPr>
          <p:cNvSpPr>
            <a:spLocks noChangeAspect="1"/>
          </p:cNvSpPr>
          <p:nvPr/>
        </p:nvSpPr>
        <p:spPr>
          <a:xfrm>
            <a:off x="3708000" y="3384000"/>
            <a:ext cx="936000" cy="936000"/>
          </a:xfrm>
          <a:prstGeom prst="ellipse">
            <a:avLst/>
          </a:prstGeom>
          <a:solidFill>
            <a:srgbClr val="FFC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7F456D69-2D9D-07F5-4ACB-D50908E10F83}"/>
              </a:ext>
            </a:extLst>
          </p:cNvPr>
          <p:cNvSpPr>
            <a:spLocks noChangeAspect="1"/>
          </p:cNvSpPr>
          <p:nvPr/>
        </p:nvSpPr>
        <p:spPr>
          <a:xfrm>
            <a:off x="3834000" y="3510000"/>
            <a:ext cx="684000" cy="684000"/>
          </a:xfrm>
          <a:prstGeom prst="ellipse">
            <a:avLst/>
          </a:prstGeom>
          <a:solidFill>
            <a:srgbClr val="FFE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44" name="Triángulo isósceles 117">
            <a:extLst>
              <a:ext uri="{FF2B5EF4-FFF2-40B4-BE49-F238E27FC236}">
                <a16:creationId xmlns:a16="http://schemas.microsoft.com/office/drawing/2014/main" id="{3810303B-F61C-4CF3-C811-EC3443E0D0A4}"/>
              </a:ext>
            </a:extLst>
          </p:cNvPr>
          <p:cNvSpPr>
            <a:spLocks noChangeAspect="1"/>
          </p:cNvSpPr>
          <p:nvPr/>
        </p:nvSpPr>
        <p:spPr>
          <a:xfrm rot="10800000">
            <a:off x="4032001" y="4248000"/>
            <a:ext cx="288000" cy="144000"/>
          </a:xfrm>
          <a:prstGeom prst="triangle">
            <a:avLst/>
          </a:prstGeom>
          <a:solidFill>
            <a:srgbClr val="FFC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5746"/>
              </a:solidFill>
              <a:latin typeface="Century Gothic"/>
              <a:cs typeface="Century Gothic"/>
            </a:endParaRPr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BBBB906C-9E6F-19AF-28D7-83B68863AA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999" y="3348000"/>
            <a:ext cx="1080000" cy="970788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9F5564A4-D428-1ABB-98C5-3906D0DACC5F}"/>
              </a:ext>
            </a:extLst>
          </p:cNvPr>
          <p:cNvSpPr txBox="1"/>
          <p:nvPr/>
        </p:nvSpPr>
        <p:spPr>
          <a:xfrm>
            <a:off x="2443286" y="4464001"/>
            <a:ext cx="1350000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GB" sz="8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MARKET DATA </a:t>
            </a:r>
            <a:r>
              <a:rPr lang="en-GB" sz="8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MANAGEMENT SOFTWARE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CD54F25B-6FFF-EF65-0737-0379A2CDEA14}"/>
              </a:ext>
            </a:extLst>
          </p:cNvPr>
          <p:cNvSpPr>
            <a:spLocks noChangeAspect="1"/>
          </p:cNvSpPr>
          <p:nvPr/>
        </p:nvSpPr>
        <p:spPr>
          <a:xfrm>
            <a:off x="2592000" y="3384000"/>
            <a:ext cx="936000" cy="936000"/>
          </a:xfrm>
          <a:prstGeom prst="ellipse">
            <a:avLst/>
          </a:prstGeom>
          <a:solidFill>
            <a:srgbClr val="FFC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156B40E6-4737-7DA4-0818-D8627011F818}"/>
              </a:ext>
            </a:extLst>
          </p:cNvPr>
          <p:cNvSpPr>
            <a:spLocks noChangeAspect="1"/>
          </p:cNvSpPr>
          <p:nvPr/>
        </p:nvSpPr>
        <p:spPr>
          <a:xfrm>
            <a:off x="2718000" y="3510000"/>
            <a:ext cx="684000" cy="684000"/>
          </a:xfrm>
          <a:prstGeom prst="ellipse">
            <a:avLst/>
          </a:prstGeom>
          <a:solidFill>
            <a:srgbClr val="FFE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38" name="Triángulo isósceles 117">
            <a:extLst>
              <a:ext uri="{FF2B5EF4-FFF2-40B4-BE49-F238E27FC236}">
                <a16:creationId xmlns:a16="http://schemas.microsoft.com/office/drawing/2014/main" id="{95DC292E-515D-4157-C44B-ED5BB2FCE9A2}"/>
              </a:ext>
            </a:extLst>
          </p:cNvPr>
          <p:cNvSpPr>
            <a:spLocks noChangeAspect="1"/>
          </p:cNvSpPr>
          <p:nvPr/>
        </p:nvSpPr>
        <p:spPr>
          <a:xfrm rot="10800000">
            <a:off x="2916001" y="4248000"/>
            <a:ext cx="288000" cy="144000"/>
          </a:xfrm>
          <a:prstGeom prst="triangle">
            <a:avLst/>
          </a:prstGeom>
          <a:solidFill>
            <a:srgbClr val="FFC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5746"/>
              </a:solidFill>
              <a:latin typeface="Century Gothic"/>
              <a:cs typeface="Century Gothic"/>
            </a:endParaRPr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85FA7EDA-EAE0-F6E0-27FD-32F3945D6D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000" y="3348000"/>
            <a:ext cx="1080000" cy="97078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BA319E0-FD08-8F31-8798-7513CCB6D024}"/>
              </a:ext>
            </a:extLst>
          </p:cNvPr>
          <p:cNvSpPr txBox="1"/>
          <p:nvPr/>
        </p:nvSpPr>
        <p:spPr>
          <a:xfrm>
            <a:off x="252000" y="4464000"/>
            <a:ext cx="1152000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GB" sz="8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ECOVARES </a:t>
            </a:r>
            <a:r>
              <a:rPr lang="en-GB" sz="8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APP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B607B831-E9A8-BAE1-2795-5F119DC14DAE}"/>
              </a:ext>
            </a:extLst>
          </p:cNvPr>
          <p:cNvSpPr>
            <a:spLocks noChangeAspect="1"/>
          </p:cNvSpPr>
          <p:nvPr/>
        </p:nvSpPr>
        <p:spPr>
          <a:xfrm>
            <a:off x="360000" y="3384000"/>
            <a:ext cx="936000" cy="936000"/>
          </a:xfrm>
          <a:prstGeom prst="ellipse">
            <a:avLst/>
          </a:prstGeom>
          <a:solidFill>
            <a:srgbClr val="FFC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1538ADFA-0DBC-9598-A5F9-41A80F0E7E4C}"/>
              </a:ext>
            </a:extLst>
          </p:cNvPr>
          <p:cNvSpPr>
            <a:spLocks noChangeAspect="1"/>
          </p:cNvSpPr>
          <p:nvPr/>
        </p:nvSpPr>
        <p:spPr>
          <a:xfrm>
            <a:off x="486000" y="3510000"/>
            <a:ext cx="684000" cy="684000"/>
          </a:xfrm>
          <a:prstGeom prst="ellipse">
            <a:avLst/>
          </a:prstGeom>
          <a:solidFill>
            <a:srgbClr val="FFE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24" name="Triángulo isósceles 117">
            <a:extLst>
              <a:ext uri="{FF2B5EF4-FFF2-40B4-BE49-F238E27FC236}">
                <a16:creationId xmlns:a16="http://schemas.microsoft.com/office/drawing/2014/main" id="{339C46DB-5FF8-F47E-9E6F-2B622E5FFF2A}"/>
              </a:ext>
            </a:extLst>
          </p:cNvPr>
          <p:cNvSpPr>
            <a:spLocks noChangeAspect="1"/>
          </p:cNvSpPr>
          <p:nvPr/>
        </p:nvSpPr>
        <p:spPr>
          <a:xfrm rot="10800000">
            <a:off x="684001" y="4248000"/>
            <a:ext cx="288000" cy="144000"/>
          </a:xfrm>
          <a:prstGeom prst="triangle">
            <a:avLst/>
          </a:prstGeom>
          <a:solidFill>
            <a:srgbClr val="FFC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5746"/>
              </a:solidFill>
              <a:latin typeface="Century Gothic"/>
              <a:cs typeface="Century Gothic"/>
            </a:endParaRPr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B315D2A8-3CE5-1E1A-E678-F379043ACF9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112"/>
          <a:stretch/>
        </p:blipFill>
        <p:spPr>
          <a:xfrm>
            <a:off x="359999" y="3384000"/>
            <a:ext cx="935999" cy="934788"/>
          </a:xfrm>
          <a:prstGeom prst="ellipse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B17EF9FA-7542-D0A1-06D0-06D06F3B898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400" y="3168000"/>
            <a:ext cx="684000" cy="931500"/>
          </a:xfrm>
          <a:prstGeom prst="rect">
            <a:avLst/>
          </a:prstGeom>
        </p:spPr>
      </p:pic>
      <p:sp>
        <p:nvSpPr>
          <p:cNvPr id="259" name="CuadroTexto 258">
            <a:extLst>
              <a:ext uri="{FF2B5EF4-FFF2-40B4-BE49-F238E27FC236}">
                <a16:creationId xmlns:a16="http://schemas.microsoft.com/office/drawing/2014/main" id="{251897E9-86FD-4DD3-90B1-EB47C78D1BA7}"/>
              </a:ext>
            </a:extLst>
          </p:cNvPr>
          <p:cNvSpPr txBox="1"/>
          <p:nvPr/>
        </p:nvSpPr>
        <p:spPr>
          <a:xfrm>
            <a:off x="4824000" y="3370587"/>
            <a:ext cx="8640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GB" sz="12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THIS </a:t>
            </a:r>
            <a:r>
              <a:rPr lang="en-GB" sz="12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ALLOWS</a:t>
            </a:r>
            <a:r>
              <a:rPr lang="en-GB" sz="12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 </a:t>
            </a:r>
          </a:p>
          <a:p>
            <a:pPr>
              <a:lnSpc>
                <a:spcPts val="1200"/>
              </a:lnSpc>
            </a:pPr>
            <a:r>
              <a:rPr lang="en-GB" sz="12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US TO</a:t>
            </a:r>
          </a:p>
        </p:txBody>
      </p:sp>
      <p:sp>
        <p:nvSpPr>
          <p:cNvPr id="260" name="CuadroTexto 259">
            <a:extLst>
              <a:ext uri="{FF2B5EF4-FFF2-40B4-BE49-F238E27FC236}">
                <a16:creationId xmlns:a16="http://schemas.microsoft.com/office/drawing/2014/main" id="{AE952948-57F7-E346-89AD-FAFDA1553365}"/>
              </a:ext>
            </a:extLst>
          </p:cNvPr>
          <p:cNvSpPr txBox="1"/>
          <p:nvPr/>
        </p:nvSpPr>
        <p:spPr>
          <a:xfrm>
            <a:off x="1296000" y="3132000"/>
            <a:ext cx="36720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buClr>
                <a:srgbClr val="009640"/>
              </a:buClr>
              <a:buSzPct val="110000"/>
            </a:pPr>
            <a:r>
              <a:rPr lang="en-GB" sz="10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We perform a daily data intake through:</a:t>
            </a:r>
            <a:endParaRPr lang="en-GB" sz="1000" dirty="0">
              <a:solidFill>
                <a:srgbClr val="005746"/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6EC284-A473-909D-637A-24B22BA4C663}"/>
              </a:ext>
            </a:extLst>
          </p:cNvPr>
          <p:cNvSpPr txBox="1">
            <a:spLocks/>
          </p:cNvSpPr>
          <p:nvPr/>
        </p:nvSpPr>
        <p:spPr>
          <a:xfrm>
            <a:off x="-36897" y="4928700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lang="en-US" sz="600" smtClean="0">
                <a:solidFill>
                  <a:srgbClr val="005746"/>
                </a:solidFill>
                <a:latin typeface="Century Gothic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lang="en-US" sz="600" dirty="0">
              <a:solidFill>
                <a:srgbClr val="005746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4986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ectángulo 262">
            <a:extLst>
              <a:ext uri="{FF2B5EF4-FFF2-40B4-BE49-F238E27FC236}">
                <a16:creationId xmlns:a16="http://schemas.microsoft.com/office/drawing/2014/main" id="{07819783-C785-013E-D4B6-039C70D16981}"/>
              </a:ext>
            </a:extLst>
          </p:cNvPr>
          <p:cNvSpPr/>
          <p:nvPr/>
        </p:nvSpPr>
        <p:spPr>
          <a:xfrm>
            <a:off x="1" y="1908000"/>
            <a:ext cx="9144000" cy="3240000"/>
          </a:xfrm>
          <a:prstGeom prst="rect">
            <a:avLst/>
          </a:prstGeom>
          <a:solidFill>
            <a:srgbClr val="FFF4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C9A80C5-9288-4FFC-3278-1B4BFD1B8FCA}"/>
              </a:ext>
            </a:extLst>
          </p:cNvPr>
          <p:cNvSpPr txBox="1"/>
          <p:nvPr/>
        </p:nvSpPr>
        <p:spPr>
          <a:xfrm>
            <a:off x="575999" y="1152000"/>
            <a:ext cx="5328000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4800"/>
              </a:lnSpc>
            </a:pPr>
            <a:r>
              <a:rPr lang="en-GB" sz="4800" b="1" dirty="0">
                <a:solidFill>
                  <a:schemeClr val="tx1">
                    <a:lumMod val="10000"/>
                    <a:lumOff val="90000"/>
                  </a:schemeClr>
                </a:solidFill>
                <a:latin typeface="Century Gothic" panose="020B0502020202020204" pitchFamily="34" charset="0"/>
                <a:cs typeface="Century Gothic"/>
              </a:rPr>
              <a:t>E</a:t>
            </a:r>
            <a:r>
              <a:rPr lang="en-GB" sz="4800" b="1" spc="-150" dirty="0">
                <a:solidFill>
                  <a:schemeClr val="tx1">
                    <a:lumMod val="10000"/>
                    <a:lumOff val="90000"/>
                  </a:schemeClr>
                </a:solidFill>
                <a:latin typeface="Century Gothic" panose="020B0502020202020204" pitchFamily="34" charset="0"/>
                <a:cs typeface="Century Gothic"/>
              </a:rPr>
              <a:t>C</a:t>
            </a:r>
            <a:r>
              <a:rPr lang="en-GB" sz="4800" b="1" spc="-300" dirty="0">
                <a:solidFill>
                  <a:schemeClr val="tx1">
                    <a:lumMod val="10000"/>
                    <a:lumOff val="90000"/>
                  </a:schemeClr>
                </a:solidFill>
                <a:latin typeface="Century Gothic" panose="020B0502020202020204" pitchFamily="34" charset="0"/>
                <a:cs typeface="Century Gothic"/>
              </a:rPr>
              <a:t>OV</a:t>
            </a:r>
            <a:r>
              <a:rPr lang="en-GB" sz="4800" b="1" spc="-150" dirty="0">
                <a:solidFill>
                  <a:schemeClr val="tx1">
                    <a:lumMod val="10000"/>
                    <a:lumOff val="90000"/>
                  </a:schemeClr>
                </a:solidFill>
                <a:latin typeface="Century Gothic" panose="020B0502020202020204" pitchFamily="34" charset="0"/>
                <a:cs typeface="Century Gothic"/>
              </a:rPr>
              <a:t>A</a:t>
            </a:r>
            <a:r>
              <a:rPr lang="en-GB" sz="4800" b="1" dirty="0">
                <a:solidFill>
                  <a:schemeClr val="tx1">
                    <a:lumMod val="10000"/>
                    <a:lumOff val="90000"/>
                  </a:schemeClr>
                </a:solidFill>
                <a:latin typeface="Century Gothic" panose="020B0502020202020204" pitchFamily="34" charset="0"/>
                <a:cs typeface="Century Gothic"/>
              </a:rPr>
              <a:t>RES PLAN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B445683-0995-60A5-5D1A-DCCF28B05644}"/>
              </a:ext>
            </a:extLst>
          </p:cNvPr>
          <p:cNvSpPr txBox="1"/>
          <p:nvPr/>
        </p:nvSpPr>
        <p:spPr>
          <a:xfrm>
            <a:off x="215997" y="1008140"/>
            <a:ext cx="345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2400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STRATEGIC PLANS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A53FCA03-1D6F-BAE0-446F-1D4AA97C5F2D}"/>
              </a:ext>
            </a:extLst>
          </p:cNvPr>
          <p:cNvSpPr>
            <a:spLocks noChangeAspect="1"/>
          </p:cNvSpPr>
          <p:nvPr/>
        </p:nvSpPr>
        <p:spPr>
          <a:xfrm>
            <a:off x="5832000" y="504000"/>
            <a:ext cx="2808000" cy="2808000"/>
          </a:xfrm>
          <a:prstGeom prst="ellipse">
            <a:avLst/>
          </a:prstGeom>
          <a:solidFill>
            <a:srgbClr val="FFF4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B4E628"/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785895E-F91E-7974-2D2A-D7BDC820474C}"/>
              </a:ext>
            </a:extLst>
          </p:cNvPr>
          <p:cNvSpPr>
            <a:spLocks noChangeAspect="1"/>
          </p:cNvSpPr>
          <p:nvPr/>
        </p:nvSpPr>
        <p:spPr>
          <a:xfrm>
            <a:off x="6048000" y="720000"/>
            <a:ext cx="2376000" cy="2376000"/>
          </a:xfrm>
          <a:prstGeom prst="ellipse">
            <a:avLst/>
          </a:prstGeom>
          <a:solidFill>
            <a:srgbClr val="B4E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B4E628"/>
              </a:solidFill>
              <a:latin typeface="Century Gothic" panose="020B0502020202020204" pitchFamily="34" charset="0"/>
              <a:cs typeface="Century Gothic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4648553-4B30-E120-DE62-30C1EBA1B2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2000" y="720000"/>
            <a:ext cx="2664000" cy="231652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39BAAFD-B098-678A-4D43-620D21106C98}"/>
              </a:ext>
            </a:extLst>
          </p:cNvPr>
          <p:cNvSpPr txBox="1"/>
          <p:nvPr/>
        </p:nvSpPr>
        <p:spPr>
          <a:xfrm>
            <a:off x="432000" y="2016000"/>
            <a:ext cx="1044000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lnSpc>
                <a:spcPts val="4800"/>
              </a:lnSpc>
            </a:pPr>
            <a:r>
              <a:rPr lang="en-GB" sz="4800" b="1" dirty="0">
                <a:ln w="12700">
                  <a:solidFill>
                    <a:srgbClr val="FFC800"/>
                  </a:solidFill>
                </a:ln>
                <a:solidFill>
                  <a:srgbClr val="FFF4CC"/>
                </a:solidFill>
                <a:latin typeface="Century Gothic" panose="020B0502020202020204" pitchFamily="34" charset="0"/>
                <a:cs typeface="Century Gothic"/>
              </a:rPr>
              <a:t>03.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1493C47-E527-5BE0-EFE7-C19DF50DD601}"/>
              </a:ext>
            </a:extLst>
          </p:cNvPr>
          <p:cNvSpPr txBox="1"/>
          <p:nvPr/>
        </p:nvSpPr>
        <p:spPr>
          <a:xfrm>
            <a:off x="1584000" y="2016000"/>
            <a:ext cx="446400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GB" sz="1600" b="1" dirty="0">
                <a:solidFill>
                  <a:srgbClr val="009640"/>
                </a:solidFill>
                <a:latin typeface="Century Gothic"/>
                <a:cs typeface="Century Gothic"/>
              </a:rPr>
              <a:t>Alliances with major stakeholders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1619A1-2CB3-7529-86F4-679545C4A478}"/>
              </a:ext>
            </a:extLst>
          </p:cNvPr>
          <p:cNvSpPr txBox="1"/>
          <p:nvPr/>
        </p:nvSpPr>
        <p:spPr>
          <a:xfrm>
            <a:off x="1584000" y="2304000"/>
            <a:ext cx="4464000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800"/>
              </a:spcAft>
            </a:pPr>
            <a:r>
              <a:rPr lang="en-GB" sz="12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Due to volume of waste generation and influence such as hotel chains, restaurant groups and their franchises.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EF79B291-9F13-7FC8-CC99-68F6DFF401B8}"/>
              </a:ext>
            </a:extLst>
          </p:cNvPr>
          <p:cNvSpPr txBox="1">
            <a:spLocks/>
          </p:cNvSpPr>
          <p:nvPr/>
        </p:nvSpPr>
        <p:spPr>
          <a:xfrm>
            <a:off x="1008000" y="90000"/>
            <a:ext cx="4320000" cy="64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800" dirty="0">
                <a:solidFill>
                  <a:srgbClr val="005746"/>
                </a:solidFill>
                <a:latin typeface="Century Gothic"/>
                <a:cs typeface="Century Gothic"/>
              </a:rPr>
              <a:t>Strategy for the present and future of circular HORECA in Spain 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DBE3C216-4FE4-28BB-43EC-4AEE72C4046D}"/>
              </a:ext>
            </a:extLst>
          </p:cNvPr>
          <p:cNvSpPr txBox="1">
            <a:spLocks/>
          </p:cNvSpPr>
          <p:nvPr/>
        </p:nvSpPr>
        <p:spPr>
          <a:xfrm>
            <a:off x="216000" y="72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0" dirty="0">
                <a:latin typeface="Century Gothic"/>
                <a:cs typeface="Century Gothic"/>
              </a:rPr>
              <a:t>04.</a:t>
            </a:r>
            <a:endParaRPr lang="en-GB" sz="4000" dirty="0">
              <a:latin typeface="Century Gothic"/>
              <a:cs typeface="Century Gothic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2B8C228-70EA-136D-598B-2E0EECB3E8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000" y="4752000"/>
            <a:ext cx="1224000" cy="268233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62E49DB-87E5-EE7B-49B1-2BDA069FDF95}"/>
              </a:ext>
            </a:extLst>
          </p:cNvPr>
          <p:cNvSpPr txBox="1">
            <a:spLocks/>
          </p:cNvSpPr>
          <p:nvPr/>
        </p:nvSpPr>
        <p:spPr>
          <a:xfrm>
            <a:off x="-36897" y="4928700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lang="en-US" sz="600" smtClean="0">
                <a:solidFill>
                  <a:srgbClr val="005746"/>
                </a:solidFill>
                <a:latin typeface="Century Gothic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lang="en-US" sz="600" dirty="0">
              <a:solidFill>
                <a:srgbClr val="005746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66847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ectángulo 262">
            <a:extLst>
              <a:ext uri="{FF2B5EF4-FFF2-40B4-BE49-F238E27FC236}">
                <a16:creationId xmlns:a16="http://schemas.microsoft.com/office/drawing/2014/main" id="{07819783-C785-013E-D4B6-039C70D16981}"/>
              </a:ext>
            </a:extLst>
          </p:cNvPr>
          <p:cNvSpPr/>
          <p:nvPr/>
        </p:nvSpPr>
        <p:spPr>
          <a:xfrm>
            <a:off x="1" y="1908000"/>
            <a:ext cx="9144000" cy="3240000"/>
          </a:xfrm>
          <a:prstGeom prst="rect">
            <a:avLst/>
          </a:prstGeom>
          <a:solidFill>
            <a:srgbClr val="FFF4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32445BB2-312D-F37A-C275-4EE3D715B20F}"/>
              </a:ext>
            </a:extLst>
          </p:cNvPr>
          <p:cNvSpPr>
            <a:spLocks noChangeAspect="1"/>
          </p:cNvSpPr>
          <p:nvPr/>
        </p:nvSpPr>
        <p:spPr>
          <a:xfrm>
            <a:off x="7272000" y="1044000"/>
            <a:ext cx="1728000" cy="1728000"/>
          </a:xfrm>
          <a:prstGeom prst="ellipse">
            <a:avLst/>
          </a:prstGeom>
          <a:solidFill>
            <a:srgbClr val="B4E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B4E628"/>
              </a:solidFill>
              <a:latin typeface="Century Gothic" panose="020B0502020202020204" pitchFamily="34" charset="0"/>
              <a:cs typeface="Century Gothic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3D46D0C2-BBAD-75A1-4C0A-7EFE5131F3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000" y="766249"/>
            <a:ext cx="1440000" cy="1862662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EF994B4A-9A08-8DAD-4EF9-911BF18CDAA2}"/>
              </a:ext>
            </a:extLst>
          </p:cNvPr>
          <p:cNvSpPr>
            <a:spLocks noChangeAspect="1"/>
          </p:cNvSpPr>
          <p:nvPr/>
        </p:nvSpPr>
        <p:spPr>
          <a:xfrm>
            <a:off x="6372000" y="2736000"/>
            <a:ext cx="1728000" cy="1728000"/>
          </a:xfrm>
          <a:prstGeom prst="ellipse">
            <a:avLst/>
          </a:prstGeom>
          <a:solidFill>
            <a:srgbClr val="B4E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B4E628"/>
              </a:solidFill>
              <a:latin typeface="Century Gothic" panose="020B0502020202020204" pitchFamily="34" charset="0"/>
              <a:cs typeface="Century Gothic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CBF762F7-3C9A-9B79-EB5F-5DF12BACA6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6000" y="2876447"/>
            <a:ext cx="1440000" cy="1440000"/>
          </a:xfrm>
          <a:prstGeom prst="ellipse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0C9A80C5-9288-4FFC-3278-1B4BFD1B8FCA}"/>
              </a:ext>
            </a:extLst>
          </p:cNvPr>
          <p:cNvSpPr txBox="1"/>
          <p:nvPr/>
        </p:nvSpPr>
        <p:spPr>
          <a:xfrm>
            <a:off x="575999" y="1152000"/>
            <a:ext cx="5328000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4800"/>
              </a:lnSpc>
            </a:pPr>
            <a:r>
              <a:rPr lang="en-GB" sz="4800" b="1" dirty="0">
                <a:solidFill>
                  <a:schemeClr val="tx1">
                    <a:lumMod val="10000"/>
                    <a:lumOff val="90000"/>
                  </a:schemeClr>
                </a:solidFill>
                <a:latin typeface="Century Gothic" panose="020B0502020202020204" pitchFamily="34" charset="0"/>
                <a:cs typeface="Century Gothic"/>
              </a:rPr>
              <a:t>E</a:t>
            </a:r>
            <a:r>
              <a:rPr lang="en-GB" sz="4800" b="1" spc="-150" dirty="0">
                <a:solidFill>
                  <a:schemeClr val="tx1">
                    <a:lumMod val="10000"/>
                    <a:lumOff val="90000"/>
                  </a:schemeClr>
                </a:solidFill>
                <a:latin typeface="Century Gothic" panose="020B0502020202020204" pitchFamily="34" charset="0"/>
                <a:cs typeface="Century Gothic"/>
              </a:rPr>
              <a:t>C</a:t>
            </a:r>
            <a:r>
              <a:rPr lang="en-GB" sz="4800" b="1" spc="-300" dirty="0">
                <a:solidFill>
                  <a:schemeClr val="tx1">
                    <a:lumMod val="10000"/>
                    <a:lumOff val="90000"/>
                  </a:schemeClr>
                </a:solidFill>
                <a:latin typeface="Century Gothic" panose="020B0502020202020204" pitchFamily="34" charset="0"/>
                <a:cs typeface="Century Gothic"/>
              </a:rPr>
              <a:t>OV</a:t>
            </a:r>
            <a:r>
              <a:rPr lang="en-GB" sz="4800" b="1" spc="-150" dirty="0">
                <a:solidFill>
                  <a:schemeClr val="tx1">
                    <a:lumMod val="10000"/>
                    <a:lumOff val="90000"/>
                  </a:schemeClr>
                </a:solidFill>
                <a:latin typeface="Century Gothic" panose="020B0502020202020204" pitchFamily="34" charset="0"/>
                <a:cs typeface="Century Gothic"/>
              </a:rPr>
              <a:t>A</a:t>
            </a:r>
            <a:r>
              <a:rPr lang="en-GB" sz="4800" b="1" dirty="0">
                <a:solidFill>
                  <a:schemeClr val="tx1">
                    <a:lumMod val="10000"/>
                    <a:lumOff val="90000"/>
                  </a:schemeClr>
                </a:solidFill>
                <a:latin typeface="Century Gothic" panose="020B0502020202020204" pitchFamily="34" charset="0"/>
                <a:cs typeface="Century Gothic"/>
              </a:rPr>
              <a:t>RES PLAN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B445683-0995-60A5-5D1A-DCCF28B05644}"/>
              </a:ext>
            </a:extLst>
          </p:cNvPr>
          <p:cNvSpPr txBox="1"/>
          <p:nvPr/>
        </p:nvSpPr>
        <p:spPr>
          <a:xfrm>
            <a:off x="215997" y="1008140"/>
            <a:ext cx="345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2400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STRATEGIC PLANS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1267CB1F-4E99-5F33-519D-26DC77F991BD}"/>
              </a:ext>
            </a:extLst>
          </p:cNvPr>
          <p:cNvSpPr>
            <a:spLocks noChangeAspect="1"/>
          </p:cNvSpPr>
          <p:nvPr/>
        </p:nvSpPr>
        <p:spPr>
          <a:xfrm>
            <a:off x="5532584" y="1044000"/>
            <a:ext cx="1637123" cy="1764000"/>
          </a:xfrm>
          <a:prstGeom prst="ellipse">
            <a:avLst/>
          </a:prstGeom>
          <a:solidFill>
            <a:srgbClr val="B4E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B4E628"/>
              </a:solidFill>
              <a:latin typeface="Century Gothic" panose="020B0502020202020204" pitchFamily="34" charset="0"/>
              <a:cs typeface="Century Gothic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5B83AED5-15E6-0DB1-F24D-B77475838E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4293" y="1001802"/>
            <a:ext cx="1576524" cy="163639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39BAAFD-B098-678A-4D43-620D21106C98}"/>
              </a:ext>
            </a:extLst>
          </p:cNvPr>
          <p:cNvSpPr txBox="1"/>
          <p:nvPr/>
        </p:nvSpPr>
        <p:spPr>
          <a:xfrm>
            <a:off x="432000" y="2016000"/>
            <a:ext cx="1044000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lnSpc>
                <a:spcPts val="4800"/>
              </a:lnSpc>
            </a:pPr>
            <a:r>
              <a:rPr lang="en-GB" sz="4800" b="1">
                <a:ln w="12700">
                  <a:solidFill>
                    <a:srgbClr val="FFC800"/>
                  </a:solidFill>
                </a:ln>
                <a:solidFill>
                  <a:srgbClr val="FFF4CC"/>
                </a:solidFill>
                <a:latin typeface="Century Gothic" panose="020B0502020202020204" pitchFamily="34" charset="0"/>
                <a:cs typeface="Century Gothic"/>
              </a:rPr>
              <a:t>04.</a:t>
            </a:r>
            <a:endParaRPr lang="en-GB" sz="4800" b="1" dirty="0">
              <a:ln w="12700">
                <a:solidFill>
                  <a:srgbClr val="FFC800"/>
                </a:solidFill>
              </a:ln>
              <a:solidFill>
                <a:srgbClr val="FFF4CC"/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1493C47-E527-5BE0-EFE7-C19DF50DD601}"/>
              </a:ext>
            </a:extLst>
          </p:cNvPr>
          <p:cNvSpPr txBox="1"/>
          <p:nvPr/>
        </p:nvSpPr>
        <p:spPr>
          <a:xfrm>
            <a:off x="1584000" y="2016000"/>
            <a:ext cx="446400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GB" sz="1600" b="1" dirty="0">
                <a:solidFill>
                  <a:srgbClr val="009640"/>
                </a:solidFill>
                <a:latin typeface="Century Gothic"/>
                <a:cs typeface="Century Gothic"/>
              </a:rPr>
              <a:t>Environmental information and training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1619A1-2CB3-7529-86F4-679545C4A478}"/>
              </a:ext>
            </a:extLst>
          </p:cNvPr>
          <p:cNvSpPr txBox="1"/>
          <p:nvPr/>
        </p:nvSpPr>
        <p:spPr>
          <a:xfrm>
            <a:off x="1583999" y="2304000"/>
            <a:ext cx="4464000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800"/>
              </a:spcAft>
            </a:pPr>
            <a:r>
              <a:rPr lang="en-GB" sz="12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Waste management and environmental sustainability campaigns to mobilise and engage HORECA professionals.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AEC5AEB-BE2A-7066-0B56-0FCBB8A563E5}"/>
              </a:ext>
            </a:extLst>
          </p:cNvPr>
          <p:cNvSpPr txBox="1"/>
          <p:nvPr/>
        </p:nvSpPr>
        <p:spPr>
          <a:xfrm>
            <a:off x="1584000" y="2808000"/>
            <a:ext cx="4464000" cy="13336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16000" indent="-216000">
              <a:spcAft>
                <a:spcPts val="800"/>
              </a:spcAft>
              <a:buClr>
                <a:srgbClr val="009640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Visits.</a:t>
            </a:r>
          </a:p>
          <a:p>
            <a:pPr marL="216000" indent="-216000">
              <a:spcAft>
                <a:spcPts val="800"/>
              </a:spcAft>
              <a:buClr>
                <a:srgbClr val="009640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Guidance services.</a:t>
            </a:r>
          </a:p>
          <a:p>
            <a:pPr marL="216000" indent="-216000">
              <a:spcAft>
                <a:spcPts val="800"/>
              </a:spcAft>
              <a:buClr>
                <a:srgbClr val="009640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Seasonal awareness-raising campaigns.</a:t>
            </a:r>
          </a:p>
          <a:p>
            <a:pPr marL="216000" indent="-216000">
              <a:spcAft>
                <a:spcPts val="800"/>
              </a:spcAft>
              <a:buClr>
                <a:srgbClr val="009640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Network of ambassadors.</a:t>
            </a:r>
          </a:p>
          <a:p>
            <a:pPr marL="216000" indent="-216000">
              <a:spcAft>
                <a:spcPts val="800"/>
              </a:spcAft>
              <a:buClr>
                <a:srgbClr val="009640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Environmental training through different channels.</a:t>
            </a:r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06D3335B-2148-850B-87E4-34BA1B57698D}"/>
              </a:ext>
            </a:extLst>
          </p:cNvPr>
          <p:cNvSpPr txBox="1">
            <a:spLocks/>
          </p:cNvSpPr>
          <p:nvPr/>
        </p:nvSpPr>
        <p:spPr>
          <a:xfrm>
            <a:off x="1008000" y="90000"/>
            <a:ext cx="4320000" cy="64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800" dirty="0">
                <a:solidFill>
                  <a:srgbClr val="005746"/>
                </a:solidFill>
                <a:latin typeface="Century Gothic"/>
                <a:cs typeface="Century Gothic"/>
              </a:rPr>
              <a:t>Strategy for the present and future </a:t>
            </a:r>
            <a:br>
              <a:rPr lang="en-GB" sz="1800" dirty="0">
                <a:solidFill>
                  <a:srgbClr val="005746"/>
                </a:solidFill>
                <a:latin typeface="Century Gothic"/>
                <a:cs typeface="Century Gothic"/>
              </a:rPr>
            </a:br>
            <a:r>
              <a:rPr lang="en-GB" sz="1800" dirty="0">
                <a:solidFill>
                  <a:srgbClr val="005746"/>
                </a:solidFill>
                <a:latin typeface="Century Gothic"/>
                <a:cs typeface="Century Gothic"/>
              </a:rPr>
              <a:t>circular HORECA in Spain </a:t>
            </a:r>
          </a:p>
        </p:txBody>
      </p:sp>
      <p:sp>
        <p:nvSpPr>
          <p:cNvPr id="40" name="Título 1">
            <a:extLst>
              <a:ext uri="{FF2B5EF4-FFF2-40B4-BE49-F238E27FC236}">
                <a16:creationId xmlns:a16="http://schemas.microsoft.com/office/drawing/2014/main" id="{126740E0-A582-9E1B-7CF7-5DE768DA97DB}"/>
              </a:ext>
            </a:extLst>
          </p:cNvPr>
          <p:cNvSpPr txBox="1">
            <a:spLocks/>
          </p:cNvSpPr>
          <p:nvPr/>
        </p:nvSpPr>
        <p:spPr>
          <a:xfrm>
            <a:off x="216000" y="72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0" dirty="0">
                <a:latin typeface="Century Gothic"/>
                <a:cs typeface="Century Gothic"/>
              </a:rPr>
              <a:t>04.</a:t>
            </a:r>
            <a:endParaRPr lang="en-GB" sz="4000" dirty="0">
              <a:latin typeface="Century Gothic"/>
              <a:cs typeface="Century Gothic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8988D4D-42FD-55EA-BDD7-956AC33617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000" y="4752000"/>
            <a:ext cx="1224000" cy="268233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FBD0AC-2869-B81A-741F-DFA54FB07EBA}"/>
              </a:ext>
            </a:extLst>
          </p:cNvPr>
          <p:cNvSpPr txBox="1">
            <a:spLocks/>
          </p:cNvSpPr>
          <p:nvPr/>
        </p:nvSpPr>
        <p:spPr>
          <a:xfrm>
            <a:off x="-36897" y="4928700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lang="en-US" sz="600" smtClean="0">
                <a:solidFill>
                  <a:srgbClr val="005746"/>
                </a:solidFill>
                <a:latin typeface="Century Gothic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lang="en-US" sz="600" dirty="0">
              <a:solidFill>
                <a:srgbClr val="005746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1172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9158326" cy="5147236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52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/>
              <a:cs typeface="Century Gothic"/>
            </a:endParaRPr>
          </a:p>
        </p:txBody>
      </p:sp>
      <p:pic>
        <p:nvPicPr>
          <p:cNvPr id="2" name="Imagen 1" descr="foto 5.jpg"/>
          <p:cNvPicPr>
            <a:picLocks noChangeAspect="1"/>
          </p:cNvPicPr>
          <p:nvPr/>
        </p:nvPicPr>
        <p:blipFill rotWithShape="1">
          <a:blip r:embed="rId2" cstate="print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72652" cy="5131816"/>
          </a:xfrm>
          <a:prstGeom prst="rect">
            <a:avLst/>
          </a:prstGeom>
        </p:spPr>
      </p:pic>
      <p:sp>
        <p:nvSpPr>
          <p:cNvPr id="12" name="Marcador de texto 2"/>
          <p:cNvSpPr txBox="1">
            <a:spLocks/>
          </p:cNvSpPr>
          <p:nvPr/>
        </p:nvSpPr>
        <p:spPr>
          <a:xfrm>
            <a:off x="0" y="1728000"/>
            <a:ext cx="9144000" cy="1440000"/>
          </a:xfrm>
          <a:prstGeom prst="rect">
            <a:avLst/>
          </a:prstGeom>
        </p:spPr>
        <p:txBody>
          <a:bodyPr lIns="0" tIns="0" rIns="0" bIns="0" anchor="ctr" anchorCtr="1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sz="6600" b="1" dirty="0">
                <a:solidFill>
                  <a:schemeClr val="bg1"/>
                </a:solidFill>
                <a:latin typeface="Century Gothic"/>
                <a:cs typeface="Century Gothic"/>
              </a:rPr>
              <a:t>THANK YOU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AEA68A3-3FA7-4B1D-622A-85B0FAB1E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000" y="3600000"/>
            <a:ext cx="2592000" cy="56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57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0C921FE-589F-84C1-A3B5-6C4063723B98}"/>
              </a:ext>
            </a:extLst>
          </p:cNvPr>
          <p:cNvSpPr/>
          <p:nvPr/>
        </p:nvSpPr>
        <p:spPr>
          <a:xfrm>
            <a:off x="1" y="1908000"/>
            <a:ext cx="9144000" cy="3240000"/>
          </a:xfrm>
          <a:prstGeom prst="rect">
            <a:avLst/>
          </a:prstGeom>
          <a:solidFill>
            <a:srgbClr val="FFF4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E718E7CA-89C9-3026-090C-A0F6BBE40305}"/>
              </a:ext>
            </a:extLst>
          </p:cNvPr>
          <p:cNvSpPr>
            <a:spLocks noChangeAspect="1"/>
          </p:cNvSpPr>
          <p:nvPr/>
        </p:nvSpPr>
        <p:spPr>
          <a:xfrm>
            <a:off x="1980000" y="2772000"/>
            <a:ext cx="1728000" cy="1728000"/>
          </a:xfrm>
          <a:prstGeom prst="ellipse">
            <a:avLst/>
          </a:prstGeom>
          <a:solidFill>
            <a:srgbClr val="B4E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B4E628"/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E375EC1-701E-8F98-B4E0-688BC3B3C15C}"/>
              </a:ext>
            </a:extLst>
          </p:cNvPr>
          <p:cNvSpPr txBox="1">
            <a:spLocks/>
          </p:cNvSpPr>
          <p:nvPr/>
        </p:nvSpPr>
        <p:spPr>
          <a:xfrm>
            <a:off x="2088000" y="3420000"/>
            <a:ext cx="1512000" cy="64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6000" b="1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4</a:t>
            </a:r>
            <a:r>
              <a:rPr lang="en-GB" sz="6000" b="1" baseline="22000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.4%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9B563B6-BB2F-8BC3-8761-9743E99A529B}"/>
              </a:ext>
            </a:extLst>
          </p:cNvPr>
          <p:cNvSpPr txBox="1"/>
          <p:nvPr/>
        </p:nvSpPr>
        <p:spPr>
          <a:xfrm>
            <a:off x="2160000" y="3096000"/>
            <a:ext cx="1368000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4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CONTRIBUTION </a:t>
            </a:r>
            <a:r>
              <a:rPr lang="en-GB" sz="14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TO GDP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E71E1B0-2CE7-2C14-098E-C7F0D89456F0}"/>
              </a:ext>
            </a:extLst>
          </p:cNvPr>
          <p:cNvSpPr>
            <a:spLocks noChangeAspect="1"/>
          </p:cNvSpPr>
          <p:nvPr/>
        </p:nvSpPr>
        <p:spPr>
          <a:xfrm>
            <a:off x="144000" y="2772000"/>
            <a:ext cx="1728000" cy="1728000"/>
          </a:xfrm>
          <a:prstGeom prst="ellipse">
            <a:avLst/>
          </a:prstGeom>
          <a:solidFill>
            <a:srgbClr val="B4E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B4E628"/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FA10313-7607-66A2-CBAB-A1CA49BDB315}"/>
              </a:ext>
            </a:extLst>
          </p:cNvPr>
          <p:cNvSpPr txBox="1">
            <a:spLocks/>
          </p:cNvSpPr>
          <p:nvPr/>
        </p:nvSpPr>
        <p:spPr>
          <a:xfrm>
            <a:off x="540000" y="3402000"/>
            <a:ext cx="936000" cy="575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800" b="1" spc="-300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1</a:t>
            </a:r>
            <a:r>
              <a:rPr lang="en-GB" sz="4800" b="1" baseline="22000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.5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7038EBC-1C14-9D18-5465-FDD34FFD23FF}"/>
              </a:ext>
            </a:extLst>
          </p:cNvPr>
          <p:cNvSpPr txBox="1"/>
          <p:nvPr/>
        </p:nvSpPr>
        <p:spPr>
          <a:xfrm>
            <a:off x="432000" y="3960000"/>
            <a:ext cx="1152000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GB" sz="10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MILLION </a:t>
            </a:r>
            <a:r>
              <a:rPr lang="en-GB" sz="10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EMPLOYED WORKERS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912B34C-6977-58C0-004B-A8574A1FC316}"/>
              </a:ext>
            </a:extLst>
          </p:cNvPr>
          <p:cNvSpPr txBox="1"/>
          <p:nvPr/>
        </p:nvSpPr>
        <p:spPr>
          <a:xfrm>
            <a:off x="324000" y="3096000"/>
            <a:ext cx="1368000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4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JOB </a:t>
            </a:r>
            <a:r>
              <a:rPr lang="en-GB" sz="14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GENERATION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A2DDB36-F733-0E8A-8E09-6718FB065294}"/>
              </a:ext>
            </a:extLst>
          </p:cNvPr>
          <p:cNvSpPr txBox="1"/>
          <p:nvPr/>
        </p:nvSpPr>
        <p:spPr>
          <a:xfrm>
            <a:off x="792000" y="2232000"/>
            <a:ext cx="4320000" cy="41036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400" dirty="0">
                <a:solidFill>
                  <a:srgbClr val="005746"/>
                </a:solidFill>
                <a:latin typeface="Century Gothic"/>
                <a:cs typeface="Century Gothic"/>
              </a:rPr>
              <a:t>HORECA holds </a:t>
            </a:r>
            <a:r>
              <a:rPr lang="en-GB" b="1" dirty="0">
                <a:solidFill>
                  <a:srgbClr val="005746"/>
                </a:solidFill>
                <a:latin typeface="Century Gothic"/>
                <a:cs typeface="Century Gothic"/>
              </a:rPr>
              <a:t>strategic weight</a:t>
            </a:r>
            <a:r>
              <a:rPr lang="en-GB" sz="1400" b="1" dirty="0">
                <a:solidFill>
                  <a:srgbClr val="005746"/>
                </a:solidFill>
                <a:latin typeface="Century Gothic"/>
                <a:cs typeface="Century Gothic"/>
              </a:rPr>
              <a:t> </a:t>
            </a:r>
            <a:r>
              <a:rPr lang="en-GB" sz="1400" dirty="0">
                <a:solidFill>
                  <a:srgbClr val="005746"/>
                </a:solidFill>
                <a:latin typeface="Century Gothic"/>
                <a:cs typeface="Century Gothic"/>
              </a:rPr>
              <a:t> in tourism and the Spanish economy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65897F9C-7A1F-B1BC-5EF8-47A27CEA6CEF}"/>
              </a:ext>
            </a:extLst>
          </p:cNvPr>
          <p:cNvSpPr>
            <a:spLocks noChangeAspect="1"/>
          </p:cNvSpPr>
          <p:nvPr/>
        </p:nvSpPr>
        <p:spPr>
          <a:xfrm>
            <a:off x="4032000" y="2772000"/>
            <a:ext cx="1728000" cy="1728000"/>
          </a:xfrm>
          <a:prstGeom prst="ellipse">
            <a:avLst/>
          </a:prstGeom>
          <a:solidFill>
            <a:srgbClr val="B4E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B4E628"/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382F542-E677-8A96-B3CD-DC9C1CEF6965}"/>
              </a:ext>
            </a:extLst>
          </p:cNvPr>
          <p:cNvSpPr txBox="1"/>
          <p:nvPr/>
        </p:nvSpPr>
        <p:spPr>
          <a:xfrm>
            <a:off x="4208365" y="3096000"/>
            <a:ext cx="1368000" cy="3590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4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TURNOVER </a:t>
            </a:r>
          </a:p>
          <a:p>
            <a:pPr algn="ctr">
              <a:lnSpc>
                <a:spcPts val="1400"/>
              </a:lnSpc>
            </a:pPr>
            <a:r>
              <a:rPr lang="en-GB" sz="14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2021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901A5B0-022C-6C93-A0E2-3AF0CFBD68A3}"/>
              </a:ext>
            </a:extLst>
          </p:cNvPr>
          <p:cNvSpPr txBox="1"/>
          <p:nvPr/>
        </p:nvSpPr>
        <p:spPr>
          <a:xfrm>
            <a:off x="4068000" y="3383691"/>
            <a:ext cx="1656000" cy="576000"/>
          </a:xfrm>
          <a:prstGeom prst="rect">
            <a:avLst/>
          </a:prstGeom>
          <a:noFill/>
        </p:spPr>
        <p:txBody>
          <a:bodyPr wrap="square" lIns="0" tIns="0" rIns="0" bIns="3600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8</a:t>
            </a:r>
            <a:r>
              <a:rPr lang="en-GB" sz="3600" b="1" spc="-300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7.</a:t>
            </a:r>
            <a:r>
              <a:rPr lang="en-GB" sz="3600" b="1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8</a:t>
            </a:r>
            <a:r>
              <a:rPr lang="en-GB" sz="3600" b="1" spc="-150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1</a:t>
            </a:r>
            <a:r>
              <a:rPr lang="en-GB" sz="3600" b="1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6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0028E85-CB2D-DFD3-94F7-FF1B8F1AD745}"/>
              </a:ext>
            </a:extLst>
          </p:cNvPr>
          <p:cNvSpPr txBox="1"/>
          <p:nvPr/>
        </p:nvSpPr>
        <p:spPr>
          <a:xfrm>
            <a:off x="4320000" y="3952120"/>
            <a:ext cx="1152000" cy="1282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GB" sz="1000" b="1" dirty="0">
                <a:solidFill>
                  <a:srgbClr val="005746"/>
                </a:solidFill>
                <a:latin typeface="Century Gothic"/>
                <a:cs typeface="Century Gothic"/>
              </a:rPr>
              <a:t>BILLION </a:t>
            </a:r>
            <a:r>
              <a:rPr lang="en-GB" sz="1000" dirty="0">
                <a:solidFill>
                  <a:srgbClr val="005746"/>
                </a:solidFill>
                <a:latin typeface="Century Gothic"/>
                <a:cs typeface="Century Gothic"/>
              </a:rPr>
              <a:t>EUROS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42930036-21D1-E6CF-B0AB-0525B84C32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000" y="3060000"/>
            <a:ext cx="720000" cy="1247773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2093696" y="4906066"/>
            <a:ext cx="397830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1018824">
              <a:defRPr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Century Gothic"/>
              </a:rPr>
              <a:t>SOURCE: Annual Report on HORECA in Spain 2022 (</a:t>
            </a: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Century Gothic"/>
              </a:rPr>
              <a:t>Anuario de Hostelería de España 2022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Century Gothic"/>
              </a:rPr>
              <a:t>).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F453239-861F-3BA1-58F3-BAC7C03E92D4}"/>
              </a:ext>
            </a:extLst>
          </p:cNvPr>
          <p:cNvSpPr txBox="1">
            <a:spLocks/>
          </p:cNvSpPr>
          <p:nvPr/>
        </p:nvSpPr>
        <p:spPr>
          <a:xfrm>
            <a:off x="1008000" y="90000"/>
            <a:ext cx="4320000" cy="64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8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A land of bars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55746D8-82BE-FAA7-97AB-5C4BB65F66DB}"/>
              </a:ext>
            </a:extLst>
          </p:cNvPr>
          <p:cNvSpPr txBox="1">
            <a:spLocks/>
          </p:cNvSpPr>
          <p:nvPr/>
        </p:nvSpPr>
        <p:spPr>
          <a:xfrm>
            <a:off x="216000" y="72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0" dirty="0">
                <a:latin typeface="Century Gothic" panose="020B0502020202020204" pitchFamily="34" charset="0"/>
                <a:cs typeface="Century Gothic"/>
              </a:rPr>
              <a:t>01.</a:t>
            </a:r>
            <a:endParaRPr lang="en-GB" sz="4000" dirty="0">
              <a:latin typeface="Century Gothic" panose="020B0502020202020204" pitchFamily="34" charset="0"/>
              <a:cs typeface="Century Gothic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7E88BB4-481D-5DC9-C02E-5B965ED44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200" y="0"/>
            <a:ext cx="3987800" cy="15367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08FDB29-DA88-D1E8-2F6E-9B7A5B5516D3}"/>
              </a:ext>
            </a:extLst>
          </p:cNvPr>
          <p:cNvSpPr txBox="1"/>
          <p:nvPr/>
        </p:nvSpPr>
        <p:spPr>
          <a:xfrm>
            <a:off x="900000" y="1044000"/>
            <a:ext cx="1944000" cy="651905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 algn="ctr"/>
            <a:r>
              <a:rPr lang="en-GB" sz="4000" b="1" spc="-150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3</a:t>
            </a:r>
            <a:r>
              <a:rPr lang="en-GB" sz="4000" b="1" spc="-300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11,</a:t>
            </a:r>
            <a:r>
              <a:rPr lang="en-GB" sz="4000" b="1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990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CB48BE3-E7C1-C7EF-3033-77045036C8D1}"/>
              </a:ext>
            </a:extLst>
          </p:cNvPr>
          <p:cNvSpPr txBox="1"/>
          <p:nvPr/>
        </p:nvSpPr>
        <p:spPr>
          <a:xfrm>
            <a:off x="900000" y="1584000"/>
            <a:ext cx="1944000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GB" sz="10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HORECA </a:t>
            </a:r>
            <a:r>
              <a:rPr lang="en-GB" sz="10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ESTABLISHMENTS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BE8EE46-9A5F-98C6-DB6E-B87E2DEC937D}"/>
              </a:ext>
            </a:extLst>
          </p:cNvPr>
          <p:cNvSpPr txBox="1"/>
          <p:nvPr/>
        </p:nvSpPr>
        <p:spPr>
          <a:xfrm>
            <a:off x="6624000" y="2052000"/>
            <a:ext cx="2016000" cy="41036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400" dirty="0">
                <a:solidFill>
                  <a:srgbClr val="005746"/>
                </a:solidFill>
                <a:latin typeface="Century Gothic"/>
                <a:cs typeface="Century Gothic"/>
              </a:rPr>
              <a:t>Quite important cultural element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77AA519E-33BD-C49E-11FE-A47F74F640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059"/>
          <a:stretch/>
        </p:blipFill>
        <p:spPr>
          <a:xfrm>
            <a:off x="5591064" y="2652908"/>
            <a:ext cx="1524000" cy="2490592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B9BA3B80-5271-BB0A-79A1-09674E7BBB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181" b="8217"/>
          <a:stretch/>
        </p:blipFill>
        <p:spPr>
          <a:xfrm>
            <a:off x="7612765" y="3034209"/>
            <a:ext cx="1531235" cy="2109291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7755D940-A7EF-7E06-7FB9-CE996578A1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167"/>
          <a:stretch/>
        </p:blipFill>
        <p:spPr>
          <a:xfrm>
            <a:off x="6268100" y="2740480"/>
            <a:ext cx="2463800" cy="2403020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39E169B4-FA5D-5DD9-9964-554CDBC6E857}"/>
              </a:ext>
            </a:extLst>
          </p:cNvPr>
          <p:cNvSpPr txBox="1"/>
          <p:nvPr/>
        </p:nvSpPr>
        <p:spPr>
          <a:xfrm>
            <a:off x="3311995" y="1152000"/>
            <a:ext cx="2653375" cy="528794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 algn="ctr"/>
            <a:r>
              <a:rPr lang="en-GB" sz="3200" b="1" baseline="12000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over </a:t>
            </a:r>
            <a:r>
              <a:rPr lang="en-GB" sz="3200" b="1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200,000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CE029A65-85AA-7A66-1087-8145CD4BBC10}"/>
              </a:ext>
            </a:extLst>
          </p:cNvPr>
          <p:cNvSpPr txBox="1"/>
          <p:nvPr/>
        </p:nvSpPr>
        <p:spPr>
          <a:xfrm>
            <a:off x="3538426" y="1592709"/>
            <a:ext cx="2160000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GB" sz="10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SINGLE-USE GLASS PACKAGING </a:t>
            </a:r>
            <a:r>
              <a:rPr lang="en-GB" sz="10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GENERATORS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E15BC896-67C5-DAF8-067A-16FF8A9177CD}"/>
              </a:ext>
            </a:extLst>
          </p:cNvPr>
          <p:cNvCxnSpPr>
            <a:cxnSpLocks/>
          </p:cNvCxnSpPr>
          <p:nvPr/>
        </p:nvCxnSpPr>
        <p:spPr>
          <a:xfrm>
            <a:off x="2808000" y="1404000"/>
            <a:ext cx="612000" cy="0"/>
          </a:xfrm>
          <a:prstGeom prst="line">
            <a:avLst/>
          </a:prstGeom>
          <a:ln w="19050" cap="sq" cmpd="sng">
            <a:solidFill>
              <a:srgbClr val="009640"/>
            </a:solidFill>
            <a:prstDash val="solid"/>
            <a:round/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Imagen 42">
            <a:extLst>
              <a:ext uri="{FF2B5EF4-FFF2-40B4-BE49-F238E27FC236}">
                <a16:creationId xmlns:a16="http://schemas.microsoft.com/office/drawing/2014/main" id="{4AB76335-4BDE-53F7-7284-81AD9A9E2F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000" y="4752000"/>
            <a:ext cx="1224000" cy="26823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738DD65-A929-1137-4626-8BFD70BC83A0}"/>
              </a:ext>
            </a:extLst>
          </p:cNvPr>
          <p:cNvSpPr txBox="1"/>
          <p:nvPr/>
        </p:nvSpPr>
        <p:spPr>
          <a:xfrm>
            <a:off x="1008000" y="864000"/>
            <a:ext cx="2016000" cy="2051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dirty="0">
                <a:solidFill>
                  <a:srgbClr val="005746"/>
                </a:solidFill>
                <a:latin typeface="Century Gothic"/>
                <a:cs typeface="Century Gothic"/>
              </a:rPr>
              <a:t>In Spain, there are…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314859F-651F-BB40-8CBF-1B5D9767135E}"/>
              </a:ext>
            </a:extLst>
          </p:cNvPr>
          <p:cNvSpPr txBox="1">
            <a:spLocks/>
          </p:cNvSpPr>
          <p:nvPr/>
        </p:nvSpPr>
        <p:spPr>
          <a:xfrm>
            <a:off x="-36897" y="4928700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lang="en-US" sz="600" smtClean="0">
                <a:solidFill>
                  <a:srgbClr val="005746"/>
                </a:solidFill>
                <a:latin typeface="Century Gothic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lang="en-US" sz="600" dirty="0">
              <a:solidFill>
                <a:srgbClr val="005746"/>
              </a:solidFill>
              <a:latin typeface="Century Gothic"/>
            </a:endParaRPr>
          </a:p>
        </p:txBody>
      </p:sp>
      <p:pic>
        <p:nvPicPr>
          <p:cNvPr id="6" name="Imagen 5" descr="Texto&#10;&#10;Descripción generada automáticamente con confianza media">
            <a:extLst>
              <a:ext uri="{FF2B5EF4-FFF2-40B4-BE49-F238E27FC236}">
                <a16:creationId xmlns:a16="http://schemas.microsoft.com/office/drawing/2014/main" id="{901DB7A2-4366-95F9-FBCB-3A15A26B78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301" y="4634302"/>
            <a:ext cx="1356662" cy="53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56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Elipse 86">
            <a:extLst>
              <a:ext uri="{FF2B5EF4-FFF2-40B4-BE49-F238E27FC236}">
                <a16:creationId xmlns:a16="http://schemas.microsoft.com/office/drawing/2014/main" id="{057CFB92-A531-9437-B118-C19A45586FF1}"/>
              </a:ext>
            </a:extLst>
          </p:cNvPr>
          <p:cNvSpPr>
            <a:spLocks noChangeAspect="1"/>
          </p:cNvSpPr>
          <p:nvPr/>
        </p:nvSpPr>
        <p:spPr>
          <a:xfrm>
            <a:off x="144000" y="1440000"/>
            <a:ext cx="3024000" cy="3024000"/>
          </a:xfrm>
          <a:prstGeom prst="ellipse">
            <a:avLst/>
          </a:prstGeom>
          <a:solidFill>
            <a:srgbClr val="FFF4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B4E628"/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93" name="Rectángulo 92">
            <a:extLst>
              <a:ext uri="{FF2B5EF4-FFF2-40B4-BE49-F238E27FC236}">
                <a16:creationId xmlns:a16="http://schemas.microsoft.com/office/drawing/2014/main" id="{C1E82F42-BCA0-3EFF-CBC6-E821DEB2AEA0}"/>
              </a:ext>
            </a:extLst>
          </p:cNvPr>
          <p:cNvSpPr/>
          <p:nvPr/>
        </p:nvSpPr>
        <p:spPr>
          <a:xfrm>
            <a:off x="1" y="1917728"/>
            <a:ext cx="9144000" cy="3240000"/>
          </a:xfrm>
          <a:prstGeom prst="rect">
            <a:avLst/>
          </a:prstGeom>
          <a:solidFill>
            <a:srgbClr val="FFF4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B73A7A-B326-B97E-BCFE-457A931CE845}"/>
              </a:ext>
            </a:extLst>
          </p:cNvPr>
          <p:cNvSpPr txBox="1">
            <a:spLocks/>
          </p:cNvSpPr>
          <p:nvPr/>
        </p:nvSpPr>
        <p:spPr>
          <a:xfrm>
            <a:off x="1008000" y="90000"/>
            <a:ext cx="4320000" cy="64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8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Responsible HORECA, a key lever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D51E553-B1CE-F8FD-4E24-CF240E8B8839}"/>
              </a:ext>
            </a:extLst>
          </p:cNvPr>
          <p:cNvSpPr txBox="1">
            <a:spLocks/>
          </p:cNvSpPr>
          <p:nvPr/>
        </p:nvSpPr>
        <p:spPr>
          <a:xfrm>
            <a:off x="216000" y="72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0" dirty="0">
                <a:latin typeface="Century Gothic" panose="020B0502020202020204" pitchFamily="34" charset="0"/>
                <a:cs typeface="Century Gothic"/>
              </a:rPr>
              <a:t>02.</a:t>
            </a:r>
            <a:endParaRPr lang="en-GB" sz="4000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4BAD2D8-9BF8-5A6D-4A13-3C12688C22DA}"/>
              </a:ext>
            </a:extLst>
          </p:cNvPr>
          <p:cNvSpPr txBox="1"/>
          <p:nvPr/>
        </p:nvSpPr>
        <p:spPr>
          <a:xfrm>
            <a:off x="215997" y="1008140"/>
            <a:ext cx="3960004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2400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THE HOSPITALITY INDUSTRY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F1E088B-C766-92F9-CE95-8E63B0840132}"/>
              </a:ext>
            </a:extLst>
          </p:cNvPr>
          <p:cNvSpPr txBox="1"/>
          <p:nvPr/>
        </p:nvSpPr>
        <p:spPr>
          <a:xfrm>
            <a:off x="648000" y="4140000"/>
            <a:ext cx="20700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GB" sz="12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OF THE WASTE FROM SINGLE-USE GLASS PACKAGING </a:t>
            </a:r>
            <a:r>
              <a:rPr lang="en-GB" sz="8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on the market.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E0EB58C0-1487-AE3D-9FAB-F7266F7BB27C}"/>
              </a:ext>
            </a:extLst>
          </p:cNvPr>
          <p:cNvSpPr>
            <a:spLocks noChangeAspect="1"/>
          </p:cNvSpPr>
          <p:nvPr/>
        </p:nvSpPr>
        <p:spPr>
          <a:xfrm>
            <a:off x="5616000" y="360000"/>
            <a:ext cx="3096000" cy="3096000"/>
          </a:xfrm>
          <a:prstGeom prst="ellipse">
            <a:avLst/>
          </a:prstGeom>
          <a:solidFill>
            <a:srgbClr val="FFF4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B4E628"/>
              </a:solidFill>
              <a:latin typeface="Century Gothic" panose="020B0502020202020204" pitchFamily="34" charset="0"/>
              <a:cs typeface="Century Gothic"/>
            </a:endParaRPr>
          </a:p>
        </p:txBody>
      </p:sp>
      <p:graphicFrame>
        <p:nvGraphicFramePr>
          <p:cNvPr id="39" name="Gráfico 38">
            <a:extLst>
              <a:ext uri="{FF2B5EF4-FFF2-40B4-BE49-F238E27FC236}">
                <a16:creationId xmlns:a16="http://schemas.microsoft.com/office/drawing/2014/main" id="{CAFC25B4-FCFF-E6E1-B9F9-8205A1A68B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624258"/>
              </p:ext>
            </p:extLst>
          </p:nvPr>
        </p:nvGraphicFramePr>
        <p:xfrm>
          <a:off x="5868002" y="612000"/>
          <a:ext cx="2592000" cy="25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4" name="CuadroTexto 93">
            <a:extLst>
              <a:ext uri="{FF2B5EF4-FFF2-40B4-BE49-F238E27FC236}">
                <a16:creationId xmlns:a16="http://schemas.microsoft.com/office/drawing/2014/main" id="{FA14A644-3749-9FF2-DE1B-9057FC2148E1}"/>
              </a:ext>
            </a:extLst>
          </p:cNvPr>
          <p:cNvSpPr txBox="1">
            <a:spLocks/>
          </p:cNvSpPr>
          <p:nvPr/>
        </p:nvSpPr>
        <p:spPr>
          <a:xfrm>
            <a:off x="6084002" y="1260000"/>
            <a:ext cx="2160000" cy="108000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GB" sz="6600" b="1" spc="-300" dirty="0">
                <a:solidFill>
                  <a:srgbClr val="009640"/>
                </a:solidFill>
                <a:latin typeface="Century Gothic"/>
                <a:cs typeface="Century Gothic"/>
              </a:rPr>
              <a:t>66</a:t>
            </a:r>
            <a:r>
              <a:rPr lang="en-GB" sz="6600" b="1" spc="-300" baseline="22000" dirty="0">
                <a:solidFill>
                  <a:srgbClr val="009640"/>
                </a:solidFill>
                <a:latin typeface="Century Gothic"/>
                <a:cs typeface="Century Gothic"/>
              </a:rPr>
              <a:t>.2%</a:t>
            </a:r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8122A8D7-84E5-A3DC-5DAF-5609F3D533BF}"/>
              </a:ext>
            </a:extLst>
          </p:cNvPr>
          <p:cNvSpPr txBox="1"/>
          <p:nvPr/>
        </p:nvSpPr>
        <p:spPr>
          <a:xfrm>
            <a:off x="6192002" y="1188000"/>
            <a:ext cx="1944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GB" sz="1200" dirty="0">
                <a:solidFill>
                  <a:srgbClr val="005746"/>
                </a:solidFill>
                <a:latin typeface="Century Gothic"/>
                <a:cs typeface="Century Gothic"/>
              </a:rPr>
              <a:t>HORECA </a:t>
            </a:r>
          </a:p>
          <a:p>
            <a:pPr algn="ctr">
              <a:lnSpc>
                <a:spcPts val="1200"/>
              </a:lnSpc>
            </a:pPr>
            <a:r>
              <a:rPr lang="en-GB" sz="1200" b="1" dirty="0">
                <a:solidFill>
                  <a:srgbClr val="005746"/>
                </a:solidFill>
                <a:latin typeface="Century Gothic"/>
                <a:cs typeface="Century Gothic"/>
              </a:rPr>
              <a:t>ESTABLISHMENTS</a:t>
            </a: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6F2FD28A-A019-5248-E75F-AC22216B5D59}"/>
              </a:ext>
            </a:extLst>
          </p:cNvPr>
          <p:cNvSpPr txBox="1"/>
          <p:nvPr/>
        </p:nvSpPr>
        <p:spPr>
          <a:xfrm>
            <a:off x="6408000" y="2196000"/>
            <a:ext cx="154800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600" b="1" dirty="0">
                <a:solidFill>
                  <a:srgbClr val="005746"/>
                </a:solidFill>
                <a:latin typeface="Century Gothic"/>
                <a:cs typeface="Century Gothic"/>
              </a:rPr>
              <a:t>SEPARATE AND RECYCLE</a:t>
            </a:r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3258EABF-E042-C7C0-4910-72FC2327373E}"/>
              </a:ext>
            </a:extLst>
          </p:cNvPr>
          <p:cNvSpPr txBox="1"/>
          <p:nvPr/>
        </p:nvSpPr>
        <p:spPr>
          <a:xfrm>
            <a:off x="5652000" y="3384000"/>
            <a:ext cx="3024000" cy="82073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b="1" dirty="0">
                <a:solidFill>
                  <a:srgbClr val="005746"/>
                </a:solidFill>
                <a:latin typeface="Century Gothic"/>
                <a:cs typeface="Century Gothic"/>
              </a:rPr>
              <a:t>The HORECA sector is key </a:t>
            </a:r>
            <a:br>
              <a:rPr lang="en-GB" sz="1400" dirty="0">
                <a:solidFill>
                  <a:srgbClr val="005746"/>
                </a:solidFill>
                <a:latin typeface="Century Gothic"/>
                <a:cs typeface="Century Gothic"/>
              </a:rPr>
            </a:br>
            <a:r>
              <a:rPr lang="en-GB" sz="1400" dirty="0">
                <a:solidFill>
                  <a:srgbClr val="005746"/>
                </a:solidFill>
                <a:latin typeface="Century Gothic"/>
                <a:cs typeface="Century Gothic"/>
              </a:rPr>
              <a:t>for a real transition towards a circular economy and fairer and more sustainable development</a:t>
            </a:r>
          </a:p>
        </p:txBody>
      </p: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A9C06A39-DC01-36CA-C3A2-086588E98D21}"/>
              </a:ext>
            </a:extLst>
          </p:cNvPr>
          <p:cNvSpPr txBox="1"/>
          <p:nvPr/>
        </p:nvSpPr>
        <p:spPr>
          <a:xfrm>
            <a:off x="3456000" y="2448000"/>
            <a:ext cx="1440000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GB" sz="10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GENERATES </a:t>
            </a:r>
            <a:r>
              <a:rPr lang="en-GB" sz="10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ON AVERAGE</a:t>
            </a:r>
          </a:p>
        </p:txBody>
      </p:sp>
      <p:pic>
        <p:nvPicPr>
          <p:cNvPr id="100" name="Imagen 99">
            <a:extLst>
              <a:ext uri="{FF2B5EF4-FFF2-40B4-BE49-F238E27FC236}">
                <a16:creationId xmlns:a16="http://schemas.microsoft.com/office/drawing/2014/main" id="{7690DCE8-74C8-BCCE-887E-411FF20D12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8000" y="2700000"/>
            <a:ext cx="936000" cy="936000"/>
          </a:xfrm>
          <a:prstGeom prst="rect">
            <a:avLst/>
          </a:prstGeom>
        </p:spPr>
      </p:pic>
      <p:sp>
        <p:nvSpPr>
          <p:cNvPr id="117" name="CuadroTexto 116">
            <a:extLst>
              <a:ext uri="{FF2B5EF4-FFF2-40B4-BE49-F238E27FC236}">
                <a16:creationId xmlns:a16="http://schemas.microsoft.com/office/drawing/2014/main" id="{A919208C-7603-8F65-4E8F-CEC8B0DA000C}"/>
              </a:ext>
            </a:extLst>
          </p:cNvPr>
          <p:cNvSpPr txBox="1"/>
          <p:nvPr/>
        </p:nvSpPr>
        <p:spPr>
          <a:xfrm>
            <a:off x="3780000" y="2736000"/>
            <a:ext cx="792000" cy="615553"/>
          </a:xfrm>
          <a:prstGeom prst="rect">
            <a:avLst/>
          </a:prstGeom>
          <a:noFill/>
          <a:effectLst>
            <a:outerShdw blurRad="88900" dir="2700000" algn="tl" rotWithShape="0">
              <a:prstClr val="black"/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  <a:cs typeface="Century Gothic"/>
              </a:rPr>
              <a:t>23</a:t>
            </a:r>
            <a:endParaRPr lang="en-GB" sz="4000" b="1" baseline="22000" dirty="0">
              <a:solidFill>
                <a:schemeClr val="bg1"/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116" name="CuadroTexto 115">
            <a:extLst>
              <a:ext uri="{FF2B5EF4-FFF2-40B4-BE49-F238E27FC236}">
                <a16:creationId xmlns:a16="http://schemas.microsoft.com/office/drawing/2014/main" id="{95C7D9B2-657F-67AE-F0FC-308B94A6EC8D}"/>
              </a:ext>
            </a:extLst>
          </p:cNvPr>
          <p:cNvSpPr txBox="1"/>
          <p:nvPr/>
        </p:nvSpPr>
        <p:spPr>
          <a:xfrm>
            <a:off x="3501702" y="3276000"/>
            <a:ext cx="1367999" cy="384721"/>
          </a:xfrm>
          <a:prstGeom prst="rect">
            <a:avLst/>
          </a:prstGeom>
          <a:noFill/>
          <a:effectLst>
            <a:outerShdw blurRad="88900" dir="2700000" algn="tl" rotWithShape="0">
              <a:prstClr val="black"/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000"/>
              </a:lnSpc>
            </a:pPr>
            <a:endParaRPr lang="en-GB" sz="1000" b="1" dirty="0">
              <a:solidFill>
                <a:schemeClr val="bg1"/>
              </a:solidFill>
              <a:latin typeface="Century Gothic" panose="020B0502020202020204" pitchFamily="34" charset="0"/>
              <a:cs typeface="Century Gothic"/>
            </a:endParaRPr>
          </a:p>
          <a:p>
            <a:pPr algn="ctr">
              <a:lnSpc>
                <a:spcPts val="1000"/>
              </a:lnSpc>
            </a:pPr>
            <a:r>
              <a:rPr lang="en-GB" sz="1000" b="1" dirty="0">
                <a:solidFill>
                  <a:schemeClr val="bg1"/>
                </a:solidFill>
                <a:latin typeface="Century Gothic" panose="020B0502020202020204" pitchFamily="34" charset="0"/>
                <a:cs typeface="Century Gothic"/>
              </a:rPr>
              <a:t>PIECES OF GLASS PACKAGING  A DAY</a:t>
            </a:r>
          </a:p>
        </p:txBody>
      </p:sp>
      <p:pic>
        <p:nvPicPr>
          <p:cNvPr id="103" name="Imagen 102">
            <a:extLst>
              <a:ext uri="{FF2B5EF4-FFF2-40B4-BE49-F238E27FC236}">
                <a16:creationId xmlns:a16="http://schemas.microsoft.com/office/drawing/2014/main" id="{0BE4CA6C-4CBA-9450-85F9-F657EE7821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8000" y="3672000"/>
            <a:ext cx="936000" cy="936000"/>
          </a:xfrm>
          <a:prstGeom prst="rect">
            <a:avLst/>
          </a:prstGeom>
        </p:spPr>
      </p:pic>
      <p:sp>
        <p:nvSpPr>
          <p:cNvPr id="121" name="CuadroTexto 120">
            <a:extLst>
              <a:ext uri="{FF2B5EF4-FFF2-40B4-BE49-F238E27FC236}">
                <a16:creationId xmlns:a16="http://schemas.microsoft.com/office/drawing/2014/main" id="{F275A06E-8CC8-EF46-E7EF-CC0872A7854B}"/>
              </a:ext>
            </a:extLst>
          </p:cNvPr>
          <p:cNvSpPr txBox="1"/>
          <p:nvPr/>
        </p:nvSpPr>
        <p:spPr>
          <a:xfrm>
            <a:off x="3312000" y="4644000"/>
            <a:ext cx="1728000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GB" sz="10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TONNES </a:t>
            </a:r>
            <a:r>
              <a:rPr lang="en-GB" sz="10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A YEAR </a:t>
            </a:r>
          </a:p>
        </p:txBody>
      </p:sp>
      <p:sp>
        <p:nvSpPr>
          <p:cNvPr id="123" name="CuadroTexto 122">
            <a:extLst>
              <a:ext uri="{FF2B5EF4-FFF2-40B4-BE49-F238E27FC236}">
                <a16:creationId xmlns:a16="http://schemas.microsoft.com/office/drawing/2014/main" id="{248BE0A2-C644-0A6D-71DE-F23560A7539D}"/>
              </a:ext>
            </a:extLst>
          </p:cNvPr>
          <p:cNvSpPr txBox="1">
            <a:spLocks/>
          </p:cNvSpPr>
          <p:nvPr/>
        </p:nvSpPr>
        <p:spPr>
          <a:xfrm>
            <a:off x="3708000" y="3852000"/>
            <a:ext cx="936000" cy="576000"/>
          </a:xfrm>
          <a:prstGeom prst="rect">
            <a:avLst/>
          </a:prstGeom>
          <a:noFill/>
          <a:effectLst>
            <a:outerShdw blurRad="88900" dir="2700000" algn="tl" rotWithShape="0">
              <a:prstClr val="black"/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  <a:cs typeface="Century Gothic"/>
              </a:rPr>
              <a:t>2</a:t>
            </a:r>
            <a:r>
              <a:rPr lang="en-GB" sz="4000" b="1" baseline="22000" dirty="0">
                <a:solidFill>
                  <a:schemeClr val="bg1"/>
                </a:solidFill>
                <a:latin typeface="Century Gothic" panose="020B0502020202020204" pitchFamily="34" charset="0"/>
                <a:cs typeface="Century Gothic"/>
              </a:rPr>
              <a:t>.82</a:t>
            </a:r>
          </a:p>
        </p:txBody>
      </p:sp>
      <p:sp>
        <p:nvSpPr>
          <p:cNvPr id="115" name="Elipse 114">
            <a:extLst>
              <a:ext uri="{FF2B5EF4-FFF2-40B4-BE49-F238E27FC236}">
                <a16:creationId xmlns:a16="http://schemas.microsoft.com/office/drawing/2014/main" id="{FC8B7CA9-42D3-0F7C-D0AE-C402F506FE59}"/>
              </a:ext>
            </a:extLst>
          </p:cNvPr>
          <p:cNvSpPr>
            <a:spLocks noChangeAspect="1"/>
          </p:cNvSpPr>
          <p:nvPr/>
        </p:nvSpPr>
        <p:spPr>
          <a:xfrm>
            <a:off x="3672000" y="1404000"/>
            <a:ext cx="1008000" cy="1008000"/>
          </a:xfrm>
          <a:prstGeom prst="ellipse">
            <a:avLst/>
          </a:prstGeom>
          <a:solidFill>
            <a:srgbClr val="FFF4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B4E628"/>
              </a:solidFill>
              <a:latin typeface="Century Gothic" panose="020B0502020202020204" pitchFamily="34" charset="0"/>
              <a:cs typeface="Century Gothic"/>
            </a:endParaRPr>
          </a:p>
        </p:txBody>
      </p:sp>
      <p:cxnSp>
        <p:nvCxnSpPr>
          <p:cNvPr id="109" name="Conector recto 108">
            <a:extLst>
              <a:ext uri="{FF2B5EF4-FFF2-40B4-BE49-F238E27FC236}">
                <a16:creationId xmlns:a16="http://schemas.microsoft.com/office/drawing/2014/main" id="{92796E54-9842-6209-9A07-BA7292D04E6F}"/>
              </a:ext>
            </a:extLst>
          </p:cNvPr>
          <p:cNvCxnSpPr>
            <a:cxnSpLocks/>
          </p:cNvCxnSpPr>
          <p:nvPr/>
        </p:nvCxnSpPr>
        <p:spPr>
          <a:xfrm>
            <a:off x="4176000" y="2160000"/>
            <a:ext cx="0" cy="216000"/>
          </a:xfrm>
          <a:prstGeom prst="line">
            <a:avLst/>
          </a:prstGeom>
          <a:ln w="19050" cap="sq" cmpd="sng">
            <a:solidFill>
              <a:srgbClr val="B4E628"/>
            </a:solidFill>
            <a:prstDash val="solid"/>
            <a:round/>
            <a:headEnd type="none" w="sm" len="sm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Elipse 111">
            <a:extLst>
              <a:ext uri="{FF2B5EF4-FFF2-40B4-BE49-F238E27FC236}">
                <a16:creationId xmlns:a16="http://schemas.microsoft.com/office/drawing/2014/main" id="{BC899487-4CB0-6C33-8D37-626A0C0ED208}"/>
              </a:ext>
            </a:extLst>
          </p:cNvPr>
          <p:cNvSpPr>
            <a:spLocks noChangeAspect="1"/>
          </p:cNvSpPr>
          <p:nvPr/>
        </p:nvSpPr>
        <p:spPr>
          <a:xfrm>
            <a:off x="3816000" y="1548000"/>
            <a:ext cx="720000" cy="720000"/>
          </a:xfrm>
          <a:prstGeom prst="ellipse">
            <a:avLst/>
          </a:prstGeom>
          <a:solidFill>
            <a:srgbClr val="B4E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113" name="CuadroTexto 112">
            <a:extLst>
              <a:ext uri="{FF2B5EF4-FFF2-40B4-BE49-F238E27FC236}">
                <a16:creationId xmlns:a16="http://schemas.microsoft.com/office/drawing/2014/main" id="{57B310ED-EE8E-A96F-C940-C59B66748AC3}"/>
              </a:ext>
            </a:extLst>
          </p:cNvPr>
          <p:cNvSpPr txBox="1"/>
          <p:nvPr/>
        </p:nvSpPr>
        <p:spPr>
          <a:xfrm>
            <a:off x="3924001" y="1512000"/>
            <a:ext cx="503999" cy="615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GB" sz="4000" b="1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1</a:t>
            </a:r>
            <a:endParaRPr lang="en-GB" sz="4000" b="1" baseline="22000" dirty="0">
              <a:solidFill>
                <a:srgbClr val="009640"/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114" name="CuadroTexto 113">
            <a:extLst>
              <a:ext uri="{FF2B5EF4-FFF2-40B4-BE49-F238E27FC236}">
                <a16:creationId xmlns:a16="http://schemas.microsoft.com/office/drawing/2014/main" id="{2D114B51-68A6-3BB5-2AC4-BD547E3495B2}"/>
              </a:ext>
            </a:extLst>
          </p:cNvPr>
          <p:cNvSpPr txBox="1"/>
          <p:nvPr/>
        </p:nvSpPr>
        <p:spPr>
          <a:xfrm>
            <a:off x="3622846" y="2059880"/>
            <a:ext cx="1080003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GB" sz="10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 </a:t>
            </a:r>
            <a:r>
              <a:rPr lang="en-GB" sz="10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ESTABLISHMENT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4184DE-3085-075C-6601-5FD4F702E8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000" y="4752000"/>
            <a:ext cx="1224000" cy="268233"/>
          </a:xfrm>
          <a:prstGeom prst="rect">
            <a:avLst/>
          </a:prstGeom>
        </p:spPr>
      </p:pic>
      <p:pic>
        <p:nvPicPr>
          <p:cNvPr id="6" name="Imagen 5" descr="VIDRIO_ENVASE.png">
            <a:extLst>
              <a:ext uri="{FF2B5EF4-FFF2-40B4-BE49-F238E27FC236}">
                <a16:creationId xmlns:a16="http://schemas.microsoft.com/office/drawing/2014/main" id="{39E100AD-F44A-F2C9-5873-34751BFC52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00" y="1872000"/>
            <a:ext cx="2160000" cy="2160000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3F9CFF00-0A29-7AEF-2341-ECF350A556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298717"/>
              </p:ext>
            </p:extLst>
          </p:nvPr>
        </p:nvGraphicFramePr>
        <p:xfrm>
          <a:off x="594000" y="1890000"/>
          <a:ext cx="2124000" cy="21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Elipse 9">
            <a:extLst>
              <a:ext uri="{FF2B5EF4-FFF2-40B4-BE49-F238E27FC236}">
                <a16:creationId xmlns:a16="http://schemas.microsoft.com/office/drawing/2014/main" id="{8CBDC881-D5B5-2DEF-6B2F-82C70FAA1442}"/>
              </a:ext>
            </a:extLst>
          </p:cNvPr>
          <p:cNvSpPr>
            <a:spLocks noChangeAspect="1"/>
          </p:cNvSpPr>
          <p:nvPr/>
        </p:nvSpPr>
        <p:spPr>
          <a:xfrm>
            <a:off x="900000" y="2196000"/>
            <a:ext cx="1512000" cy="1512000"/>
          </a:xfrm>
          <a:prstGeom prst="ellipse">
            <a:avLst/>
          </a:prstGeom>
          <a:solidFill>
            <a:srgbClr val="FFF4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/>
              <a:cs typeface="Century Gothic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A889BAA-A2D3-06B1-5A48-18E48D9FE46B}"/>
              </a:ext>
            </a:extLst>
          </p:cNvPr>
          <p:cNvSpPr txBox="1">
            <a:spLocks/>
          </p:cNvSpPr>
          <p:nvPr/>
        </p:nvSpPr>
        <p:spPr>
          <a:xfrm>
            <a:off x="864000" y="2592000"/>
            <a:ext cx="1584000" cy="72000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GB" sz="5400" b="1" spc="-150">
                <a:solidFill>
                  <a:srgbClr val="009640"/>
                </a:solidFill>
                <a:latin typeface="Century Gothic"/>
                <a:cs typeface="Century Gothic"/>
              </a:rPr>
              <a:t>5</a:t>
            </a:r>
            <a:r>
              <a:rPr lang="en-GB" sz="5400" b="1">
                <a:solidFill>
                  <a:srgbClr val="009640"/>
                </a:solidFill>
                <a:latin typeface="Century Gothic"/>
                <a:cs typeface="Century Gothic"/>
              </a:rPr>
              <a:t>0</a:t>
            </a:r>
            <a:r>
              <a:rPr lang="en-GB" sz="5400" b="1" baseline="22000" dirty="0">
                <a:solidFill>
                  <a:srgbClr val="009640"/>
                </a:solidFill>
                <a:latin typeface="Century Gothic"/>
                <a:cs typeface="Century Gothic"/>
              </a:rPr>
              <a:t>%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7C4F10A-C133-7790-A4CF-763821A7DA57}"/>
              </a:ext>
            </a:extLst>
          </p:cNvPr>
          <p:cNvSpPr>
            <a:spLocks noChangeAspect="1"/>
          </p:cNvSpPr>
          <p:nvPr/>
        </p:nvSpPr>
        <p:spPr>
          <a:xfrm rot="5400000">
            <a:off x="432000" y="1728000"/>
            <a:ext cx="2448000" cy="2448000"/>
          </a:xfrm>
          <a:prstGeom prst="rect">
            <a:avLst/>
          </a:prstGeom>
          <a:noFill/>
        </p:spPr>
        <p:txBody>
          <a:bodyPr wrap="none" lIns="0" tIns="0" rIns="0" bIns="0">
            <a:prstTxWarp prst="textCircle">
              <a:avLst>
                <a:gd name="adj" fmla="val 4417928"/>
              </a:avLst>
            </a:prstTxWarp>
            <a:spAutoFit/>
          </a:bodyPr>
          <a:lstStyle/>
          <a:p>
            <a:pPr lvl="0" algn="ctr"/>
            <a:r>
              <a:rPr lang="en-GB" sz="24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GENERATES ALMOST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FB9019A-ABEE-24D6-C272-368E32CDB11E}"/>
              </a:ext>
            </a:extLst>
          </p:cNvPr>
          <p:cNvSpPr txBox="1">
            <a:spLocks/>
          </p:cNvSpPr>
          <p:nvPr/>
        </p:nvSpPr>
        <p:spPr>
          <a:xfrm>
            <a:off x="-36897" y="4928700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lang="en-US" sz="600" smtClean="0">
                <a:solidFill>
                  <a:srgbClr val="005746"/>
                </a:solidFill>
                <a:latin typeface="Century Gothic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lang="en-US" sz="600" dirty="0">
              <a:solidFill>
                <a:srgbClr val="005746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59647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44EE2B92-86A9-0665-BF8C-2A667EAE17D0}"/>
              </a:ext>
            </a:extLst>
          </p:cNvPr>
          <p:cNvSpPr/>
          <p:nvPr/>
        </p:nvSpPr>
        <p:spPr>
          <a:xfrm>
            <a:off x="0" y="1893432"/>
            <a:ext cx="9144000" cy="3240000"/>
          </a:xfrm>
          <a:prstGeom prst="rect">
            <a:avLst/>
          </a:prstGeom>
          <a:solidFill>
            <a:srgbClr val="FFF4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B73A7A-B326-B97E-BCFE-457A931CE845}"/>
              </a:ext>
            </a:extLst>
          </p:cNvPr>
          <p:cNvSpPr txBox="1">
            <a:spLocks/>
          </p:cNvSpPr>
          <p:nvPr/>
        </p:nvSpPr>
        <p:spPr>
          <a:xfrm>
            <a:off x="1008000" y="90000"/>
            <a:ext cx="4320000" cy="64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8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Historic commitment to a </a:t>
            </a:r>
            <a:br>
              <a:rPr lang="en-GB" sz="18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</a:br>
            <a:r>
              <a:rPr lang="en-GB" sz="18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sustainable HORECA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D51E553-B1CE-F8FD-4E24-CF240E8B8839}"/>
              </a:ext>
            </a:extLst>
          </p:cNvPr>
          <p:cNvSpPr txBox="1">
            <a:spLocks/>
          </p:cNvSpPr>
          <p:nvPr/>
        </p:nvSpPr>
        <p:spPr>
          <a:xfrm>
            <a:off x="216000" y="72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0" dirty="0">
                <a:latin typeface="Century Gothic" panose="020B0502020202020204" pitchFamily="34" charset="0"/>
                <a:cs typeface="Century Gothic"/>
              </a:rPr>
              <a:t>03.</a:t>
            </a:r>
            <a:endParaRPr lang="en-GB" sz="4000" dirty="0">
              <a:latin typeface="Century Gothic" panose="020B0502020202020204" pitchFamily="34" charset="0"/>
              <a:cs typeface="Century Gothic"/>
            </a:endParaRP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0FC84012-17AC-65C9-94B3-E1D1B2E69B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789188"/>
              </p:ext>
            </p:extLst>
          </p:nvPr>
        </p:nvGraphicFramePr>
        <p:xfrm>
          <a:off x="3999046" y="2412000"/>
          <a:ext cx="864000" cy="8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CuadroTexto 29">
            <a:extLst>
              <a:ext uri="{FF2B5EF4-FFF2-40B4-BE49-F238E27FC236}">
                <a16:creationId xmlns:a16="http://schemas.microsoft.com/office/drawing/2014/main" id="{EE66911B-F276-BC58-7A83-2B0502565569}"/>
              </a:ext>
            </a:extLst>
          </p:cNvPr>
          <p:cNvSpPr txBox="1"/>
          <p:nvPr/>
        </p:nvSpPr>
        <p:spPr>
          <a:xfrm>
            <a:off x="1514083" y="2268000"/>
            <a:ext cx="864000" cy="590349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 algn="r"/>
            <a:r>
              <a:rPr lang="en-GB" sz="3600" b="1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300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7EB719D-CF11-0519-5052-E282156E8B7D}"/>
              </a:ext>
            </a:extLst>
          </p:cNvPr>
          <p:cNvSpPr txBox="1"/>
          <p:nvPr/>
        </p:nvSpPr>
        <p:spPr>
          <a:xfrm>
            <a:off x="1478083" y="2771197"/>
            <a:ext cx="864000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00"/>
              </a:lnSpc>
            </a:pPr>
            <a:r>
              <a:rPr lang="en-GB" sz="8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BARS RECEIVE </a:t>
            </a:r>
          </a:p>
          <a:p>
            <a:pPr algn="r">
              <a:lnSpc>
                <a:spcPts val="800"/>
              </a:lnSpc>
            </a:pPr>
            <a:r>
              <a:rPr lang="en-GB" sz="8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AN IMPACT</a:t>
            </a:r>
          </a:p>
        </p:txBody>
      </p:sp>
      <p:cxnSp>
        <p:nvCxnSpPr>
          <p:cNvPr id="78" name="Conector recto 77">
            <a:extLst>
              <a:ext uri="{FF2B5EF4-FFF2-40B4-BE49-F238E27FC236}">
                <a16:creationId xmlns:a16="http://schemas.microsoft.com/office/drawing/2014/main" id="{8177DD2D-336F-012C-F27E-E71D644BB223}"/>
              </a:ext>
            </a:extLst>
          </p:cNvPr>
          <p:cNvCxnSpPr>
            <a:cxnSpLocks/>
          </p:cNvCxnSpPr>
          <p:nvPr/>
        </p:nvCxnSpPr>
        <p:spPr>
          <a:xfrm>
            <a:off x="2414082" y="2844000"/>
            <a:ext cx="1584000" cy="0"/>
          </a:xfrm>
          <a:prstGeom prst="line">
            <a:avLst/>
          </a:prstGeom>
          <a:ln w="19050" cap="sq" cmpd="sng">
            <a:solidFill>
              <a:srgbClr val="009640"/>
            </a:solidFill>
            <a:prstDash val="solid"/>
            <a:round/>
            <a:headEnd type="oval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CuadroTexto 79">
            <a:extLst>
              <a:ext uri="{FF2B5EF4-FFF2-40B4-BE49-F238E27FC236}">
                <a16:creationId xmlns:a16="http://schemas.microsoft.com/office/drawing/2014/main" id="{159CD07C-3E51-658E-BFA8-52C6DC5B44B9}"/>
              </a:ext>
            </a:extLst>
          </p:cNvPr>
          <p:cNvSpPr txBox="1"/>
          <p:nvPr/>
        </p:nvSpPr>
        <p:spPr>
          <a:xfrm>
            <a:off x="3855046" y="2088000"/>
            <a:ext cx="1152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GB" sz="12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WE HAVE</a:t>
            </a:r>
          </a:p>
          <a:p>
            <a:pPr algn="ctr">
              <a:lnSpc>
                <a:spcPts val="1200"/>
              </a:lnSpc>
            </a:pPr>
            <a:r>
              <a:rPr lang="en-GB" sz="12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IMPACTED</a:t>
            </a: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F6D62713-09FB-9E9E-9C86-4054DAEC9A27}"/>
              </a:ext>
            </a:extLst>
          </p:cNvPr>
          <p:cNvSpPr txBox="1"/>
          <p:nvPr/>
        </p:nvSpPr>
        <p:spPr>
          <a:xfrm>
            <a:off x="3675046" y="3312000"/>
            <a:ext cx="1512000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GB" sz="8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OF ESTABLISHMENTS IN </a:t>
            </a:r>
            <a:r>
              <a:rPr lang="en-GB" sz="8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THE LAST 5 YEARS</a:t>
            </a: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A710D9BE-BCCB-E97D-B3E4-47B5F5304D56}"/>
              </a:ext>
            </a:extLst>
          </p:cNvPr>
          <p:cNvSpPr txBox="1"/>
          <p:nvPr/>
        </p:nvSpPr>
        <p:spPr>
          <a:xfrm>
            <a:off x="3171046" y="2629984"/>
            <a:ext cx="792000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00"/>
              </a:lnSpc>
            </a:pPr>
            <a:r>
              <a:rPr lang="en-GB" sz="8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ON AVERAGE </a:t>
            </a:r>
            <a:r>
              <a:rPr lang="en-GB" sz="8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EVERY DAY</a:t>
            </a:r>
          </a:p>
        </p:txBody>
      </p:sp>
      <p:cxnSp>
        <p:nvCxnSpPr>
          <p:cNvPr id="83" name="Conector recto 82">
            <a:extLst>
              <a:ext uri="{FF2B5EF4-FFF2-40B4-BE49-F238E27FC236}">
                <a16:creationId xmlns:a16="http://schemas.microsoft.com/office/drawing/2014/main" id="{ABEC2317-4FE0-53DC-60D7-184BB76BA651}"/>
              </a:ext>
            </a:extLst>
          </p:cNvPr>
          <p:cNvCxnSpPr>
            <a:cxnSpLocks/>
          </p:cNvCxnSpPr>
          <p:nvPr/>
        </p:nvCxnSpPr>
        <p:spPr>
          <a:xfrm>
            <a:off x="4719046" y="2844000"/>
            <a:ext cx="1584000" cy="0"/>
          </a:xfrm>
          <a:prstGeom prst="line">
            <a:avLst/>
          </a:prstGeom>
          <a:ln w="19050" cap="sq" cmpd="sng">
            <a:solidFill>
              <a:srgbClr val="009640"/>
            </a:solidFill>
            <a:prstDash val="solid"/>
            <a:round/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CuadroTexto 85">
            <a:extLst>
              <a:ext uri="{FF2B5EF4-FFF2-40B4-BE49-F238E27FC236}">
                <a16:creationId xmlns:a16="http://schemas.microsoft.com/office/drawing/2014/main" id="{CBD4ADBE-82B4-4F22-15EC-6893EF457598}"/>
              </a:ext>
            </a:extLst>
          </p:cNvPr>
          <p:cNvSpPr txBox="1"/>
          <p:nvPr/>
        </p:nvSpPr>
        <p:spPr>
          <a:xfrm>
            <a:off x="4846473" y="2700777"/>
            <a:ext cx="756000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lang="en-GB" sz="8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EQUIVALENT </a:t>
            </a:r>
            <a:r>
              <a:rPr lang="en-GB" sz="8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TO</a:t>
            </a:r>
            <a:endParaRPr lang="en-GB" sz="800" b="1" dirty="0">
              <a:solidFill>
                <a:srgbClr val="005746"/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773D8775-642F-21C3-62EF-FD0EF7BE2106}"/>
              </a:ext>
            </a:extLst>
          </p:cNvPr>
          <p:cNvSpPr txBox="1"/>
          <p:nvPr/>
        </p:nvSpPr>
        <p:spPr>
          <a:xfrm>
            <a:off x="6462294" y="2772000"/>
            <a:ext cx="1152000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lang="en-GB" sz="8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ESTABLISHMENTS </a:t>
            </a:r>
            <a:br>
              <a:rPr lang="en-GB" sz="8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</a:br>
            <a:r>
              <a:rPr lang="en-GB" sz="8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IN THE COUNTRY</a:t>
            </a:r>
            <a:endParaRPr lang="en-GB" sz="800" b="1" dirty="0">
              <a:solidFill>
                <a:srgbClr val="005746"/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FA4D5686-FDA5-273A-6F82-3C15F98BEB07}"/>
              </a:ext>
            </a:extLst>
          </p:cNvPr>
          <p:cNvSpPr txBox="1"/>
          <p:nvPr/>
        </p:nvSpPr>
        <p:spPr>
          <a:xfrm>
            <a:off x="6390294" y="2376000"/>
            <a:ext cx="1368000" cy="467239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r>
              <a:rPr lang="en-GB" sz="2800" b="1" spc="-300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1</a:t>
            </a:r>
            <a:r>
              <a:rPr lang="en-GB" sz="2800" b="1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4</a:t>
            </a:r>
            <a:r>
              <a:rPr lang="en-GB" sz="2800" b="1" spc="-300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1,</a:t>
            </a:r>
            <a:r>
              <a:rPr lang="en-GB" sz="2800" b="1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464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E4DA1F89-2364-056B-6A6E-86D8BF00F7BD}"/>
              </a:ext>
            </a:extLst>
          </p:cNvPr>
          <p:cNvSpPr>
            <a:spLocks noChangeAspect="1"/>
          </p:cNvSpPr>
          <p:nvPr/>
        </p:nvSpPr>
        <p:spPr>
          <a:xfrm>
            <a:off x="4107046" y="2520000"/>
            <a:ext cx="648000" cy="648000"/>
          </a:xfrm>
          <a:prstGeom prst="ellipse">
            <a:avLst/>
          </a:prstGeom>
          <a:solidFill>
            <a:srgbClr val="FFF4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D675C42-537F-4E71-932C-39D45E570333}"/>
              </a:ext>
            </a:extLst>
          </p:cNvPr>
          <p:cNvSpPr txBox="1">
            <a:spLocks/>
          </p:cNvSpPr>
          <p:nvPr/>
        </p:nvSpPr>
        <p:spPr>
          <a:xfrm>
            <a:off x="4035046" y="2628000"/>
            <a:ext cx="792000" cy="43200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GB" sz="2800" b="1" spc="-150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7</a:t>
            </a:r>
            <a:r>
              <a:rPr lang="en-GB" sz="2800" b="1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0</a:t>
            </a:r>
            <a:r>
              <a:rPr lang="en-GB" sz="2800" b="1" baseline="22000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%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27A1B45-124A-F6D4-1C97-8863749E09FC}"/>
              </a:ext>
            </a:extLst>
          </p:cNvPr>
          <p:cNvSpPr>
            <a:spLocks noChangeAspect="1"/>
          </p:cNvSpPr>
          <p:nvPr/>
        </p:nvSpPr>
        <p:spPr>
          <a:xfrm>
            <a:off x="1034460" y="3217546"/>
            <a:ext cx="864000" cy="864000"/>
          </a:xfrm>
          <a:prstGeom prst="rect">
            <a:avLst/>
          </a:prstGeom>
          <a:noFill/>
        </p:spPr>
        <p:txBody>
          <a:bodyPr wrap="none" lIns="0" tIns="0" rIns="0" bIns="0">
            <a:prstTxWarp prst="textArchDown">
              <a:avLst>
                <a:gd name="adj" fmla="val 20325893"/>
              </a:avLst>
            </a:prstTxWarp>
            <a:spAutoFit/>
          </a:bodyPr>
          <a:lstStyle/>
          <a:p>
            <a:pPr lvl="0" algn="ctr"/>
            <a:r>
              <a:rPr lang="en-GB" sz="10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OUT OF EVERY 2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8B06B18F-2C3E-DBB1-8B51-492D68A6AC6D}"/>
              </a:ext>
            </a:extLst>
          </p:cNvPr>
          <p:cNvCxnSpPr>
            <a:cxnSpLocks/>
          </p:cNvCxnSpPr>
          <p:nvPr/>
        </p:nvCxnSpPr>
        <p:spPr>
          <a:xfrm>
            <a:off x="1466460" y="4225546"/>
            <a:ext cx="0" cy="144000"/>
          </a:xfrm>
          <a:prstGeom prst="line">
            <a:avLst/>
          </a:prstGeom>
          <a:ln w="19050" cap="sq" cmpd="sng">
            <a:solidFill>
              <a:srgbClr val="009640"/>
            </a:solidFill>
            <a:prstDash val="solid"/>
            <a:round/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ángulo 50">
            <a:extLst>
              <a:ext uri="{FF2B5EF4-FFF2-40B4-BE49-F238E27FC236}">
                <a16:creationId xmlns:a16="http://schemas.microsoft.com/office/drawing/2014/main" id="{63CDF314-1E92-8174-65EA-04278A9F6117}"/>
              </a:ext>
            </a:extLst>
          </p:cNvPr>
          <p:cNvSpPr>
            <a:spLocks noChangeAspect="1"/>
          </p:cNvSpPr>
          <p:nvPr/>
        </p:nvSpPr>
        <p:spPr>
          <a:xfrm rot="5400000">
            <a:off x="962460" y="3145546"/>
            <a:ext cx="1008000" cy="1008000"/>
          </a:xfrm>
          <a:prstGeom prst="rect">
            <a:avLst/>
          </a:prstGeom>
          <a:noFill/>
        </p:spPr>
        <p:txBody>
          <a:bodyPr wrap="none" lIns="0" tIns="0" rIns="0" bIns="0">
            <a:prstTxWarp prst="textCircle">
              <a:avLst>
                <a:gd name="adj" fmla="val 4417928"/>
              </a:avLst>
            </a:prstTxWarp>
            <a:spAutoFit/>
          </a:bodyPr>
          <a:lstStyle/>
          <a:p>
            <a:pPr lvl="0" algn="ctr"/>
            <a:r>
              <a:rPr lang="en-GB" sz="10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RECYCLING</a:t>
            </a:r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id="{87792EDB-B4F9-0B4A-7C8E-EE0DF48472B1}"/>
              </a:ext>
            </a:extLst>
          </p:cNvPr>
          <p:cNvSpPr>
            <a:spLocks noChangeAspect="1"/>
          </p:cNvSpPr>
          <p:nvPr/>
        </p:nvSpPr>
        <p:spPr>
          <a:xfrm rot="5400000">
            <a:off x="1070460" y="3253546"/>
            <a:ext cx="792000" cy="792000"/>
          </a:xfrm>
          <a:prstGeom prst="rect">
            <a:avLst/>
          </a:prstGeom>
          <a:noFill/>
        </p:spPr>
        <p:txBody>
          <a:bodyPr wrap="none" lIns="0" tIns="0" rIns="0" bIns="0">
            <a:prstTxWarp prst="textCircle">
              <a:avLst>
                <a:gd name="adj" fmla="val 4417928"/>
              </a:avLst>
            </a:prstTxWarp>
            <a:spAutoFit/>
          </a:bodyPr>
          <a:lstStyle/>
          <a:p>
            <a:pPr lvl="0" algn="ctr"/>
            <a:r>
              <a:rPr lang="en-GB" sz="10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ESTABLISHMENTS</a:t>
            </a:r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B5D74036-BBA2-B84B-09EC-61DE3409FA38}"/>
              </a:ext>
            </a:extLst>
          </p:cNvPr>
          <p:cNvSpPr>
            <a:spLocks noChangeAspect="1"/>
          </p:cNvSpPr>
          <p:nvPr/>
        </p:nvSpPr>
        <p:spPr>
          <a:xfrm>
            <a:off x="1142460" y="3325546"/>
            <a:ext cx="648000" cy="648000"/>
          </a:xfrm>
          <a:prstGeom prst="ellipse">
            <a:avLst/>
          </a:prstGeom>
          <a:solidFill>
            <a:srgbClr val="B4E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BE0422FC-3259-95C3-EA40-3111842679D5}"/>
              </a:ext>
            </a:extLst>
          </p:cNvPr>
          <p:cNvSpPr txBox="1"/>
          <p:nvPr/>
        </p:nvSpPr>
        <p:spPr>
          <a:xfrm>
            <a:off x="1178460" y="3361546"/>
            <a:ext cx="576000" cy="57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000" b="1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1</a:t>
            </a:r>
            <a:endParaRPr lang="en-GB" sz="4000" b="1" baseline="22000" dirty="0">
              <a:solidFill>
                <a:srgbClr val="009640"/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93" name="CuadroTexto 92">
            <a:extLst>
              <a:ext uri="{FF2B5EF4-FFF2-40B4-BE49-F238E27FC236}">
                <a16:creationId xmlns:a16="http://schemas.microsoft.com/office/drawing/2014/main" id="{1572E868-70C9-2970-34C2-B7A4E3637EB1}"/>
              </a:ext>
            </a:extLst>
          </p:cNvPr>
          <p:cNvSpPr txBox="1"/>
          <p:nvPr/>
        </p:nvSpPr>
        <p:spPr>
          <a:xfrm>
            <a:off x="710460" y="4441546"/>
            <a:ext cx="1512000" cy="37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GB" sz="10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HAS AN</a:t>
            </a:r>
            <a:br>
              <a:rPr lang="en-GB" sz="10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</a:br>
            <a:r>
              <a:rPr lang="en-GB" sz="10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ECOVIDRIO RESOURCE </a:t>
            </a:r>
            <a:r>
              <a:rPr lang="en-GB" sz="8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to assist in selective separation</a:t>
            </a:r>
          </a:p>
        </p:txBody>
      </p:sp>
      <p:pic>
        <p:nvPicPr>
          <p:cNvPr id="100" name="Imagen 99">
            <a:extLst>
              <a:ext uri="{FF2B5EF4-FFF2-40B4-BE49-F238E27FC236}">
                <a16:creationId xmlns:a16="http://schemas.microsoft.com/office/drawing/2014/main" id="{B854FB54-AF48-B962-F751-32275B9538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8460" y="3433546"/>
            <a:ext cx="801034" cy="1152000"/>
          </a:xfrm>
          <a:prstGeom prst="rect">
            <a:avLst/>
          </a:prstGeom>
        </p:spPr>
      </p:pic>
      <p:sp>
        <p:nvSpPr>
          <p:cNvPr id="101" name="CuadroTexto 100">
            <a:extLst>
              <a:ext uri="{FF2B5EF4-FFF2-40B4-BE49-F238E27FC236}">
                <a16:creationId xmlns:a16="http://schemas.microsoft.com/office/drawing/2014/main" id="{C03D1448-7B50-D953-DB59-14A37C60B596}"/>
              </a:ext>
            </a:extLst>
          </p:cNvPr>
          <p:cNvSpPr txBox="1"/>
          <p:nvPr/>
        </p:nvSpPr>
        <p:spPr>
          <a:xfrm>
            <a:off x="3754558" y="3960000"/>
            <a:ext cx="1296000" cy="713460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9640"/>
                </a:solidFill>
                <a:latin typeface="Century Gothic"/>
                <a:cs typeface="Century Gothic"/>
              </a:rPr>
              <a:t>80</a:t>
            </a:r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C7C9FC35-6C30-985B-49B7-276F41CE44FB}"/>
              </a:ext>
            </a:extLst>
          </p:cNvPr>
          <p:cNvSpPr txBox="1"/>
          <p:nvPr/>
        </p:nvSpPr>
        <p:spPr>
          <a:xfrm>
            <a:off x="3855046" y="3780000"/>
            <a:ext cx="1152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GB" sz="12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WE HAVE</a:t>
            </a:r>
          </a:p>
          <a:p>
            <a:pPr algn="ctr">
              <a:lnSpc>
                <a:spcPts val="1200"/>
              </a:lnSpc>
            </a:pPr>
            <a:r>
              <a:rPr lang="en-GB" sz="12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OVER</a:t>
            </a:r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068FF314-03FC-52F7-E8D2-2C405CC104D5}"/>
              </a:ext>
            </a:extLst>
          </p:cNvPr>
          <p:cNvSpPr txBox="1"/>
          <p:nvPr/>
        </p:nvSpPr>
        <p:spPr>
          <a:xfrm>
            <a:off x="3431873" y="4572000"/>
            <a:ext cx="2018804" cy="37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GB" sz="10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 PEOPLE </a:t>
            </a:r>
            <a:r>
              <a:rPr lang="en-GB" sz="10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ON THE GROUND</a:t>
            </a:r>
            <a:r>
              <a:rPr lang="en-GB" sz="8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 dedicated to informing, performing studies and providing training</a:t>
            </a:r>
          </a:p>
        </p:txBody>
      </p:sp>
      <p:sp>
        <p:nvSpPr>
          <p:cNvPr id="113" name="CuadroTexto 112">
            <a:extLst>
              <a:ext uri="{FF2B5EF4-FFF2-40B4-BE49-F238E27FC236}">
                <a16:creationId xmlns:a16="http://schemas.microsoft.com/office/drawing/2014/main" id="{8515D475-1425-9BAC-3C56-2BE61CD3AB88}"/>
              </a:ext>
            </a:extLst>
          </p:cNvPr>
          <p:cNvSpPr txBox="1"/>
          <p:nvPr/>
        </p:nvSpPr>
        <p:spPr>
          <a:xfrm>
            <a:off x="6206110" y="3483753"/>
            <a:ext cx="1152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GB" sz="12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EVERY DAY </a:t>
            </a:r>
          </a:p>
          <a:p>
            <a:pPr algn="ctr">
              <a:lnSpc>
                <a:spcPts val="1200"/>
              </a:lnSpc>
            </a:pPr>
            <a:r>
              <a:rPr lang="en-GB" sz="12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WE ANSWER</a:t>
            </a:r>
            <a:endParaRPr lang="en-GB" sz="1200" dirty="0">
              <a:solidFill>
                <a:srgbClr val="005746"/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114" name="CuadroTexto 113">
            <a:extLst>
              <a:ext uri="{FF2B5EF4-FFF2-40B4-BE49-F238E27FC236}">
                <a16:creationId xmlns:a16="http://schemas.microsoft.com/office/drawing/2014/main" id="{A25B4EB3-7FAE-1BB9-8B4E-A08FC932A16C}"/>
              </a:ext>
            </a:extLst>
          </p:cNvPr>
          <p:cNvSpPr txBox="1"/>
          <p:nvPr/>
        </p:nvSpPr>
        <p:spPr>
          <a:xfrm>
            <a:off x="6026110" y="4527753"/>
            <a:ext cx="1512000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GB" sz="8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related to separation at source</a:t>
            </a:r>
          </a:p>
        </p:txBody>
      </p:sp>
      <p:sp>
        <p:nvSpPr>
          <p:cNvPr id="116" name="CuadroTexto 115">
            <a:extLst>
              <a:ext uri="{FF2B5EF4-FFF2-40B4-BE49-F238E27FC236}">
                <a16:creationId xmlns:a16="http://schemas.microsoft.com/office/drawing/2014/main" id="{C0EBC42F-EF0B-1CD2-FC62-B2DE671A3A16}"/>
              </a:ext>
            </a:extLst>
          </p:cNvPr>
          <p:cNvSpPr txBox="1"/>
          <p:nvPr/>
        </p:nvSpPr>
        <p:spPr>
          <a:xfrm>
            <a:off x="6026110" y="4131753"/>
            <a:ext cx="1512000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GB" sz="10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QUERIES BY</a:t>
            </a:r>
            <a:endParaRPr lang="en-GB" sz="1000" dirty="0">
              <a:solidFill>
                <a:srgbClr val="005746"/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115" name="CuadroTexto 114">
            <a:extLst>
              <a:ext uri="{FF2B5EF4-FFF2-40B4-BE49-F238E27FC236}">
                <a16:creationId xmlns:a16="http://schemas.microsoft.com/office/drawing/2014/main" id="{30DDD5D4-EFD9-6BB5-6FF6-DEAF3A36B8DB}"/>
              </a:ext>
            </a:extLst>
          </p:cNvPr>
          <p:cNvSpPr txBox="1"/>
          <p:nvPr/>
        </p:nvSpPr>
        <p:spPr>
          <a:xfrm>
            <a:off x="6170111" y="3735753"/>
            <a:ext cx="503999" cy="405683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25</a:t>
            </a:r>
          </a:p>
        </p:txBody>
      </p:sp>
      <p:sp>
        <p:nvSpPr>
          <p:cNvPr id="121" name="Elipse 120">
            <a:extLst>
              <a:ext uri="{FF2B5EF4-FFF2-40B4-BE49-F238E27FC236}">
                <a16:creationId xmlns:a16="http://schemas.microsoft.com/office/drawing/2014/main" id="{F6D13C33-D878-3504-559E-1EC482E2CB8A}"/>
              </a:ext>
            </a:extLst>
          </p:cNvPr>
          <p:cNvSpPr>
            <a:spLocks noChangeAspect="1"/>
          </p:cNvSpPr>
          <p:nvPr/>
        </p:nvSpPr>
        <p:spPr>
          <a:xfrm>
            <a:off x="6638111" y="3789753"/>
            <a:ext cx="288000" cy="288000"/>
          </a:xfrm>
          <a:prstGeom prst="ellipse">
            <a:avLst/>
          </a:prstGeom>
          <a:solidFill>
            <a:srgbClr val="B4E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119" name="CuadroTexto 118">
            <a:extLst>
              <a:ext uri="{FF2B5EF4-FFF2-40B4-BE49-F238E27FC236}">
                <a16:creationId xmlns:a16="http://schemas.microsoft.com/office/drawing/2014/main" id="{9E5A3E69-FB75-104B-8237-B6621D1E2015}"/>
              </a:ext>
            </a:extLst>
          </p:cNvPr>
          <p:cNvSpPr txBox="1"/>
          <p:nvPr/>
        </p:nvSpPr>
        <p:spPr>
          <a:xfrm>
            <a:off x="6638110" y="3807753"/>
            <a:ext cx="288000" cy="288000"/>
          </a:xfrm>
          <a:prstGeom prst="rect">
            <a:avLst/>
          </a:prstGeom>
          <a:noFill/>
        </p:spPr>
        <p:txBody>
          <a:bodyPr wrap="square" lIns="0" tIns="0" rIns="0" bIns="36000" rtlCol="0">
            <a:noAutofit/>
          </a:bodyPr>
          <a:lstStyle/>
          <a:p>
            <a:pPr algn="ctr"/>
            <a:r>
              <a:rPr lang="en-GB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&amp;</a:t>
            </a:r>
          </a:p>
        </p:txBody>
      </p:sp>
      <p:sp>
        <p:nvSpPr>
          <p:cNvPr id="122" name="CuadroTexto 121">
            <a:extLst>
              <a:ext uri="{FF2B5EF4-FFF2-40B4-BE49-F238E27FC236}">
                <a16:creationId xmlns:a16="http://schemas.microsoft.com/office/drawing/2014/main" id="{F5631084-C26F-63B3-8A74-6560E66BD4E7}"/>
              </a:ext>
            </a:extLst>
          </p:cNvPr>
          <p:cNvSpPr txBox="1"/>
          <p:nvPr/>
        </p:nvSpPr>
        <p:spPr>
          <a:xfrm>
            <a:off x="6890111" y="3735753"/>
            <a:ext cx="503999" cy="405683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30</a:t>
            </a:r>
          </a:p>
        </p:txBody>
      </p:sp>
      <p:pic>
        <p:nvPicPr>
          <p:cNvPr id="125" name="Imagen 124">
            <a:extLst>
              <a:ext uri="{FF2B5EF4-FFF2-40B4-BE49-F238E27FC236}">
                <a16:creationId xmlns:a16="http://schemas.microsoft.com/office/drawing/2014/main" id="{96F6F44E-D86A-1BE5-80F0-6711385F1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110" y="4275753"/>
            <a:ext cx="215900" cy="215900"/>
          </a:xfrm>
          <a:prstGeom prst="rect">
            <a:avLst/>
          </a:prstGeom>
        </p:spPr>
      </p:pic>
      <p:pic>
        <p:nvPicPr>
          <p:cNvPr id="126" name="Imagen 125">
            <a:extLst>
              <a:ext uri="{FF2B5EF4-FFF2-40B4-BE49-F238E27FC236}">
                <a16:creationId xmlns:a16="http://schemas.microsoft.com/office/drawing/2014/main" id="{1CE5CBF8-1F5D-D11E-0E11-00C2052B6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8110" y="4275753"/>
            <a:ext cx="215900" cy="215900"/>
          </a:xfrm>
          <a:prstGeom prst="rect">
            <a:avLst/>
          </a:prstGeom>
        </p:spPr>
      </p:pic>
      <p:sp>
        <p:nvSpPr>
          <p:cNvPr id="272" name="Rectángulo 271">
            <a:extLst>
              <a:ext uri="{FF2B5EF4-FFF2-40B4-BE49-F238E27FC236}">
                <a16:creationId xmlns:a16="http://schemas.microsoft.com/office/drawing/2014/main" id="{2DD9E84C-AB01-7326-FC77-092CBE21254A}"/>
              </a:ext>
            </a:extLst>
          </p:cNvPr>
          <p:cNvSpPr/>
          <p:nvPr/>
        </p:nvSpPr>
        <p:spPr>
          <a:xfrm>
            <a:off x="0" y="1044000"/>
            <a:ext cx="2016000" cy="432000"/>
          </a:xfrm>
          <a:prstGeom prst="rect">
            <a:avLst/>
          </a:prstGeom>
          <a:solidFill>
            <a:srgbClr val="00A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96B8223-765C-EF5F-FD4F-FC879994CAB6}"/>
              </a:ext>
            </a:extLst>
          </p:cNvPr>
          <p:cNvSpPr txBox="1"/>
          <p:nvPr/>
        </p:nvSpPr>
        <p:spPr>
          <a:xfrm>
            <a:off x="36000" y="1934440"/>
            <a:ext cx="3816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defTabSz="1018824">
              <a:defRPr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Century Gothic"/>
              </a:rPr>
              <a:t>*Consequence of closures and restrictions affecting the HORECA industry.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02D6A6C-C7DA-5227-BEF9-A35013208CA5}"/>
              </a:ext>
            </a:extLst>
          </p:cNvPr>
          <p:cNvSpPr/>
          <p:nvPr/>
        </p:nvSpPr>
        <p:spPr>
          <a:xfrm>
            <a:off x="0" y="1476000"/>
            <a:ext cx="1080000" cy="432000"/>
          </a:xfrm>
          <a:prstGeom prst="rect">
            <a:avLst/>
          </a:prstGeom>
          <a:solidFill>
            <a:srgbClr val="B4E628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1A24DF7-9DED-0AF6-779E-37C364103F20}"/>
              </a:ext>
            </a:extLst>
          </p:cNvPr>
          <p:cNvSpPr txBox="1"/>
          <p:nvPr/>
        </p:nvSpPr>
        <p:spPr>
          <a:xfrm>
            <a:off x="396000" y="1548000"/>
            <a:ext cx="432000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GB" sz="8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2017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526429-6BE2-36C2-5C7A-584B2FBB1737}"/>
              </a:ext>
            </a:extLst>
          </p:cNvPr>
          <p:cNvSpPr txBox="1"/>
          <p:nvPr/>
        </p:nvSpPr>
        <p:spPr>
          <a:xfrm>
            <a:off x="180000" y="1621275"/>
            <a:ext cx="864000" cy="252000"/>
          </a:xfrm>
          <a:prstGeom prst="rect">
            <a:avLst/>
          </a:prstGeom>
          <a:noFill/>
        </p:spPr>
        <p:txBody>
          <a:bodyPr wrap="none" lIns="0" tIns="0" rIns="0" bIns="36000" rtlCol="0" anchor="ctr" anchorCtr="1">
            <a:noAutofit/>
          </a:bodyPr>
          <a:lstStyle/>
          <a:p>
            <a:pPr algn="ctr"/>
            <a:r>
              <a:rPr lang="en-GB" sz="1200" b="1" dirty="0">
                <a:solidFill>
                  <a:srgbClr val="009640"/>
                </a:solidFill>
                <a:effectLst/>
                <a:latin typeface="Century Gothic" panose="020B0502020202020204" pitchFamily="34" charset="0"/>
              </a:rPr>
              <a:t>18,014,157</a:t>
            </a:r>
          </a:p>
        </p:txBody>
      </p:sp>
      <p:sp>
        <p:nvSpPr>
          <p:cNvPr id="146" name="CuadroTexto 145">
            <a:extLst>
              <a:ext uri="{FF2B5EF4-FFF2-40B4-BE49-F238E27FC236}">
                <a16:creationId xmlns:a16="http://schemas.microsoft.com/office/drawing/2014/main" id="{8F6B24FB-4134-AA35-1FD5-1116A9D43AE8}"/>
              </a:ext>
            </a:extLst>
          </p:cNvPr>
          <p:cNvSpPr txBox="1"/>
          <p:nvPr/>
        </p:nvSpPr>
        <p:spPr>
          <a:xfrm>
            <a:off x="288000" y="1044000"/>
            <a:ext cx="1806057" cy="43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ts val="1200"/>
              </a:lnSpc>
            </a:pPr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  <a:cs typeface="Century Gothic"/>
              </a:rPr>
              <a:t>INVESTMENT</a:t>
            </a:r>
          </a:p>
          <a:p>
            <a:pPr>
              <a:lnSpc>
                <a:spcPts val="1200"/>
              </a:lnSpc>
            </a:pPr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  <a:cs typeface="Century Gothic"/>
              </a:rPr>
              <a:t>UP TO 2022</a:t>
            </a:r>
          </a:p>
        </p:txBody>
      </p:sp>
      <p:sp>
        <p:nvSpPr>
          <p:cNvPr id="174" name="Rectángulo 173">
            <a:extLst>
              <a:ext uri="{FF2B5EF4-FFF2-40B4-BE49-F238E27FC236}">
                <a16:creationId xmlns:a16="http://schemas.microsoft.com/office/drawing/2014/main" id="{342786FE-2141-637C-3C78-6C30FA2E2BB6}"/>
              </a:ext>
            </a:extLst>
          </p:cNvPr>
          <p:cNvSpPr/>
          <p:nvPr/>
        </p:nvSpPr>
        <p:spPr>
          <a:xfrm>
            <a:off x="1080000" y="1476000"/>
            <a:ext cx="936000" cy="432000"/>
          </a:xfrm>
          <a:prstGeom prst="rect">
            <a:avLst/>
          </a:prstGeom>
          <a:solidFill>
            <a:srgbClr val="B4E628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175" name="CuadroTexto 174">
            <a:extLst>
              <a:ext uri="{FF2B5EF4-FFF2-40B4-BE49-F238E27FC236}">
                <a16:creationId xmlns:a16="http://schemas.microsoft.com/office/drawing/2014/main" id="{4ADEB685-476D-5A64-9110-420DE90E1A12}"/>
              </a:ext>
            </a:extLst>
          </p:cNvPr>
          <p:cNvSpPr txBox="1"/>
          <p:nvPr/>
        </p:nvSpPr>
        <p:spPr>
          <a:xfrm>
            <a:off x="1332000" y="1548000"/>
            <a:ext cx="432000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GB" sz="8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2018</a:t>
            </a:r>
          </a:p>
        </p:txBody>
      </p:sp>
      <p:sp>
        <p:nvSpPr>
          <p:cNvPr id="177" name="CuadroTexto 176">
            <a:extLst>
              <a:ext uri="{FF2B5EF4-FFF2-40B4-BE49-F238E27FC236}">
                <a16:creationId xmlns:a16="http://schemas.microsoft.com/office/drawing/2014/main" id="{6B4B4BA4-0B72-848E-28AC-2FF3F45A4072}"/>
              </a:ext>
            </a:extLst>
          </p:cNvPr>
          <p:cNvSpPr txBox="1"/>
          <p:nvPr/>
        </p:nvSpPr>
        <p:spPr>
          <a:xfrm>
            <a:off x="1116000" y="1621275"/>
            <a:ext cx="864000" cy="252000"/>
          </a:xfrm>
          <a:prstGeom prst="rect">
            <a:avLst/>
          </a:prstGeom>
          <a:noFill/>
        </p:spPr>
        <p:txBody>
          <a:bodyPr wrap="none" lIns="0" tIns="0" rIns="0" bIns="36000" rtlCol="0" anchor="ctr" anchorCtr="1">
            <a:noAutofit/>
          </a:bodyPr>
          <a:lstStyle/>
          <a:p>
            <a:pPr algn="ctr"/>
            <a:r>
              <a:rPr lang="en-GB" sz="1200" b="1" dirty="0">
                <a:solidFill>
                  <a:srgbClr val="009640"/>
                </a:solidFill>
                <a:effectLst/>
                <a:latin typeface="Century Gothic" panose="020B0502020202020204" pitchFamily="34" charset="0"/>
              </a:rPr>
              <a:t>20,031,381</a:t>
            </a:r>
          </a:p>
        </p:txBody>
      </p:sp>
      <p:sp>
        <p:nvSpPr>
          <p:cNvPr id="179" name="Rectángulo 178">
            <a:extLst>
              <a:ext uri="{FF2B5EF4-FFF2-40B4-BE49-F238E27FC236}">
                <a16:creationId xmlns:a16="http://schemas.microsoft.com/office/drawing/2014/main" id="{93CAF98D-1808-14B6-6288-BB532CBA52F9}"/>
              </a:ext>
            </a:extLst>
          </p:cNvPr>
          <p:cNvSpPr/>
          <p:nvPr/>
        </p:nvSpPr>
        <p:spPr>
          <a:xfrm>
            <a:off x="2016000" y="1476000"/>
            <a:ext cx="936000" cy="432000"/>
          </a:xfrm>
          <a:prstGeom prst="rect">
            <a:avLst/>
          </a:prstGeom>
          <a:solidFill>
            <a:srgbClr val="B4E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180" name="CuadroTexto 179">
            <a:extLst>
              <a:ext uri="{FF2B5EF4-FFF2-40B4-BE49-F238E27FC236}">
                <a16:creationId xmlns:a16="http://schemas.microsoft.com/office/drawing/2014/main" id="{DB063087-B589-4876-6864-9BBE4D1CC914}"/>
              </a:ext>
            </a:extLst>
          </p:cNvPr>
          <p:cNvSpPr txBox="1"/>
          <p:nvPr/>
        </p:nvSpPr>
        <p:spPr>
          <a:xfrm>
            <a:off x="2268000" y="1548000"/>
            <a:ext cx="432000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GB" sz="8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2019</a:t>
            </a:r>
          </a:p>
        </p:txBody>
      </p:sp>
      <p:sp>
        <p:nvSpPr>
          <p:cNvPr id="210" name="CuadroTexto 209">
            <a:extLst>
              <a:ext uri="{FF2B5EF4-FFF2-40B4-BE49-F238E27FC236}">
                <a16:creationId xmlns:a16="http://schemas.microsoft.com/office/drawing/2014/main" id="{6BF08627-AB4E-008D-8ECB-C3983AB486EB}"/>
              </a:ext>
            </a:extLst>
          </p:cNvPr>
          <p:cNvSpPr txBox="1"/>
          <p:nvPr/>
        </p:nvSpPr>
        <p:spPr>
          <a:xfrm>
            <a:off x="2052000" y="1621275"/>
            <a:ext cx="864000" cy="252000"/>
          </a:xfrm>
          <a:prstGeom prst="rect">
            <a:avLst/>
          </a:prstGeom>
          <a:noFill/>
        </p:spPr>
        <p:txBody>
          <a:bodyPr wrap="none" lIns="0" tIns="0" rIns="0" bIns="36000" rtlCol="0" anchor="ctr" anchorCtr="1">
            <a:noAutofit/>
          </a:bodyPr>
          <a:lstStyle/>
          <a:p>
            <a:pPr algn="ctr"/>
            <a:r>
              <a:rPr lang="en-GB" sz="1200" b="1" dirty="0">
                <a:solidFill>
                  <a:srgbClr val="009640"/>
                </a:solidFill>
                <a:effectLst/>
                <a:latin typeface="Century Gothic" panose="020B0502020202020204" pitchFamily="34" charset="0"/>
              </a:rPr>
              <a:t>21,971,249</a:t>
            </a:r>
          </a:p>
        </p:txBody>
      </p:sp>
      <p:sp>
        <p:nvSpPr>
          <p:cNvPr id="212" name="Rectángulo 211">
            <a:extLst>
              <a:ext uri="{FF2B5EF4-FFF2-40B4-BE49-F238E27FC236}">
                <a16:creationId xmlns:a16="http://schemas.microsoft.com/office/drawing/2014/main" id="{C8D09358-219F-45A3-E7D8-ABB0D31176BD}"/>
              </a:ext>
            </a:extLst>
          </p:cNvPr>
          <p:cNvSpPr/>
          <p:nvPr/>
        </p:nvSpPr>
        <p:spPr>
          <a:xfrm>
            <a:off x="2952000" y="1476000"/>
            <a:ext cx="936000" cy="432000"/>
          </a:xfrm>
          <a:prstGeom prst="rect">
            <a:avLst/>
          </a:prstGeom>
          <a:solidFill>
            <a:srgbClr val="FFC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245" name="CuadroTexto 244">
            <a:extLst>
              <a:ext uri="{FF2B5EF4-FFF2-40B4-BE49-F238E27FC236}">
                <a16:creationId xmlns:a16="http://schemas.microsoft.com/office/drawing/2014/main" id="{7D68BEC4-EEB9-9478-E8B5-43A3613089D7}"/>
              </a:ext>
            </a:extLst>
          </p:cNvPr>
          <p:cNvSpPr txBox="1"/>
          <p:nvPr/>
        </p:nvSpPr>
        <p:spPr>
          <a:xfrm>
            <a:off x="3204000" y="1548000"/>
            <a:ext cx="432000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GB" sz="8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2020</a:t>
            </a:r>
            <a:r>
              <a:rPr lang="en-GB" sz="8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*</a:t>
            </a:r>
          </a:p>
        </p:txBody>
      </p:sp>
      <p:sp>
        <p:nvSpPr>
          <p:cNvPr id="246" name="CuadroTexto 245">
            <a:extLst>
              <a:ext uri="{FF2B5EF4-FFF2-40B4-BE49-F238E27FC236}">
                <a16:creationId xmlns:a16="http://schemas.microsoft.com/office/drawing/2014/main" id="{67EF59D8-A6B7-8D61-A2CF-E582BBE50822}"/>
              </a:ext>
            </a:extLst>
          </p:cNvPr>
          <p:cNvSpPr txBox="1"/>
          <p:nvPr/>
        </p:nvSpPr>
        <p:spPr>
          <a:xfrm>
            <a:off x="2988000" y="1621275"/>
            <a:ext cx="864000" cy="252000"/>
          </a:xfrm>
          <a:prstGeom prst="rect">
            <a:avLst/>
          </a:prstGeom>
          <a:noFill/>
        </p:spPr>
        <p:txBody>
          <a:bodyPr wrap="none" lIns="0" tIns="0" rIns="0" bIns="36000" rtlCol="0" anchor="ctr" anchorCtr="1">
            <a:noAutofit/>
          </a:bodyPr>
          <a:lstStyle/>
          <a:p>
            <a:pPr algn="ctr"/>
            <a:r>
              <a:rPr lang="en-GB" sz="1200" b="1" dirty="0">
                <a:solidFill>
                  <a:srgbClr val="009640"/>
                </a:solidFill>
                <a:effectLst/>
                <a:latin typeface="Century Gothic" panose="020B0502020202020204" pitchFamily="34" charset="0"/>
              </a:rPr>
              <a:t>12,894,155</a:t>
            </a:r>
          </a:p>
        </p:txBody>
      </p:sp>
      <p:sp>
        <p:nvSpPr>
          <p:cNvPr id="249" name="Rectángulo 248">
            <a:extLst>
              <a:ext uri="{FF2B5EF4-FFF2-40B4-BE49-F238E27FC236}">
                <a16:creationId xmlns:a16="http://schemas.microsoft.com/office/drawing/2014/main" id="{DBB783B1-36C6-F8EB-F082-CE9A8E3DC2C8}"/>
              </a:ext>
            </a:extLst>
          </p:cNvPr>
          <p:cNvSpPr/>
          <p:nvPr/>
        </p:nvSpPr>
        <p:spPr>
          <a:xfrm>
            <a:off x="3888000" y="1476000"/>
            <a:ext cx="936000" cy="432000"/>
          </a:xfrm>
          <a:prstGeom prst="rect">
            <a:avLst/>
          </a:prstGeom>
          <a:solidFill>
            <a:srgbClr val="FFDE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254" name="CuadroTexto 253">
            <a:extLst>
              <a:ext uri="{FF2B5EF4-FFF2-40B4-BE49-F238E27FC236}">
                <a16:creationId xmlns:a16="http://schemas.microsoft.com/office/drawing/2014/main" id="{9F145E97-42B4-31C4-FF52-E100C36777B1}"/>
              </a:ext>
            </a:extLst>
          </p:cNvPr>
          <p:cNvSpPr txBox="1"/>
          <p:nvPr/>
        </p:nvSpPr>
        <p:spPr>
          <a:xfrm>
            <a:off x="4140000" y="1548000"/>
            <a:ext cx="432000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GB" sz="8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2021</a:t>
            </a:r>
            <a:r>
              <a:rPr lang="en-GB" sz="8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*</a:t>
            </a:r>
          </a:p>
          <a:p>
            <a:pPr algn="ctr">
              <a:lnSpc>
                <a:spcPts val="800"/>
              </a:lnSpc>
            </a:pPr>
            <a:endParaRPr lang="en-GB" sz="800" b="1" dirty="0">
              <a:solidFill>
                <a:srgbClr val="005746"/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255" name="CuadroTexto 254">
            <a:extLst>
              <a:ext uri="{FF2B5EF4-FFF2-40B4-BE49-F238E27FC236}">
                <a16:creationId xmlns:a16="http://schemas.microsoft.com/office/drawing/2014/main" id="{0C840992-58FC-867B-7B7C-620629438642}"/>
              </a:ext>
            </a:extLst>
          </p:cNvPr>
          <p:cNvSpPr txBox="1"/>
          <p:nvPr/>
        </p:nvSpPr>
        <p:spPr>
          <a:xfrm>
            <a:off x="3924000" y="1621275"/>
            <a:ext cx="864000" cy="252000"/>
          </a:xfrm>
          <a:prstGeom prst="rect">
            <a:avLst/>
          </a:prstGeom>
          <a:noFill/>
        </p:spPr>
        <p:txBody>
          <a:bodyPr wrap="none" lIns="0" tIns="0" rIns="0" bIns="36000" rtlCol="0" anchor="ctr" anchorCtr="1">
            <a:noAutofit/>
          </a:bodyPr>
          <a:lstStyle/>
          <a:p>
            <a:pPr algn="ctr"/>
            <a:r>
              <a:rPr lang="en-GB" sz="1200" b="1" dirty="0">
                <a:solidFill>
                  <a:srgbClr val="009640"/>
                </a:solidFill>
                <a:effectLst/>
                <a:latin typeface="Century Gothic" panose="020B0502020202020204" pitchFamily="34" charset="0"/>
              </a:rPr>
              <a:t>17,048,799</a:t>
            </a:r>
          </a:p>
        </p:txBody>
      </p:sp>
      <p:sp>
        <p:nvSpPr>
          <p:cNvPr id="265" name="Rectángulo 264">
            <a:extLst>
              <a:ext uri="{FF2B5EF4-FFF2-40B4-BE49-F238E27FC236}">
                <a16:creationId xmlns:a16="http://schemas.microsoft.com/office/drawing/2014/main" id="{AA5C559A-5B48-95BB-10B1-5982D13253A5}"/>
              </a:ext>
            </a:extLst>
          </p:cNvPr>
          <p:cNvSpPr/>
          <p:nvPr/>
        </p:nvSpPr>
        <p:spPr>
          <a:xfrm>
            <a:off x="4824000" y="1476000"/>
            <a:ext cx="936000" cy="432000"/>
          </a:xfrm>
          <a:prstGeom prst="rect">
            <a:avLst/>
          </a:prstGeom>
          <a:solidFill>
            <a:srgbClr val="B4E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266" name="CuadroTexto 265">
            <a:extLst>
              <a:ext uri="{FF2B5EF4-FFF2-40B4-BE49-F238E27FC236}">
                <a16:creationId xmlns:a16="http://schemas.microsoft.com/office/drawing/2014/main" id="{08B4E03D-60E4-4C7A-8F14-BE1575001E50}"/>
              </a:ext>
            </a:extLst>
          </p:cNvPr>
          <p:cNvSpPr txBox="1"/>
          <p:nvPr/>
        </p:nvSpPr>
        <p:spPr>
          <a:xfrm>
            <a:off x="5076000" y="1548000"/>
            <a:ext cx="432000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GB" sz="8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2022</a:t>
            </a:r>
          </a:p>
        </p:txBody>
      </p:sp>
      <p:sp>
        <p:nvSpPr>
          <p:cNvPr id="267" name="CuadroTexto 266">
            <a:extLst>
              <a:ext uri="{FF2B5EF4-FFF2-40B4-BE49-F238E27FC236}">
                <a16:creationId xmlns:a16="http://schemas.microsoft.com/office/drawing/2014/main" id="{2D8B5EF6-3553-8140-E3C3-D6F4F0A8B267}"/>
              </a:ext>
            </a:extLst>
          </p:cNvPr>
          <p:cNvSpPr txBox="1"/>
          <p:nvPr/>
        </p:nvSpPr>
        <p:spPr>
          <a:xfrm>
            <a:off x="4860000" y="1621275"/>
            <a:ext cx="864000" cy="252000"/>
          </a:xfrm>
          <a:prstGeom prst="rect">
            <a:avLst/>
          </a:prstGeom>
          <a:noFill/>
        </p:spPr>
        <p:txBody>
          <a:bodyPr wrap="none" lIns="0" tIns="0" rIns="0" bIns="36000" rtlCol="0" anchor="ctr" anchorCtr="1">
            <a:noAutofit/>
          </a:bodyPr>
          <a:lstStyle/>
          <a:p>
            <a:pPr algn="ctr"/>
            <a:r>
              <a:rPr lang="en-GB" sz="1200" b="1" dirty="0">
                <a:solidFill>
                  <a:srgbClr val="009640"/>
                </a:solidFill>
                <a:effectLst/>
                <a:latin typeface="Century Gothic" panose="020B0502020202020204" pitchFamily="34" charset="0"/>
              </a:rPr>
              <a:t>23,340,741</a:t>
            </a:r>
          </a:p>
        </p:txBody>
      </p:sp>
      <p:sp>
        <p:nvSpPr>
          <p:cNvPr id="273" name="Triángulo isósceles 105">
            <a:extLst>
              <a:ext uri="{FF2B5EF4-FFF2-40B4-BE49-F238E27FC236}">
                <a16:creationId xmlns:a16="http://schemas.microsoft.com/office/drawing/2014/main" id="{C62DD8FE-95C9-1647-5EE2-0D99E149399B}"/>
              </a:ext>
            </a:extLst>
          </p:cNvPr>
          <p:cNvSpPr/>
          <p:nvPr/>
        </p:nvSpPr>
        <p:spPr>
          <a:xfrm rot="5400000">
            <a:off x="1872000" y="1188000"/>
            <a:ext cx="432000" cy="144000"/>
          </a:xfrm>
          <a:prstGeom prst="triangle">
            <a:avLst>
              <a:gd name="adj" fmla="val 50000"/>
            </a:avLst>
          </a:prstGeom>
          <a:solidFill>
            <a:srgbClr val="00A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anose="020B0502020202020204" pitchFamily="34" charset="0"/>
              <a:cs typeface="Century Gothic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C102F7A-3592-017C-01F6-22E87620A0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000" y="4752000"/>
            <a:ext cx="1224000" cy="268233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4819BFB-9B3D-51E6-7A98-A8E29936844C}"/>
              </a:ext>
            </a:extLst>
          </p:cNvPr>
          <p:cNvSpPr txBox="1">
            <a:spLocks/>
          </p:cNvSpPr>
          <p:nvPr/>
        </p:nvSpPr>
        <p:spPr>
          <a:xfrm>
            <a:off x="-36897" y="4928700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lang="en-US" sz="600" smtClean="0">
                <a:solidFill>
                  <a:srgbClr val="005746"/>
                </a:solidFill>
                <a:latin typeface="Century Gothic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lang="en-US" sz="600" dirty="0">
              <a:solidFill>
                <a:srgbClr val="005746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3809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Elipse 67">
            <a:extLst>
              <a:ext uri="{FF2B5EF4-FFF2-40B4-BE49-F238E27FC236}">
                <a16:creationId xmlns:a16="http://schemas.microsoft.com/office/drawing/2014/main" id="{3091A869-E328-DF88-CE1A-E483A3F6260A}"/>
              </a:ext>
            </a:extLst>
          </p:cNvPr>
          <p:cNvSpPr>
            <a:spLocks noChangeAspect="1"/>
          </p:cNvSpPr>
          <p:nvPr/>
        </p:nvSpPr>
        <p:spPr>
          <a:xfrm>
            <a:off x="1239441" y="757930"/>
            <a:ext cx="1870973" cy="1870973"/>
          </a:xfrm>
          <a:prstGeom prst="ellipse">
            <a:avLst/>
          </a:prstGeom>
          <a:solidFill>
            <a:srgbClr val="FFF4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B4E628"/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150" name="Rectángulo 149">
            <a:extLst>
              <a:ext uri="{FF2B5EF4-FFF2-40B4-BE49-F238E27FC236}">
                <a16:creationId xmlns:a16="http://schemas.microsoft.com/office/drawing/2014/main" id="{375B55DD-F5A8-0A33-8009-DB7EC3C82CD1}"/>
              </a:ext>
            </a:extLst>
          </p:cNvPr>
          <p:cNvSpPr/>
          <p:nvPr/>
        </p:nvSpPr>
        <p:spPr>
          <a:xfrm>
            <a:off x="1" y="2212103"/>
            <a:ext cx="9144000" cy="2935897"/>
          </a:xfrm>
          <a:prstGeom prst="rect">
            <a:avLst/>
          </a:prstGeom>
          <a:solidFill>
            <a:srgbClr val="FFF4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B73A7A-B326-B97E-BCFE-457A931CE845}"/>
              </a:ext>
            </a:extLst>
          </p:cNvPr>
          <p:cNvSpPr txBox="1">
            <a:spLocks/>
          </p:cNvSpPr>
          <p:nvPr/>
        </p:nvSpPr>
        <p:spPr>
          <a:xfrm>
            <a:off x="1008000" y="90000"/>
            <a:ext cx="4320000" cy="64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8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Historic commitment to a </a:t>
            </a:r>
            <a:br>
              <a:rPr lang="en-GB" sz="18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</a:br>
            <a:r>
              <a:rPr lang="en-GB" sz="18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sustainable HORECA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D51E553-B1CE-F8FD-4E24-CF240E8B8839}"/>
              </a:ext>
            </a:extLst>
          </p:cNvPr>
          <p:cNvSpPr txBox="1">
            <a:spLocks/>
          </p:cNvSpPr>
          <p:nvPr/>
        </p:nvSpPr>
        <p:spPr>
          <a:xfrm>
            <a:off x="216000" y="72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0" dirty="0">
                <a:latin typeface="Century Gothic" panose="020B0502020202020204" pitchFamily="34" charset="0"/>
                <a:cs typeface="Century Gothic"/>
              </a:rPr>
              <a:t>03.</a:t>
            </a:r>
            <a:endParaRPr lang="en-GB" sz="4000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250" name="Elipse 249">
            <a:extLst>
              <a:ext uri="{FF2B5EF4-FFF2-40B4-BE49-F238E27FC236}">
                <a16:creationId xmlns:a16="http://schemas.microsoft.com/office/drawing/2014/main" id="{14649978-EE07-E63E-9BC9-399147D6523D}"/>
              </a:ext>
            </a:extLst>
          </p:cNvPr>
          <p:cNvSpPr>
            <a:spLocks noChangeAspect="1"/>
          </p:cNvSpPr>
          <p:nvPr/>
        </p:nvSpPr>
        <p:spPr>
          <a:xfrm>
            <a:off x="5323101" y="3274583"/>
            <a:ext cx="864000" cy="864000"/>
          </a:xfrm>
          <a:prstGeom prst="ellipse">
            <a:avLst/>
          </a:prstGeom>
          <a:solidFill>
            <a:srgbClr val="B4E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252" name="CuadroTexto 251">
            <a:extLst>
              <a:ext uri="{FF2B5EF4-FFF2-40B4-BE49-F238E27FC236}">
                <a16:creationId xmlns:a16="http://schemas.microsoft.com/office/drawing/2014/main" id="{BAFF359D-76BB-7513-725F-FDC2B5E2A2A3}"/>
              </a:ext>
            </a:extLst>
          </p:cNvPr>
          <p:cNvSpPr txBox="1"/>
          <p:nvPr/>
        </p:nvSpPr>
        <p:spPr>
          <a:xfrm>
            <a:off x="5359101" y="3315083"/>
            <a:ext cx="792000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GB" sz="4000" b="1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54</a:t>
            </a:r>
            <a:endParaRPr lang="en-GB" sz="4000" b="1" baseline="22000" dirty="0">
              <a:solidFill>
                <a:srgbClr val="009640"/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251" name="CuadroTexto 250">
            <a:extLst>
              <a:ext uri="{FF2B5EF4-FFF2-40B4-BE49-F238E27FC236}">
                <a16:creationId xmlns:a16="http://schemas.microsoft.com/office/drawing/2014/main" id="{3AFF0401-D012-48D3-4364-3617DCC31EBB}"/>
              </a:ext>
            </a:extLst>
          </p:cNvPr>
          <p:cNvSpPr txBox="1"/>
          <p:nvPr/>
        </p:nvSpPr>
        <p:spPr>
          <a:xfrm>
            <a:off x="5359101" y="3890803"/>
            <a:ext cx="792000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GB" sz="10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 </a:t>
            </a:r>
            <a:r>
              <a:rPr lang="en-GB" sz="10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CITIES </a:t>
            </a:r>
          </a:p>
        </p:txBody>
      </p:sp>
      <p:sp>
        <p:nvSpPr>
          <p:cNvPr id="132" name="CuadroTexto 131">
            <a:extLst>
              <a:ext uri="{FF2B5EF4-FFF2-40B4-BE49-F238E27FC236}">
                <a16:creationId xmlns:a16="http://schemas.microsoft.com/office/drawing/2014/main" id="{10B41BB9-87AE-6FC6-70CB-1AA71AC6BE5E}"/>
              </a:ext>
            </a:extLst>
          </p:cNvPr>
          <p:cNvSpPr txBox="1"/>
          <p:nvPr/>
        </p:nvSpPr>
        <p:spPr>
          <a:xfrm>
            <a:off x="5035101" y="2883367"/>
            <a:ext cx="1440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GB" sz="12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DOOR-TO-DOOR </a:t>
            </a:r>
            <a:r>
              <a:rPr lang="en-GB" sz="12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SYSTEMS </a:t>
            </a:r>
          </a:p>
        </p:txBody>
      </p:sp>
      <p:sp>
        <p:nvSpPr>
          <p:cNvPr id="133" name="CuadroTexto 132">
            <a:extLst>
              <a:ext uri="{FF2B5EF4-FFF2-40B4-BE49-F238E27FC236}">
                <a16:creationId xmlns:a16="http://schemas.microsoft.com/office/drawing/2014/main" id="{D652A4E7-012C-A744-A79A-B634CEE71B7D}"/>
              </a:ext>
            </a:extLst>
          </p:cNvPr>
          <p:cNvSpPr txBox="1"/>
          <p:nvPr/>
        </p:nvSpPr>
        <p:spPr>
          <a:xfrm>
            <a:off x="5107101" y="4323083"/>
            <a:ext cx="1296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GB" sz="8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high HORECA concentration and areas with access difficulties</a:t>
            </a:r>
          </a:p>
        </p:txBody>
      </p:sp>
      <p:sp>
        <p:nvSpPr>
          <p:cNvPr id="136" name="Elipse 135">
            <a:extLst>
              <a:ext uri="{FF2B5EF4-FFF2-40B4-BE49-F238E27FC236}">
                <a16:creationId xmlns:a16="http://schemas.microsoft.com/office/drawing/2014/main" id="{EBBEFE5D-D9BA-8954-8CAA-4029AD30FEDE}"/>
              </a:ext>
            </a:extLst>
          </p:cNvPr>
          <p:cNvSpPr>
            <a:spLocks noChangeAspect="1"/>
          </p:cNvSpPr>
          <p:nvPr/>
        </p:nvSpPr>
        <p:spPr>
          <a:xfrm>
            <a:off x="7150306" y="3270518"/>
            <a:ext cx="1368000" cy="1368000"/>
          </a:xfrm>
          <a:prstGeom prst="ellipse">
            <a:avLst/>
          </a:prstGeom>
          <a:solidFill>
            <a:srgbClr val="FFC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137" name="CuadroTexto 136">
            <a:extLst>
              <a:ext uri="{FF2B5EF4-FFF2-40B4-BE49-F238E27FC236}">
                <a16:creationId xmlns:a16="http://schemas.microsoft.com/office/drawing/2014/main" id="{3BE11E4C-33FC-7594-2F31-FE13CF3B3FDE}"/>
              </a:ext>
            </a:extLst>
          </p:cNvPr>
          <p:cNvSpPr txBox="1"/>
          <p:nvPr/>
        </p:nvSpPr>
        <p:spPr>
          <a:xfrm>
            <a:off x="7150307" y="3846518"/>
            <a:ext cx="129599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GB" sz="12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MOBILISATION </a:t>
            </a:r>
            <a:r>
              <a:rPr lang="en-GB" sz="12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 </a:t>
            </a:r>
            <a:r>
              <a:rPr lang="en-GB" sz="10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AND AWARENESS-RAISING CAMPAIGNS</a:t>
            </a:r>
          </a:p>
        </p:txBody>
      </p:sp>
      <p:pic>
        <p:nvPicPr>
          <p:cNvPr id="141" name="Imagen 140">
            <a:extLst>
              <a:ext uri="{FF2B5EF4-FFF2-40B4-BE49-F238E27FC236}">
                <a16:creationId xmlns:a16="http://schemas.microsoft.com/office/drawing/2014/main" id="{5AEFB935-0D4D-55A9-191C-4F1DD36BF7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8307" y="2730518"/>
            <a:ext cx="792000" cy="1099131"/>
          </a:xfrm>
          <a:prstGeom prst="rect">
            <a:avLst/>
          </a:prstGeom>
        </p:spPr>
      </p:pic>
      <p:sp>
        <p:nvSpPr>
          <p:cNvPr id="145" name="CuadroTexto 144">
            <a:extLst>
              <a:ext uri="{FF2B5EF4-FFF2-40B4-BE49-F238E27FC236}">
                <a16:creationId xmlns:a16="http://schemas.microsoft.com/office/drawing/2014/main" id="{986EA4B0-DE7C-5D7C-8BFF-9CBB5D537DF0}"/>
              </a:ext>
            </a:extLst>
          </p:cNvPr>
          <p:cNvSpPr txBox="1"/>
          <p:nvPr/>
        </p:nvSpPr>
        <p:spPr>
          <a:xfrm>
            <a:off x="1304357" y="2576110"/>
            <a:ext cx="180605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GB" sz="12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SPECIAL </a:t>
            </a:r>
            <a:r>
              <a:rPr lang="en-GB" sz="12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INFRASTRUCTURES</a:t>
            </a:r>
          </a:p>
        </p:txBody>
      </p:sp>
      <p:sp>
        <p:nvSpPr>
          <p:cNvPr id="277" name="Triángulo isósceles 117">
            <a:extLst>
              <a:ext uri="{FF2B5EF4-FFF2-40B4-BE49-F238E27FC236}">
                <a16:creationId xmlns:a16="http://schemas.microsoft.com/office/drawing/2014/main" id="{4A5176BA-99CD-14AC-32A4-B1546EE34E36}"/>
              </a:ext>
            </a:extLst>
          </p:cNvPr>
          <p:cNvSpPr>
            <a:spLocks noChangeAspect="1"/>
          </p:cNvSpPr>
          <p:nvPr/>
        </p:nvSpPr>
        <p:spPr>
          <a:xfrm rot="10800000">
            <a:off x="2040485" y="2400437"/>
            <a:ext cx="288000" cy="144000"/>
          </a:xfrm>
          <a:prstGeom prst="triangle">
            <a:avLst/>
          </a:prstGeom>
          <a:solidFill>
            <a:srgbClr val="FFC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5746"/>
              </a:solidFill>
              <a:latin typeface="Century Gothic"/>
              <a:cs typeface="Century Gothic"/>
            </a:endParaRPr>
          </a:p>
        </p:txBody>
      </p:sp>
      <p:sp>
        <p:nvSpPr>
          <p:cNvPr id="278" name="Elipse 277">
            <a:extLst>
              <a:ext uri="{FF2B5EF4-FFF2-40B4-BE49-F238E27FC236}">
                <a16:creationId xmlns:a16="http://schemas.microsoft.com/office/drawing/2014/main" id="{2BABC568-6620-0EDA-6A17-42E682517D03}"/>
              </a:ext>
            </a:extLst>
          </p:cNvPr>
          <p:cNvSpPr>
            <a:spLocks noChangeAspect="1"/>
          </p:cNvSpPr>
          <p:nvPr/>
        </p:nvSpPr>
        <p:spPr>
          <a:xfrm>
            <a:off x="1411768" y="919417"/>
            <a:ext cx="1523204" cy="1523204"/>
          </a:xfrm>
          <a:prstGeom prst="ellipse">
            <a:avLst/>
          </a:prstGeom>
          <a:solidFill>
            <a:srgbClr val="FFC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/>
              <a:cs typeface="Century Gothic"/>
            </a:endParaRPr>
          </a:p>
        </p:txBody>
      </p:sp>
      <p:pic>
        <p:nvPicPr>
          <p:cNvPr id="279" name="Imagen 278" descr="U49A9771.jpg">
            <a:extLst>
              <a:ext uri="{FF2B5EF4-FFF2-40B4-BE49-F238E27FC236}">
                <a16:creationId xmlns:a16="http://schemas.microsoft.com/office/drawing/2014/main" id="{8A5D244F-F612-C376-9326-ADBA97F64D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0801" y="1073532"/>
            <a:ext cx="1239147" cy="1239147"/>
          </a:xfrm>
          <a:prstGeom prst="ellipse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C102F7A-3592-017C-01F6-22E87620A0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000" y="4752000"/>
            <a:ext cx="1224000" cy="268233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6DCB6EE-1E32-9BB7-969D-40BD22F49F8C}"/>
              </a:ext>
            </a:extLst>
          </p:cNvPr>
          <p:cNvSpPr txBox="1">
            <a:spLocks/>
          </p:cNvSpPr>
          <p:nvPr/>
        </p:nvSpPr>
        <p:spPr>
          <a:xfrm>
            <a:off x="-36897" y="4928700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lang="en-US" sz="600" smtClean="0">
                <a:solidFill>
                  <a:srgbClr val="005746"/>
                </a:solidFill>
                <a:latin typeface="Century Gothic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lang="en-US" sz="600" dirty="0">
              <a:solidFill>
                <a:srgbClr val="005746"/>
              </a:solidFill>
              <a:latin typeface="Century Gothic"/>
            </a:endParaRPr>
          </a:p>
        </p:txBody>
      </p:sp>
      <p:sp>
        <p:nvSpPr>
          <p:cNvPr id="71" name="Elipse 70">
            <a:extLst>
              <a:ext uri="{FF2B5EF4-FFF2-40B4-BE49-F238E27FC236}">
                <a16:creationId xmlns:a16="http://schemas.microsoft.com/office/drawing/2014/main" id="{B9227404-3178-7AC9-4949-1A74BC74880D}"/>
              </a:ext>
            </a:extLst>
          </p:cNvPr>
          <p:cNvSpPr>
            <a:spLocks noChangeAspect="1"/>
          </p:cNvSpPr>
          <p:nvPr/>
        </p:nvSpPr>
        <p:spPr>
          <a:xfrm>
            <a:off x="685836" y="3056852"/>
            <a:ext cx="1523204" cy="1523204"/>
          </a:xfrm>
          <a:prstGeom prst="ellipse">
            <a:avLst/>
          </a:prstGeom>
          <a:solidFill>
            <a:srgbClr val="FFC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/>
              <a:cs typeface="Century Gothic"/>
            </a:endParaRPr>
          </a:p>
        </p:txBody>
      </p:sp>
      <p:sp>
        <p:nvSpPr>
          <p:cNvPr id="138" name="CuadroTexto 137">
            <a:extLst>
              <a:ext uri="{FF2B5EF4-FFF2-40B4-BE49-F238E27FC236}">
                <a16:creationId xmlns:a16="http://schemas.microsoft.com/office/drawing/2014/main" id="{C2FF6C08-245C-084B-A971-1AE41ABB8F79}"/>
              </a:ext>
            </a:extLst>
          </p:cNvPr>
          <p:cNvSpPr txBox="1"/>
          <p:nvPr/>
        </p:nvSpPr>
        <p:spPr>
          <a:xfrm>
            <a:off x="749046" y="3503062"/>
            <a:ext cx="1368000" cy="467239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 algn="ctr"/>
            <a:r>
              <a:rPr lang="en-GB" sz="2800" b="1" baseline="16000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+</a:t>
            </a:r>
            <a:r>
              <a:rPr lang="en-GB" sz="2800" b="1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5</a:t>
            </a:r>
            <a:r>
              <a:rPr lang="en-GB" sz="2800" b="1" spc="-150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0,</a:t>
            </a:r>
            <a:r>
              <a:rPr lang="en-GB" sz="2800" b="1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000</a:t>
            </a:r>
          </a:p>
        </p:txBody>
      </p:sp>
      <p:sp>
        <p:nvSpPr>
          <p:cNvPr id="143" name="CuadroTexto 142">
            <a:extLst>
              <a:ext uri="{FF2B5EF4-FFF2-40B4-BE49-F238E27FC236}">
                <a16:creationId xmlns:a16="http://schemas.microsoft.com/office/drawing/2014/main" id="{9D197299-8666-2D68-636E-391ADDF869E9}"/>
              </a:ext>
            </a:extLst>
          </p:cNvPr>
          <p:cNvSpPr txBox="1"/>
          <p:nvPr/>
        </p:nvSpPr>
        <p:spPr>
          <a:xfrm>
            <a:off x="1001045" y="3899062"/>
            <a:ext cx="1008000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GB" sz="8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ADAPTED </a:t>
            </a:r>
            <a:r>
              <a:rPr lang="en-GB" sz="8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CONTAINERS</a:t>
            </a: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A4A0C350-C547-F2A6-FCD0-C010DFB3E85F}"/>
              </a:ext>
            </a:extLst>
          </p:cNvPr>
          <p:cNvSpPr>
            <a:spLocks noChangeAspect="1"/>
          </p:cNvSpPr>
          <p:nvPr/>
        </p:nvSpPr>
        <p:spPr>
          <a:xfrm>
            <a:off x="2446842" y="3056852"/>
            <a:ext cx="1523204" cy="1523204"/>
          </a:xfrm>
          <a:prstGeom prst="ellipse">
            <a:avLst/>
          </a:prstGeom>
          <a:solidFill>
            <a:srgbClr val="FFC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/>
              <a:cs typeface="Century Gothic"/>
            </a:endParaRPr>
          </a:p>
        </p:txBody>
      </p:sp>
      <p:sp>
        <p:nvSpPr>
          <p:cNvPr id="139" name="CuadroTexto 138">
            <a:extLst>
              <a:ext uri="{FF2B5EF4-FFF2-40B4-BE49-F238E27FC236}">
                <a16:creationId xmlns:a16="http://schemas.microsoft.com/office/drawing/2014/main" id="{610D6E98-6713-CB4F-6AAB-FA2D4A5D8DF3}"/>
              </a:ext>
            </a:extLst>
          </p:cNvPr>
          <p:cNvSpPr txBox="1"/>
          <p:nvPr/>
        </p:nvSpPr>
        <p:spPr>
          <a:xfrm>
            <a:off x="2445661" y="3574502"/>
            <a:ext cx="1512000" cy="467239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 algn="ctr"/>
            <a:r>
              <a:rPr lang="en-GB" sz="2800" b="1" baseline="16000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+</a:t>
            </a:r>
            <a:r>
              <a:rPr lang="en-GB" sz="2800" b="1" spc="-300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1</a:t>
            </a:r>
            <a:r>
              <a:rPr lang="en-GB" sz="2800" b="1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5</a:t>
            </a:r>
            <a:r>
              <a:rPr lang="en-GB" sz="2800" b="1" spc="-150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6,</a:t>
            </a:r>
            <a:r>
              <a:rPr lang="en-GB" sz="2800" b="1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000</a:t>
            </a:r>
          </a:p>
        </p:txBody>
      </p:sp>
      <p:sp>
        <p:nvSpPr>
          <p:cNvPr id="144" name="CuadroTexto 143">
            <a:extLst>
              <a:ext uri="{FF2B5EF4-FFF2-40B4-BE49-F238E27FC236}">
                <a16:creationId xmlns:a16="http://schemas.microsoft.com/office/drawing/2014/main" id="{8BAEC441-FD45-779F-A28F-64101AFE3642}"/>
              </a:ext>
            </a:extLst>
          </p:cNvPr>
          <p:cNvSpPr txBox="1"/>
          <p:nvPr/>
        </p:nvSpPr>
        <p:spPr>
          <a:xfrm>
            <a:off x="2931660" y="3947046"/>
            <a:ext cx="684000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GB" sz="8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ADAPTED </a:t>
            </a:r>
            <a:r>
              <a:rPr lang="en-GB" sz="8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BINS</a:t>
            </a:r>
          </a:p>
        </p:txBody>
      </p:sp>
    </p:spTree>
    <p:extLst>
      <p:ext uri="{BB962C8B-B14F-4D97-AF65-F5344CB8AC3E}">
        <p14:creationId xmlns:p14="http://schemas.microsoft.com/office/powerpoint/2010/main" val="707828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ectángulo 262">
            <a:extLst>
              <a:ext uri="{FF2B5EF4-FFF2-40B4-BE49-F238E27FC236}">
                <a16:creationId xmlns:a16="http://schemas.microsoft.com/office/drawing/2014/main" id="{07819783-C785-013E-D4B6-039C70D16981}"/>
              </a:ext>
            </a:extLst>
          </p:cNvPr>
          <p:cNvSpPr/>
          <p:nvPr/>
        </p:nvSpPr>
        <p:spPr>
          <a:xfrm>
            <a:off x="1" y="1908000"/>
            <a:ext cx="9144000" cy="3240000"/>
          </a:xfrm>
          <a:prstGeom prst="rect">
            <a:avLst/>
          </a:prstGeom>
          <a:solidFill>
            <a:srgbClr val="FFF4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/>
              <a:cs typeface="Century Gothic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83B83D05-2BC4-2CDB-BC6B-D0929A578877}"/>
              </a:ext>
            </a:extLst>
          </p:cNvPr>
          <p:cNvSpPr/>
          <p:nvPr/>
        </p:nvSpPr>
        <p:spPr>
          <a:xfrm>
            <a:off x="7272000" y="4284000"/>
            <a:ext cx="1872000" cy="864000"/>
          </a:xfrm>
          <a:prstGeom prst="rect">
            <a:avLst/>
          </a:prstGeom>
          <a:solidFill>
            <a:srgbClr val="FFE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B73A7A-B326-B97E-BCFE-457A931CE845}"/>
              </a:ext>
            </a:extLst>
          </p:cNvPr>
          <p:cNvSpPr txBox="1">
            <a:spLocks/>
          </p:cNvSpPr>
          <p:nvPr/>
        </p:nvSpPr>
        <p:spPr>
          <a:xfrm>
            <a:off x="1008000" y="90000"/>
            <a:ext cx="4320000" cy="64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800" dirty="0">
                <a:solidFill>
                  <a:srgbClr val="005746"/>
                </a:solidFill>
                <a:latin typeface="Century Gothic"/>
                <a:cs typeface="Century Gothic"/>
              </a:rPr>
              <a:t>Strategy for the present and future of circular HORECA in Spain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D51E553-B1CE-F8FD-4E24-CF240E8B8839}"/>
              </a:ext>
            </a:extLst>
          </p:cNvPr>
          <p:cNvSpPr txBox="1">
            <a:spLocks/>
          </p:cNvSpPr>
          <p:nvPr/>
        </p:nvSpPr>
        <p:spPr>
          <a:xfrm>
            <a:off x="216000" y="72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0" dirty="0">
                <a:latin typeface="Century Gothic"/>
                <a:cs typeface="Century Gothic"/>
              </a:rPr>
              <a:t>04.</a:t>
            </a:r>
            <a:endParaRPr lang="en-GB" sz="4000" dirty="0">
              <a:latin typeface="Century Gothic"/>
              <a:cs typeface="Century Gothic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C9A80C5-9288-4FFC-3278-1B4BFD1B8FCA}"/>
              </a:ext>
            </a:extLst>
          </p:cNvPr>
          <p:cNvSpPr txBox="1"/>
          <p:nvPr/>
        </p:nvSpPr>
        <p:spPr>
          <a:xfrm>
            <a:off x="576000" y="1152000"/>
            <a:ext cx="3240000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4800"/>
              </a:lnSpc>
            </a:pPr>
            <a:r>
              <a:rPr lang="en-GB" sz="4800" b="1" dirty="0">
                <a:solidFill>
                  <a:schemeClr val="tx1">
                    <a:lumMod val="10000"/>
                    <a:lumOff val="90000"/>
                  </a:schemeClr>
                </a:solidFill>
                <a:latin typeface="Century Gothic"/>
                <a:cs typeface="Century Gothic"/>
              </a:rPr>
              <a:t>2023-2025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B445683-0995-60A5-5D1A-DCCF28B05644}"/>
              </a:ext>
            </a:extLst>
          </p:cNvPr>
          <p:cNvSpPr txBox="1"/>
          <p:nvPr/>
        </p:nvSpPr>
        <p:spPr>
          <a:xfrm>
            <a:off x="216000" y="1008140"/>
            <a:ext cx="2448000" cy="306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2400" dirty="0">
                <a:solidFill>
                  <a:srgbClr val="009640"/>
                </a:solidFill>
                <a:latin typeface="Century Gothic"/>
                <a:cs typeface="Century Gothic"/>
              </a:rPr>
              <a:t>OBJECTIVES FOR 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DEF15D09-9ECC-CA14-33A4-9F255D56D272}"/>
              </a:ext>
            </a:extLst>
          </p:cNvPr>
          <p:cNvSpPr/>
          <p:nvPr/>
        </p:nvSpPr>
        <p:spPr>
          <a:xfrm>
            <a:off x="358775" y="3059997"/>
            <a:ext cx="3384000" cy="1656000"/>
          </a:xfrm>
          <a:prstGeom prst="rect">
            <a:avLst/>
          </a:prstGeom>
          <a:solidFill>
            <a:srgbClr val="B4E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F02E0E8-A410-7F5B-7797-4945B74D70BE}"/>
              </a:ext>
            </a:extLst>
          </p:cNvPr>
          <p:cNvSpPr txBox="1"/>
          <p:nvPr/>
        </p:nvSpPr>
        <p:spPr>
          <a:xfrm>
            <a:off x="432000" y="3276000"/>
            <a:ext cx="3240000" cy="129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600"/>
              </a:lnSpc>
            </a:pPr>
            <a:r>
              <a:rPr lang="en-GB" sz="1400" b="1" dirty="0">
                <a:solidFill>
                  <a:srgbClr val="005746"/>
                </a:solidFill>
                <a:latin typeface="Century Gothic"/>
                <a:cs typeface="Century Gothic"/>
              </a:rPr>
              <a:t>Ecovidrio's </a:t>
            </a:r>
            <a:r>
              <a:rPr lang="en-GB" sz="1400" dirty="0">
                <a:solidFill>
                  <a:srgbClr val="005746"/>
                </a:solidFill>
                <a:latin typeface="Century Gothic"/>
                <a:cs typeface="Century Gothic"/>
              </a:rPr>
              <a:t>integrated programme targeting the HORECA industry, which aims </a:t>
            </a:r>
            <a:r>
              <a:rPr lang="en-GB" sz="1400" b="1" dirty="0">
                <a:solidFill>
                  <a:srgbClr val="005746"/>
                </a:solidFill>
                <a:latin typeface="Century Gothic"/>
                <a:cs typeface="Century Gothic"/>
              </a:rPr>
              <a:t>to increase the percentage of glass recycling establishments </a:t>
            </a:r>
            <a:r>
              <a:rPr lang="en-GB" sz="1400" dirty="0">
                <a:solidFill>
                  <a:srgbClr val="005746"/>
                </a:solidFill>
                <a:latin typeface="Century Gothic"/>
                <a:cs typeface="Century Gothic"/>
              </a:rPr>
              <a:t>in this channel</a:t>
            </a:r>
          </a:p>
        </p:txBody>
      </p:sp>
      <p:sp>
        <p:nvSpPr>
          <p:cNvPr id="68" name="Triángulo isósceles 66">
            <a:extLst>
              <a:ext uri="{FF2B5EF4-FFF2-40B4-BE49-F238E27FC236}">
                <a16:creationId xmlns:a16="http://schemas.microsoft.com/office/drawing/2014/main" id="{C6351700-0717-E6F2-A093-D2C472B89A2E}"/>
              </a:ext>
            </a:extLst>
          </p:cNvPr>
          <p:cNvSpPr>
            <a:spLocks noChangeAspect="1"/>
          </p:cNvSpPr>
          <p:nvPr/>
        </p:nvSpPr>
        <p:spPr>
          <a:xfrm rot="10800000">
            <a:off x="1798775" y="2988000"/>
            <a:ext cx="432000" cy="216000"/>
          </a:xfrm>
          <a:prstGeom prst="triangle">
            <a:avLst/>
          </a:prstGeom>
          <a:solidFill>
            <a:srgbClr val="FFF4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5746"/>
              </a:solidFill>
              <a:latin typeface="Century Gothic"/>
              <a:cs typeface="Century Gothic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5E493C-EE0C-0D57-A986-CBE487551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160000"/>
            <a:ext cx="2951999" cy="654342"/>
          </a:xfrm>
          <a:prstGeom prst="rect">
            <a:avLst/>
          </a:prstGeom>
        </p:spPr>
      </p:pic>
      <p:sp>
        <p:nvSpPr>
          <p:cNvPr id="77" name="Elipse 76">
            <a:extLst>
              <a:ext uri="{FF2B5EF4-FFF2-40B4-BE49-F238E27FC236}">
                <a16:creationId xmlns:a16="http://schemas.microsoft.com/office/drawing/2014/main" id="{646CC2EF-42CB-AFCB-4BD4-BABBFBE6999D}"/>
              </a:ext>
            </a:extLst>
          </p:cNvPr>
          <p:cNvSpPr>
            <a:spLocks noChangeAspect="1"/>
          </p:cNvSpPr>
          <p:nvPr/>
        </p:nvSpPr>
        <p:spPr>
          <a:xfrm>
            <a:off x="5436000" y="756000"/>
            <a:ext cx="2304000" cy="2304000"/>
          </a:xfrm>
          <a:prstGeom prst="ellipse">
            <a:avLst/>
          </a:prstGeom>
          <a:solidFill>
            <a:srgbClr val="FFF4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B4E628"/>
              </a:solidFill>
              <a:latin typeface="Century Gothic" panose="020B0502020202020204" pitchFamily="34" charset="0"/>
              <a:cs typeface="Century Gothic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49D9A87D-064B-EB4D-B63D-B553CDBC68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204404"/>
              </p:ext>
            </p:extLst>
          </p:nvPr>
        </p:nvGraphicFramePr>
        <p:xfrm>
          <a:off x="5616000" y="936000"/>
          <a:ext cx="1944000" cy="19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11BA259-A3E1-2DEF-9B98-D03A226BEB0B}"/>
              </a:ext>
            </a:extLst>
          </p:cNvPr>
          <p:cNvSpPr txBox="1">
            <a:spLocks/>
          </p:cNvSpPr>
          <p:nvPr/>
        </p:nvSpPr>
        <p:spPr>
          <a:xfrm>
            <a:off x="5832000" y="1476000"/>
            <a:ext cx="1512000" cy="72000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GB" sz="5400" b="1" spc="-300" dirty="0">
                <a:solidFill>
                  <a:srgbClr val="009640"/>
                </a:solidFill>
                <a:latin typeface="Century Gothic"/>
                <a:cs typeface="Century Gothic"/>
              </a:rPr>
              <a:t>76</a:t>
            </a:r>
            <a:r>
              <a:rPr lang="en-GB" sz="5400" b="1" spc="-300" baseline="22000" dirty="0">
                <a:solidFill>
                  <a:srgbClr val="009640"/>
                </a:solidFill>
                <a:latin typeface="Century Gothic"/>
                <a:cs typeface="Century Gothic"/>
              </a:rPr>
              <a:t>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A05049A-82E8-31B2-50E6-FFA10A8E1400}"/>
              </a:ext>
            </a:extLst>
          </p:cNvPr>
          <p:cNvSpPr txBox="1"/>
          <p:nvPr/>
        </p:nvSpPr>
        <p:spPr>
          <a:xfrm>
            <a:off x="5760000" y="2184276"/>
            <a:ext cx="1655999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GB" sz="1000" dirty="0">
                <a:solidFill>
                  <a:srgbClr val="005746"/>
                </a:solidFill>
                <a:latin typeface="Century Gothic"/>
                <a:cs typeface="Century Gothic"/>
              </a:rPr>
              <a:t>RECYCLING </a:t>
            </a:r>
            <a:r>
              <a:rPr lang="en-GB" sz="1000" b="1" dirty="0">
                <a:solidFill>
                  <a:srgbClr val="005746"/>
                </a:solidFill>
                <a:latin typeface="Century Gothic"/>
                <a:cs typeface="Century Gothic"/>
              </a:rPr>
              <a:t>ESTABLISHMENTS</a:t>
            </a:r>
          </a:p>
          <a:p>
            <a:pPr algn="ctr">
              <a:lnSpc>
                <a:spcPts val="1000"/>
              </a:lnSpc>
            </a:pPr>
            <a:endParaRPr lang="en-GB" sz="1000" b="1" dirty="0">
              <a:solidFill>
                <a:srgbClr val="005746"/>
              </a:solidFill>
              <a:highlight>
                <a:srgbClr val="00FFFF"/>
              </a:highlight>
              <a:latin typeface="Century Gothic"/>
              <a:cs typeface="Century Gothic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D6B1C6F-0795-BA5C-F6DB-0CB2B46558B3}"/>
              </a:ext>
            </a:extLst>
          </p:cNvPr>
          <p:cNvSpPr txBox="1"/>
          <p:nvPr/>
        </p:nvSpPr>
        <p:spPr>
          <a:xfrm>
            <a:off x="6012000" y="1260000"/>
            <a:ext cx="1152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GB" sz="1200" b="1" dirty="0">
                <a:solidFill>
                  <a:srgbClr val="005746"/>
                </a:solidFill>
                <a:latin typeface="Century Gothic"/>
                <a:cs typeface="Century Gothic"/>
              </a:rPr>
              <a:t>GOAL</a:t>
            </a:r>
          </a:p>
          <a:p>
            <a:pPr algn="ctr">
              <a:lnSpc>
                <a:spcPts val="1200"/>
              </a:lnSpc>
            </a:pPr>
            <a:r>
              <a:rPr lang="en-GB" sz="1200" b="1" dirty="0">
                <a:solidFill>
                  <a:srgbClr val="005746"/>
                </a:solidFill>
                <a:latin typeface="Century Gothic"/>
                <a:cs typeface="Century Gothic"/>
              </a:rPr>
              <a:t>2025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9EDF1426-3345-C304-1DE0-0202FD6A00CA}"/>
              </a:ext>
            </a:extLst>
          </p:cNvPr>
          <p:cNvSpPr txBox="1"/>
          <p:nvPr/>
        </p:nvSpPr>
        <p:spPr>
          <a:xfrm>
            <a:off x="5040000" y="2874592"/>
            <a:ext cx="2124000" cy="261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000" b="1" dirty="0">
                <a:solidFill>
                  <a:srgbClr val="005746"/>
                </a:solidFill>
                <a:latin typeface="Century Gothic"/>
                <a:cs typeface="Century Gothic"/>
              </a:rPr>
              <a:t>EVOLUTION OF </a:t>
            </a:r>
            <a:r>
              <a:rPr lang="en-GB" sz="1000" dirty="0">
                <a:solidFill>
                  <a:srgbClr val="005746"/>
                </a:solidFill>
                <a:latin typeface="Century Gothic"/>
                <a:cs typeface="Century Gothic"/>
              </a:rPr>
              <a:t>RECYCLING ESTABLISHMENTS</a:t>
            </a:r>
          </a:p>
        </p:txBody>
      </p:sp>
      <p:graphicFrame>
        <p:nvGraphicFramePr>
          <p:cNvPr id="44" name="Gráfico 43">
            <a:extLst>
              <a:ext uri="{FF2B5EF4-FFF2-40B4-BE49-F238E27FC236}">
                <a16:creationId xmlns:a16="http://schemas.microsoft.com/office/drawing/2014/main" id="{90549132-E4F3-DDD9-77DF-42BA5AD0AB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693467"/>
              </p:ext>
            </p:extLst>
          </p:nvPr>
        </p:nvGraphicFramePr>
        <p:xfrm>
          <a:off x="7344000" y="3096000"/>
          <a:ext cx="1080000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2" name="Elipse 61">
            <a:extLst>
              <a:ext uri="{FF2B5EF4-FFF2-40B4-BE49-F238E27FC236}">
                <a16:creationId xmlns:a16="http://schemas.microsoft.com/office/drawing/2014/main" id="{DEBF903A-20C5-CADE-B65B-BE30B5E210A6}"/>
              </a:ext>
            </a:extLst>
          </p:cNvPr>
          <p:cNvSpPr>
            <a:spLocks noChangeAspect="1"/>
          </p:cNvSpPr>
          <p:nvPr/>
        </p:nvSpPr>
        <p:spPr>
          <a:xfrm>
            <a:off x="7452000" y="3204000"/>
            <a:ext cx="864000" cy="864000"/>
          </a:xfrm>
          <a:prstGeom prst="ellipse">
            <a:avLst/>
          </a:prstGeom>
          <a:solidFill>
            <a:srgbClr val="FFF4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85B25CA4-93C3-D178-78FB-7CC4880BB043}"/>
              </a:ext>
            </a:extLst>
          </p:cNvPr>
          <p:cNvSpPr txBox="1">
            <a:spLocks/>
          </p:cNvSpPr>
          <p:nvPr/>
        </p:nvSpPr>
        <p:spPr>
          <a:xfrm>
            <a:off x="7452000" y="3420000"/>
            <a:ext cx="864000" cy="43200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GB" sz="2800" b="1" spc="-150" dirty="0">
                <a:solidFill>
                  <a:srgbClr val="009640"/>
                </a:solidFill>
                <a:latin typeface="Century Gothic"/>
                <a:cs typeface="Century Gothic"/>
              </a:rPr>
              <a:t>7</a:t>
            </a:r>
            <a:r>
              <a:rPr lang="en-GB" sz="2800" b="1" dirty="0">
                <a:solidFill>
                  <a:srgbClr val="009640"/>
                </a:solidFill>
                <a:latin typeface="Century Gothic"/>
                <a:cs typeface="Century Gothic"/>
              </a:rPr>
              <a:t>5</a:t>
            </a:r>
            <a:r>
              <a:rPr lang="en-GB" sz="2800" b="1" baseline="22000" dirty="0">
                <a:solidFill>
                  <a:srgbClr val="009640"/>
                </a:solidFill>
                <a:latin typeface="Century Gothic"/>
                <a:cs typeface="Century Gothic"/>
              </a:rPr>
              <a:t>.2%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2A381A3D-1E9D-C09A-8305-5DDB9B43C4DD}"/>
              </a:ext>
            </a:extLst>
          </p:cNvPr>
          <p:cNvSpPr txBox="1"/>
          <p:nvPr/>
        </p:nvSpPr>
        <p:spPr>
          <a:xfrm>
            <a:off x="7524000" y="3348000"/>
            <a:ext cx="720000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GB" sz="800" b="1" dirty="0">
                <a:solidFill>
                  <a:srgbClr val="005746"/>
                </a:solidFill>
                <a:latin typeface="Century Gothic"/>
                <a:cs typeface="Century Gothic"/>
              </a:rPr>
              <a:t>2024</a:t>
            </a:r>
            <a:endParaRPr lang="en-GB" sz="800" dirty="0">
              <a:solidFill>
                <a:srgbClr val="005746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9E5C3CBC-FBBE-5A3B-3504-9DA6F0BBEE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589416"/>
              </p:ext>
            </p:extLst>
          </p:nvPr>
        </p:nvGraphicFramePr>
        <p:xfrm>
          <a:off x="6120000" y="3168000"/>
          <a:ext cx="936000" cy="9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88CA4417-7580-B053-F6BE-A2E5E8874C36}"/>
              </a:ext>
            </a:extLst>
          </p:cNvPr>
          <p:cNvCxnSpPr>
            <a:cxnSpLocks/>
          </p:cNvCxnSpPr>
          <p:nvPr/>
        </p:nvCxnSpPr>
        <p:spPr>
          <a:xfrm flipH="1">
            <a:off x="6948000" y="3636000"/>
            <a:ext cx="288000" cy="0"/>
          </a:xfrm>
          <a:prstGeom prst="line">
            <a:avLst/>
          </a:prstGeom>
          <a:ln w="19050" cap="sq" cmpd="sng">
            <a:solidFill>
              <a:srgbClr val="009640"/>
            </a:solidFill>
            <a:prstDash val="solid"/>
            <a:round/>
            <a:headEnd type="oval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Elipse 60">
            <a:extLst>
              <a:ext uri="{FF2B5EF4-FFF2-40B4-BE49-F238E27FC236}">
                <a16:creationId xmlns:a16="http://schemas.microsoft.com/office/drawing/2014/main" id="{5286758F-6AA9-704D-F939-A1A5D4ECF3AF}"/>
              </a:ext>
            </a:extLst>
          </p:cNvPr>
          <p:cNvSpPr>
            <a:spLocks noChangeAspect="1"/>
          </p:cNvSpPr>
          <p:nvPr/>
        </p:nvSpPr>
        <p:spPr>
          <a:xfrm>
            <a:off x="6210000" y="3258000"/>
            <a:ext cx="756000" cy="756000"/>
          </a:xfrm>
          <a:prstGeom prst="ellipse">
            <a:avLst/>
          </a:prstGeom>
          <a:solidFill>
            <a:srgbClr val="FFF4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0D81D8E2-AD40-9827-83AF-8319BE8B709B}"/>
              </a:ext>
            </a:extLst>
          </p:cNvPr>
          <p:cNvSpPr txBox="1">
            <a:spLocks/>
          </p:cNvSpPr>
          <p:nvPr/>
        </p:nvSpPr>
        <p:spPr>
          <a:xfrm>
            <a:off x="6192000" y="3456000"/>
            <a:ext cx="792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GB" sz="2400" b="1" spc="-150" dirty="0">
                <a:solidFill>
                  <a:srgbClr val="009640"/>
                </a:solidFill>
                <a:latin typeface="Century Gothic"/>
                <a:cs typeface="Century Gothic"/>
              </a:rPr>
              <a:t>7</a:t>
            </a:r>
            <a:r>
              <a:rPr lang="en-GB" sz="2400" b="1" dirty="0">
                <a:solidFill>
                  <a:srgbClr val="009640"/>
                </a:solidFill>
                <a:latin typeface="Century Gothic"/>
                <a:cs typeface="Century Gothic"/>
              </a:rPr>
              <a:t>2</a:t>
            </a:r>
            <a:r>
              <a:rPr lang="en-GB" sz="2400" b="1" baseline="22000" dirty="0">
                <a:solidFill>
                  <a:srgbClr val="009640"/>
                </a:solidFill>
                <a:latin typeface="Century Gothic"/>
                <a:cs typeface="Century Gothic"/>
              </a:rPr>
              <a:t>.5%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A7B90B04-E827-D024-FCC7-686BD06142E6}"/>
              </a:ext>
            </a:extLst>
          </p:cNvPr>
          <p:cNvSpPr txBox="1"/>
          <p:nvPr/>
        </p:nvSpPr>
        <p:spPr>
          <a:xfrm>
            <a:off x="6264000" y="3384000"/>
            <a:ext cx="648000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GB" sz="800" b="1" dirty="0">
                <a:solidFill>
                  <a:srgbClr val="005746"/>
                </a:solidFill>
                <a:latin typeface="Century Gothic"/>
                <a:cs typeface="Century Gothic"/>
              </a:rPr>
              <a:t>2023</a:t>
            </a:r>
            <a:endParaRPr lang="en-GB" sz="800" dirty="0">
              <a:solidFill>
                <a:srgbClr val="005746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45" name="Gráfico 44">
            <a:extLst>
              <a:ext uri="{FF2B5EF4-FFF2-40B4-BE49-F238E27FC236}">
                <a16:creationId xmlns:a16="http://schemas.microsoft.com/office/drawing/2014/main" id="{0A9D1BE2-90D4-EE2D-DEB8-D08F4E42AA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408003"/>
              </p:ext>
            </p:extLst>
          </p:nvPr>
        </p:nvGraphicFramePr>
        <p:xfrm>
          <a:off x="5040000" y="3240000"/>
          <a:ext cx="792000" cy="7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B5B32DB9-9AB5-98B3-A03E-73EC55D14103}"/>
              </a:ext>
            </a:extLst>
          </p:cNvPr>
          <p:cNvCxnSpPr>
            <a:cxnSpLocks/>
          </p:cNvCxnSpPr>
          <p:nvPr/>
        </p:nvCxnSpPr>
        <p:spPr>
          <a:xfrm flipH="1">
            <a:off x="5724000" y="3636000"/>
            <a:ext cx="288000" cy="0"/>
          </a:xfrm>
          <a:prstGeom prst="line">
            <a:avLst/>
          </a:prstGeom>
          <a:ln w="19050" cap="sq" cmpd="sng">
            <a:solidFill>
              <a:srgbClr val="009640"/>
            </a:solidFill>
            <a:prstDash val="solid"/>
            <a:round/>
            <a:headEnd type="oval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Elipse 59">
            <a:extLst>
              <a:ext uri="{FF2B5EF4-FFF2-40B4-BE49-F238E27FC236}">
                <a16:creationId xmlns:a16="http://schemas.microsoft.com/office/drawing/2014/main" id="{5236E450-261E-7234-3869-5AEEBE039D83}"/>
              </a:ext>
            </a:extLst>
          </p:cNvPr>
          <p:cNvSpPr>
            <a:spLocks noChangeAspect="1"/>
          </p:cNvSpPr>
          <p:nvPr/>
        </p:nvSpPr>
        <p:spPr>
          <a:xfrm>
            <a:off x="5112000" y="3312000"/>
            <a:ext cx="648000" cy="648000"/>
          </a:xfrm>
          <a:prstGeom prst="ellipse">
            <a:avLst/>
          </a:prstGeom>
          <a:solidFill>
            <a:srgbClr val="FFF4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2A8F692-D3A4-E1E4-8F21-98FE18D7AFE2}"/>
              </a:ext>
            </a:extLst>
          </p:cNvPr>
          <p:cNvSpPr txBox="1">
            <a:spLocks/>
          </p:cNvSpPr>
          <p:nvPr/>
        </p:nvSpPr>
        <p:spPr>
          <a:xfrm>
            <a:off x="5112000" y="3456000"/>
            <a:ext cx="648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GB" sz="2000" b="1" spc="-150" dirty="0">
                <a:solidFill>
                  <a:srgbClr val="009640"/>
                </a:solidFill>
                <a:latin typeface="Century Gothic"/>
                <a:cs typeface="Century Gothic"/>
              </a:rPr>
              <a:t>6</a:t>
            </a:r>
            <a:r>
              <a:rPr lang="en-GB" sz="2000" b="1" dirty="0">
                <a:solidFill>
                  <a:srgbClr val="009640"/>
                </a:solidFill>
                <a:latin typeface="Century Gothic"/>
                <a:cs typeface="Century Gothic"/>
              </a:rPr>
              <a:t>6</a:t>
            </a:r>
            <a:r>
              <a:rPr lang="en-GB" sz="2000" b="1" baseline="22000" dirty="0">
                <a:solidFill>
                  <a:srgbClr val="009640"/>
                </a:solidFill>
                <a:latin typeface="Century Gothic"/>
                <a:cs typeface="Century Gothic"/>
              </a:rPr>
              <a:t>.2%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03F14168-1A97-022F-96A3-CCA12D4B5770}"/>
              </a:ext>
            </a:extLst>
          </p:cNvPr>
          <p:cNvSpPr txBox="1"/>
          <p:nvPr/>
        </p:nvSpPr>
        <p:spPr>
          <a:xfrm>
            <a:off x="5112000" y="3420000"/>
            <a:ext cx="648000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GB" sz="800" b="1" dirty="0">
                <a:solidFill>
                  <a:srgbClr val="005746"/>
                </a:solidFill>
                <a:latin typeface="Century Gothic"/>
                <a:cs typeface="Century Gothic"/>
              </a:rPr>
              <a:t>2022</a:t>
            </a:r>
            <a:endParaRPr lang="en-GB" sz="800" dirty="0">
              <a:solidFill>
                <a:srgbClr val="005746"/>
              </a:solidFill>
              <a:latin typeface="Century Gothic"/>
              <a:cs typeface="Century Gothic"/>
            </a:endParaRPr>
          </a:p>
        </p:txBody>
      </p:sp>
      <p:sp>
        <p:nvSpPr>
          <p:cNvPr id="18" name="Triángulo isósceles 105">
            <a:extLst>
              <a:ext uri="{FF2B5EF4-FFF2-40B4-BE49-F238E27FC236}">
                <a16:creationId xmlns:a16="http://schemas.microsoft.com/office/drawing/2014/main" id="{9C4EAAA6-03BE-918A-497D-05D29B04D011}"/>
              </a:ext>
            </a:extLst>
          </p:cNvPr>
          <p:cNvSpPr/>
          <p:nvPr/>
        </p:nvSpPr>
        <p:spPr>
          <a:xfrm rot="5400000">
            <a:off x="6912000" y="4644000"/>
            <a:ext cx="864000" cy="144000"/>
          </a:xfrm>
          <a:prstGeom prst="triangle">
            <a:avLst/>
          </a:prstGeom>
          <a:solidFill>
            <a:srgbClr val="B4E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0CFA334-5273-74D4-3B7F-3A8A8C578433}"/>
              </a:ext>
            </a:extLst>
          </p:cNvPr>
          <p:cNvSpPr/>
          <p:nvPr/>
        </p:nvSpPr>
        <p:spPr>
          <a:xfrm>
            <a:off x="5040000" y="4284000"/>
            <a:ext cx="2232000" cy="864000"/>
          </a:xfrm>
          <a:prstGeom prst="rect">
            <a:avLst/>
          </a:prstGeom>
          <a:solidFill>
            <a:srgbClr val="B4E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97D46D8-F785-798C-87DC-12F0949A6CE7}"/>
              </a:ext>
            </a:extLst>
          </p:cNvPr>
          <p:cNvSpPr/>
          <p:nvPr/>
        </p:nvSpPr>
        <p:spPr>
          <a:xfrm>
            <a:off x="4608002" y="4284000"/>
            <a:ext cx="432000" cy="864000"/>
          </a:xfrm>
          <a:prstGeom prst="rect">
            <a:avLst/>
          </a:prstGeom>
          <a:solidFill>
            <a:srgbClr val="5ABE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1B5DDE4-BC68-FF9B-858E-EA9C7AE2D3FF}"/>
              </a:ext>
            </a:extLst>
          </p:cNvPr>
          <p:cNvSpPr txBox="1"/>
          <p:nvPr/>
        </p:nvSpPr>
        <p:spPr>
          <a:xfrm rot="16200000">
            <a:off x="4428000" y="4500000"/>
            <a:ext cx="792000" cy="43200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000"/>
              </a:lnSpc>
            </a:pPr>
            <a:r>
              <a:rPr lang="en-GB" sz="1000" dirty="0">
                <a:solidFill>
                  <a:schemeClr val="bg1"/>
                </a:solidFill>
                <a:latin typeface="Century Gothic" panose="020B0502020202020204" pitchFamily="34" charset="0"/>
                <a:cs typeface="Century Gothic"/>
              </a:rPr>
              <a:t>SELECTIVE WASTE COLLECTION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479B529-F3B8-64B9-ACFB-E7B51A9CBD9D}"/>
              </a:ext>
            </a:extLst>
          </p:cNvPr>
          <p:cNvSpPr txBox="1"/>
          <p:nvPr/>
        </p:nvSpPr>
        <p:spPr>
          <a:xfrm>
            <a:off x="5112000" y="4320000"/>
            <a:ext cx="2376000" cy="598621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GB" sz="3600" b="1" spc="-300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1</a:t>
            </a:r>
            <a:r>
              <a:rPr lang="en-GB" sz="3600" b="1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,38</a:t>
            </a:r>
            <a:r>
              <a:rPr lang="en-GB" sz="3600" b="1" spc="-300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9</a:t>
            </a:r>
            <a:r>
              <a:rPr lang="en-GB" sz="3600" b="1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,000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A80FEE1-045A-FE8E-B24A-BFBB3BA3865C}"/>
              </a:ext>
            </a:extLst>
          </p:cNvPr>
          <p:cNvSpPr txBox="1"/>
          <p:nvPr/>
        </p:nvSpPr>
        <p:spPr>
          <a:xfrm>
            <a:off x="5184000" y="4842709"/>
            <a:ext cx="2088000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lang="en-GB" sz="8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TONNES OF WASTE </a:t>
            </a:r>
            <a:r>
              <a:rPr lang="en-GB" sz="8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FROM</a:t>
            </a:r>
            <a:r>
              <a:rPr lang="en-GB" sz="8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 </a:t>
            </a:r>
            <a:r>
              <a:rPr lang="en-GB" sz="8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SINGLE-USE GLASS </a:t>
            </a:r>
            <a:r>
              <a:rPr lang="en-GB" sz="8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PACKAGING 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62AFE9D-99C4-D2C9-D110-961FC8349A31}"/>
              </a:ext>
            </a:extLst>
          </p:cNvPr>
          <p:cNvSpPr txBox="1"/>
          <p:nvPr/>
        </p:nvSpPr>
        <p:spPr>
          <a:xfrm>
            <a:off x="7488000" y="4284000"/>
            <a:ext cx="1655999" cy="86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ts val="1000"/>
              </a:lnSpc>
            </a:pPr>
            <a:r>
              <a:rPr lang="en-GB" sz="10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FROM THE HORECA CHANNEL </a:t>
            </a:r>
            <a:r>
              <a:rPr lang="en-GB" sz="10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FORECAST FOR </a:t>
            </a:r>
            <a:br>
              <a:rPr lang="en-GB" sz="10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</a:br>
            <a:r>
              <a:rPr lang="en-GB" sz="10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2023-2025</a:t>
            </a:r>
            <a:endParaRPr lang="en-GB" sz="1000" b="1" dirty="0">
              <a:solidFill>
                <a:srgbClr val="005746"/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C5748C-BCF5-26A8-D479-4ED076B2391A}"/>
              </a:ext>
            </a:extLst>
          </p:cNvPr>
          <p:cNvSpPr txBox="1">
            <a:spLocks/>
          </p:cNvSpPr>
          <p:nvPr/>
        </p:nvSpPr>
        <p:spPr>
          <a:xfrm>
            <a:off x="-36897" y="4928700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lang="en-US" sz="600" smtClean="0">
                <a:solidFill>
                  <a:srgbClr val="005746"/>
                </a:solidFill>
                <a:latin typeface="Century Gothic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lang="en-US" sz="600" dirty="0">
              <a:solidFill>
                <a:srgbClr val="005746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91525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Elipse 346">
            <a:extLst>
              <a:ext uri="{FF2B5EF4-FFF2-40B4-BE49-F238E27FC236}">
                <a16:creationId xmlns:a16="http://schemas.microsoft.com/office/drawing/2014/main" id="{F88777F4-FD60-C9E5-A7E3-FEA4B8C2BDEB}"/>
              </a:ext>
            </a:extLst>
          </p:cNvPr>
          <p:cNvSpPr>
            <a:spLocks noChangeAspect="1"/>
          </p:cNvSpPr>
          <p:nvPr/>
        </p:nvSpPr>
        <p:spPr>
          <a:xfrm>
            <a:off x="6300000" y="1547999"/>
            <a:ext cx="1800000" cy="1800000"/>
          </a:xfrm>
          <a:prstGeom prst="ellipse">
            <a:avLst/>
          </a:prstGeom>
          <a:solidFill>
            <a:srgbClr val="FFF4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B4E628"/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348" name="Elipse 347">
            <a:extLst>
              <a:ext uri="{FF2B5EF4-FFF2-40B4-BE49-F238E27FC236}">
                <a16:creationId xmlns:a16="http://schemas.microsoft.com/office/drawing/2014/main" id="{11D6C799-CFA2-B333-0498-3433306BD316}"/>
              </a:ext>
            </a:extLst>
          </p:cNvPr>
          <p:cNvSpPr>
            <a:spLocks noChangeAspect="1"/>
          </p:cNvSpPr>
          <p:nvPr/>
        </p:nvSpPr>
        <p:spPr>
          <a:xfrm>
            <a:off x="3887999" y="1548000"/>
            <a:ext cx="1800000" cy="1800000"/>
          </a:xfrm>
          <a:prstGeom prst="ellipse">
            <a:avLst/>
          </a:prstGeom>
          <a:solidFill>
            <a:srgbClr val="FFF4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B4E628"/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298" name="CuadroTexto 297">
            <a:extLst>
              <a:ext uri="{FF2B5EF4-FFF2-40B4-BE49-F238E27FC236}">
                <a16:creationId xmlns:a16="http://schemas.microsoft.com/office/drawing/2014/main" id="{70610B79-116B-FA59-DC17-73F53C66AAB0}"/>
              </a:ext>
            </a:extLst>
          </p:cNvPr>
          <p:cNvSpPr txBox="1"/>
          <p:nvPr/>
        </p:nvSpPr>
        <p:spPr>
          <a:xfrm>
            <a:off x="576000" y="1152000"/>
            <a:ext cx="3240000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4800"/>
              </a:lnSpc>
            </a:pPr>
            <a:r>
              <a:rPr lang="en-GB" sz="4800" b="1" dirty="0">
                <a:solidFill>
                  <a:schemeClr val="tx1">
                    <a:lumMod val="10000"/>
                    <a:lumOff val="90000"/>
                  </a:schemeClr>
                </a:solidFill>
                <a:latin typeface="Century Gothic" panose="020B0502020202020204" pitchFamily="34" charset="0"/>
                <a:cs typeface="Century Gothic"/>
              </a:rPr>
              <a:t>2023-2025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B761E2F-E69E-E9D9-7719-C2DA9A3C1804}"/>
              </a:ext>
            </a:extLst>
          </p:cNvPr>
          <p:cNvSpPr>
            <a:spLocks noChangeAspect="1"/>
          </p:cNvSpPr>
          <p:nvPr/>
        </p:nvSpPr>
        <p:spPr>
          <a:xfrm>
            <a:off x="1476000" y="1548000"/>
            <a:ext cx="1800000" cy="1800000"/>
          </a:xfrm>
          <a:prstGeom prst="ellipse">
            <a:avLst/>
          </a:prstGeom>
          <a:solidFill>
            <a:srgbClr val="FFF4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B4E628"/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01B8E0F-0DCB-5B5B-D097-844027D4F79A}"/>
              </a:ext>
            </a:extLst>
          </p:cNvPr>
          <p:cNvSpPr/>
          <p:nvPr/>
        </p:nvSpPr>
        <p:spPr>
          <a:xfrm>
            <a:off x="1" y="1908000"/>
            <a:ext cx="9144000" cy="3240000"/>
          </a:xfrm>
          <a:prstGeom prst="rect">
            <a:avLst/>
          </a:prstGeom>
          <a:solidFill>
            <a:srgbClr val="FFF4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/>
              <a:cs typeface="Century Gothic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72536E4E-BF9A-CC8D-A339-F8F989CC81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2000" y="1763999"/>
            <a:ext cx="1367999" cy="1368000"/>
          </a:xfrm>
          <a:prstGeom prst="ellipse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3B445683-0995-60A5-5D1A-DCCF28B05644}"/>
              </a:ext>
            </a:extLst>
          </p:cNvPr>
          <p:cNvSpPr txBox="1"/>
          <p:nvPr/>
        </p:nvSpPr>
        <p:spPr>
          <a:xfrm>
            <a:off x="216000" y="1008140"/>
            <a:ext cx="38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2400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ENVIRONMENTAL IMPACT </a:t>
            </a:r>
          </a:p>
        </p:txBody>
      </p:sp>
      <p:sp>
        <p:nvSpPr>
          <p:cNvPr id="310" name="CuadroTexto 309">
            <a:extLst>
              <a:ext uri="{FF2B5EF4-FFF2-40B4-BE49-F238E27FC236}">
                <a16:creationId xmlns:a16="http://schemas.microsoft.com/office/drawing/2014/main" id="{FAC7ACE0-4096-85B2-684B-A220803ED846}"/>
              </a:ext>
            </a:extLst>
          </p:cNvPr>
          <p:cNvSpPr txBox="1"/>
          <p:nvPr/>
        </p:nvSpPr>
        <p:spPr>
          <a:xfrm>
            <a:off x="6048000" y="3492000"/>
            <a:ext cx="2304000" cy="651905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80</a:t>
            </a:r>
            <a:r>
              <a:rPr lang="en-GB" sz="4000" b="1" spc="-150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5</a:t>
            </a:r>
            <a:r>
              <a:rPr lang="en-GB" sz="4000" b="1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,620</a:t>
            </a:r>
          </a:p>
        </p:txBody>
      </p:sp>
      <p:sp>
        <p:nvSpPr>
          <p:cNvPr id="311" name="CuadroTexto 310">
            <a:extLst>
              <a:ext uri="{FF2B5EF4-FFF2-40B4-BE49-F238E27FC236}">
                <a16:creationId xmlns:a16="http://schemas.microsoft.com/office/drawing/2014/main" id="{AB028BA9-E2CE-EF5D-441D-C0747A7FE6E9}"/>
              </a:ext>
            </a:extLst>
          </p:cNvPr>
          <p:cNvSpPr txBox="1"/>
          <p:nvPr/>
        </p:nvSpPr>
        <p:spPr>
          <a:xfrm>
            <a:off x="6048000" y="4068000"/>
            <a:ext cx="2304000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GB" sz="10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TONNES OF </a:t>
            </a:r>
            <a:r>
              <a:rPr lang="en-GB" sz="10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CO</a:t>
            </a:r>
            <a:r>
              <a:rPr lang="en-GB" sz="1000" b="1" baseline="-250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2</a:t>
            </a:r>
            <a:r>
              <a:rPr lang="en-GB" sz="10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 INTO THE ATMOSPHERE</a:t>
            </a:r>
          </a:p>
        </p:txBody>
      </p:sp>
      <p:sp>
        <p:nvSpPr>
          <p:cNvPr id="309" name="CuadroTexto 308">
            <a:extLst>
              <a:ext uri="{FF2B5EF4-FFF2-40B4-BE49-F238E27FC236}">
                <a16:creationId xmlns:a16="http://schemas.microsoft.com/office/drawing/2014/main" id="{6F516A07-4AC2-0D58-37C5-BCEC69D9928F}"/>
              </a:ext>
            </a:extLst>
          </p:cNvPr>
          <p:cNvSpPr txBox="1"/>
          <p:nvPr/>
        </p:nvSpPr>
        <p:spPr>
          <a:xfrm>
            <a:off x="6324732" y="3391714"/>
            <a:ext cx="1656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GB" sz="12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AVOID </a:t>
            </a:r>
            <a:r>
              <a:rPr lang="en-GB" sz="12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EMISSION OF</a:t>
            </a:r>
          </a:p>
        </p:txBody>
      </p:sp>
      <p:sp>
        <p:nvSpPr>
          <p:cNvPr id="306" name="CuadroTexto 305">
            <a:extLst>
              <a:ext uri="{FF2B5EF4-FFF2-40B4-BE49-F238E27FC236}">
                <a16:creationId xmlns:a16="http://schemas.microsoft.com/office/drawing/2014/main" id="{8FC34095-7C6F-7C4C-F62C-EE9D5748A636}"/>
              </a:ext>
            </a:extLst>
          </p:cNvPr>
          <p:cNvSpPr txBox="1"/>
          <p:nvPr/>
        </p:nvSpPr>
        <p:spPr>
          <a:xfrm>
            <a:off x="3636000" y="3492000"/>
            <a:ext cx="2304000" cy="651905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9640"/>
                </a:solidFill>
                <a:effectLst/>
                <a:latin typeface="Century Gothic" panose="020B0502020202020204" pitchFamily="34" charset="0"/>
              </a:rPr>
              <a:t>992,023</a:t>
            </a:r>
          </a:p>
        </p:txBody>
      </p:sp>
      <p:sp>
        <p:nvSpPr>
          <p:cNvPr id="307" name="CuadroTexto 306">
            <a:extLst>
              <a:ext uri="{FF2B5EF4-FFF2-40B4-BE49-F238E27FC236}">
                <a16:creationId xmlns:a16="http://schemas.microsoft.com/office/drawing/2014/main" id="{F16634C1-B3C6-CEF1-788F-8D4C7946B048}"/>
              </a:ext>
            </a:extLst>
          </p:cNvPr>
          <p:cNvSpPr txBox="1"/>
          <p:nvPr/>
        </p:nvSpPr>
        <p:spPr>
          <a:xfrm>
            <a:off x="3636000" y="4068000"/>
            <a:ext cx="2304000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GB" sz="10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MEGAWATT-HOURS </a:t>
            </a:r>
            <a:r>
              <a:rPr lang="en-GB" sz="10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OF ENERGY</a:t>
            </a:r>
          </a:p>
        </p:txBody>
      </p:sp>
      <p:sp>
        <p:nvSpPr>
          <p:cNvPr id="305" name="CuadroTexto 304">
            <a:extLst>
              <a:ext uri="{FF2B5EF4-FFF2-40B4-BE49-F238E27FC236}">
                <a16:creationId xmlns:a16="http://schemas.microsoft.com/office/drawing/2014/main" id="{C744E8D2-2ECB-12C9-53AA-C5455E9EF23A}"/>
              </a:ext>
            </a:extLst>
          </p:cNvPr>
          <p:cNvSpPr txBox="1"/>
          <p:nvPr/>
        </p:nvSpPr>
        <p:spPr>
          <a:xfrm>
            <a:off x="4032000" y="3276000"/>
            <a:ext cx="1512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GB" sz="12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SAVINGS IN</a:t>
            </a:r>
            <a:r>
              <a:rPr lang="en-GB" sz="12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 CONSUMPTION OF</a:t>
            </a:r>
          </a:p>
        </p:txBody>
      </p:sp>
      <p:sp>
        <p:nvSpPr>
          <p:cNvPr id="301" name="CuadroTexto 300">
            <a:extLst>
              <a:ext uri="{FF2B5EF4-FFF2-40B4-BE49-F238E27FC236}">
                <a16:creationId xmlns:a16="http://schemas.microsoft.com/office/drawing/2014/main" id="{3CF4B3E9-72FC-CAA0-09B3-C47696F4894A}"/>
              </a:ext>
            </a:extLst>
          </p:cNvPr>
          <p:cNvSpPr txBox="1"/>
          <p:nvPr/>
        </p:nvSpPr>
        <p:spPr>
          <a:xfrm>
            <a:off x="1224000" y="3492000"/>
            <a:ext cx="2304000" cy="651905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 algn="ctr"/>
            <a:r>
              <a:rPr lang="en-GB" sz="4000" b="1" spc="-300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1</a:t>
            </a:r>
            <a:r>
              <a:rPr lang="en-GB" sz="4000" b="1" spc="-150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,666</a:t>
            </a:r>
            <a:r>
              <a:rPr lang="en-GB" sz="4000" b="1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,800</a:t>
            </a:r>
          </a:p>
        </p:txBody>
      </p:sp>
      <p:sp>
        <p:nvSpPr>
          <p:cNvPr id="302" name="CuadroTexto 301">
            <a:extLst>
              <a:ext uri="{FF2B5EF4-FFF2-40B4-BE49-F238E27FC236}">
                <a16:creationId xmlns:a16="http://schemas.microsoft.com/office/drawing/2014/main" id="{7554393B-9366-8C35-7CC4-7950842BD68D}"/>
              </a:ext>
            </a:extLst>
          </p:cNvPr>
          <p:cNvSpPr txBox="1"/>
          <p:nvPr/>
        </p:nvSpPr>
        <p:spPr>
          <a:xfrm>
            <a:off x="1224000" y="4068000"/>
            <a:ext cx="2304000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GB" sz="10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TONNES OF RAW </a:t>
            </a:r>
            <a:r>
              <a:rPr lang="en-GB" sz="10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MATERIALS</a:t>
            </a:r>
          </a:p>
        </p:txBody>
      </p:sp>
      <p:sp>
        <p:nvSpPr>
          <p:cNvPr id="299" name="CuadroTexto 298">
            <a:extLst>
              <a:ext uri="{FF2B5EF4-FFF2-40B4-BE49-F238E27FC236}">
                <a16:creationId xmlns:a16="http://schemas.microsoft.com/office/drawing/2014/main" id="{5AB59C82-C63F-6032-C17F-0A4E55391F25}"/>
              </a:ext>
            </a:extLst>
          </p:cNvPr>
          <p:cNvSpPr txBox="1"/>
          <p:nvPr/>
        </p:nvSpPr>
        <p:spPr>
          <a:xfrm>
            <a:off x="1410789" y="3371799"/>
            <a:ext cx="184047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GB" sz="12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AVOID </a:t>
            </a:r>
            <a:r>
              <a:rPr lang="en-GB" sz="12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EXTRACTION OF</a:t>
            </a:r>
          </a:p>
        </p:txBody>
      </p:sp>
      <p:sp>
        <p:nvSpPr>
          <p:cNvPr id="334" name="Rectángulo 333">
            <a:extLst>
              <a:ext uri="{FF2B5EF4-FFF2-40B4-BE49-F238E27FC236}">
                <a16:creationId xmlns:a16="http://schemas.microsoft.com/office/drawing/2014/main" id="{E9CFA375-95B9-0477-0162-FF97072C7F6A}"/>
              </a:ext>
            </a:extLst>
          </p:cNvPr>
          <p:cNvSpPr/>
          <p:nvPr/>
        </p:nvSpPr>
        <p:spPr>
          <a:xfrm>
            <a:off x="0" y="1908000"/>
            <a:ext cx="576000" cy="3240000"/>
          </a:xfrm>
          <a:prstGeom prst="rect">
            <a:avLst/>
          </a:prstGeom>
          <a:solidFill>
            <a:srgbClr val="78D7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336" name="CuadroTexto 335">
            <a:extLst>
              <a:ext uri="{FF2B5EF4-FFF2-40B4-BE49-F238E27FC236}">
                <a16:creationId xmlns:a16="http://schemas.microsoft.com/office/drawing/2014/main" id="{CADDD5B9-4DF5-F56B-4AA8-561EFBB93FE1}"/>
              </a:ext>
            </a:extLst>
          </p:cNvPr>
          <p:cNvSpPr txBox="1"/>
          <p:nvPr/>
        </p:nvSpPr>
        <p:spPr>
          <a:xfrm rot="16200000">
            <a:off x="-1152588" y="3276001"/>
            <a:ext cx="2953177" cy="50399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  <a:cs typeface="Century Gothic"/>
              </a:rPr>
              <a:t>ENVIRONMENTAL 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  <a:cs typeface="Century Gothic"/>
              </a:rPr>
              <a:t>BENEFITS</a:t>
            </a:r>
          </a:p>
        </p:txBody>
      </p:sp>
      <p:sp>
        <p:nvSpPr>
          <p:cNvPr id="345" name="Título 1">
            <a:extLst>
              <a:ext uri="{FF2B5EF4-FFF2-40B4-BE49-F238E27FC236}">
                <a16:creationId xmlns:a16="http://schemas.microsoft.com/office/drawing/2014/main" id="{13BC075C-9193-DDB9-81FE-B315942699C3}"/>
              </a:ext>
            </a:extLst>
          </p:cNvPr>
          <p:cNvSpPr txBox="1">
            <a:spLocks/>
          </p:cNvSpPr>
          <p:nvPr/>
        </p:nvSpPr>
        <p:spPr>
          <a:xfrm>
            <a:off x="1008000" y="90000"/>
            <a:ext cx="4320000" cy="64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800" dirty="0">
                <a:solidFill>
                  <a:srgbClr val="005746"/>
                </a:solidFill>
                <a:latin typeface="Century Gothic"/>
                <a:cs typeface="Century Gothic"/>
              </a:rPr>
              <a:t>Strategy for the present and future of circular HORECA in Spain </a:t>
            </a:r>
          </a:p>
        </p:txBody>
      </p:sp>
      <p:sp>
        <p:nvSpPr>
          <p:cNvPr id="346" name="Título 1">
            <a:extLst>
              <a:ext uri="{FF2B5EF4-FFF2-40B4-BE49-F238E27FC236}">
                <a16:creationId xmlns:a16="http://schemas.microsoft.com/office/drawing/2014/main" id="{80A82409-A4A1-8315-B51A-49499C0A972D}"/>
              </a:ext>
            </a:extLst>
          </p:cNvPr>
          <p:cNvSpPr txBox="1">
            <a:spLocks/>
          </p:cNvSpPr>
          <p:nvPr/>
        </p:nvSpPr>
        <p:spPr>
          <a:xfrm>
            <a:off x="216000" y="72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0" dirty="0">
                <a:latin typeface="Century Gothic"/>
                <a:cs typeface="Century Gothic"/>
              </a:rPr>
              <a:t>04.</a:t>
            </a:r>
            <a:endParaRPr lang="en-GB" sz="4000" dirty="0">
              <a:latin typeface="Century Gothic"/>
              <a:cs typeface="Century Gothic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62129BC-2F24-64A4-1424-4B1545A11E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000" y="4752000"/>
            <a:ext cx="1224000" cy="26823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9F5F75E-F40D-0198-D379-9495326A3A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000" y="1692000"/>
            <a:ext cx="1512000" cy="1512000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B38C4C10-38B9-C127-CF07-D8D85D0F3D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3589" y="1511999"/>
            <a:ext cx="1870411" cy="18720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2933A89A-E209-655F-4270-1686056025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3999" y="1763999"/>
            <a:ext cx="1368001" cy="1368000"/>
          </a:xfrm>
          <a:prstGeom prst="ellipse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AB12C81-BCA2-6077-F50F-4F4E7FAB291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6000" y="1763999"/>
            <a:ext cx="1368000" cy="1368000"/>
          </a:xfrm>
          <a:prstGeom prst="ellipse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FF4E8-D8E5-78BA-C62C-DCD9C55BA516}"/>
              </a:ext>
            </a:extLst>
          </p:cNvPr>
          <p:cNvSpPr txBox="1">
            <a:spLocks/>
          </p:cNvSpPr>
          <p:nvPr/>
        </p:nvSpPr>
        <p:spPr>
          <a:xfrm>
            <a:off x="-36897" y="4928700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lang="en-US" sz="600" smtClean="0">
                <a:solidFill>
                  <a:srgbClr val="005746"/>
                </a:solidFill>
                <a:latin typeface="Century Gothic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lang="en-US" sz="600" dirty="0">
              <a:solidFill>
                <a:srgbClr val="005746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95136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5F28CFD-3DA7-797C-AEC7-3B4AEEA49959}"/>
              </a:ext>
            </a:extLst>
          </p:cNvPr>
          <p:cNvSpPr/>
          <p:nvPr/>
        </p:nvSpPr>
        <p:spPr>
          <a:xfrm>
            <a:off x="1" y="1908000"/>
            <a:ext cx="9144000" cy="3240000"/>
          </a:xfrm>
          <a:prstGeom prst="rect">
            <a:avLst/>
          </a:prstGeom>
          <a:solidFill>
            <a:srgbClr val="FFF4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C9A80C5-9288-4FFC-3278-1B4BFD1B8FCA}"/>
              </a:ext>
            </a:extLst>
          </p:cNvPr>
          <p:cNvSpPr txBox="1"/>
          <p:nvPr/>
        </p:nvSpPr>
        <p:spPr>
          <a:xfrm>
            <a:off x="576000" y="1152000"/>
            <a:ext cx="3240000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4800"/>
              </a:lnSpc>
            </a:pPr>
            <a:r>
              <a:rPr lang="en-GB" sz="4800" b="1" dirty="0">
                <a:solidFill>
                  <a:schemeClr val="tx1">
                    <a:lumMod val="10000"/>
                    <a:lumOff val="90000"/>
                  </a:schemeClr>
                </a:solidFill>
                <a:latin typeface="Century Gothic"/>
                <a:cs typeface="Century Gothic"/>
              </a:rPr>
              <a:t>2023-2025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B445683-0995-60A5-5D1A-DCCF28B05644}"/>
              </a:ext>
            </a:extLst>
          </p:cNvPr>
          <p:cNvSpPr txBox="1"/>
          <p:nvPr/>
        </p:nvSpPr>
        <p:spPr>
          <a:xfrm>
            <a:off x="216000" y="1008140"/>
            <a:ext cx="2448000" cy="306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2400" dirty="0">
                <a:solidFill>
                  <a:srgbClr val="009640"/>
                </a:solidFill>
                <a:latin typeface="Century Gothic"/>
                <a:cs typeface="Century Gothic"/>
              </a:rPr>
              <a:t>INVESTMENT</a:t>
            </a:r>
          </a:p>
        </p:txBody>
      </p:sp>
      <p:sp>
        <p:nvSpPr>
          <p:cNvPr id="270" name="Elipse 269">
            <a:extLst>
              <a:ext uri="{FF2B5EF4-FFF2-40B4-BE49-F238E27FC236}">
                <a16:creationId xmlns:a16="http://schemas.microsoft.com/office/drawing/2014/main" id="{14771517-EFA5-03DF-F16E-F1AE07AC620D}"/>
              </a:ext>
            </a:extLst>
          </p:cNvPr>
          <p:cNvSpPr>
            <a:spLocks noChangeAspect="1"/>
          </p:cNvSpPr>
          <p:nvPr/>
        </p:nvSpPr>
        <p:spPr>
          <a:xfrm>
            <a:off x="360000" y="1512000"/>
            <a:ext cx="2015999" cy="2015999"/>
          </a:xfrm>
          <a:prstGeom prst="ellipse">
            <a:avLst/>
          </a:prstGeom>
          <a:solidFill>
            <a:srgbClr val="FFC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/>
              <a:cs typeface="Century Gothic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E2C5B65-448E-3BC0-48BC-E64DC91DC1E0}"/>
              </a:ext>
            </a:extLst>
          </p:cNvPr>
          <p:cNvSpPr txBox="1"/>
          <p:nvPr/>
        </p:nvSpPr>
        <p:spPr>
          <a:xfrm>
            <a:off x="360000" y="1764000"/>
            <a:ext cx="1728000" cy="1267458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 algn="ctr"/>
            <a:r>
              <a:rPr lang="en-GB" sz="8000" b="1" spc="-300" baseline="14000" dirty="0">
                <a:solidFill>
                  <a:srgbClr val="009640"/>
                </a:solidFill>
                <a:latin typeface="Century Gothic"/>
                <a:cs typeface="Century Gothic"/>
              </a:rPr>
              <a:t>+</a:t>
            </a:r>
            <a:r>
              <a:rPr lang="en-GB" sz="8000" b="1" dirty="0">
                <a:solidFill>
                  <a:srgbClr val="009640"/>
                </a:solidFill>
                <a:latin typeface="Century Gothic"/>
                <a:cs typeface="Century Gothic"/>
              </a:rPr>
              <a:t>80</a:t>
            </a:r>
          </a:p>
        </p:txBody>
      </p:sp>
      <p:sp>
        <p:nvSpPr>
          <p:cNvPr id="266" name="CuadroTexto 265">
            <a:extLst>
              <a:ext uri="{FF2B5EF4-FFF2-40B4-BE49-F238E27FC236}">
                <a16:creationId xmlns:a16="http://schemas.microsoft.com/office/drawing/2014/main" id="{698BD7DC-8110-8C92-97AD-FD2E867318A6}"/>
              </a:ext>
            </a:extLst>
          </p:cNvPr>
          <p:cNvSpPr txBox="1"/>
          <p:nvPr/>
        </p:nvSpPr>
        <p:spPr>
          <a:xfrm>
            <a:off x="792000" y="2844000"/>
            <a:ext cx="1152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GB" sz="1200" b="1" dirty="0">
                <a:solidFill>
                  <a:srgbClr val="005746"/>
                </a:solidFill>
                <a:latin typeface="Century Gothic"/>
                <a:cs typeface="Century Gothic"/>
              </a:rPr>
              <a:t>MILLION </a:t>
            </a:r>
            <a:r>
              <a:rPr lang="en-GB" sz="1200" dirty="0">
                <a:solidFill>
                  <a:srgbClr val="005746"/>
                </a:solidFill>
                <a:latin typeface="Century Gothic"/>
                <a:cs typeface="Century Gothic"/>
              </a:rPr>
              <a:t>EUROS</a:t>
            </a:r>
          </a:p>
        </p:txBody>
      </p:sp>
      <p:sp>
        <p:nvSpPr>
          <p:cNvPr id="279" name="Rectángulo 278">
            <a:extLst>
              <a:ext uri="{FF2B5EF4-FFF2-40B4-BE49-F238E27FC236}">
                <a16:creationId xmlns:a16="http://schemas.microsoft.com/office/drawing/2014/main" id="{DF6218A3-AA5F-80A8-2A84-03F31A0E237C}"/>
              </a:ext>
            </a:extLst>
          </p:cNvPr>
          <p:cNvSpPr/>
          <p:nvPr/>
        </p:nvSpPr>
        <p:spPr>
          <a:xfrm>
            <a:off x="3204002" y="2808002"/>
            <a:ext cx="4968000" cy="503999"/>
          </a:xfrm>
          <a:prstGeom prst="rect">
            <a:avLst/>
          </a:prstGeom>
          <a:solidFill>
            <a:srgbClr val="B4E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/>
              <a:cs typeface="Century Gothic"/>
            </a:endParaRPr>
          </a:p>
        </p:txBody>
      </p:sp>
      <p:sp>
        <p:nvSpPr>
          <p:cNvPr id="278" name="Triángulo isósceles 105">
            <a:extLst>
              <a:ext uri="{FF2B5EF4-FFF2-40B4-BE49-F238E27FC236}">
                <a16:creationId xmlns:a16="http://schemas.microsoft.com/office/drawing/2014/main" id="{8101F93F-1279-DFDD-9D0D-E0BD09D47449}"/>
              </a:ext>
            </a:extLst>
          </p:cNvPr>
          <p:cNvSpPr/>
          <p:nvPr/>
        </p:nvSpPr>
        <p:spPr>
          <a:xfrm rot="5400000">
            <a:off x="7992002" y="2988001"/>
            <a:ext cx="504000" cy="144000"/>
          </a:xfrm>
          <a:prstGeom prst="triangle">
            <a:avLst/>
          </a:prstGeom>
          <a:solidFill>
            <a:srgbClr val="B4E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/>
              <a:cs typeface="Century Gothic"/>
            </a:endParaRPr>
          </a:p>
        </p:txBody>
      </p:sp>
      <p:sp>
        <p:nvSpPr>
          <p:cNvPr id="275" name="CuadroTexto 274">
            <a:extLst>
              <a:ext uri="{FF2B5EF4-FFF2-40B4-BE49-F238E27FC236}">
                <a16:creationId xmlns:a16="http://schemas.microsoft.com/office/drawing/2014/main" id="{C36E713E-97B5-06B3-275F-175BE615980F}"/>
              </a:ext>
            </a:extLst>
          </p:cNvPr>
          <p:cNvSpPr txBox="1"/>
          <p:nvPr/>
        </p:nvSpPr>
        <p:spPr>
          <a:xfrm>
            <a:off x="3960002" y="2808001"/>
            <a:ext cx="2376000" cy="504000"/>
          </a:xfrm>
          <a:prstGeom prst="rect">
            <a:avLst/>
          </a:prstGeom>
          <a:noFill/>
        </p:spPr>
        <p:txBody>
          <a:bodyPr wrap="square" lIns="0" tIns="0" rIns="0" bIns="36000" rtlCol="0" anchor="ctr" anchorCtr="0">
            <a:noAutofit/>
          </a:bodyPr>
          <a:lstStyle/>
          <a:p>
            <a:r>
              <a:rPr lang="en-GB" sz="3200" b="1" dirty="0">
                <a:solidFill>
                  <a:srgbClr val="009640"/>
                </a:solidFill>
                <a:latin typeface="Century Gothic"/>
                <a:cs typeface="Century Gothic"/>
              </a:rPr>
              <a:t>27,448,764</a:t>
            </a:r>
          </a:p>
        </p:txBody>
      </p:sp>
      <p:sp>
        <p:nvSpPr>
          <p:cNvPr id="280" name="Rectángulo 279">
            <a:extLst>
              <a:ext uri="{FF2B5EF4-FFF2-40B4-BE49-F238E27FC236}">
                <a16:creationId xmlns:a16="http://schemas.microsoft.com/office/drawing/2014/main" id="{6E867DB8-412C-BD3D-D86E-3C86C440FAC5}"/>
              </a:ext>
            </a:extLst>
          </p:cNvPr>
          <p:cNvSpPr/>
          <p:nvPr/>
        </p:nvSpPr>
        <p:spPr>
          <a:xfrm>
            <a:off x="2736000" y="2808001"/>
            <a:ext cx="1008000" cy="503999"/>
          </a:xfrm>
          <a:prstGeom prst="rect">
            <a:avLst/>
          </a:prstGeom>
          <a:solidFill>
            <a:srgbClr val="78D7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/>
              <a:cs typeface="Century Gothic"/>
            </a:endParaRPr>
          </a:p>
        </p:txBody>
      </p:sp>
      <p:sp>
        <p:nvSpPr>
          <p:cNvPr id="281" name="Triángulo isósceles 117">
            <a:extLst>
              <a:ext uri="{FF2B5EF4-FFF2-40B4-BE49-F238E27FC236}">
                <a16:creationId xmlns:a16="http://schemas.microsoft.com/office/drawing/2014/main" id="{4EFDF1C0-6DCB-73B2-3C3B-E581B6684992}"/>
              </a:ext>
            </a:extLst>
          </p:cNvPr>
          <p:cNvSpPr/>
          <p:nvPr/>
        </p:nvSpPr>
        <p:spPr>
          <a:xfrm rot="5400000">
            <a:off x="3672002" y="3006000"/>
            <a:ext cx="216000" cy="108000"/>
          </a:xfrm>
          <a:prstGeom prst="triangle">
            <a:avLst/>
          </a:prstGeom>
          <a:solidFill>
            <a:srgbClr val="78D7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5746"/>
              </a:solidFill>
              <a:latin typeface="Century Gothic"/>
              <a:cs typeface="Century Gothic"/>
            </a:endParaRPr>
          </a:p>
        </p:txBody>
      </p:sp>
      <p:sp>
        <p:nvSpPr>
          <p:cNvPr id="282" name="CuadroTexto 281">
            <a:extLst>
              <a:ext uri="{FF2B5EF4-FFF2-40B4-BE49-F238E27FC236}">
                <a16:creationId xmlns:a16="http://schemas.microsoft.com/office/drawing/2014/main" id="{BF8866E7-A185-3C28-DEB8-13556D82E541}"/>
              </a:ext>
            </a:extLst>
          </p:cNvPr>
          <p:cNvSpPr txBox="1"/>
          <p:nvPr/>
        </p:nvSpPr>
        <p:spPr>
          <a:xfrm>
            <a:off x="2844000" y="2808000"/>
            <a:ext cx="792000" cy="50400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GB" sz="1600" b="1" dirty="0">
                <a:solidFill>
                  <a:srgbClr val="005746"/>
                </a:solidFill>
                <a:latin typeface="Century Gothic"/>
                <a:cs typeface="Century Gothic"/>
              </a:rPr>
              <a:t>2025</a:t>
            </a:r>
          </a:p>
        </p:txBody>
      </p:sp>
      <p:sp>
        <p:nvSpPr>
          <p:cNvPr id="285" name="Rectángulo 284">
            <a:extLst>
              <a:ext uri="{FF2B5EF4-FFF2-40B4-BE49-F238E27FC236}">
                <a16:creationId xmlns:a16="http://schemas.microsoft.com/office/drawing/2014/main" id="{9F6535D6-E41A-5C20-30ED-548D1BBE8B24}"/>
              </a:ext>
            </a:extLst>
          </p:cNvPr>
          <p:cNvSpPr/>
          <p:nvPr/>
        </p:nvSpPr>
        <p:spPr>
          <a:xfrm>
            <a:off x="2736003" y="2232002"/>
            <a:ext cx="4968000" cy="503999"/>
          </a:xfrm>
          <a:prstGeom prst="rect">
            <a:avLst/>
          </a:prstGeom>
          <a:solidFill>
            <a:srgbClr val="B4E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/>
              <a:cs typeface="Century Gothic"/>
            </a:endParaRPr>
          </a:p>
        </p:txBody>
      </p:sp>
      <p:sp>
        <p:nvSpPr>
          <p:cNvPr id="286" name="Triángulo isósceles 105">
            <a:extLst>
              <a:ext uri="{FF2B5EF4-FFF2-40B4-BE49-F238E27FC236}">
                <a16:creationId xmlns:a16="http://schemas.microsoft.com/office/drawing/2014/main" id="{089F2C64-FC40-7019-A95C-5AD91F450759}"/>
              </a:ext>
            </a:extLst>
          </p:cNvPr>
          <p:cNvSpPr/>
          <p:nvPr/>
        </p:nvSpPr>
        <p:spPr>
          <a:xfrm rot="5400000">
            <a:off x="7524002" y="2412000"/>
            <a:ext cx="504000" cy="144000"/>
          </a:xfrm>
          <a:prstGeom prst="triangle">
            <a:avLst/>
          </a:prstGeom>
          <a:solidFill>
            <a:srgbClr val="B4E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/>
              <a:cs typeface="Century Gothic"/>
            </a:endParaRPr>
          </a:p>
        </p:txBody>
      </p:sp>
      <p:sp>
        <p:nvSpPr>
          <p:cNvPr id="287" name="CuadroTexto 286">
            <a:extLst>
              <a:ext uri="{FF2B5EF4-FFF2-40B4-BE49-F238E27FC236}">
                <a16:creationId xmlns:a16="http://schemas.microsoft.com/office/drawing/2014/main" id="{2EE90D62-F485-4A41-E469-375BEC6187C3}"/>
              </a:ext>
            </a:extLst>
          </p:cNvPr>
          <p:cNvSpPr txBox="1"/>
          <p:nvPr/>
        </p:nvSpPr>
        <p:spPr>
          <a:xfrm>
            <a:off x="3960004" y="2232001"/>
            <a:ext cx="2376000" cy="504000"/>
          </a:xfrm>
          <a:prstGeom prst="rect">
            <a:avLst/>
          </a:prstGeom>
          <a:noFill/>
        </p:spPr>
        <p:txBody>
          <a:bodyPr wrap="square" lIns="0" tIns="0" rIns="0" bIns="36000" rtlCol="0" anchor="ctr" anchorCtr="0">
            <a:noAutofit/>
          </a:bodyPr>
          <a:lstStyle/>
          <a:p>
            <a:r>
              <a:rPr lang="en-GB" sz="3200" b="1" dirty="0">
                <a:solidFill>
                  <a:srgbClr val="009640"/>
                </a:solidFill>
                <a:latin typeface="Century Gothic"/>
                <a:cs typeface="Century Gothic"/>
              </a:rPr>
              <a:t>26,640,714</a:t>
            </a:r>
          </a:p>
        </p:txBody>
      </p:sp>
      <p:sp>
        <p:nvSpPr>
          <p:cNvPr id="288" name="Rectángulo 287">
            <a:extLst>
              <a:ext uri="{FF2B5EF4-FFF2-40B4-BE49-F238E27FC236}">
                <a16:creationId xmlns:a16="http://schemas.microsoft.com/office/drawing/2014/main" id="{C4946ED2-D5AE-57C1-2A7B-1E20DD622155}"/>
              </a:ext>
            </a:extLst>
          </p:cNvPr>
          <p:cNvSpPr/>
          <p:nvPr/>
        </p:nvSpPr>
        <p:spPr>
          <a:xfrm>
            <a:off x="2736002" y="2232001"/>
            <a:ext cx="1008000" cy="503999"/>
          </a:xfrm>
          <a:prstGeom prst="rect">
            <a:avLst/>
          </a:prstGeom>
          <a:solidFill>
            <a:srgbClr val="78D7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/>
              <a:cs typeface="Century Gothic"/>
            </a:endParaRPr>
          </a:p>
        </p:txBody>
      </p:sp>
      <p:sp>
        <p:nvSpPr>
          <p:cNvPr id="289" name="Triángulo isósceles 117">
            <a:extLst>
              <a:ext uri="{FF2B5EF4-FFF2-40B4-BE49-F238E27FC236}">
                <a16:creationId xmlns:a16="http://schemas.microsoft.com/office/drawing/2014/main" id="{EF7C7417-6780-321C-988A-D4A6F8C309AD}"/>
              </a:ext>
            </a:extLst>
          </p:cNvPr>
          <p:cNvSpPr/>
          <p:nvPr/>
        </p:nvSpPr>
        <p:spPr>
          <a:xfrm rot="5400000">
            <a:off x="3672004" y="2430000"/>
            <a:ext cx="216000" cy="108000"/>
          </a:xfrm>
          <a:prstGeom prst="triangle">
            <a:avLst/>
          </a:prstGeom>
          <a:solidFill>
            <a:srgbClr val="78D7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5746"/>
              </a:solidFill>
              <a:latin typeface="Century Gothic"/>
              <a:cs typeface="Century Gothic"/>
            </a:endParaRPr>
          </a:p>
        </p:txBody>
      </p:sp>
      <p:sp>
        <p:nvSpPr>
          <p:cNvPr id="290" name="CuadroTexto 289">
            <a:extLst>
              <a:ext uri="{FF2B5EF4-FFF2-40B4-BE49-F238E27FC236}">
                <a16:creationId xmlns:a16="http://schemas.microsoft.com/office/drawing/2014/main" id="{A25A4BE3-28DD-572D-1E47-93A8257A85CB}"/>
              </a:ext>
            </a:extLst>
          </p:cNvPr>
          <p:cNvSpPr txBox="1"/>
          <p:nvPr/>
        </p:nvSpPr>
        <p:spPr>
          <a:xfrm>
            <a:off x="2844002" y="2232000"/>
            <a:ext cx="792000" cy="50400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GB" sz="1600" b="1" dirty="0">
                <a:solidFill>
                  <a:srgbClr val="005746"/>
                </a:solidFill>
                <a:latin typeface="Century Gothic"/>
                <a:cs typeface="Century Gothic"/>
              </a:rPr>
              <a:t>2024</a:t>
            </a:r>
          </a:p>
        </p:txBody>
      </p:sp>
      <p:sp>
        <p:nvSpPr>
          <p:cNvPr id="292" name="Rectángulo 291">
            <a:extLst>
              <a:ext uri="{FF2B5EF4-FFF2-40B4-BE49-F238E27FC236}">
                <a16:creationId xmlns:a16="http://schemas.microsoft.com/office/drawing/2014/main" id="{B196375F-DBD3-6899-A407-4F9DBEF2023C}"/>
              </a:ext>
            </a:extLst>
          </p:cNvPr>
          <p:cNvSpPr/>
          <p:nvPr/>
        </p:nvSpPr>
        <p:spPr>
          <a:xfrm>
            <a:off x="2736003" y="1656002"/>
            <a:ext cx="4788000" cy="503999"/>
          </a:xfrm>
          <a:prstGeom prst="rect">
            <a:avLst/>
          </a:prstGeom>
          <a:solidFill>
            <a:srgbClr val="B4E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/>
              <a:cs typeface="Century Gothic"/>
            </a:endParaRPr>
          </a:p>
        </p:txBody>
      </p:sp>
      <p:sp>
        <p:nvSpPr>
          <p:cNvPr id="293" name="Triángulo isósceles 105">
            <a:extLst>
              <a:ext uri="{FF2B5EF4-FFF2-40B4-BE49-F238E27FC236}">
                <a16:creationId xmlns:a16="http://schemas.microsoft.com/office/drawing/2014/main" id="{94A6A6FB-D2C2-CAA0-AAEB-8B1CA9C8D176}"/>
              </a:ext>
            </a:extLst>
          </p:cNvPr>
          <p:cNvSpPr/>
          <p:nvPr/>
        </p:nvSpPr>
        <p:spPr>
          <a:xfrm rot="5400000">
            <a:off x="7344002" y="1836001"/>
            <a:ext cx="504000" cy="144000"/>
          </a:xfrm>
          <a:prstGeom prst="triangle">
            <a:avLst/>
          </a:prstGeom>
          <a:solidFill>
            <a:srgbClr val="B4E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/>
              <a:cs typeface="Century Gothic"/>
            </a:endParaRPr>
          </a:p>
        </p:txBody>
      </p:sp>
      <p:sp>
        <p:nvSpPr>
          <p:cNvPr id="294" name="CuadroTexto 293">
            <a:extLst>
              <a:ext uri="{FF2B5EF4-FFF2-40B4-BE49-F238E27FC236}">
                <a16:creationId xmlns:a16="http://schemas.microsoft.com/office/drawing/2014/main" id="{05661FC1-EC24-1AA1-666C-6D5CD91DA8CF}"/>
              </a:ext>
            </a:extLst>
          </p:cNvPr>
          <p:cNvSpPr txBox="1"/>
          <p:nvPr/>
        </p:nvSpPr>
        <p:spPr>
          <a:xfrm>
            <a:off x="3960004" y="1656001"/>
            <a:ext cx="2376000" cy="504000"/>
          </a:xfrm>
          <a:prstGeom prst="rect">
            <a:avLst/>
          </a:prstGeom>
          <a:noFill/>
        </p:spPr>
        <p:txBody>
          <a:bodyPr wrap="square" lIns="0" tIns="0" rIns="0" bIns="36000" rtlCol="0" anchor="ctr" anchorCtr="0">
            <a:noAutofit/>
          </a:bodyPr>
          <a:lstStyle/>
          <a:p>
            <a:r>
              <a:rPr lang="en-GB" sz="3200" b="1" dirty="0">
                <a:solidFill>
                  <a:srgbClr val="009640"/>
                </a:solidFill>
                <a:latin typeface="Century Gothic"/>
                <a:cs typeface="Century Gothic"/>
              </a:rPr>
              <a:t>26,601,853</a:t>
            </a:r>
          </a:p>
        </p:txBody>
      </p:sp>
      <p:sp>
        <p:nvSpPr>
          <p:cNvPr id="295" name="Rectángulo 294">
            <a:extLst>
              <a:ext uri="{FF2B5EF4-FFF2-40B4-BE49-F238E27FC236}">
                <a16:creationId xmlns:a16="http://schemas.microsoft.com/office/drawing/2014/main" id="{094523F6-B177-5022-1D10-E04C6D48ECB1}"/>
              </a:ext>
            </a:extLst>
          </p:cNvPr>
          <p:cNvSpPr/>
          <p:nvPr/>
        </p:nvSpPr>
        <p:spPr>
          <a:xfrm>
            <a:off x="2736002" y="1656001"/>
            <a:ext cx="1008000" cy="503999"/>
          </a:xfrm>
          <a:prstGeom prst="rect">
            <a:avLst/>
          </a:prstGeom>
          <a:solidFill>
            <a:srgbClr val="78D7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/>
              <a:cs typeface="Century Gothic"/>
            </a:endParaRPr>
          </a:p>
        </p:txBody>
      </p:sp>
      <p:sp>
        <p:nvSpPr>
          <p:cNvPr id="296" name="Triángulo isósceles 117">
            <a:extLst>
              <a:ext uri="{FF2B5EF4-FFF2-40B4-BE49-F238E27FC236}">
                <a16:creationId xmlns:a16="http://schemas.microsoft.com/office/drawing/2014/main" id="{541D7C2B-9F90-CC29-9C66-BA2411E0D390}"/>
              </a:ext>
            </a:extLst>
          </p:cNvPr>
          <p:cNvSpPr/>
          <p:nvPr/>
        </p:nvSpPr>
        <p:spPr>
          <a:xfrm rot="5400000">
            <a:off x="3672004" y="1854000"/>
            <a:ext cx="216000" cy="108000"/>
          </a:xfrm>
          <a:prstGeom prst="triangle">
            <a:avLst/>
          </a:prstGeom>
          <a:solidFill>
            <a:srgbClr val="78D7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5746"/>
              </a:solidFill>
              <a:latin typeface="Century Gothic"/>
              <a:cs typeface="Century Gothic"/>
            </a:endParaRPr>
          </a:p>
        </p:txBody>
      </p:sp>
      <p:sp>
        <p:nvSpPr>
          <p:cNvPr id="297" name="CuadroTexto 296">
            <a:extLst>
              <a:ext uri="{FF2B5EF4-FFF2-40B4-BE49-F238E27FC236}">
                <a16:creationId xmlns:a16="http://schemas.microsoft.com/office/drawing/2014/main" id="{B407EE35-C79D-1CE9-BB8D-FEC4050601C4}"/>
              </a:ext>
            </a:extLst>
          </p:cNvPr>
          <p:cNvSpPr txBox="1"/>
          <p:nvPr/>
        </p:nvSpPr>
        <p:spPr>
          <a:xfrm>
            <a:off x="2844002" y="1656000"/>
            <a:ext cx="792000" cy="50400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GB" sz="1600" b="1" dirty="0">
                <a:solidFill>
                  <a:srgbClr val="005746"/>
                </a:solidFill>
                <a:latin typeface="Century Gothic"/>
                <a:cs typeface="Century Gothic"/>
              </a:rPr>
              <a:t>2023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1DEC87A-93BB-14DC-33A7-42BBE4837DED}"/>
              </a:ext>
            </a:extLst>
          </p:cNvPr>
          <p:cNvSpPr txBox="1"/>
          <p:nvPr/>
        </p:nvSpPr>
        <p:spPr>
          <a:xfrm>
            <a:off x="6120002" y="2880000"/>
            <a:ext cx="1152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ts val="1000"/>
              </a:lnSpc>
            </a:pPr>
            <a:r>
              <a:rPr lang="en-GB" sz="1000" b="1" dirty="0">
                <a:solidFill>
                  <a:srgbClr val="005746"/>
                </a:solidFill>
                <a:latin typeface="Century Gothic"/>
                <a:cs typeface="Century Gothic"/>
              </a:rPr>
              <a:t>MILLION </a:t>
            </a:r>
            <a:r>
              <a:rPr lang="en-GB" sz="1000" dirty="0">
                <a:solidFill>
                  <a:srgbClr val="005746"/>
                </a:solidFill>
                <a:latin typeface="Century Gothic"/>
                <a:cs typeface="Century Gothic"/>
              </a:rPr>
              <a:t>EUROS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693AFC-21B4-DE75-E6DC-FA9FFC938B52}"/>
              </a:ext>
            </a:extLst>
          </p:cNvPr>
          <p:cNvSpPr txBox="1"/>
          <p:nvPr/>
        </p:nvSpPr>
        <p:spPr>
          <a:xfrm>
            <a:off x="6120002" y="1728000"/>
            <a:ext cx="1152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ts val="1000"/>
              </a:lnSpc>
            </a:pPr>
            <a:r>
              <a:rPr lang="en-GB" sz="1000" b="1" dirty="0">
                <a:solidFill>
                  <a:srgbClr val="005746"/>
                </a:solidFill>
                <a:latin typeface="Century Gothic"/>
                <a:cs typeface="Century Gothic"/>
              </a:rPr>
              <a:t>MILLION </a:t>
            </a:r>
            <a:r>
              <a:rPr lang="en-GB" sz="1000" dirty="0">
                <a:solidFill>
                  <a:srgbClr val="005746"/>
                </a:solidFill>
                <a:latin typeface="Century Gothic"/>
                <a:cs typeface="Century Gothic"/>
              </a:rPr>
              <a:t>EUROS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A8043DD-1CAF-0E9B-4317-4DD68D3078EA}"/>
              </a:ext>
            </a:extLst>
          </p:cNvPr>
          <p:cNvSpPr txBox="1"/>
          <p:nvPr/>
        </p:nvSpPr>
        <p:spPr>
          <a:xfrm>
            <a:off x="6120002" y="2304000"/>
            <a:ext cx="1152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ts val="1000"/>
              </a:lnSpc>
            </a:pPr>
            <a:r>
              <a:rPr lang="en-GB" sz="1000" b="1" dirty="0">
                <a:solidFill>
                  <a:srgbClr val="005746"/>
                </a:solidFill>
                <a:latin typeface="Century Gothic"/>
                <a:cs typeface="Century Gothic"/>
              </a:rPr>
              <a:t>MILLION </a:t>
            </a:r>
            <a:r>
              <a:rPr lang="en-GB" sz="1000" dirty="0">
                <a:solidFill>
                  <a:srgbClr val="005746"/>
                </a:solidFill>
                <a:latin typeface="Century Gothic"/>
                <a:cs typeface="Century Gothic"/>
              </a:rPr>
              <a:t>EUROS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AA238D0-2075-609D-D834-A0E8F8D58065}"/>
              </a:ext>
            </a:extLst>
          </p:cNvPr>
          <p:cNvSpPr txBox="1">
            <a:spLocks/>
          </p:cNvSpPr>
          <p:nvPr/>
        </p:nvSpPr>
        <p:spPr>
          <a:xfrm>
            <a:off x="1008000" y="90000"/>
            <a:ext cx="4320000" cy="64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800" dirty="0">
                <a:solidFill>
                  <a:srgbClr val="005746"/>
                </a:solidFill>
                <a:latin typeface="Century Gothic"/>
                <a:cs typeface="Century Gothic"/>
              </a:rPr>
              <a:t>Strategy for the present and future of circular HORECA in Spain 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CF3A487-F2CA-B903-F285-2C6501346BC7}"/>
              </a:ext>
            </a:extLst>
          </p:cNvPr>
          <p:cNvSpPr txBox="1">
            <a:spLocks/>
          </p:cNvSpPr>
          <p:nvPr/>
        </p:nvSpPr>
        <p:spPr>
          <a:xfrm>
            <a:off x="216000" y="72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0" dirty="0">
                <a:latin typeface="Century Gothic"/>
                <a:cs typeface="Century Gothic"/>
              </a:rPr>
              <a:t>04.</a:t>
            </a:r>
            <a:endParaRPr lang="en-GB" sz="4000" dirty="0">
              <a:latin typeface="Century Gothic"/>
              <a:cs typeface="Century Gothic"/>
            </a:endParaRPr>
          </a:p>
        </p:txBody>
      </p:sp>
      <p:pic>
        <p:nvPicPr>
          <p:cNvPr id="273" name="Imagen 272">
            <a:extLst>
              <a:ext uri="{FF2B5EF4-FFF2-40B4-BE49-F238E27FC236}">
                <a16:creationId xmlns:a16="http://schemas.microsoft.com/office/drawing/2014/main" id="{620C6E97-460A-7450-528E-286F8F951D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2000" y="3600001"/>
            <a:ext cx="5616000" cy="15435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F243996-60E5-6E23-5A9B-3E1F0A69D7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2000" y="3600001"/>
            <a:ext cx="5616000" cy="15435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DDE3B60-3D9D-A6B9-4959-FE68958A8C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000" y="4752000"/>
            <a:ext cx="1224000" cy="268233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CC43A0D-8BDE-D35C-4B4C-A19F65DFA813}"/>
              </a:ext>
            </a:extLst>
          </p:cNvPr>
          <p:cNvSpPr txBox="1">
            <a:spLocks/>
          </p:cNvSpPr>
          <p:nvPr/>
        </p:nvSpPr>
        <p:spPr>
          <a:xfrm>
            <a:off x="-36897" y="4928700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lang="en-US" sz="600" smtClean="0">
                <a:solidFill>
                  <a:srgbClr val="005746"/>
                </a:solidFill>
                <a:latin typeface="Century Gothic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lang="en-US" sz="600" dirty="0">
              <a:solidFill>
                <a:srgbClr val="005746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25285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lipse 45">
            <a:extLst>
              <a:ext uri="{FF2B5EF4-FFF2-40B4-BE49-F238E27FC236}">
                <a16:creationId xmlns:a16="http://schemas.microsoft.com/office/drawing/2014/main" id="{0088AFED-0A21-8419-DE74-474166286CB8}"/>
              </a:ext>
            </a:extLst>
          </p:cNvPr>
          <p:cNvSpPr>
            <a:spLocks noChangeAspect="1"/>
          </p:cNvSpPr>
          <p:nvPr/>
        </p:nvSpPr>
        <p:spPr>
          <a:xfrm>
            <a:off x="5832000" y="504000"/>
            <a:ext cx="2808000" cy="2808000"/>
          </a:xfrm>
          <a:prstGeom prst="ellipse">
            <a:avLst/>
          </a:prstGeom>
          <a:solidFill>
            <a:srgbClr val="FFF4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B4E628"/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263" name="Rectángulo 262">
            <a:extLst>
              <a:ext uri="{FF2B5EF4-FFF2-40B4-BE49-F238E27FC236}">
                <a16:creationId xmlns:a16="http://schemas.microsoft.com/office/drawing/2014/main" id="{07819783-C785-013E-D4B6-039C70D16981}"/>
              </a:ext>
            </a:extLst>
          </p:cNvPr>
          <p:cNvSpPr/>
          <p:nvPr/>
        </p:nvSpPr>
        <p:spPr>
          <a:xfrm>
            <a:off x="0" y="1908000"/>
            <a:ext cx="9144000" cy="3240000"/>
          </a:xfrm>
          <a:prstGeom prst="rect">
            <a:avLst/>
          </a:prstGeom>
          <a:solidFill>
            <a:srgbClr val="FFF4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C9A80C5-9288-4FFC-3278-1B4BFD1B8FCA}"/>
              </a:ext>
            </a:extLst>
          </p:cNvPr>
          <p:cNvSpPr txBox="1"/>
          <p:nvPr/>
        </p:nvSpPr>
        <p:spPr>
          <a:xfrm>
            <a:off x="575999" y="1152000"/>
            <a:ext cx="5328000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4800"/>
              </a:lnSpc>
            </a:pPr>
            <a:r>
              <a:rPr lang="en-GB" sz="4800" b="1" dirty="0">
                <a:solidFill>
                  <a:schemeClr val="tx1">
                    <a:lumMod val="10000"/>
                    <a:lumOff val="90000"/>
                  </a:schemeClr>
                </a:solidFill>
                <a:latin typeface="Century Gothic" panose="020B0502020202020204" pitchFamily="34" charset="0"/>
                <a:cs typeface="Century Gothic"/>
              </a:rPr>
              <a:t>E</a:t>
            </a:r>
            <a:r>
              <a:rPr lang="en-GB" sz="4800" b="1" spc="-150" dirty="0">
                <a:solidFill>
                  <a:schemeClr val="tx1">
                    <a:lumMod val="10000"/>
                    <a:lumOff val="90000"/>
                  </a:schemeClr>
                </a:solidFill>
                <a:latin typeface="Century Gothic" panose="020B0502020202020204" pitchFamily="34" charset="0"/>
                <a:cs typeface="Century Gothic"/>
              </a:rPr>
              <a:t>C</a:t>
            </a:r>
            <a:r>
              <a:rPr lang="en-GB" sz="4800" b="1" spc="-300" dirty="0">
                <a:solidFill>
                  <a:schemeClr val="tx1">
                    <a:lumMod val="10000"/>
                    <a:lumOff val="90000"/>
                  </a:schemeClr>
                </a:solidFill>
                <a:latin typeface="Century Gothic" panose="020B0502020202020204" pitchFamily="34" charset="0"/>
                <a:cs typeface="Century Gothic"/>
              </a:rPr>
              <a:t>OV</a:t>
            </a:r>
            <a:r>
              <a:rPr lang="en-GB" sz="4800" b="1" spc="-150" dirty="0">
                <a:solidFill>
                  <a:schemeClr val="tx1">
                    <a:lumMod val="10000"/>
                    <a:lumOff val="90000"/>
                  </a:schemeClr>
                </a:solidFill>
                <a:latin typeface="Century Gothic" panose="020B0502020202020204" pitchFamily="34" charset="0"/>
                <a:cs typeface="Century Gothic"/>
              </a:rPr>
              <a:t>A</a:t>
            </a:r>
            <a:r>
              <a:rPr lang="en-GB" sz="4800" b="1" dirty="0">
                <a:solidFill>
                  <a:schemeClr val="tx1">
                    <a:lumMod val="10000"/>
                    <a:lumOff val="90000"/>
                  </a:schemeClr>
                </a:solidFill>
                <a:latin typeface="Century Gothic" panose="020B0502020202020204" pitchFamily="34" charset="0"/>
                <a:cs typeface="Century Gothic"/>
              </a:rPr>
              <a:t>RES PLAN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B445683-0995-60A5-5D1A-DCCF28B05644}"/>
              </a:ext>
            </a:extLst>
          </p:cNvPr>
          <p:cNvSpPr txBox="1"/>
          <p:nvPr/>
        </p:nvSpPr>
        <p:spPr>
          <a:xfrm>
            <a:off x="215997" y="1008140"/>
            <a:ext cx="345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2400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STRATEGIC PLANS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9BAAFD-B098-678A-4D43-620D21106C98}"/>
              </a:ext>
            </a:extLst>
          </p:cNvPr>
          <p:cNvSpPr txBox="1"/>
          <p:nvPr/>
        </p:nvSpPr>
        <p:spPr>
          <a:xfrm>
            <a:off x="432000" y="2016000"/>
            <a:ext cx="1044000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lnSpc>
                <a:spcPts val="4800"/>
              </a:lnSpc>
            </a:pPr>
            <a:r>
              <a:rPr lang="en-GB" sz="4800" b="1" dirty="0">
                <a:ln w="12700">
                  <a:solidFill>
                    <a:srgbClr val="FFC800"/>
                  </a:solidFill>
                </a:ln>
                <a:solidFill>
                  <a:srgbClr val="FFF4CC"/>
                </a:solidFill>
                <a:latin typeface="Century Gothic" panose="020B0502020202020204" pitchFamily="34" charset="0"/>
                <a:cs typeface="Century Gothic"/>
              </a:rPr>
              <a:t>01.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978EDDF-478F-6342-94C8-83372150C629}"/>
              </a:ext>
            </a:extLst>
          </p:cNvPr>
          <p:cNvSpPr txBox="1"/>
          <p:nvPr/>
        </p:nvSpPr>
        <p:spPr>
          <a:xfrm>
            <a:off x="1584000" y="2304000"/>
            <a:ext cx="4464000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800"/>
              </a:spcAft>
            </a:pPr>
            <a:r>
              <a:rPr lang="en-GB" sz="12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To reach 10,200 premises in municipalities with less than 12,500 inhabitants and 117,746 premises in municipalities with more than 12,500 inhabitants.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1493C47-E527-5BE0-EFE7-C19DF50DD601}"/>
              </a:ext>
            </a:extLst>
          </p:cNvPr>
          <p:cNvSpPr txBox="1"/>
          <p:nvPr/>
        </p:nvSpPr>
        <p:spPr>
          <a:xfrm>
            <a:off x="1584000" y="2016000"/>
            <a:ext cx="446400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GB" sz="1600" b="1" dirty="0">
                <a:solidFill>
                  <a:srgbClr val="009640"/>
                </a:solidFill>
                <a:latin typeface="Century Gothic"/>
                <a:cs typeface="Century Gothic"/>
              </a:rPr>
              <a:t>Increased reach and penetration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9A2EF2F6-E9BC-CDC4-AFD4-6789B4918820}"/>
              </a:ext>
            </a:extLst>
          </p:cNvPr>
          <p:cNvSpPr txBox="1">
            <a:spLocks/>
          </p:cNvSpPr>
          <p:nvPr/>
        </p:nvSpPr>
        <p:spPr>
          <a:xfrm>
            <a:off x="1008000" y="90000"/>
            <a:ext cx="4320000" cy="64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800" dirty="0">
                <a:solidFill>
                  <a:srgbClr val="005746"/>
                </a:solidFill>
                <a:latin typeface="Century Gothic"/>
                <a:cs typeface="Century Gothic"/>
              </a:rPr>
              <a:t>Strategy for the present and future of circular HORECA in Spain </a:t>
            </a: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B6CC8B0A-1974-2008-8789-096A3A6922D3}"/>
              </a:ext>
            </a:extLst>
          </p:cNvPr>
          <p:cNvSpPr txBox="1">
            <a:spLocks/>
          </p:cNvSpPr>
          <p:nvPr/>
        </p:nvSpPr>
        <p:spPr>
          <a:xfrm>
            <a:off x="216000" y="72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0" dirty="0">
                <a:latin typeface="Century Gothic"/>
                <a:cs typeface="Century Gothic"/>
              </a:rPr>
              <a:t>04.</a:t>
            </a:r>
            <a:endParaRPr lang="en-GB" sz="4000" dirty="0">
              <a:latin typeface="Century Gothic"/>
              <a:cs typeface="Century Gothic"/>
            </a:endParaRP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46F84BCE-2C00-AA92-27FF-1A24102375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980862"/>
              </p:ext>
            </p:extLst>
          </p:nvPr>
        </p:nvGraphicFramePr>
        <p:xfrm>
          <a:off x="6156000" y="828000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CuadroTexto 21">
            <a:extLst>
              <a:ext uri="{FF2B5EF4-FFF2-40B4-BE49-F238E27FC236}">
                <a16:creationId xmlns:a16="http://schemas.microsoft.com/office/drawing/2014/main" id="{F6E7B660-567A-7318-46D7-5D4B2F31AE87}"/>
              </a:ext>
            </a:extLst>
          </p:cNvPr>
          <p:cNvSpPr txBox="1">
            <a:spLocks/>
          </p:cNvSpPr>
          <p:nvPr/>
        </p:nvSpPr>
        <p:spPr>
          <a:xfrm>
            <a:off x="6372000" y="1512000"/>
            <a:ext cx="1728000" cy="86400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GB" sz="6600" b="1" spc="-300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61</a:t>
            </a:r>
            <a:r>
              <a:rPr lang="en-GB" sz="6600" b="1" baseline="22000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%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F2ADBA9-BE89-0D7A-BD92-BCC799F35ED7}"/>
              </a:ext>
            </a:extLst>
          </p:cNvPr>
          <p:cNvSpPr txBox="1"/>
          <p:nvPr/>
        </p:nvSpPr>
        <p:spPr>
          <a:xfrm>
            <a:off x="6516000" y="2340000"/>
            <a:ext cx="1440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GB" sz="1200" b="1" dirty="0">
                <a:solidFill>
                  <a:srgbClr val="005746"/>
                </a:solidFill>
                <a:latin typeface="Century Gothic"/>
                <a:cs typeface="Century Gothic"/>
              </a:rPr>
              <a:t>EXISTING</a:t>
            </a:r>
          </a:p>
          <a:p>
            <a:pPr algn="ctr">
              <a:lnSpc>
                <a:spcPts val="1200"/>
              </a:lnSpc>
            </a:pPr>
            <a:r>
              <a:rPr lang="en-GB" sz="1200" dirty="0">
                <a:solidFill>
                  <a:srgbClr val="005746"/>
                </a:solidFill>
                <a:latin typeface="Century Gothic"/>
                <a:cs typeface="Century Gothic"/>
              </a:rPr>
              <a:t>PREMISES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25253D8-485A-AB3C-9671-47663F11A02D}"/>
              </a:ext>
            </a:extLst>
          </p:cNvPr>
          <p:cNvSpPr txBox="1"/>
          <p:nvPr/>
        </p:nvSpPr>
        <p:spPr>
          <a:xfrm>
            <a:off x="6408001" y="1440000"/>
            <a:ext cx="1655999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600" b="1" dirty="0">
                <a:solidFill>
                  <a:srgbClr val="005746"/>
                </a:solidFill>
                <a:latin typeface="Century Gothic"/>
                <a:cs typeface="Century Gothic"/>
              </a:rPr>
              <a:t>IMPACT</a:t>
            </a:r>
            <a:r>
              <a:rPr lang="en-GB" sz="1600" dirty="0">
                <a:solidFill>
                  <a:srgbClr val="005746"/>
                </a:solidFill>
                <a:latin typeface="Century Gothic"/>
                <a:cs typeface="Century Gothic"/>
              </a:rPr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F31DA3C-54D8-454A-59E6-BB705009AD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000" y="4752000"/>
            <a:ext cx="1224000" cy="26823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5C74093-C722-3DF3-8424-80ED6028B962}"/>
              </a:ext>
            </a:extLst>
          </p:cNvPr>
          <p:cNvSpPr txBox="1"/>
          <p:nvPr/>
        </p:nvSpPr>
        <p:spPr>
          <a:xfrm>
            <a:off x="1440000" y="3420000"/>
            <a:ext cx="1728000" cy="590349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 algn="ctr"/>
            <a:r>
              <a:rPr lang="en-GB" sz="3600" b="1" spc="-300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117,7</a:t>
            </a:r>
            <a:r>
              <a:rPr lang="en-GB" sz="3600" b="1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46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5A1CB6-BE0E-5040-4D44-949BF12C534B}"/>
              </a:ext>
            </a:extLst>
          </p:cNvPr>
          <p:cNvSpPr txBox="1"/>
          <p:nvPr/>
        </p:nvSpPr>
        <p:spPr>
          <a:xfrm>
            <a:off x="1440000" y="3923197"/>
            <a:ext cx="1728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GB" sz="8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ESTABLISHMENTS</a:t>
            </a:r>
          </a:p>
          <a:p>
            <a:pPr algn="ctr">
              <a:lnSpc>
                <a:spcPts val="800"/>
              </a:lnSpc>
            </a:pPr>
            <a:r>
              <a:rPr lang="en-GB" sz="8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MUNICIPALITIES WITH MORE THAN 12,500 INHABITANTS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4702FD2-B004-56EA-CF44-594FF2569F61}"/>
              </a:ext>
            </a:extLst>
          </p:cNvPr>
          <p:cNvSpPr txBox="1"/>
          <p:nvPr/>
        </p:nvSpPr>
        <p:spPr>
          <a:xfrm>
            <a:off x="4464000" y="3528000"/>
            <a:ext cx="1512000" cy="467239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 algn="ctr"/>
            <a:r>
              <a:rPr lang="en-GB" sz="2800" b="1" spc="-300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1</a:t>
            </a:r>
            <a:r>
              <a:rPr lang="en-GB" sz="2800" b="1" spc="-150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0,</a:t>
            </a:r>
            <a:r>
              <a:rPr lang="en-GB" sz="2800" b="1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200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812EE56-09A0-0FD7-12AE-FACD59DCC7AA}"/>
              </a:ext>
            </a:extLst>
          </p:cNvPr>
          <p:cNvSpPr txBox="1"/>
          <p:nvPr/>
        </p:nvSpPr>
        <p:spPr>
          <a:xfrm>
            <a:off x="4464000" y="3924000"/>
            <a:ext cx="1512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GB" sz="8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ESTABLISHMENTS </a:t>
            </a:r>
            <a:r>
              <a:rPr lang="en-GB" sz="8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MUNICIPALITIES WITH LESS THAN 12,500 INHABITANTS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27F774-D64A-3FD3-32FD-2D7C587878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000" y="3420000"/>
            <a:ext cx="792000" cy="79200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70F5F5CB-F377-7DFC-0FFC-10C94468AF7A}"/>
              </a:ext>
            </a:extLst>
          </p:cNvPr>
          <p:cNvSpPr>
            <a:spLocks noChangeAspect="1"/>
          </p:cNvSpPr>
          <p:nvPr/>
        </p:nvSpPr>
        <p:spPr>
          <a:xfrm>
            <a:off x="3384000" y="3312000"/>
            <a:ext cx="1008000" cy="1008000"/>
          </a:xfrm>
          <a:prstGeom prst="rect">
            <a:avLst/>
          </a:prstGeom>
          <a:noFill/>
        </p:spPr>
        <p:txBody>
          <a:bodyPr wrap="none" lIns="0" tIns="0" rIns="0" bIns="0">
            <a:prstTxWarp prst="textArchDown">
              <a:avLst>
                <a:gd name="adj" fmla="val 20325893"/>
              </a:avLst>
            </a:prstTxWarp>
            <a:spAutoFit/>
          </a:bodyPr>
          <a:lstStyle/>
          <a:p>
            <a:pPr lvl="0" algn="ctr"/>
            <a:r>
              <a:rPr lang="en-GB" sz="10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IMPACTED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FC06B0F5-2B28-0E82-CAE2-81382719746A}"/>
              </a:ext>
            </a:extLst>
          </p:cNvPr>
          <p:cNvSpPr>
            <a:spLocks noChangeAspect="1"/>
          </p:cNvSpPr>
          <p:nvPr/>
        </p:nvSpPr>
        <p:spPr>
          <a:xfrm rot="5400000">
            <a:off x="3420000" y="3348001"/>
            <a:ext cx="936000" cy="936000"/>
          </a:xfrm>
          <a:prstGeom prst="rect">
            <a:avLst/>
          </a:prstGeom>
          <a:noFill/>
        </p:spPr>
        <p:txBody>
          <a:bodyPr wrap="none" lIns="0" tIns="0" rIns="0" bIns="0">
            <a:prstTxWarp prst="textCircle">
              <a:avLst>
                <a:gd name="adj" fmla="val 4417928"/>
              </a:avLst>
            </a:prstTxWarp>
            <a:spAutoFit/>
          </a:bodyPr>
          <a:lstStyle/>
          <a:p>
            <a:pPr lvl="0" algn="ctr"/>
            <a:r>
              <a:rPr lang="en-GB" sz="10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ESTABLISHMENTS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03C5EB91-09AB-943C-9F3E-B90BFDFE17E9}"/>
              </a:ext>
            </a:extLst>
          </p:cNvPr>
          <p:cNvCxnSpPr>
            <a:cxnSpLocks/>
          </p:cNvCxnSpPr>
          <p:nvPr/>
        </p:nvCxnSpPr>
        <p:spPr>
          <a:xfrm>
            <a:off x="3132000" y="3816000"/>
            <a:ext cx="288000" cy="0"/>
          </a:xfrm>
          <a:prstGeom prst="line">
            <a:avLst/>
          </a:prstGeom>
          <a:ln w="19050" cap="sq" cmpd="sng">
            <a:solidFill>
              <a:srgbClr val="009640"/>
            </a:solidFill>
            <a:prstDash val="solid"/>
            <a:round/>
            <a:headEnd type="oval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999FDF40-2A93-B020-D239-C0F63D0C766F}"/>
              </a:ext>
            </a:extLst>
          </p:cNvPr>
          <p:cNvCxnSpPr>
            <a:cxnSpLocks/>
          </p:cNvCxnSpPr>
          <p:nvPr/>
        </p:nvCxnSpPr>
        <p:spPr>
          <a:xfrm>
            <a:off x="4356000" y="3816000"/>
            <a:ext cx="288000" cy="0"/>
          </a:xfrm>
          <a:prstGeom prst="line">
            <a:avLst/>
          </a:prstGeom>
          <a:ln w="19050" cap="sq" cmpd="sng">
            <a:solidFill>
              <a:srgbClr val="009640"/>
            </a:solidFill>
            <a:prstDash val="solid"/>
            <a:round/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F536475-7BE1-F129-E7E6-FED6A85B1C17}"/>
              </a:ext>
            </a:extLst>
          </p:cNvPr>
          <p:cNvSpPr txBox="1"/>
          <p:nvPr/>
        </p:nvSpPr>
        <p:spPr>
          <a:xfrm>
            <a:off x="7704000" y="3964503"/>
            <a:ext cx="1080000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GB" sz="800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ESTABLISHMENTS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8D0828C-7B94-BC92-53FB-A13844D3B9DC}"/>
              </a:ext>
            </a:extLst>
          </p:cNvPr>
          <p:cNvSpPr>
            <a:spLocks noChangeAspect="1"/>
          </p:cNvSpPr>
          <p:nvPr/>
        </p:nvSpPr>
        <p:spPr>
          <a:xfrm rot="5400000">
            <a:off x="6696000" y="3384000"/>
            <a:ext cx="1080000" cy="1080000"/>
          </a:xfrm>
          <a:prstGeom prst="rect">
            <a:avLst/>
          </a:prstGeom>
          <a:noFill/>
        </p:spPr>
        <p:txBody>
          <a:bodyPr wrap="none" lIns="0" tIns="0" rIns="0" bIns="0">
            <a:prstTxWarp prst="textCircle">
              <a:avLst>
                <a:gd name="adj" fmla="val 4417928"/>
              </a:avLst>
            </a:prstTxWarp>
            <a:spAutoFit/>
          </a:bodyPr>
          <a:lstStyle/>
          <a:p>
            <a:pPr lvl="0" algn="ctr"/>
            <a:r>
              <a:rPr lang="en-GB" sz="12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INCREASE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5DA202FB-BA63-F060-E35D-14C641D34C4E}"/>
              </a:ext>
            </a:extLst>
          </p:cNvPr>
          <p:cNvSpPr>
            <a:spLocks noChangeAspect="1"/>
          </p:cNvSpPr>
          <p:nvPr/>
        </p:nvSpPr>
        <p:spPr>
          <a:xfrm>
            <a:off x="6768000" y="3456000"/>
            <a:ext cx="936000" cy="936000"/>
          </a:xfrm>
          <a:prstGeom prst="ellipse">
            <a:avLst/>
          </a:prstGeom>
          <a:solidFill>
            <a:srgbClr val="FFC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6F13253-CB7B-D20C-B603-6CF0872AFD32}"/>
              </a:ext>
            </a:extLst>
          </p:cNvPr>
          <p:cNvSpPr txBox="1"/>
          <p:nvPr/>
        </p:nvSpPr>
        <p:spPr>
          <a:xfrm>
            <a:off x="6799898" y="3791390"/>
            <a:ext cx="936000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GB" sz="3200" b="1" spc="-300" baseline="14000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by</a:t>
            </a:r>
            <a:r>
              <a:rPr lang="en-GB" sz="3200" b="1" spc="-300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1</a:t>
            </a:r>
            <a:r>
              <a:rPr lang="en-GB" sz="3200" b="1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5</a:t>
            </a:r>
            <a:r>
              <a:rPr lang="en-GB" sz="3200" b="1" baseline="22000" dirty="0">
                <a:solidFill>
                  <a:srgbClr val="009640"/>
                </a:solidFill>
                <a:latin typeface="Century Gothic" panose="020B0502020202020204" pitchFamily="34" charset="0"/>
                <a:cs typeface="Century Gothic"/>
              </a:rPr>
              <a:t>%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900123D1-8995-37B1-0821-ECE8AC60AD1B}"/>
              </a:ext>
            </a:extLst>
          </p:cNvPr>
          <p:cNvSpPr txBox="1"/>
          <p:nvPr/>
        </p:nvSpPr>
        <p:spPr>
          <a:xfrm>
            <a:off x="6764734" y="3580462"/>
            <a:ext cx="936000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GB" sz="10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THOSE JOINING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C44691F9-BDC3-1F06-01D2-D820DE5B7677}"/>
              </a:ext>
            </a:extLst>
          </p:cNvPr>
          <p:cNvCxnSpPr>
            <a:cxnSpLocks/>
          </p:cNvCxnSpPr>
          <p:nvPr/>
        </p:nvCxnSpPr>
        <p:spPr>
          <a:xfrm flipV="1">
            <a:off x="7668000" y="3924000"/>
            <a:ext cx="1080000" cy="0"/>
          </a:xfrm>
          <a:prstGeom prst="line">
            <a:avLst/>
          </a:prstGeom>
          <a:ln w="19050" cap="sq" cmpd="sng">
            <a:solidFill>
              <a:srgbClr val="FFC800"/>
            </a:solidFill>
            <a:prstDash val="solid"/>
            <a:round/>
            <a:headEnd type="none" w="sm" len="sm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C5BB6AB2-DDA4-E673-1035-2424B977734C}"/>
              </a:ext>
            </a:extLst>
          </p:cNvPr>
          <p:cNvSpPr txBox="1"/>
          <p:nvPr/>
        </p:nvSpPr>
        <p:spPr>
          <a:xfrm>
            <a:off x="7668000" y="3821408"/>
            <a:ext cx="1080000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GB" sz="800" b="1" dirty="0">
                <a:solidFill>
                  <a:srgbClr val="005746"/>
                </a:solidFill>
                <a:latin typeface="Century Gothic" panose="020B0502020202020204" pitchFamily="34" charset="0"/>
                <a:cs typeface="Century Gothic"/>
              </a:rPr>
              <a:t>RECYCLING</a:t>
            </a:r>
          </a:p>
          <a:p>
            <a:pPr algn="ctr">
              <a:lnSpc>
                <a:spcPts val="800"/>
              </a:lnSpc>
            </a:pPr>
            <a:endParaRPr lang="en-GB" sz="800" b="1" dirty="0">
              <a:solidFill>
                <a:srgbClr val="005746"/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FED6EF7-6BE9-9B3B-FDB8-62082456795F}"/>
              </a:ext>
            </a:extLst>
          </p:cNvPr>
          <p:cNvSpPr txBox="1">
            <a:spLocks/>
          </p:cNvSpPr>
          <p:nvPr/>
        </p:nvSpPr>
        <p:spPr>
          <a:xfrm>
            <a:off x="-36897" y="4928700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lang="en-US" sz="600" smtClean="0">
                <a:solidFill>
                  <a:srgbClr val="005746"/>
                </a:solidFill>
                <a:latin typeface="Century Gothic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lang="en-US" sz="600" dirty="0">
              <a:solidFill>
                <a:srgbClr val="005746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43098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r 2">
      <a:dk1>
        <a:srgbClr val="1F1F1F"/>
      </a:dk1>
      <a:lt1>
        <a:sysClr val="window" lastClr="FFFFFF"/>
      </a:lt1>
      <a:dk2>
        <a:srgbClr val="6A6A6B"/>
      </a:dk2>
      <a:lt2>
        <a:srgbClr val="BEB9A6"/>
      </a:lt2>
      <a:accent1>
        <a:srgbClr val="009640"/>
      </a:accent1>
      <a:accent2>
        <a:srgbClr val="005746"/>
      </a:accent2>
      <a:accent3>
        <a:srgbClr val="899F99"/>
      </a:accent3>
      <a:accent4>
        <a:srgbClr val="99BFC2"/>
      </a:accent4>
      <a:accent5>
        <a:srgbClr val="005157"/>
      </a:accent5>
      <a:accent6>
        <a:srgbClr val="6E7645"/>
      </a:accent6>
      <a:hlink>
        <a:srgbClr val="477F80"/>
      </a:hlink>
      <a:folHlink>
        <a:srgbClr val="999999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009640"/>
          </a:solidFill>
          <a:prstDash val="sysDot"/>
          <a:round/>
          <a:headEnd type="none" w="sm" len="sm"/>
          <a:tailEnd type="oval" w="sm" len="sm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sharepoint/v3/field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48632</TotalTime>
  <Words>764</Words>
  <Application>Microsoft Office PowerPoint</Application>
  <PresentationFormat>Presentación en pantalla (16:9)</PresentationFormat>
  <Paragraphs>231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Lucida Grande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Beatriz Egido</cp:lastModifiedBy>
  <cp:revision>1733</cp:revision>
  <cp:lastPrinted>2023-03-22T07:52:34Z</cp:lastPrinted>
  <dcterms:created xsi:type="dcterms:W3CDTF">2010-04-12T23:12:02Z</dcterms:created>
  <dcterms:modified xsi:type="dcterms:W3CDTF">2023-03-28T15:57:49Z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