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358" r:id="rId2"/>
    <p:sldId id="258" r:id="rId3"/>
    <p:sldId id="261" r:id="rId4"/>
    <p:sldId id="266" r:id="rId5"/>
    <p:sldId id="272" r:id="rId6"/>
    <p:sldId id="268"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1143000" y="685800"/>
            <a:ext cx="4572000" cy="3429000"/>
          </a:xfrm>
          <a:prstGeom prst="rect">
            <a:avLst/>
          </a:prstGeom>
        </p:spPr>
        <p:txBody>
          <a:bodyPr/>
          <a:lstStyle/>
          <a:p>
            <a:endParaRPr/>
          </a:p>
        </p:txBody>
      </p:sp>
      <p:sp>
        <p:nvSpPr>
          <p:cNvPr id="267" name="Shape 26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381000" y="685800"/>
            <a:ext cx="6096000" cy="342900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116486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e fotografia">
    <p:spTree>
      <p:nvGrpSpPr>
        <p:cNvPr id="1" name=""/>
        <p:cNvGrpSpPr/>
        <p:nvPr/>
      </p:nvGrpSpPr>
      <p:grpSpPr>
        <a:xfrm>
          <a:off x="0" y="0"/>
          <a:ext cx="0" cy="0"/>
          <a:chOff x="0" y="0"/>
          <a:chExt cx="0" cy="0"/>
        </a:xfrm>
      </p:grpSpPr>
      <p:sp>
        <p:nvSpPr>
          <p:cNvPr id="11" name="740519873_3318x2212.jpg"/>
          <p:cNvSpPr>
            <a:spLocks noGrp="1"/>
          </p:cNvSpPr>
          <p:nvPr>
            <p:ph type="pic" idx="13"/>
          </p:nvPr>
        </p:nvSpPr>
        <p:spPr>
          <a:xfrm>
            <a:off x="0" y="-1270000"/>
            <a:ext cx="24384000" cy="16256000"/>
          </a:xfrm>
          <a:prstGeom prst="rect">
            <a:avLst/>
          </a:prstGeom>
        </p:spPr>
        <p:txBody>
          <a:bodyPr lIns="91439" tIns="45719" rIns="91439" bIns="45719">
            <a:noAutofit/>
          </a:bodyPr>
          <a:lstStyle/>
          <a:p>
            <a:endParaRPr/>
          </a:p>
        </p:txBody>
      </p:sp>
      <p:sp>
        <p:nvSpPr>
          <p:cNvPr id="12" name="Texto do título"/>
          <p:cNvSpPr txBox="1">
            <a:spLocks noGrp="1"/>
          </p:cNvSpPr>
          <p:nvPr>
            <p:ph type="title"/>
          </p:nvPr>
        </p:nvSpPr>
        <p:spPr>
          <a:xfrm>
            <a:off x="1219200" y="3543300"/>
            <a:ext cx="21945600" cy="4267200"/>
          </a:xfrm>
          <a:prstGeom prst="rect">
            <a:avLst/>
          </a:prstGeom>
        </p:spPr>
        <p:txBody>
          <a:bodyPr anchor="b"/>
          <a:lstStyle>
            <a:lvl1pPr>
              <a:defRPr sz="12800" spc="-128">
                <a:solidFill>
                  <a:srgbClr val="FFFFFF"/>
                </a:solidFill>
              </a:defRPr>
            </a:lvl1pPr>
          </a:lstStyle>
          <a:p>
            <a:r>
              <a:t>Texto do título</a:t>
            </a:r>
          </a:p>
        </p:txBody>
      </p:sp>
      <p:sp>
        <p:nvSpPr>
          <p:cNvPr id="13" name="Nível um…"/>
          <p:cNvSpPr txBox="1">
            <a:spLocks noGrp="1"/>
          </p:cNvSpPr>
          <p:nvPr>
            <p:ph type="body" sz="quarter" idx="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14" name="Autor e data"/>
          <p:cNvSpPr txBox="1">
            <a:spLocks noGrp="1"/>
          </p:cNvSpPr>
          <p:nvPr>
            <p:ph type="body" sz="quarter" idx="14"/>
          </p:nvPr>
        </p:nvSpPr>
        <p:spPr>
          <a:xfrm>
            <a:off x="1219200" y="11988800"/>
            <a:ext cx="21945602" cy="605791"/>
          </a:xfrm>
          <a:prstGeom prst="rect">
            <a:avLst/>
          </a:prstGeom>
        </p:spPr>
        <p:txBody>
          <a:bodyPr/>
          <a:lstStyle/>
          <a:p>
            <a:pPr marL="0" indent="0" algn="ctr" defTabSz="825500">
              <a:lnSpc>
                <a:spcPct val="100000"/>
              </a:lnSpc>
              <a:spcBef>
                <a:spcPts val="0"/>
              </a:spcBef>
              <a:buSzTx/>
              <a:buNone/>
              <a:defRPr sz="3000" spc="-100">
                <a:solidFill>
                  <a:srgbClr val="FFFFFF"/>
                </a:solidFill>
                <a:latin typeface="Graphik Medium"/>
                <a:ea typeface="Graphik Medium"/>
                <a:cs typeface="Graphik Medium"/>
                <a:sym typeface="Graphik Medium"/>
              </a:defRPr>
            </a:pPr>
            <a:endParaRPr/>
          </a:p>
        </p:txBody>
      </p:sp>
      <p:sp>
        <p:nvSpPr>
          <p:cNvPr id="15" name="Número do diapositivo"/>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acto grande">
    <p:spTree>
      <p:nvGrpSpPr>
        <p:cNvPr id="1" name=""/>
        <p:cNvGrpSpPr/>
        <p:nvPr/>
      </p:nvGrpSpPr>
      <p:grpSpPr>
        <a:xfrm>
          <a:off x="0" y="0"/>
          <a:ext cx="0" cy="0"/>
          <a:chOff x="0" y="0"/>
          <a:chExt cx="0" cy="0"/>
        </a:xfrm>
      </p:grpSpPr>
      <p:sp>
        <p:nvSpPr>
          <p:cNvPr id="96" name="Nível um…"/>
          <p:cNvSpPr txBox="1">
            <a:spLocks noGrp="1"/>
          </p:cNvSpPr>
          <p:nvPr>
            <p:ph type="body" sz="quarter" idx="1"/>
          </p:nvPr>
        </p:nvSpPr>
        <p:spPr>
          <a:xfrm>
            <a:off x="1219200" y="8462239"/>
            <a:ext cx="21945602" cy="832615"/>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97" name="Nível um…"/>
          <p:cNvSpPr txBox="1">
            <a:spLocks noGrp="1"/>
          </p:cNvSpPr>
          <p:nvPr>
            <p:ph type="body" sz="half" idx="13"/>
          </p:nvPr>
        </p:nvSpPr>
        <p:spPr>
          <a:xfrm>
            <a:off x="1219200" y="4214483"/>
            <a:ext cx="21945600" cy="4269710"/>
          </a:xfrm>
          <a:prstGeom prst="rect">
            <a:avLst/>
          </a:prstGeom>
        </p:spPr>
        <p:txBody>
          <a:bodyPr anchor="b"/>
          <a:lstStyle/>
          <a:p>
            <a:pPr marL="0" lvl="4" indent="2011679" algn="ctr" defTabSz="975360">
              <a:lnSpc>
                <a:spcPct val="80000"/>
              </a:lnSpc>
              <a:spcBef>
                <a:spcPts val="0"/>
              </a:spcBef>
              <a:buSzTx/>
              <a:buNone/>
              <a:defRPr sz="8900">
                <a:latin typeface="Canela Bold"/>
                <a:ea typeface="Canela Bold"/>
                <a:cs typeface="Canela Bold"/>
                <a:sym typeface="Canela Bold"/>
              </a:defRPr>
            </a:pPr>
            <a:endParaRPr/>
          </a:p>
        </p:txBody>
      </p:sp>
      <p:sp>
        <p:nvSpPr>
          <p:cNvPr id="98"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105" name="Nível um…"/>
          <p:cNvSpPr txBox="1">
            <a:spLocks noGrp="1"/>
          </p:cNvSpPr>
          <p:nvPr>
            <p:ph type="body" sz="quarter" idx="1"/>
          </p:nvPr>
        </p:nvSpPr>
        <p:spPr>
          <a:xfrm>
            <a:off x="1219200" y="11100051"/>
            <a:ext cx="21945602" cy="832615"/>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106" name="Nível um…"/>
          <p:cNvSpPr txBox="1">
            <a:spLocks noGrp="1"/>
          </p:cNvSpPr>
          <p:nvPr>
            <p:ph type="body" sz="half" idx="13"/>
          </p:nvPr>
        </p:nvSpPr>
        <p:spPr>
          <a:xfrm>
            <a:off x="1219200" y="4178300"/>
            <a:ext cx="21945600" cy="4416425"/>
          </a:xfrm>
          <a:prstGeom prst="rect">
            <a:avLst/>
          </a:prstGeom>
        </p:spPr>
        <p:txBody>
          <a:bodyPr anchor="ctr"/>
          <a:lstStyle/>
          <a:p>
            <a:pPr marL="0" lvl="4" indent="2615183" algn="ctr" defTabSz="1511808">
              <a:lnSpc>
                <a:spcPct val="80000"/>
              </a:lnSpc>
              <a:spcBef>
                <a:spcPts val="0"/>
              </a:spcBef>
              <a:buSzTx/>
              <a:buNone/>
              <a:defRPr sz="5200">
                <a:latin typeface="Canela Bold"/>
                <a:ea typeface="Canela Bold"/>
                <a:cs typeface="Canela Bold"/>
                <a:sym typeface="Canela Bold"/>
              </a:defRPr>
            </a:pPr>
            <a:endParaRPr/>
          </a:p>
        </p:txBody>
      </p:sp>
      <p:sp>
        <p:nvSpPr>
          <p:cNvPr id="107"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grafia - 3">
    <p:spTree>
      <p:nvGrpSpPr>
        <p:cNvPr id="1" name=""/>
        <p:cNvGrpSpPr/>
        <p:nvPr/>
      </p:nvGrpSpPr>
      <p:grpSpPr>
        <a:xfrm>
          <a:off x="0" y="0"/>
          <a:ext cx="0" cy="0"/>
          <a:chOff x="0" y="0"/>
          <a:chExt cx="0" cy="0"/>
        </a:xfrm>
      </p:grpSpPr>
      <p:sp>
        <p:nvSpPr>
          <p:cNvPr id="114" name="941297804_1296x1457.jpg"/>
          <p:cNvSpPr>
            <a:spLocks noGrp="1"/>
          </p:cNvSpPr>
          <p:nvPr>
            <p:ph type="pic" sz="quarter" idx="13"/>
          </p:nvPr>
        </p:nvSpPr>
        <p:spPr>
          <a:xfrm>
            <a:off x="15744825" y="5581751"/>
            <a:ext cx="7365408" cy="8280403"/>
          </a:xfrm>
          <a:prstGeom prst="rect">
            <a:avLst/>
          </a:prstGeom>
        </p:spPr>
        <p:txBody>
          <a:bodyPr lIns="91439" tIns="45719" rIns="91439" bIns="45719">
            <a:noAutofit/>
          </a:bodyPr>
          <a:lstStyle/>
          <a:p>
            <a:endParaRPr/>
          </a:p>
        </p:txBody>
      </p:sp>
      <p:sp>
        <p:nvSpPr>
          <p:cNvPr id="115" name="915009552_2264x1509.jpg"/>
          <p:cNvSpPr>
            <a:spLocks noGrp="1"/>
          </p:cNvSpPr>
          <p:nvPr>
            <p:ph type="pic" sz="quarter" idx="14"/>
          </p:nvPr>
        </p:nvSpPr>
        <p:spPr>
          <a:xfrm>
            <a:off x="15363825" y="1270000"/>
            <a:ext cx="8115300" cy="5409006"/>
          </a:xfrm>
          <a:prstGeom prst="rect">
            <a:avLst/>
          </a:prstGeom>
        </p:spPr>
        <p:txBody>
          <a:bodyPr lIns="91439" tIns="45719" rIns="91439" bIns="45719">
            <a:noAutofit/>
          </a:bodyPr>
          <a:lstStyle/>
          <a:p>
            <a:endParaRPr/>
          </a:p>
        </p:txBody>
      </p:sp>
      <p:sp>
        <p:nvSpPr>
          <p:cNvPr id="116" name="740519873_3318x2212.jpg"/>
          <p:cNvSpPr>
            <a:spLocks noGrp="1"/>
          </p:cNvSpPr>
          <p:nvPr>
            <p:ph type="pic" idx="15"/>
          </p:nvPr>
        </p:nvSpPr>
        <p:spPr>
          <a:xfrm>
            <a:off x="-63500" y="1270000"/>
            <a:ext cx="16764000" cy="11176000"/>
          </a:xfrm>
          <a:prstGeom prst="rect">
            <a:avLst/>
          </a:prstGeom>
        </p:spPr>
        <p:txBody>
          <a:bodyPr lIns="91439" tIns="45719" rIns="91439" bIns="45719">
            <a:noAutofit/>
          </a:bodyPr>
          <a:lstStyle/>
          <a:p>
            <a:endParaRPr/>
          </a:p>
        </p:txBody>
      </p:sp>
      <p:sp>
        <p:nvSpPr>
          <p:cNvPr id="117"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grafia">
    <p:spTree>
      <p:nvGrpSpPr>
        <p:cNvPr id="1" name=""/>
        <p:cNvGrpSpPr/>
        <p:nvPr/>
      </p:nvGrpSpPr>
      <p:grpSpPr>
        <a:xfrm>
          <a:off x="0" y="0"/>
          <a:ext cx="0" cy="0"/>
          <a:chOff x="0" y="0"/>
          <a:chExt cx="0" cy="0"/>
        </a:xfrm>
      </p:grpSpPr>
      <p:sp>
        <p:nvSpPr>
          <p:cNvPr id="124" name="740519873_3318x2212.jpg"/>
          <p:cNvSpPr>
            <a:spLocks noGrp="1"/>
          </p:cNvSpPr>
          <p:nvPr>
            <p:ph type="pic" idx="13"/>
          </p:nvPr>
        </p:nvSpPr>
        <p:spPr>
          <a:xfrm>
            <a:off x="1270000" y="-423334"/>
            <a:ext cx="21844000" cy="14562668"/>
          </a:xfrm>
          <a:prstGeom prst="rect">
            <a:avLst/>
          </a:prstGeom>
        </p:spPr>
        <p:txBody>
          <a:bodyPr lIns="91439" tIns="45719" rIns="91439" bIns="45719">
            <a:noAutofit/>
          </a:bodyPr>
          <a:lstStyle/>
          <a:p>
            <a:endParaRPr/>
          </a:p>
        </p:txBody>
      </p:sp>
      <p:sp>
        <p:nvSpPr>
          <p:cNvPr id="125"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32"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e fotografia">
    <p:spTree>
      <p:nvGrpSpPr>
        <p:cNvPr id="1" name=""/>
        <p:cNvGrpSpPr/>
        <p:nvPr/>
      </p:nvGrpSpPr>
      <p:grpSpPr>
        <a:xfrm>
          <a:off x="0" y="0"/>
          <a:ext cx="0" cy="0"/>
          <a:chOff x="0" y="0"/>
          <a:chExt cx="0" cy="0"/>
        </a:xfrm>
      </p:grpSpPr>
      <p:sp>
        <p:nvSpPr>
          <p:cNvPr id="139" name="740519873_3318x2212.jpg"/>
          <p:cNvSpPr>
            <a:spLocks noGrp="1"/>
          </p:cNvSpPr>
          <p:nvPr>
            <p:ph type="pic" idx="13"/>
          </p:nvPr>
        </p:nvSpPr>
        <p:spPr>
          <a:xfrm>
            <a:off x="0" y="-1270000"/>
            <a:ext cx="24384000" cy="16256000"/>
          </a:xfrm>
          <a:prstGeom prst="rect">
            <a:avLst/>
          </a:prstGeom>
        </p:spPr>
        <p:txBody>
          <a:bodyPr lIns="91439" tIns="45719" rIns="91439" bIns="45719">
            <a:noAutofit/>
          </a:bodyPr>
          <a:lstStyle/>
          <a:p>
            <a:endParaRPr/>
          </a:p>
        </p:txBody>
      </p:sp>
      <p:sp>
        <p:nvSpPr>
          <p:cNvPr id="140" name="Texto do título"/>
          <p:cNvSpPr txBox="1">
            <a:spLocks noGrp="1"/>
          </p:cNvSpPr>
          <p:nvPr>
            <p:ph type="title"/>
          </p:nvPr>
        </p:nvSpPr>
        <p:spPr>
          <a:xfrm>
            <a:off x="1219200" y="3543300"/>
            <a:ext cx="21945600" cy="4267200"/>
          </a:xfrm>
          <a:prstGeom prst="rect">
            <a:avLst/>
          </a:prstGeom>
        </p:spPr>
        <p:txBody>
          <a:bodyPr anchor="b"/>
          <a:lstStyle>
            <a:lvl1pPr>
              <a:defRPr sz="12800" spc="-128">
                <a:solidFill>
                  <a:srgbClr val="FFFFFF"/>
                </a:solidFill>
              </a:defRPr>
            </a:lvl1pPr>
          </a:lstStyle>
          <a:p>
            <a:r>
              <a:t>Texto do título</a:t>
            </a:r>
          </a:p>
        </p:txBody>
      </p:sp>
      <p:sp>
        <p:nvSpPr>
          <p:cNvPr id="141" name="Nível um…"/>
          <p:cNvSpPr txBox="1">
            <a:spLocks noGrp="1"/>
          </p:cNvSpPr>
          <p:nvPr>
            <p:ph type="body" sz="quarter" idx="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1pPr>
            <a:lvl2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2pPr>
            <a:lvl3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3pPr>
            <a:lvl4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4pPr>
            <a:lvl5pPr marL="0" indent="0" algn="ctr" defTabSz="825500">
              <a:lnSpc>
                <a:spcPct val="100000"/>
              </a:lnSpc>
              <a:spcBef>
                <a:spcPts val="0"/>
              </a:spcBef>
              <a:buSzTx/>
              <a:buNone/>
              <a:defRPr sz="6000" spc="-58">
                <a:solidFill>
                  <a:srgbClr val="FFFFFF"/>
                </a:solidFill>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142" name="Autor e data"/>
          <p:cNvSpPr txBox="1">
            <a:spLocks noGrp="1"/>
          </p:cNvSpPr>
          <p:nvPr>
            <p:ph type="body" sz="quarter" idx="14"/>
          </p:nvPr>
        </p:nvSpPr>
        <p:spPr>
          <a:xfrm>
            <a:off x="1219201" y="11988800"/>
            <a:ext cx="21945602" cy="605792"/>
          </a:xfrm>
          <a:prstGeom prst="rect">
            <a:avLst/>
          </a:prstGeom>
        </p:spPr>
        <p:txBody>
          <a:bodyPr/>
          <a:lstStyle/>
          <a:p>
            <a:pPr marL="0" indent="0" algn="ctr" defTabSz="825500">
              <a:lnSpc>
                <a:spcPct val="100000"/>
              </a:lnSpc>
              <a:spcBef>
                <a:spcPts val="0"/>
              </a:spcBef>
              <a:buSzTx/>
              <a:buNone/>
              <a:defRPr sz="3000" spc="-100">
                <a:solidFill>
                  <a:srgbClr val="FFFFFF"/>
                </a:solidFill>
                <a:latin typeface="Graphik Medium"/>
                <a:ea typeface="Graphik Medium"/>
                <a:cs typeface="Graphik Medium"/>
                <a:sym typeface="Graphik Medium"/>
              </a:defRPr>
            </a:pPr>
            <a:endParaRPr/>
          </a:p>
        </p:txBody>
      </p:sp>
      <p:sp>
        <p:nvSpPr>
          <p:cNvPr id="143" name="Número do diapositivo"/>
          <p:cNvSpPr txBox="1">
            <a:spLocks noGrp="1"/>
          </p:cNvSpPr>
          <p:nvPr>
            <p:ph type="sldNum" sz="quarter" idx="2"/>
          </p:nvPr>
        </p:nvSpPr>
        <p:spPr>
          <a:xfrm>
            <a:off x="12114363" y="12773662"/>
            <a:ext cx="388621" cy="355601"/>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ítulo e fotografia alternativos">
    <p:spTree>
      <p:nvGrpSpPr>
        <p:cNvPr id="1" name=""/>
        <p:cNvGrpSpPr/>
        <p:nvPr/>
      </p:nvGrpSpPr>
      <p:grpSpPr>
        <a:xfrm>
          <a:off x="0" y="0"/>
          <a:ext cx="0" cy="0"/>
          <a:chOff x="0" y="0"/>
          <a:chExt cx="0" cy="0"/>
        </a:xfrm>
      </p:grpSpPr>
      <p:sp>
        <p:nvSpPr>
          <p:cNvPr id="150" name="Texto do título"/>
          <p:cNvSpPr txBox="1">
            <a:spLocks noGrp="1"/>
          </p:cNvSpPr>
          <p:nvPr>
            <p:ph type="title"/>
          </p:nvPr>
        </p:nvSpPr>
        <p:spPr>
          <a:xfrm>
            <a:off x="1215494" y="4585103"/>
            <a:ext cx="9757341" cy="2540003"/>
          </a:xfrm>
          <a:prstGeom prst="rect">
            <a:avLst/>
          </a:prstGeom>
        </p:spPr>
        <p:txBody>
          <a:bodyPr anchor="b"/>
          <a:lstStyle/>
          <a:p>
            <a:r>
              <a:t>Texto do título</a:t>
            </a:r>
          </a:p>
        </p:txBody>
      </p:sp>
      <p:sp>
        <p:nvSpPr>
          <p:cNvPr id="151" name="Imagem"/>
          <p:cNvSpPr>
            <a:spLocks noGrp="1"/>
          </p:cNvSpPr>
          <p:nvPr>
            <p:ph type="pic" idx="13"/>
          </p:nvPr>
        </p:nvSpPr>
        <p:spPr>
          <a:xfrm>
            <a:off x="9283700" y="1270000"/>
            <a:ext cx="16751300" cy="11176000"/>
          </a:xfrm>
          <a:prstGeom prst="rect">
            <a:avLst/>
          </a:prstGeom>
        </p:spPr>
        <p:txBody>
          <a:bodyPr lIns="91439" tIns="45719" rIns="91439" bIns="45719">
            <a:noAutofit/>
          </a:bodyPr>
          <a:lstStyle/>
          <a:p>
            <a:endParaRPr/>
          </a:p>
        </p:txBody>
      </p:sp>
      <p:sp>
        <p:nvSpPr>
          <p:cNvPr id="152" name="Nível um…"/>
          <p:cNvSpPr txBox="1">
            <a:spLocks noGrp="1"/>
          </p:cNvSpPr>
          <p:nvPr>
            <p:ph type="body" sz="quarter" idx="1"/>
          </p:nvPr>
        </p:nvSpPr>
        <p:spPr>
          <a:xfrm>
            <a:off x="1219200" y="7016750"/>
            <a:ext cx="9753600" cy="5416551"/>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0" algn="ctr" defTabSz="825500">
              <a:lnSpc>
                <a:spcPct val="100000"/>
              </a:lnSpc>
              <a:spcBef>
                <a:spcPts val="0"/>
              </a:spcBef>
              <a:buSzTx/>
              <a:buNone/>
              <a:defRPr spc="-44">
                <a:latin typeface="Graphik Semibold"/>
                <a:ea typeface="Graphik Semibold"/>
                <a:cs typeface="Graphik Semibold"/>
                <a:sym typeface="Graphik Semibold"/>
              </a:defRPr>
            </a:lvl2pPr>
            <a:lvl3pPr marL="0" indent="0" algn="ctr" defTabSz="825500">
              <a:lnSpc>
                <a:spcPct val="100000"/>
              </a:lnSpc>
              <a:spcBef>
                <a:spcPts val="0"/>
              </a:spcBef>
              <a:buSzTx/>
              <a:buNone/>
              <a:defRPr spc="-44">
                <a:latin typeface="Graphik Semibold"/>
                <a:ea typeface="Graphik Semibold"/>
                <a:cs typeface="Graphik Semibold"/>
                <a:sym typeface="Graphik Semibold"/>
              </a:defRPr>
            </a:lvl3pPr>
            <a:lvl4pPr marL="0" indent="0" algn="ctr" defTabSz="825500">
              <a:lnSpc>
                <a:spcPct val="100000"/>
              </a:lnSpc>
              <a:spcBef>
                <a:spcPts val="0"/>
              </a:spcBef>
              <a:buSzTx/>
              <a:buNone/>
              <a:defRPr spc="-44">
                <a:latin typeface="Graphik Semibold"/>
                <a:ea typeface="Graphik Semibold"/>
                <a:cs typeface="Graphik Semibold"/>
                <a:sym typeface="Graphik Semibold"/>
              </a:defRPr>
            </a:lvl4pPr>
            <a:lvl5pPr marL="0" indent="0" algn="ctr" defTabSz="825500">
              <a:lnSpc>
                <a:spcPct val="100000"/>
              </a:lnSpc>
              <a:spcBef>
                <a:spcPts val="0"/>
              </a:spcBef>
              <a:buSzTx/>
              <a:buNone/>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153" name="Número do diapositivo"/>
          <p:cNvSpPr txBox="1">
            <a:spLocks noGrp="1"/>
          </p:cNvSpPr>
          <p:nvPr>
            <p:ph type="sldNum" sz="quarter" idx="2"/>
          </p:nvPr>
        </p:nvSpPr>
        <p:spPr>
          <a:xfrm>
            <a:off x="1211436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ítulo e marcas">
    <p:spTree>
      <p:nvGrpSpPr>
        <p:cNvPr id="1" name=""/>
        <p:cNvGrpSpPr/>
        <p:nvPr/>
      </p:nvGrpSpPr>
      <p:grpSpPr>
        <a:xfrm>
          <a:off x="0" y="0"/>
          <a:ext cx="0" cy="0"/>
          <a:chOff x="0" y="0"/>
          <a:chExt cx="0" cy="0"/>
        </a:xfrm>
      </p:grpSpPr>
      <p:sp>
        <p:nvSpPr>
          <p:cNvPr id="160" name="Texto do título"/>
          <p:cNvSpPr txBox="1">
            <a:spLocks noGrp="1"/>
          </p:cNvSpPr>
          <p:nvPr>
            <p:ph type="title"/>
          </p:nvPr>
        </p:nvSpPr>
        <p:spPr>
          <a:prstGeom prst="rect">
            <a:avLst/>
          </a:prstGeom>
        </p:spPr>
        <p:txBody>
          <a:bodyPr/>
          <a:lstStyle/>
          <a:p>
            <a:r>
              <a:t>Texto do título</a:t>
            </a:r>
          </a:p>
        </p:txBody>
      </p:sp>
      <p:sp>
        <p:nvSpPr>
          <p:cNvPr id="161" name="Nível um…"/>
          <p:cNvSpPr txBox="1">
            <a:spLocks noGrp="1"/>
          </p:cNvSpPr>
          <p:nvPr>
            <p:ph type="body" idx="1"/>
          </p:nvPr>
        </p:nvSpPr>
        <p:spPr>
          <a:xfrm>
            <a:off x="1219200" y="4013200"/>
            <a:ext cx="21948580" cy="8483600"/>
          </a:xfrm>
          <a:prstGeom prst="rect">
            <a:avLst/>
          </a:prstGeom>
        </p:spPr>
        <p:txBody>
          <a:bodyPr/>
          <a:lstStyle>
            <a:lvl1pPr defTabSz="2438337"/>
            <a:lvl2pPr defTabSz="2438337"/>
            <a:lvl3pPr defTabSz="2438337"/>
            <a:lvl4pPr defTabSz="2438337"/>
            <a:lvl5pPr defTabSz="2438337"/>
          </a:lstStyle>
          <a:p>
            <a:r>
              <a:t>Nível um</a:t>
            </a:r>
          </a:p>
          <a:p>
            <a:pPr lvl="1"/>
            <a:r>
              <a:t>Nível dois</a:t>
            </a:r>
          </a:p>
          <a:p>
            <a:pPr lvl="2"/>
            <a:r>
              <a:t>Nível três</a:t>
            </a:r>
          </a:p>
          <a:p>
            <a:pPr lvl="3"/>
            <a:r>
              <a:t>Nível quatro</a:t>
            </a:r>
          </a:p>
          <a:p>
            <a:pPr lvl="4"/>
            <a:r>
              <a:t>Nível cinco</a:t>
            </a:r>
          </a:p>
        </p:txBody>
      </p:sp>
      <p:sp>
        <p:nvSpPr>
          <p:cNvPr id="162" name="Subtítulo do diapositivo"/>
          <p:cNvSpPr txBox="1">
            <a:spLocks noGrp="1"/>
          </p:cNvSpPr>
          <p:nvPr>
            <p:ph type="body" sz="quarter" idx="13"/>
          </p:nvPr>
        </p:nvSpPr>
        <p:spPr>
          <a:xfrm>
            <a:off x="1219201" y="2384649"/>
            <a:ext cx="21945602" cy="832615"/>
          </a:xfrm>
          <a:prstGeom prst="rect">
            <a:avLst/>
          </a:prstGeom>
        </p:spPr>
        <p:txBody>
          <a:bodyPr/>
          <a:lstStyle/>
          <a:p>
            <a:pPr marL="0" indent="0" algn="ctr" defTabSz="825500">
              <a:lnSpc>
                <a:spcPct val="100000"/>
              </a:lnSpc>
              <a:spcBef>
                <a:spcPts val="0"/>
              </a:spcBef>
              <a:buSzTx/>
              <a:buNone/>
              <a:defRPr spc="-100">
                <a:latin typeface="Graphik Semibold"/>
                <a:ea typeface="Graphik Semibold"/>
                <a:cs typeface="Graphik Semibold"/>
                <a:sym typeface="Graphik Semibold"/>
              </a:defRPr>
            </a:pPr>
            <a:endParaRPr/>
          </a:p>
        </p:txBody>
      </p:sp>
      <p:sp>
        <p:nvSpPr>
          <p:cNvPr id="163" name="Número do diapositivo"/>
          <p:cNvSpPr txBox="1">
            <a:spLocks noGrp="1"/>
          </p:cNvSpPr>
          <p:nvPr>
            <p:ph type="sldNum" sz="quarter" idx="2"/>
          </p:nvPr>
        </p:nvSpPr>
        <p:spPr>
          <a:xfrm>
            <a:off x="1211436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Marcas">
    <p:spTree>
      <p:nvGrpSpPr>
        <p:cNvPr id="1" name=""/>
        <p:cNvGrpSpPr/>
        <p:nvPr/>
      </p:nvGrpSpPr>
      <p:grpSpPr>
        <a:xfrm>
          <a:off x="0" y="0"/>
          <a:ext cx="0" cy="0"/>
          <a:chOff x="0" y="0"/>
          <a:chExt cx="0" cy="0"/>
        </a:xfrm>
      </p:grpSpPr>
      <p:sp>
        <p:nvSpPr>
          <p:cNvPr id="170" name="Nível um…"/>
          <p:cNvSpPr txBox="1">
            <a:spLocks noGrp="1"/>
          </p:cNvSpPr>
          <p:nvPr>
            <p:ph type="body" idx="1"/>
          </p:nvPr>
        </p:nvSpPr>
        <p:spPr>
          <a:xfrm>
            <a:off x="1219200" y="4013200"/>
            <a:ext cx="21945600" cy="8487148"/>
          </a:xfrm>
          <a:prstGeom prst="rect">
            <a:avLst/>
          </a:prstGeom>
        </p:spPr>
        <p:txBody>
          <a:bodyPr numCol="2" spcCol="2558382"/>
          <a:lstStyle>
            <a:lvl1pPr defTabSz="2438337"/>
            <a:lvl2pPr defTabSz="2438337"/>
            <a:lvl3pPr defTabSz="2438337"/>
            <a:lvl4pPr defTabSz="2438337"/>
            <a:lvl5pPr defTabSz="2438337"/>
          </a:lstStyle>
          <a:p>
            <a:r>
              <a:t>Nível um</a:t>
            </a:r>
          </a:p>
          <a:p>
            <a:pPr lvl="1"/>
            <a:r>
              <a:t>Nível dois</a:t>
            </a:r>
          </a:p>
          <a:p>
            <a:pPr lvl="2"/>
            <a:r>
              <a:t>Nível três</a:t>
            </a:r>
          </a:p>
          <a:p>
            <a:pPr lvl="3"/>
            <a:r>
              <a:t>Nível quatro</a:t>
            </a:r>
          </a:p>
          <a:p>
            <a:pPr lvl="4"/>
            <a:r>
              <a:t>Nível cinco</a:t>
            </a:r>
          </a:p>
        </p:txBody>
      </p:sp>
      <p:sp>
        <p:nvSpPr>
          <p:cNvPr id="171"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ítulo, marcas e fotografia">
    <p:spTree>
      <p:nvGrpSpPr>
        <p:cNvPr id="1" name=""/>
        <p:cNvGrpSpPr/>
        <p:nvPr/>
      </p:nvGrpSpPr>
      <p:grpSpPr>
        <a:xfrm>
          <a:off x="0" y="0"/>
          <a:ext cx="0" cy="0"/>
          <a:chOff x="0" y="0"/>
          <a:chExt cx="0" cy="0"/>
        </a:xfrm>
      </p:grpSpPr>
      <p:sp>
        <p:nvSpPr>
          <p:cNvPr id="178" name="Texto do título"/>
          <p:cNvSpPr txBox="1">
            <a:spLocks noGrp="1"/>
          </p:cNvSpPr>
          <p:nvPr>
            <p:ph type="title"/>
          </p:nvPr>
        </p:nvSpPr>
        <p:spPr>
          <a:xfrm>
            <a:off x="1219200" y="774700"/>
            <a:ext cx="9753600" cy="1600200"/>
          </a:xfrm>
          <a:prstGeom prst="rect">
            <a:avLst/>
          </a:prstGeom>
        </p:spPr>
        <p:txBody>
          <a:bodyPr/>
          <a:lstStyle/>
          <a:p>
            <a:r>
              <a:t>Texto do título</a:t>
            </a:r>
          </a:p>
        </p:txBody>
      </p:sp>
      <p:sp>
        <p:nvSpPr>
          <p:cNvPr id="179" name="Imagem"/>
          <p:cNvSpPr>
            <a:spLocks noGrp="1"/>
          </p:cNvSpPr>
          <p:nvPr>
            <p:ph type="pic" idx="13"/>
          </p:nvPr>
        </p:nvSpPr>
        <p:spPr>
          <a:xfrm>
            <a:off x="12192644" y="718588"/>
            <a:ext cx="10972804" cy="12329627"/>
          </a:xfrm>
          <a:prstGeom prst="rect">
            <a:avLst/>
          </a:prstGeom>
        </p:spPr>
        <p:txBody>
          <a:bodyPr lIns="91439" tIns="45719" rIns="91439" bIns="45719">
            <a:noAutofit/>
          </a:bodyPr>
          <a:lstStyle/>
          <a:p>
            <a:endParaRPr/>
          </a:p>
        </p:txBody>
      </p:sp>
      <p:sp>
        <p:nvSpPr>
          <p:cNvPr id="180" name="Nível um…"/>
          <p:cNvSpPr txBox="1">
            <a:spLocks noGrp="1"/>
          </p:cNvSpPr>
          <p:nvPr>
            <p:ph type="body" sz="quarter" idx="1"/>
          </p:nvPr>
        </p:nvSpPr>
        <p:spPr>
          <a:xfrm>
            <a:off x="1219200" y="2387600"/>
            <a:ext cx="9757572"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181" name="Nível um…"/>
          <p:cNvSpPr txBox="1">
            <a:spLocks noGrp="1"/>
          </p:cNvSpPr>
          <p:nvPr>
            <p:ph type="body" sz="half" idx="14"/>
          </p:nvPr>
        </p:nvSpPr>
        <p:spPr>
          <a:xfrm>
            <a:off x="1219200" y="4023221"/>
            <a:ext cx="9757572" cy="8384680"/>
          </a:xfrm>
          <a:prstGeom prst="rect">
            <a:avLst/>
          </a:prstGeom>
        </p:spPr>
        <p:txBody>
          <a:bodyPr/>
          <a:lstStyle/>
          <a:p>
            <a:pPr defTabSz="2438337"/>
            <a:endParaRPr/>
          </a:p>
        </p:txBody>
      </p:sp>
      <p:sp>
        <p:nvSpPr>
          <p:cNvPr id="182" name="Número do diapositivo"/>
          <p:cNvSpPr txBox="1">
            <a:spLocks noGrp="1"/>
          </p:cNvSpPr>
          <p:nvPr>
            <p:ph type="sldNum" sz="quarter" idx="2"/>
          </p:nvPr>
        </p:nvSpPr>
        <p:spPr>
          <a:xfrm>
            <a:off x="1212071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fotografia alternativos">
    <p:spTree>
      <p:nvGrpSpPr>
        <p:cNvPr id="1" name=""/>
        <p:cNvGrpSpPr/>
        <p:nvPr/>
      </p:nvGrpSpPr>
      <p:grpSpPr>
        <a:xfrm>
          <a:off x="0" y="0"/>
          <a:ext cx="0" cy="0"/>
          <a:chOff x="0" y="0"/>
          <a:chExt cx="0" cy="0"/>
        </a:xfrm>
      </p:grpSpPr>
      <p:sp>
        <p:nvSpPr>
          <p:cNvPr id="22" name="Texto do título"/>
          <p:cNvSpPr txBox="1">
            <a:spLocks noGrp="1"/>
          </p:cNvSpPr>
          <p:nvPr>
            <p:ph type="title"/>
          </p:nvPr>
        </p:nvSpPr>
        <p:spPr>
          <a:xfrm>
            <a:off x="1215494" y="4585101"/>
            <a:ext cx="9757340" cy="2540003"/>
          </a:xfrm>
          <a:prstGeom prst="rect">
            <a:avLst/>
          </a:prstGeom>
        </p:spPr>
        <p:txBody>
          <a:bodyPr anchor="b"/>
          <a:lstStyle/>
          <a:p>
            <a:r>
              <a:t>Texto do título</a:t>
            </a:r>
          </a:p>
        </p:txBody>
      </p:sp>
      <p:sp>
        <p:nvSpPr>
          <p:cNvPr id="23" name="Imagem"/>
          <p:cNvSpPr>
            <a:spLocks noGrp="1"/>
          </p:cNvSpPr>
          <p:nvPr>
            <p:ph type="pic" idx="13"/>
          </p:nvPr>
        </p:nvSpPr>
        <p:spPr>
          <a:xfrm>
            <a:off x="9283700" y="1270000"/>
            <a:ext cx="16751300" cy="11176000"/>
          </a:xfrm>
          <a:prstGeom prst="rect">
            <a:avLst/>
          </a:prstGeom>
        </p:spPr>
        <p:txBody>
          <a:bodyPr lIns="91439" tIns="45719" rIns="91439" bIns="45719">
            <a:noAutofit/>
          </a:bodyPr>
          <a:lstStyle/>
          <a:p>
            <a:endParaRPr/>
          </a:p>
        </p:txBody>
      </p:sp>
      <p:sp>
        <p:nvSpPr>
          <p:cNvPr id="24" name="Nível um…"/>
          <p:cNvSpPr txBox="1">
            <a:spLocks noGrp="1"/>
          </p:cNvSpPr>
          <p:nvPr>
            <p:ph type="body" sz="quarter" idx="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0" algn="ctr" defTabSz="825500">
              <a:lnSpc>
                <a:spcPct val="100000"/>
              </a:lnSpc>
              <a:spcBef>
                <a:spcPts val="0"/>
              </a:spcBef>
              <a:buSzTx/>
              <a:buNone/>
              <a:defRPr spc="-44">
                <a:latin typeface="Graphik Semibold"/>
                <a:ea typeface="Graphik Semibold"/>
                <a:cs typeface="Graphik Semibold"/>
                <a:sym typeface="Graphik Semibold"/>
              </a:defRPr>
            </a:lvl2pPr>
            <a:lvl3pPr marL="0" indent="0" algn="ctr" defTabSz="825500">
              <a:lnSpc>
                <a:spcPct val="100000"/>
              </a:lnSpc>
              <a:spcBef>
                <a:spcPts val="0"/>
              </a:spcBef>
              <a:buSzTx/>
              <a:buNone/>
              <a:defRPr spc="-44">
                <a:latin typeface="Graphik Semibold"/>
                <a:ea typeface="Graphik Semibold"/>
                <a:cs typeface="Graphik Semibold"/>
                <a:sym typeface="Graphik Semibold"/>
              </a:defRPr>
            </a:lvl3pPr>
            <a:lvl4pPr marL="0" indent="0" algn="ctr" defTabSz="825500">
              <a:lnSpc>
                <a:spcPct val="100000"/>
              </a:lnSpc>
              <a:spcBef>
                <a:spcPts val="0"/>
              </a:spcBef>
              <a:buSzTx/>
              <a:buNone/>
              <a:defRPr spc="-44">
                <a:latin typeface="Graphik Semibold"/>
                <a:ea typeface="Graphik Semibold"/>
                <a:cs typeface="Graphik Semibold"/>
                <a:sym typeface="Graphik Semibold"/>
              </a:defRPr>
            </a:lvl4pPr>
            <a:lvl5pPr marL="0" indent="0" algn="ctr" defTabSz="825500">
              <a:lnSpc>
                <a:spcPct val="100000"/>
              </a:lnSpc>
              <a:spcBef>
                <a:spcPts val="0"/>
              </a:spcBef>
              <a:buSzTx/>
              <a:buNone/>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25"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ção">
    <p:spTree>
      <p:nvGrpSpPr>
        <p:cNvPr id="1" name=""/>
        <p:cNvGrpSpPr/>
        <p:nvPr/>
      </p:nvGrpSpPr>
      <p:grpSpPr>
        <a:xfrm>
          <a:off x="0" y="0"/>
          <a:ext cx="0" cy="0"/>
          <a:chOff x="0" y="0"/>
          <a:chExt cx="0" cy="0"/>
        </a:xfrm>
      </p:grpSpPr>
      <p:sp>
        <p:nvSpPr>
          <p:cNvPr id="189" name="Texto do título"/>
          <p:cNvSpPr txBox="1">
            <a:spLocks noGrp="1"/>
          </p:cNvSpPr>
          <p:nvPr>
            <p:ph type="title"/>
          </p:nvPr>
        </p:nvSpPr>
        <p:spPr>
          <a:xfrm>
            <a:off x="1219200" y="3242271"/>
            <a:ext cx="21945600" cy="6604003"/>
          </a:xfrm>
          <a:prstGeom prst="rect">
            <a:avLst/>
          </a:prstGeom>
        </p:spPr>
        <p:txBody>
          <a:bodyPr anchor="ctr"/>
          <a:lstStyle>
            <a:lvl1pPr>
              <a:defRPr sz="12800" spc="0"/>
            </a:lvl1pPr>
          </a:lstStyle>
          <a:p>
            <a:r>
              <a:t>Texto do título</a:t>
            </a:r>
          </a:p>
        </p:txBody>
      </p:sp>
      <p:sp>
        <p:nvSpPr>
          <p:cNvPr id="190"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Só título">
    <p:spTree>
      <p:nvGrpSpPr>
        <p:cNvPr id="1" name=""/>
        <p:cNvGrpSpPr/>
        <p:nvPr/>
      </p:nvGrpSpPr>
      <p:grpSpPr>
        <a:xfrm>
          <a:off x="0" y="0"/>
          <a:ext cx="0" cy="0"/>
          <a:chOff x="0" y="0"/>
          <a:chExt cx="0" cy="0"/>
        </a:xfrm>
      </p:grpSpPr>
      <p:sp>
        <p:nvSpPr>
          <p:cNvPr id="197" name="Texto do título"/>
          <p:cNvSpPr txBox="1">
            <a:spLocks noGrp="1"/>
          </p:cNvSpPr>
          <p:nvPr>
            <p:ph type="title"/>
          </p:nvPr>
        </p:nvSpPr>
        <p:spPr>
          <a:prstGeom prst="rect">
            <a:avLst/>
          </a:prstGeom>
        </p:spPr>
        <p:txBody>
          <a:bodyPr/>
          <a:lstStyle/>
          <a:p>
            <a:r>
              <a:t>Texto do título</a:t>
            </a:r>
          </a:p>
        </p:txBody>
      </p:sp>
      <p:sp>
        <p:nvSpPr>
          <p:cNvPr id="198" name="Nível um…"/>
          <p:cNvSpPr txBox="1">
            <a:spLocks noGrp="1"/>
          </p:cNvSpPr>
          <p:nvPr>
            <p:ph type="body" sz="quarter" idx="1"/>
          </p:nvPr>
        </p:nvSpPr>
        <p:spPr>
          <a:xfrm>
            <a:off x="1219200" y="2384649"/>
            <a:ext cx="21945603" cy="832615"/>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199"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206" name="Texto do título"/>
          <p:cNvSpPr txBox="1">
            <a:spLocks noGrp="1"/>
          </p:cNvSpPr>
          <p:nvPr>
            <p:ph type="title"/>
          </p:nvPr>
        </p:nvSpPr>
        <p:spPr>
          <a:prstGeom prst="rect">
            <a:avLst/>
          </a:prstGeom>
        </p:spPr>
        <p:txBody>
          <a:bodyPr/>
          <a:lstStyle/>
          <a:p>
            <a:r>
              <a:t>Texto do título</a:t>
            </a:r>
          </a:p>
        </p:txBody>
      </p:sp>
      <p:sp>
        <p:nvSpPr>
          <p:cNvPr id="207" name="Nível um…"/>
          <p:cNvSpPr txBox="1">
            <a:spLocks noGrp="1"/>
          </p:cNvSpPr>
          <p:nvPr>
            <p:ph type="body" idx="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Nível um</a:t>
            </a:r>
          </a:p>
          <a:p>
            <a:pPr lvl="1"/>
            <a:r>
              <a:t>Nível dois</a:t>
            </a:r>
          </a:p>
          <a:p>
            <a:pPr lvl="2"/>
            <a:r>
              <a:t>Nível três</a:t>
            </a:r>
          </a:p>
          <a:p>
            <a:pPr lvl="3"/>
            <a:r>
              <a:t>Nível quatro</a:t>
            </a:r>
          </a:p>
          <a:p>
            <a:pPr lvl="4"/>
            <a:r>
              <a:t>Nível cinco</a:t>
            </a:r>
          </a:p>
        </p:txBody>
      </p:sp>
      <p:sp>
        <p:nvSpPr>
          <p:cNvPr id="208" name="Subtítulo da agenda"/>
          <p:cNvSpPr txBox="1">
            <a:spLocks noGrp="1"/>
          </p:cNvSpPr>
          <p:nvPr>
            <p:ph type="body" sz="quarter" idx="13"/>
          </p:nvPr>
        </p:nvSpPr>
        <p:spPr>
          <a:xfrm>
            <a:off x="1219201" y="2387114"/>
            <a:ext cx="21945602" cy="832615"/>
          </a:xfrm>
          <a:prstGeom prst="rect">
            <a:avLst/>
          </a:prstGeom>
        </p:spPr>
        <p:txBody>
          <a:bodyPr/>
          <a:lstStyle/>
          <a:p>
            <a:pPr marL="0" indent="0" algn="ctr" defTabSz="825500">
              <a:lnSpc>
                <a:spcPct val="100000"/>
              </a:lnSpc>
              <a:spcBef>
                <a:spcPts val="0"/>
              </a:spcBef>
              <a:buSzTx/>
              <a:buNone/>
              <a:defRPr spc="-100">
                <a:latin typeface="Graphik Semibold"/>
                <a:ea typeface="Graphik Semibold"/>
                <a:cs typeface="Graphik Semibold"/>
                <a:sym typeface="Graphik Semibold"/>
              </a:defRPr>
            </a:pPr>
            <a:endParaRPr/>
          </a:p>
        </p:txBody>
      </p:sp>
      <p:sp>
        <p:nvSpPr>
          <p:cNvPr id="209"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216" name="Nível um…"/>
          <p:cNvSpPr txBox="1">
            <a:spLocks noGrp="1"/>
          </p:cNvSpPr>
          <p:nvPr>
            <p:ph type="body" idx="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Nível um</a:t>
            </a:r>
          </a:p>
          <a:p>
            <a:pPr lvl="1"/>
            <a:r>
              <a:t>Nível dois</a:t>
            </a:r>
          </a:p>
          <a:p>
            <a:pPr lvl="2"/>
            <a:r>
              <a:t>Nível três</a:t>
            </a:r>
          </a:p>
          <a:p>
            <a:pPr lvl="3"/>
            <a:r>
              <a:t>Nível quatro</a:t>
            </a:r>
          </a:p>
          <a:p>
            <a:pPr lvl="4"/>
            <a:r>
              <a:t>Nível cinco</a:t>
            </a:r>
          </a:p>
        </p:txBody>
      </p:sp>
      <p:sp>
        <p:nvSpPr>
          <p:cNvPr id="217" name="Número do diapositivo"/>
          <p:cNvSpPr txBox="1">
            <a:spLocks noGrp="1"/>
          </p:cNvSpPr>
          <p:nvPr>
            <p:ph type="sldNum" sz="quarter" idx="2"/>
          </p:nvPr>
        </p:nvSpPr>
        <p:spPr>
          <a:xfrm>
            <a:off x="1211436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acto grande">
    <p:spTree>
      <p:nvGrpSpPr>
        <p:cNvPr id="1" name=""/>
        <p:cNvGrpSpPr/>
        <p:nvPr/>
      </p:nvGrpSpPr>
      <p:grpSpPr>
        <a:xfrm>
          <a:off x="0" y="0"/>
          <a:ext cx="0" cy="0"/>
          <a:chOff x="0" y="0"/>
          <a:chExt cx="0" cy="0"/>
        </a:xfrm>
      </p:grpSpPr>
      <p:sp>
        <p:nvSpPr>
          <p:cNvPr id="224" name="Nível um…"/>
          <p:cNvSpPr txBox="1">
            <a:spLocks noGrp="1"/>
          </p:cNvSpPr>
          <p:nvPr>
            <p:ph type="body" sz="quarter" idx="1"/>
          </p:nvPr>
        </p:nvSpPr>
        <p:spPr>
          <a:xfrm>
            <a:off x="1219200" y="8462240"/>
            <a:ext cx="21945603" cy="832615"/>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225" name="Nível um…"/>
          <p:cNvSpPr txBox="1">
            <a:spLocks noGrp="1"/>
          </p:cNvSpPr>
          <p:nvPr>
            <p:ph type="body" sz="half" idx="13"/>
          </p:nvPr>
        </p:nvSpPr>
        <p:spPr>
          <a:xfrm>
            <a:off x="1219200" y="4214485"/>
            <a:ext cx="21945600" cy="4269710"/>
          </a:xfrm>
          <a:prstGeom prst="rect">
            <a:avLst/>
          </a:prstGeom>
        </p:spPr>
        <p:txBody>
          <a:bodyPr anchor="b"/>
          <a:lstStyle/>
          <a:p>
            <a:pPr marL="0" lvl="4" indent="2011679" algn="ctr" defTabSz="975360">
              <a:lnSpc>
                <a:spcPct val="80000"/>
              </a:lnSpc>
              <a:spcBef>
                <a:spcPts val="0"/>
              </a:spcBef>
              <a:buSzTx/>
              <a:buNone/>
              <a:defRPr sz="8900">
                <a:latin typeface="Canela Bold"/>
                <a:ea typeface="Canela Bold"/>
                <a:cs typeface="Canela Bold"/>
                <a:sym typeface="Canela Bold"/>
              </a:defRPr>
            </a:pPr>
            <a:endParaRPr/>
          </a:p>
        </p:txBody>
      </p:sp>
      <p:sp>
        <p:nvSpPr>
          <p:cNvPr id="226" name="Número do diapositivo"/>
          <p:cNvSpPr txBox="1">
            <a:spLocks noGrp="1"/>
          </p:cNvSpPr>
          <p:nvPr>
            <p:ph type="sldNum" sz="quarter" idx="2"/>
          </p:nvPr>
        </p:nvSpPr>
        <p:spPr>
          <a:xfrm>
            <a:off x="1211436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233" name="Nível um…"/>
          <p:cNvSpPr txBox="1">
            <a:spLocks noGrp="1"/>
          </p:cNvSpPr>
          <p:nvPr>
            <p:ph type="body" sz="quarter" idx="1"/>
          </p:nvPr>
        </p:nvSpPr>
        <p:spPr>
          <a:xfrm>
            <a:off x="1219200" y="11100052"/>
            <a:ext cx="21945603" cy="832615"/>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234" name="Nível um…"/>
          <p:cNvSpPr txBox="1">
            <a:spLocks noGrp="1"/>
          </p:cNvSpPr>
          <p:nvPr>
            <p:ph type="body" sz="half" idx="13"/>
          </p:nvPr>
        </p:nvSpPr>
        <p:spPr>
          <a:xfrm>
            <a:off x="1219200" y="4178301"/>
            <a:ext cx="21945600" cy="4416427"/>
          </a:xfrm>
          <a:prstGeom prst="rect">
            <a:avLst/>
          </a:prstGeom>
        </p:spPr>
        <p:txBody>
          <a:bodyPr anchor="ctr"/>
          <a:lstStyle/>
          <a:p>
            <a:pPr marL="0" lvl="4" indent="2615183" algn="ctr" defTabSz="1511808">
              <a:lnSpc>
                <a:spcPct val="80000"/>
              </a:lnSpc>
              <a:spcBef>
                <a:spcPts val="0"/>
              </a:spcBef>
              <a:buSzTx/>
              <a:buNone/>
              <a:defRPr sz="5200">
                <a:latin typeface="Canela Bold"/>
                <a:ea typeface="Canela Bold"/>
                <a:cs typeface="Canela Bold"/>
                <a:sym typeface="Canela Bold"/>
              </a:defRPr>
            </a:pPr>
            <a:endParaRPr/>
          </a:p>
        </p:txBody>
      </p:sp>
      <p:sp>
        <p:nvSpPr>
          <p:cNvPr id="235"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Fotografia - 3">
    <p:spTree>
      <p:nvGrpSpPr>
        <p:cNvPr id="1" name=""/>
        <p:cNvGrpSpPr/>
        <p:nvPr/>
      </p:nvGrpSpPr>
      <p:grpSpPr>
        <a:xfrm>
          <a:off x="0" y="0"/>
          <a:ext cx="0" cy="0"/>
          <a:chOff x="0" y="0"/>
          <a:chExt cx="0" cy="0"/>
        </a:xfrm>
      </p:grpSpPr>
      <p:sp>
        <p:nvSpPr>
          <p:cNvPr id="242" name="941297804_1296x1457.jpg"/>
          <p:cNvSpPr>
            <a:spLocks noGrp="1"/>
          </p:cNvSpPr>
          <p:nvPr>
            <p:ph type="pic" sz="quarter" idx="13"/>
          </p:nvPr>
        </p:nvSpPr>
        <p:spPr>
          <a:xfrm>
            <a:off x="15744826" y="5581753"/>
            <a:ext cx="7365409" cy="8280403"/>
          </a:xfrm>
          <a:prstGeom prst="rect">
            <a:avLst/>
          </a:prstGeom>
        </p:spPr>
        <p:txBody>
          <a:bodyPr lIns="91439" tIns="45719" rIns="91439" bIns="45719">
            <a:noAutofit/>
          </a:bodyPr>
          <a:lstStyle/>
          <a:p>
            <a:endParaRPr/>
          </a:p>
        </p:txBody>
      </p:sp>
      <p:sp>
        <p:nvSpPr>
          <p:cNvPr id="243" name="915009552_2264x1509.jpg"/>
          <p:cNvSpPr>
            <a:spLocks noGrp="1"/>
          </p:cNvSpPr>
          <p:nvPr>
            <p:ph type="pic" sz="quarter" idx="14"/>
          </p:nvPr>
        </p:nvSpPr>
        <p:spPr>
          <a:xfrm>
            <a:off x="15363826" y="1270000"/>
            <a:ext cx="8115301" cy="5409007"/>
          </a:xfrm>
          <a:prstGeom prst="rect">
            <a:avLst/>
          </a:prstGeom>
        </p:spPr>
        <p:txBody>
          <a:bodyPr lIns="91439" tIns="45719" rIns="91439" bIns="45719">
            <a:noAutofit/>
          </a:bodyPr>
          <a:lstStyle/>
          <a:p>
            <a:endParaRPr/>
          </a:p>
        </p:txBody>
      </p:sp>
      <p:sp>
        <p:nvSpPr>
          <p:cNvPr id="244" name="740519873_3318x2212.jpg"/>
          <p:cNvSpPr>
            <a:spLocks noGrp="1"/>
          </p:cNvSpPr>
          <p:nvPr>
            <p:ph type="pic" idx="15"/>
          </p:nvPr>
        </p:nvSpPr>
        <p:spPr>
          <a:xfrm>
            <a:off x="-63500" y="1270000"/>
            <a:ext cx="16764000" cy="11176000"/>
          </a:xfrm>
          <a:prstGeom prst="rect">
            <a:avLst/>
          </a:prstGeom>
        </p:spPr>
        <p:txBody>
          <a:bodyPr lIns="91439" tIns="45719" rIns="91439" bIns="45719">
            <a:noAutofit/>
          </a:bodyPr>
          <a:lstStyle/>
          <a:p>
            <a:endParaRPr/>
          </a:p>
        </p:txBody>
      </p:sp>
      <p:sp>
        <p:nvSpPr>
          <p:cNvPr id="245"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Fotografia">
    <p:spTree>
      <p:nvGrpSpPr>
        <p:cNvPr id="1" name=""/>
        <p:cNvGrpSpPr/>
        <p:nvPr/>
      </p:nvGrpSpPr>
      <p:grpSpPr>
        <a:xfrm>
          <a:off x="0" y="0"/>
          <a:ext cx="0" cy="0"/>
          <a:chOff x="0" y="0"/>
          <a:chExt cx="0" cy="0"/>
        </a:xfrm>
      </p:grpSpPr>
      <p:sp>
        <p:nvSpPr>
          <p:cNvPr id="252" name="740519873_3318x2212.jpg"/>
          <p:cNvSpPr>
            <a:spLocks noGrp="1"/>
          </p:cNvSpPr>
          <p:nvPr>
            <p:ph type="pic" idx="13"/>
          </p:nvPr>
        </p:nvSpPr>
        <p:spPr>
          <a:xfrm>
            <a:off x="1270000" y="-423334"/>
            <a:ext cx="21844000" cy="14562668"/>
          </a:xfrm>
          <a:prstGeom prst="rect">
            <a:avLst/>
          </a:prstGeom>
        </p:spPr>
        <p:txBody>
          <a:bodyPr lIns="91439" tIns="45719" rIns="91439" bIns="45719">
            <a:noAutofit/>
          </a:bodyPr>
          <a:lstStyle/>
          <a:p>
            <a:endParaRPr/>
          </a:p>
        </p:txBody>
      </p:sp>
      <p:sp>
        <p:nvSpPr>
          <p:cNvPr id="253" name="Número do diapositivo"/>
          <p:cNvSpPr txBox="1">
            <a:spLocks noGrp="1"/>
          </p:cNvSpPr>
          <p:nvPr>
            <p:ph type="sldNum" sz="quarter" idx="2"/>
          </p:nvPr>
        </p:nvSpPr>
        <p:spPr>
          <a:xfrm>
            <a:off x="12118173" y="12773662"/>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e marcas">
    <p:spTree>
      <p:nvGrpSpPr>
        <p:cNvPr id="1" name=""/>
        <p:cNvGrpSpPr/>
        <p:nvPr/>
      </p:nvGrpSpPr>
      <p:grpSpPr>
        <a:xfrm>
          <a:off x="0" y="0"/>
          <a:ext cx="0" cy="0"/>
          <a:chOff x="0" y="0"/>
          <a:chExt cx="0" cy="0"/>
        </a:xfrm>
      </p:grpSpPr>
      <p:sp>
        <p:nvSpPr>
          <p:cNvPr id="32" name="Texto do título"/>
          <p:cNvSpPr txBox="1">
            <a:spLocks noGrp="1"/>
          </p:cNvSpPr>
          <p:nvPr>
            <p:ph type="title"/>
          </p:nvPr>
        </p:nvSpPr>
        <p:spPr>
          <a:prstGeom prst="rect">
            <a:avLst/>
          </a:prstGeom>
        </p:spPr>
        <p:txBody>
          <a:bodyPr/>
          <a:lstStyle/>
          <a:p>
            <a:r>
              <a:t>Texto do título</a:t>
            </a:r>
          </a:p>
        </p:txBody>
      </p:sp>
      <p:sp>
        <p:nvSpPr>
          <p:cNvPr id="33" name="Nível um…"/>
          <p:cNvSpPr txBox="1">
            <a:spLocks noGrp="1"/>
          </p:cNvSpPr>
          <p:nvPr>
            <p:ph type="body" idx="1"/>
          </p:nvPr>
        </p:nvSpPr>
        <p:spPr>
          <a:prstGeom prst="rect">
            <a:avLst/>
          </a:prstGeom>
        </p:spPr>
        <p:txBody>
          <a:bodyPr/>
          <a:lstStyle/>
          <a:p>
            <a:r>
              <a:t>Nível um</a:t>
            </a:r>
          </a:p>
          <a:p>
            <a:pPr lvl="1"/>
            <a:r>
              <a:t>Nível dois</a:t>
            </a:r>
          </a:p>
          <a:p>
            <a:pPr lvl="2"/>
            <a:r>
              <a:t>Nível três</a:t>
            </a:r>
          </a:p>
          <a:p>
            <a:pPr lvl="3"/>
            <a:r>
              <a:t>Nível quatro</a:t>
            </a:r>
          </a:p>
          <a:p>
            <a:pPr lvl="4"/>
            <a:r>
              <a:t>Nível cinco</a:t>
            </a:r>
          </a:p>
        </p:txBody>
      </p:sp>
      <p:sp>
        <p:nvSpPr>
          <p:cNvPr id="34" name="Subtítulo do diapositivo"/>
          <p:cNvSpPr txBox="1">
            <a:spLocks noGrp="1"/>
          </p:cNvSpPr>
          <p:nvPr>
            <p:ph type="body" sz="quarter" idx="13"/>
          </p:nvPr>
        </p:nvSpPr>
        <p:spPr>
          <a:xfrm>
            <a:off x="1219200" y="2384648"/>
            <a:ext cx="21945602" cy="832613"/>
          </a:xfrm>
          <a:prstGeom prst="rect">
            <a:avLst/>
          </a:prstGeom>
        </p:spPr>
        <p:txBody>
          <a:bodyPr/>
          <a:lstStyle/>
          <a:p>
            <a:pPr marL="0" indent="0" algn="ctr" defTabSz="825500">
              <a:lnSpc>
                <a:spcPct val="100000"/>
              </a:lnSpc>
              <a:spcBef>
                <a:spcPts val="0"/>
              </a:spcBef>
              <a:buSzTx/>
              <a:buNone/>
              <a:defRPr spc="-100">
                <a:latin typeface="Graphik Semibold"/>
                <a:ea typeface="Graphik Semibold"/>
                <a:cs typeface="Graphik Semibold"/>
                <a:sym typeface="Graphik Semibold"/>
              </a:defRPr>
            </a:pPr>
            <a:endParaRPr/>
          </a:p>
        </p:txBody>
      </p:sp>
      <p:sp>
        <p:nvSpPr>
          <p:cNvPr id="35"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Marcas">
    <p:spTree>
      <p:nvGrpSpPr>
        <p:cNvPr id="1" name=""/>
        <p:cNvGrpSpPr/>
        <p:nvPr/>
      </p:nvGrpSpPr>
      <p:grpSpPr>
        <a:xfrm>
          <a:off x="0" y="0"/>
          <a:ext cx="0" cy="0"/>
          <a:chOff x="0" y="0"/>
          <a:chExt cx="0" cy="0"/>
        </a:xfrm>
      </p:grpSpPr>
      <p:sp>
        <p:nvSpPr>
          <p:cNvPr id="42" name="Nível um…"/>
          <p:cNvSpPr txBox="1">
            <a:spLocks noGrp="1"/>
          </p:cNvSpPr>
          <p:nvPr>
            <p:ph type="body" idx="1"/>
          </p:nvPr>
        </p:nvSpPr>
        <p:spPr>
          <a:xfrm>
            <a:off x="1219200" y="4013200"/>
            <a:ext cx="21945600" cy="8487148"/>
          </a:xfrm>
          <a:prstGeom prst="rect">
            <a:avLst/>
          </a:prstGeom>
        </p:spPr>
        <p:txBody>
          <a:bodyPr numCol="2" spcCol="2558382"/>
          <a:lstStyle/>
          <a:p>
            <a:r>
              <a:t>Nível um</a:t>
            </a:r>
          </a:p>
          <a:p>
            <a:pPr lvl="1"/>
            <a:r>
              <a:t>Nível dois</a:t>
            </a:r>
          </a:p>
          <a:p>
            <a:pPr lvl="2"/>
            <a:r>
              <a:t>Nível três</a:t>
            </a:r>
          </a:p>
          <a:p>
            <a:pPr lvl="3"/>
            <a:r>
              <a:t>Nível quatro</a:t>
            </a:r>
          </a:p>
          <a:p>
            <a:pPr lvl="4"/>
            <a:r>
              <a:t>Nível cinco</a:t>
            </a:r>
          </a:p>
        </p:txBody>
      </p:sp>
      <p:sp>
        <p:nvSpPr>
          <p:cNvPr id="43"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marcas e fotografia">
    <p:spTree>
      <p:nvGrpSpPr>
        <p:cNvPr id="1" name=""/>
        <p:cNvGrpSpPr/>
        <p:nvPr/>
      </p:nvGrpSpPr>
      <p:grpSpPr>
        <a:xfrm>
          <a:off x="0" y="0"/>
          <a:ext cx="0" cy="0"/>
          <a:chOff x="0" y="0"/>
          <a:chExt cx="0" cy="0"/>
        </a:xfrm>
      </p:grpSpPr>
      <p:sp>
        <p:nvSpPr>
          <p:cNvPr id="50" name="Texto do título"/>
          <p:cNvSpPr txBox="1">
            <a:spLocks noGrp="1"/>
          </p:cNvSpPr>
          <p:nvPr>
            <p:ph type="title"/>
          </p:nvPr>
        </p:nvSpPr>
        <p:spPr>
          <a:xfrm>
            <a:off x="1219200" y="774700"/>
            <a:ext cx="9753600" cy="1600200"/>
          </a:xfrm>
          <a:prstGeom prst="rect">
            <a:avLst/>
          </a:prstGeom>
        </p:spPr>
        <p:txBody>
          <a:bodyPr/>
          <a:lstStyle/>
          <a:p>
            <a:r>
              <a:t>Texto do título</a:t>
            </a:r>
          </a:p>
        </p:txBody>
      </p:sp>
      <p:sp>
        <p:nvSpPr>
          <p:cNvPr id="51" name="Imagem"/>
          <p:cNvSpPr>
            <a:spLocks noGrp="1"/>
          </p:cNvSpPr>
          <p:nvPr>
            <p:ph type="pic" idx="13"/>
          </p:nvPr>
        </p:nvSpPr>
        <p:spPr>
          <a:xfrm>
            <a:off x="12192644" y="718588"/>
            <a:ext cx="10972801" cy="12329625"/>
          </a:xfrm>
          <a:prstGeom prst="rect">
            <a:avLst/>
          </a:prstGeom>
        </p:spPr>
        <p:txBody>
          <a:bodyPr lIns="91439" tIns="45719" rIns="91439" bIns="45719">
            <a:noAutofit/>
          </a:bodyPr>
          <a:lstStyle/>
          <a:p>
            <a:endParaRPr/>
          </a:p>
        </p:txBody>
      </p:sp>
      <p:sp>
        <p:nvSpPr>
          <p:cNvPr id="52" name="Nível um…"/>
          <p:cNvSpPr txBox="1">
            <a:spLocks noGrp="1"/>
          </p:cNvSpPr>
          <p:nvPr>
            <p:ph type="body" sz="quarter" idx="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53" name="Nível um…"/>
          <p:cNvSpPr txBox="1">
            <a:spLocks noGrp="1"/>
          </p:cNvSpPr>
          <p:nvPr>
            <p:ph type="body" sz="half" idx="14"/>
          </p:nvPr>
        </p:nvSpPr>
        <p:spPr>
          <a:xfrm>
            <a:off x="1219199" y="4023221"/>
            <a:ext cx="9757572" cy="8384679"/>
          </a:xfrm>
          <a:prstGeom prst="rect">
            <a:avLst/>
          </a:prstGeom>
        </p:spPr>
        <p:txBody>
          <a:bodyPr/>
          <a:lstStyle/>
          <a:p>
            <a:endParaRPr/>
          </a:p>
        </p:txBody>
      </p:sp>
      <p:sp>
        <p:nvSpPr>
          <p:cNvPr id="54" name="Número do diapositivo"/>
          <p:cNvSpPr txBox="1">
            <a:spLocks noGrp="1"/>
          </p:cNvSpPr>
          <p:nvPr>
            <p:ph type="sldNum" sz="quarter" idx="2"/>
          </p:nvPr>
        </p:nvSpPr>
        <p:spPr>
          <a:xfrm>
            <a:off x="12004040"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ção">
    <p:spTree>
      <p:nvGrpSpPr>
        <p:cNvPr id="1" name=""/>
        <p:cNvGrpSpPr/>
        <p:nvPr/>
      </p:nvGrpSpPr>
      <p:grpSpPr>
        <a:xfrm>
          <a:off x="0" y="0"/>
          <a:ext cx="0" cy="0"/>
          <a:chOff x="0" y="0"/>
          <a:chExt cx="0" cy="0"/>
        </a:xfrm>
      </p:grpSpPr>
      <p:sp>
        <p:nvSpPr>
          <p:cNvPr id="61" name="Texto do título"/>
          <p:cNvSpPr txBox="1">
            <a:spLocks noGrp="1"/>
          </p:cNvSpPr>
          <p:nvPr>
            <p:ph type="title"/>
          </p:nvPr>
        </p:nvSpPr>
        <p:spPr>
          <a:xfrm>
            <a:off x="1219200" y="3242268"/>
            <a:ext cx="21945600" cy="6604004"/>
          </a:xfrm>
          <a:prstGeom prst="rect">
            <a:avLst/>
          </a:prstGeom>
        </p:spPr>
        <p:txBody>
          <a:bodyPr anchor="ctr"/>
          <a:lstStyle>
            <a:lvl1pPr>
              <a:defRPr sz="12800" spc="0"/>
            </a:lvl1pPr>
          </a:lstStyle>
          <a:p>
            <a:r>
              <a:t>Texto do título</a:t>
            </a:r>
          </a:p>
        </p:txBody>
      </p:sp>
      <p:sp>
        <p:nvSpPr>
          <p:cNvPr id="62"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ó título">
    <p:spTree>
      <p:nvGrpSpPr>
        <p:cNvPr id="1" name=""/>
        <p:cNvGrpSpPr/>
        <p:nvPr/>
      </p:nvGrpSpPr>
      <p:grpSpPr>
        <a:xfrm>
          <a:off x="0" y="0"/>
          <a:ext cx="0" cy="0"/>
          <a:chOff x="0" y="0"/>
          <a:chExt cx="0" cy="0"/>
        </a:xfrm>
      </p:grpSpPr>
      <p:sp>
        <p:nvSpPr>
          <p:cNvPr id="69" name="Texto do título"/>
          <p:cNvSpPr txBox="1">
            <a:spLocks noGrp="1"/>
          </p:cNvSpPr>
          <p:nvPr>
            <p:ph type="title"/>
          </p:nvPr>
        </p:nvSpPr>
        <p:spPr>
          <a:prstGeom prst="rect">
            <a:avLst/>
          </a:prstGeom>
        </p:spPr>
        <p:txBody>
          <a:bodyPr/>
          <a:lstStyle/>
          <a:p>
            <a:r>
              <a:t>Texto do título</a:t>
            </a:r>
          </a:p>
        </p:txBody>
      </p:sp>
      <p:sp>
        <p:nvSpPr>
          <p:cNvPr id="70" name="Nível um…"/>
          <p:cNvSpPr txBox="1">
            <a:spLocks noGrp="1"/>
          </p:cNvSpPr>
          <p:nvPr>
            <p:ph type="body" sz="quarter" idx="1"/>
          </p:nvPr>
        </p:nvSpPr>
        <p:spPr>
          <a:xfrm>
            <a:off x="1219200" y="2384648"/>
            <a:ext cx="21945602" cy="832615"/>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algn="ctr" defTabSz="825500">
              <a:lnSpc>
                <a:spcPct val="100000"/>
              </a:lnSpc>
              <a:spcBef>
                <a:spcPts val="0"/>
              </a:spcBef>
              <a:defRPr spc="-44">
                <a:latin typeface="Graphik Semibold"/>
                <a:ea typeface="Graphik Semibold"/>
                <a:cs typeface="Graphik Semibold"/>
                <a:sym typeface="Graphik Semibold"/>
              </a:defRPr>
            </a:lvl2pPr>
            <a:lvl3pPr algn="ctr" defTabSz="825500">
              <a:lnSpc>
                <a:spcPct val="100000"/>
              </a:lnSpc>
              <a:spcBef>
                <a:spcPts val="0"/>
              </a:spcBef>
              <a:defRPr spc="-44">
                <a:latin typeface="Graphik Semibold"/>
                <a:ea typeface="Graphik Semibold"/>
                <a:cs typeface="Graphik Semibold"/>
                <a:sym typeface="Graphik Semibold"/>
              </a:defRPr>
            </a:lvl3pPr>
            <a:lvl4pPr algn="ctr" defTabSz="825500">
              <a:lnSpc>
                <a:spcPct val="100000"/>
              </a:lnSpc>
              <a:spcBef>
                <a:spcPts val="0"/>
              </a:spcBef>
              <a:defRPr spc="-44">
                <a:latin typeface="Graphik Semibold"/>
                <a:ea typeface="Graphik Semibold"/>
                <a:cs typeface="Graphik Semibold"/>
                <a:sym typeface="Graphik Semibold"/>
              </a:defRPr>
            </a:lvl4pPr>
            <a:lvl5pPr algn="ctr" defTabSz="825500">
              <a:lnSpc>
                <a:spcPct val="100000"/>
              </a:lnSpc>
              <a:spcBef>
                <a:spcPts val="0"/>
              </a:spcBef>
              <a:defRPr spc="-44">
                <a:latin typeface="Graphik Semibold"/>
                <a:ea typeface="Graphik Semibold"/>
                <a:cs typeface="Graphik Semibold"/>
                <a:sym typeface="Graphik Semibold"/>
              </a:defRPr>
            </a:lvl5pPr>
          </a:lstStyle>
          <a:p>
            <a:r>
              <a:t>Nível um</a:t>
            </a:r>
          </a:p>
          <a:p>
            <a:pPr lvl="1"/>
            <a:r>
              <a:t>Nível dois</a:t>
            </a:r>
          </a:p>
          <a:p>
            <a:pPr lvl="2"/>
            <a:r>
              <a:t>Nível três</a:t>
            </a:r>
          </a:p>
          <a:p>
            <a:pPr lvl="3"/>
            <a:r>
              <a:t>Nível quatro</a:t>
            </a:r>
          </a:p>
          <a:p>
            <a:pPr lvl="4"/>
            <a:r>
              <a:t>Nível cinco</a:t>
            </a:r>
          </a:p>
        </p:txBody>
      </p:sp>
      <p:sp>
        <p:nvSpPr>
          <p:cNvPr id="71"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78" name="Texto do título"/>
          <p:cNvSpPr txBox="1">
            <a:spLocks noGrp="1"/>
          </p:cNvSpPr>
          <p:nvPr>
            <p:ph type="title"/>
          </p:nvPr>
        </p:nvSpPr>
        <p:spPr>
          <a:prstGeom prst="rect">
            <a:avLst/>
          </a:prstGeom>
        </p:spPr>
        <p:txBody>
          <a:bodyPr/>
          <a:lstStyle/>
          <a:p>
            <a:r>
              <a:t>Texto do título</a:t>
            </a:r>
          </a:p>
        </p:txBody>
      </p:sp>
      <p:sp>
        <p:nvSpPr>
          <p:cNvPr id="79" name="Nível um…"/>
          <p:cNvSpPr txBox="1">
            <a:spLocks noGrp="1"/>
          </p:cNvSpPr>
          <p:nvPr>
            <p:ph type="body" idx="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0" defTabSz="825500">
              <a:lnSpc>
                <a:spcPct val="100000"/>
              </a:lnSpc>
              <a:buSzTx/>
              <a:buNone/>
              <a:defRPr sz="6800" spc="-136">
                <a:latin typeface="Canela Deck Regular"/>
                <a:ea typeface="Canela Deck Regular"/>
                <a:cs typeface="Canela Deck Regular"/>
                <a:sym typeface="Canela Deck Regular"/>
              </a:defRPr>
            </a:lvl2pPr>
            <a:lvl3pPr marL="0" indent="0" defTabSz="825500">
              <a:lnSpc>
                <a:spcPct val="100000"/>
              </a:lnSpc>
              <a:buSzTx/>
              <a:buNone/>
              <a:defRPr sz="6800" spc="-136">
                <a:latin typeface="Canela Deck Regular"/>
                <a:ea typeface="Canela Deck Regular"/>
                <a:cs typeface="Canela Deck Regular"/>
                <a:sym typeface="Canela Deck Regular"/>
              </a:defRPr>
            </a:lvl3pPr>
            <a:lvl4pPr marL="0" indent="0" defTabSz="825500">
              <a:lnSpc>
                <a:spcPct val="100000"/>
              </a:lnSpc>
              <a:buSzTx/>
              <a:buNone/>
              <a:defRPr sz="6800" spc="-136">
                <a:latin typeface="Canela Deck Regular"/>
                <a:ea typeface="Canela Deck Regular"/>
                <a:cs typeface="Canela Deck Regular"/>
                <a:sym typeface="Canela Deck Regular"/>
              </a:defRPr>
            </a:lvl4pPr>
            <a:lvl5pPr marL="0" indent="0" defTabSz="825500">
              <a:lnSpc>
                <a:spcPct val="100000"/>
              </a:lnSpc>
              <a:buSzTx/>
              <a:buNone/>
              <a:defRPr sz="6800" spc="-136">
                <a:latin typeface="Canela Deck Regular"/>
                <a:ea typeface="Canela Deck Regular"/>
                <a:cs typeface="Canela Deck Regular"/>
                <a:sym typeface="Canela Deck Regular"/>
              </a:defRPr>
            </a:lvl5pPr>
          </a:lstStyle>
          <a:p>
            <a:r>
              <a:t>Nível um</a:t>
            </a:r>
          </a:p>
          <a:p>
            <a:pPr lvl="1"/>
            <a:r>
              <a:t>Nível dois</a:t>
            </a:r>
          </a:p>
          <a:p>
            <a:pPr lvl="2"/>
            <a:r>
              <a:t>Nível três</a:t>
            </a:r>
          </a:p>
          <a:p>
            <a:pPr lvl="3"/>
            <a:r>
              <a:t>Nível quatro</a:t>
            </a:r>
          </a:p>
          <a:p>
            <a:pPr lvl="4"/>
            <a:r>
              <a:t>Nível cinco</a:t>
            </a:r>
          </a:p>
        </p:txBody>
      </p:sp>
      <p:sp>
        <p:nvSpPr>
          <p:cNvPr id="80" name="Subtítulo da agenda"/>
          <p:cNvSpPr txBox="1">
            <a:spLocks noGrp="1"/>
          </p:cNvSpPr>
          <p:nvPr>
            <p:ph type="body" sz="quarter" idx="13"/>
          </p:nvPr>
        </p:nvSpPr>
        <p:spPr>
          <a:xfrm>
            <a:off x="1219200" y="2387113"/>
            <a:ext cx="21945602" cy="832615"/>
          </a:xfrm>
          <a:prstGeom prst="rect">
            <a:avLst/>
          </a:prstGeom>
        </p:spPr>
        <p:txBody>
          <a:bodyPr/>
          <a:lstStyle/>
          <a:p>
            <a:pPr marL="0" indent="0" algn="ctr" defTabSz="825500">
              <a:lnSpc>
                <a:spcPct val="100000"/>
              </a:lnSpc>
              <a:spcBef>
                <a:spcPts val="0"/>
              </a:spcBef>
              <a:buSzTx/>
              <a:buNone/>
              <a:defRPr spc="-100">
                <a:latin typeface="Graphik Semibold"/>
                <a:ea typeface="Graphik Semibold"/>
                <a:cs typeface="Graphik Semibold"/>
                <a:sym typeface="Graphik Semibold"/>
              </a:defRPr>
            </a:pPr>
            <a:endParaRPr/>
          </a:p>
        </p:txBody>
      </p:sp>
      <p:sp>
        <p:nvSpPr>
          <p:cNvPr id="81" name="Número do diapositivo"/>
          <p:cNvSpPr txBox="1">
            <a:spLocks noGrp="1"/>
          </p:cNvSpPr>
          <p:nvPr>
            <p:ph type="sldNum" sz="quarter" idx="2"/>
          </p:nvPr>
        </p:nvSpPr>
        <p:spPr>
          <a:xfrm>
            <a:off x="12001499" y="12773660"/>
            <a:ext cx="388621" cy="355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claração">
    <p:spTree>
      <p:nvGrpSpPr>
        <p:cNvPr id="1" name=""/>
        <p:cNvGrpSpPr/>
        <p:nvPr/>
      </p:nvGrpSpPr>
      <p:grpSpPr>
        <a:xfrm>
          <a:off x="0" y="0"/>
          <a:ext cx="0" cy="0"/>
          <a:chOff x="0" y="0"/>
          <a:chExt cx="0" cy="0"/>
        </a:xfrm>
      </p:grpSpPr>
      <p:sp>
        <p:nvSpPr>
          <p:cNvPr id="88" name="Nível um…"/>
          <p:cNvSpPr txBox="1">
            <a:spLocks noGrp="1"/>
          </p:cNvSpPr>
          <p:nvPr>
            <p:ph type="body" idx="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0" algn="ctr" defTabSz="2438400">
              <a:lnSpc>
                <a:spcPct val="80000"/>
              </a:lnSpc>
              <a:spcBef>
                <a:spcPts val="0"/>
              </a:spcBef>
              <a:buSzTx/>
              <a:buNone/>
              <a:defRPr sz="12800">
                <a:latin typeface="Canela Regular"/>
                <a:ea typeface="Canela Regular"/>
                <a:cs typeface="Canela Regular"/>
                <a:sym typeface="Canela Regular"/>
              </a:defRPr>
            </a:lvl2pPr>
            <a:lvl3pPr marL="0" indent="0" algn="ctr" defTabSz="2438400">
              <a:lnSpc>
                <a:spcPct val="80000"/>
              </a:lnSpc>
              <a:spcBef>
                <a:spcPts val="0"/>
              </a:spcBef>
              <a:buSzTx/>
              <a:buNone/>
              <a:defRPr sz="12800">
                <a:latin typeface="Canela Regular"/>
                <a:ea typeface="Canela Regular"/>
                <a:cs typeface="Canela Regular"/>
                <a:sym typeface="Canela Regular"/>
              </a:defRPr>
            </a:lvl3pPr>
            <a:lvl4pPr marL="0" indent="0" algn="ctr" defTabSz="2438400">
              <a:lnSpc>
                <a:spcPct val="80000"/>
              </a:lnSpc>
              <a:spcBef>
                <a:spcPts val="0"/>
              </a:spcBef>
              <a:buSzTx/>
              <a:buNone/>
              <a:defRPr sz="12800">
                <a:latin typeface="Canela Regular"/>
                <a:ea typeface="Canela Regular"/>
                <a:cs typeface="Canela Regular"/>
                <a:sym typeface="Canela Regular"/>
              </a:defRPr>
            </a:lvl4pPr>
            <a:lvl5pPr marL="0" indent="0" algn="ctr" defTabSz="2438400">
              <a:lnSpc>
                <a:spcPct val="80000"/>
              </a:lnSpc>
              <a:spcBef>
                <a:spcPts val="0"/>
              </a:spcBef>
              <a:buSzTx/>
              <a:buNone/>
              <a:defRPr sz="12800">
                <a:latin typeface="Canela Regular"/>
                <a:ea typeface="Canela Regular"/>
                <a:cs typeface="Canela Regular"/>
                <a:sym typeface="Canela Regular"/>
              </a:defRPr>
            </a:lvl5pPr>
          </a:lstStyle>
          <a:p>
            <a:r>
              <a:t>Nível um</a:t>
            </a:r>
          </a:p>
          <a:p>
            <a:pPr lvl="1"/>
            <a:r>
              <a:t>Nível dois</a:t>
            </a:r>
          </a:p>
          <a:p>
            <a:pPr lvl="2"/>
            <a:r>
              <a:t>Nível três</a:t>
            </a:r>
          </a:p>
          <a:p>
            <a:pPr lvl="3"/>
            <a:r>
              <a:t>Nível quatro</a:t>
            </a:r>
          </a:p>
          <a:p>
            <a:pPr lvl="4"/>
            <a:r>
              <a:t>Nível cinco</a:t>
            </a:r>
          </a:p>
        </p:txBody>
      </p:sp>
      <p:sp>
        <p:nvSpPr>
          <p:cNvPr id="89" name="Número do diapositiv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do título</a:t>
            </a:r>
          </a:p>
        </p:txBody>
      </p:sp>
      <p:sp>
        <p:nvSpPr>
          <p:cNvPr id="3" name="Nível um…"/>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Nível um</a:t>
            </a:r>
          </a:p>
          <a:p>
            <a:pPr lvl="1"/>
            <a:r>
              <a:t>Nível dois</a:t>
            </a:r>
          </a:p>
          <a:p>
            <a:pPr lvl="2"/>
            <a:r>
              <a:t>Nível três</a:t>
            </a:r>
          </a:p>
          <a:p>
            <a:pPr lvl="3"/>
            <a:r>
              <a:t>Nível quatro</a:t>
            </a:r>
          </a:p>
          <a:p>
            <a:pPr lvl="4"/>
            <a:r>
              <a:t>Nível cinco</a:t>
            </a:r>
          </a:p>
        </p:txBody>
      </p:sp>
      <p:sp>
        <p:nvSpPr>
          <p:cNvPr id="4" name="Número do diapositivo"/>
          <p:cNvSpPr txBox="1">
            <a:spLocks noGrp="1"/>
          </p:cNvSpPr>
          <p:nvPr>
            <p:ph type="sldNum" sz="quarter" idx="2"/>
          </p:nvPr>
        </p:nvSpPr>
        <p:spPr>
          <a:xfrm>
            <a:off x="11997690" y="12773660"/>
            <a:ext cx="388621" cy="35560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9pPr>
    </p:titleStyle>
    <p:bodyStyle>
      <a:lvl1pPr marL="5461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1pPr>
      <a:lvl2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2pPr>
      <a:lvl3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3pPr>
      <a:lvl4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4pPr>
      <a:lvl5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5pPr>
      <a:lvl6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6pPr>
      <a:lvl7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7pPr>
      <a:lvl8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8pPr>
      <a:lvl9pPr marL="0" marR="0" indent="0" algn="ctr" defTabSz="5842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21" Type="http://schemas.openxmlformats.org/officeDocument/2006/relationships/image" Target="../media/image24.png"/><Relationship Id="rId34" Type="http://schemas.openxmlformats.org/officeDocument/2006/relationships/image" Target="../media/image37.jpe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jpe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tif"/><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jpe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fundo_Prancheta 1.png" descr="fundo_Prancheta 1.png"/>
          <p:cNvPicPr>
            <a:picLocks noChangeAspect="1"/>
          </p:cNvPicPr>
          <p:nvPr/>
        </p:nvPicPr>
        <p:blipFill>
          <a:blip r:embed="rId2"/>
          <a:stretch>
            <a:fillRect/>
          </a:stretch>
        </p:blipFill>
        <p:spPr>
          <a:xfrm>
            <a:off x="-1942684" y="-1825370"/>
            <a:ext cx="28269367" cy="15892829"/>
          </a:xfrm>
          <a:prstGeom prst="rect">
            <a:avLst/>
          </a:prstGeom>
          <a:ln w="12700">
            <a:miter lim="400000"/>
          </a:ln>
        </p:spPr>
      </p:pic>
      <p:sp>
        <p:nvSpPr>
          <p:cNvPr id="4" name="Title 1">
            <a:extLst>
              <a:ext uri="{FF2B5EF4-FFF2-40B4-BE49-F238E27FC236}">
                <a16:creationId xmlns:a16="http://schemas.microsoft.com/office/drawing/2014/main" id="{9C0955B6-339E-B887-B389-EE2D458777CD}"/>
              </a:ext>
            </a:extLst>
          </p:cNvPr>
          <p:cNvSpPr txBox="1">
            <a:spLocks/>
          </p:cNvSpPr>
          <p:nvPr/>
        </p:nvSpPr>
        <p:spPr>
          <a:xfrm>
            <a:off x="1822891" y="562940"/>
            <a:ext cx="9063001" cy="3508650"/>
          </a:xfrm>
          <a:prstGeom prst="rect">
            <a:avLst/>
          </a:prstGeom>
        </p:spPr>
        <p:txBody>
          <a:bodyPr/>
          <a:lstStyle>
            <a:lvl1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9pPr>
          </a:lstStyle>
          <a:p>
            <a:pPr hangingPunct="1"/>
            <a:r>
              <a:rPr lang="fr-BE" b="1" dirty="0"/>
              <a:t>Close the Glass Loop</a:t>
            </a:r>
            <a:endParaRPr lang="en-NL" b="1" dirty="0"/>
          </a:p>
        </p:txBody>
      </p:sp>
      <p:sp>
        <p:nvSpPr>
          <p:cNvPr id="5" name="Text Placeholder 2">
            <a:extLst>
              <a:ext uri="{FF2B5EF4-FFF2-40B4-BE49-F238E27FC236}">
                <a16:creationId xmlns:a16="http://schemas.microsoft.com/office/drawing/2014/main" id="{E62F2E37-3A7D-F7F4-0943-B8A19F301D16}"/>
              </a:ext>
            </a:extLst>
          </p:cNvPr>
          <p:cNvSpPr txBox="1">
            <a:spLocks/>
          </p:cNvSpPr>
          <p:nvPr/>
        </p:nvSpPr>
        <p:spPr>
          <a:xfrm>
            <a:off x="19631969" y="7544613"/>
            <a:ext cx="6694714" cy="3168901"/>
          </a:xfrm>
          <a:prstGeom prst="rect">
            <a:avLst/>
          </a:prstGeom>
        </p:spPr>
        <p:txBody>
          <a:bodyPr anchor="t">
            <a:normAutofit/>
          </a:bodyPr>
          <a:lstStyle>
            <a:lvl1pPr marL="0" marR="0" indent="0" algn="ctr" defTabSz="2438337" rtl="0" latinLnBrk="0">
              <a:lnSpc>
                <a:spcPct val="90000"/>
              </a:lnSpc>
              <a:spcBef>
                <a:spcPts val="2400"/>
              </a:spcBef>
              <a:spcAft>
                <a:spcPts val="0"/>
              </a:spcAft>
              <a:buClrTx/>
              <a:buSzPct val="150000"/>
              <a:buFontTx/>
              <a:buNone/>
              <a:tabLst/>
              <a:defRPr sz="2400" b="0" i="0" u="none" strike="noStrike" cap="none" spc="0" baseline="0">
                <a:ln>
                  <a:noFill/>
                </a:ln>
                <a:solidFill>
                  <a:srgbClr val="7AC6B6"/>
                </a:solidFill>
                <a:uFillTx/>
                <a:latin typeface="Roboto Light" panose="02000000000000000000" pitchFamily="2" charset="0"/>
                <a:ea typeface="Roboto Light" panose="02000000000000000000" pitchFamily="2" charset="0"/>
                <a:cs typeface="Roboto Light" panose="02000000000000000000" pitchFamily="2" charset="0"/>
                <a:sym typeface="Canela Text Regular"/>
              </a:defRPr>
            </a:lvl1pPr>
            <a:lvl2pPr marL="457200" marR="0" indent="0" algn="l" defTabSz="2438337" rtl="0" latinLnBrk="0">
              <a:lnSpc>
                <a:spcPct val="90000"/>
              </a:lnSpc>
              <a:spcBef>
                <a:spcPts val="2400"/>
              </a:spcBef>
              <a:spcAft>
                <a:spcPts val="0"/>
              </a:spcAft>
              <a:buClrTx/>
              <a:buSzPct val="150000"/>
              <a:buFontTx/>
              <a:buNone/>
              <a:tabLst/>
              <a:defRPr sz="2000" b="1" i="0" u="none" strike="noStrike" cap="none" spc="0" baseline="0">
                <a:ln>
                  <a:noFill/>
                </a:ln>
                <a:solidFill>
                  <a:srgbClr val="000000"/>
                </a:solidFill>
                <a:uFillTx/>
                <a:latin typeface="Canela Text Regular"/>
                <a:ea typeface="Canela Text Regular"/>
                <a:cs typeface="Canela Text Regular"/>
                <a:sym typeface="Canela Text Regular"/>
              </a:defRPr>
            </a:lvl2pPr>
            <a:lvl3pPr marL="914400" marR="0" indent="0" algn="l" defTabSz="2438337" rtl="0" latinLnBrk="0">
              <a:lnSpc>
                <a:spcPct val="90000"/>
              </a:lnSpc>
              <a:spcBef>
                <a:spcPts val="2400"/>
              </a:spcBef>
              <a:spcAft>
                <a:spcPts val="0"/>
              </a:spcAft>
              <a:buClrTx/>
              <a:buSzPct val="150000"/>
              <a:buFontTx/>
              <a:buNone/>
              <a:tabLst/>
              <a:defRPr sz="1800" b="1" i="0" u="none" strike="noStrike" cap="none" spc="0" baseline="0">
                <a:ln>
                  <a:noFill/>
                </a:ln>
                <a:solidFill>
                  <a:srgbClr val="000000"/>
                </a:solidFill>
                <a:uFillTx/>
                <a:latin typeface="Canela Text Regular"/>
                <a:ea typeface="Canela Text Regular"/>
                <a:cs typeface="Canela Text Regular"/>
                <a:sym typeface="Canela Text Regular"/>
              </a:defRPr>
            </a:lvl3pPr>
            <a:lvl4pPr marL="1371600" marR="0" indent="0" algn="l" defTabSz="2438337" rtl="0" latinLnBrk="0">
              <a:lnSpc>
                <a:spcPct val="90000"/>
              </a:lnSpc>
              <a:spcBef>
                <a:spcPts val="2400"/>
              </a:spcBef>
              <a:spcAft>
                <a:spcPts val="0"/>
              </a:spcAft>
              <a:buClrTx/>
              <a:buSzPct val="150000"/>
              <a:buFontTx/>
              <a:buNone/>
              <a:tabLst/>
              <a:defRPr sz="1600" b="1" i="0" u="none" strike="noStrike" cap="none" spc="0" baseline="0">
                <a:ln>
                  <a:noFill/>
                </a:ln>
                <a:solidFill>
                  <a:srgbClr val="000000"/>
                </a:solidFill>
                <a:uFillTx/>
                <a:latin typeface="Canela Text Regular"/>
                <a:ea typeface="Canela Text Regular"/>
                <a:cs typeface="Canela Text Regular"/>
                <a:sym typeface="Canela Text Regular"/>
              </a:defRPr>
            </a:lvl4pPr>
            <a:lvl5pPr marL="1828800" marR="0" indent="0" algn="l" defTabSz="2438337" rtl="0" latinLnBrk="0">
              <a:lnSpc>
                <a:spcPct val="90000"/>
              </a:lnSpc>
              <a:spcBef>
                <a:spcPts val="2400"/>
              </a:spcBef>
              <a:spcAft>
                <a:spcPts val="0"/>
              </a:spcAft>
              <a:buClrTx/>
              <a:buSzPct val="150000"/>
              <a:buFontTx/>
              <a:buNone/>
              <a:tabLst/>
              <a:defRPr sz="1600" b="1" i="0" u="none" strike="noStrike" cap="none" spc="0" baseline="0">
                <a:ln>
                  <a:noFill/>
                </a:ln>
                <a:solidFill>
                  <a:srgbClr val="000000"/>
                </a:solidFill>
                <a:uFillTx/>
                <a:latin typeface="Canela Text Regular"/>
                <a:ea typeface="Canela Text Regular"/>
                <a:cs typeface="Canela Text Regular"/>
                <a:sym typeface="Canela Text Regular"/>
              </a:defRPr>
            </a:lvl5pPr>
            <a:lvl6pPr marL="2286000" marR="0" indent="0" algn="l" defTabSz="2438337" rtl="0" latinLnBrk="0">
              <a:lnSpc>
                <a:spcPct val="90000"/>
              </a:lnSpc>
              <a:spcBef>
                <a:spcPts val="2400"/>
              </a:spcBef>
              <a:spcAft>
                <a:spcPts val="0"/>
              </a:spcAft>
              <a:buClrTx/>
              <a:buSzPct val="150000"/>
              <a:buFontTx/>
              <a:buNone/>
              <a:tabLst/>
              <a:defRPr sz="1600" b="1" i="0" u="none" strike="noStrike" cap="none" spc="0" baseline="0">
                <a:ln>
                  <a:noFill/>
                </a:ln>
                <a:solidFill>
                  <a:srgbClr val="000000"/>
                </a:solidFill>
                <a:uFillTx/>
                <a:latin typeface="Canela Text Regular"/>
                <a:ea typeface="Canela Text Regular"/>
                <a:cs typeface="Canela Text Regular"/>
                <a:sym typeface="Canela Text Regular"/>
              </a:defRPr>
            </a:lvl6pPr>
            <a:lvl7pPr marL="2743200" marR="0" indent="0" algn="l" defTabSz="2438337" rtl="0" latinLnBrk="0">
              <a:lnSpc>
                <a:spcPct val="90000"/>
              </a:lnSpc>
              <a:spcBef>
                <a:spcPts val="2400"/>
              </a:spcBef>
              <a:spcAft>
                <a:spcPts val="0"/>
              </a:spcAft>
              <a:buClrTx/>
              <a:buSzPct val="150000"/>
              <a:buFontTx/>
              <a:buNone/>
              <a:tabLst/>
              <a:defRPr sz="1600" b="1" i="0" u="none" strike="noStrike" cap="none" spc="0" baseline="0">
                <a:ln>
                  <a:noFill/>
                </a:ln>
                <a:solidFill>
                  <a:srgbClr val="000000"/>
                </a:solidFill>
                <a:uFillTx/>
                <a:latin typeface="Canela Text Regular"/>
                <a:ea typeface="Canela Text Regular"/>
                <a:cs typeface="Canela Text Regular"/>
                <a:sym typeface="Canela Text Regular"/>
              </a:defRPr>
            </a:lvl7pPr>
            <a:lvl8pPr marL="3200400" marR="0" indent="0" algn="l" defTabSz="2438337" rtl="0" latinLnBrk="0">
              <a:lnSpc>
                <a:spcPct val="90000"/>
              </a:lnSpc>
              <a:spcBef>
                <a:spcPts val="2400"/>
              </a:spcBef>
              <a:spcAft>
                <a:spcPts val="0"/>
              </a:spcAft>
              <a:buClrTx/>
              <a:buSzPct val="150000"/>
              <a:buFontTx/>
              <a:buNone/>
              <a:tabLst/>
              <a:defRPr sz="1600" b="1" i="0" u="none" strike="noStrike" cap="none" spc="0" baseline="0">
                <a:ln>
                  <a:noFill/>
                </a:ln>
                <a:solidFill>
                  <a:srgbClr val="000000"/>
                </a:solidFill>
                <a:uFillTx/>
                <a:latin typeface="Canela Text Regular"/>
                <a:ea typeface="Canela Text Regular"/>
                <a:cs typeface="Canela Text Regular"/>
                <a:sym typeface="Canela Text Regular"/>
              </a:defRPr>
            </a:lvl8pPr>
            <a:lvl9pPr marL="3657600" marR="0" indent="0" algn="l" defTabSz="2438337" rtl="0" latinLnBrk="0">
              <a:lnSpc>
                <a:spcPct val="90000"/>
              </a:lnSpc>
              <a:spcBef>
                <a:spcPts val="2400"/>
              </a:spcBef>
              <a:spcAft>
                <a:spcPts val="0"/>
              </a:spcAft>
              <a:buClrTx/>
              <a:buSzPct val="150000"/>
              <a:buFontTx/>
              <a:buNone/>
              <a:tabLst/>
              <a:defRPr sz="1600" b="1" i="0" u="none" strike="noStrike" cap="none" spc="0" baseline="0">
                <a:ln>
                  <a:noFill/>
                </a:ln>
                <a:solidFill>
                  <a:srgbClr val="000000"/>
                </a:solidFill>
                <a:uFillTx/>
                <a:latin typeface="Canela Text Regular"/>
                <a:ea typeface="Canela Text Regular"/>
                <a:cs typeface="Canela Text Regular"/>
                <a:sym typeface="Canela Text Regular"/>
              </a:defRPr>
            </a:lvl9pPr>
          </a:lstStyle>
          <a:p>
            <a:pPr hangingPunct="1"/>
            <a:r>
              <a:rPr lang="en-US" sz="5400" dirty="0">
                <a:solidFill>
                  <a:schemeClr val="bg1"/>
                </a:solidFill>
              </a:rPr>
              <a:t>The Action Plan for Portugal</a:t>
            </a:r>
          </a:p>
        </p:txBody>
      </p:sp>
      <p:sp>
        <p:nvSpPr>
          <p:cNvPr id="6" name="Text Placeholder 19">
            <a:extLst>
              <a:ext uri="{FF2B5EF4-FFF2-40B4-BE49-F238E27FC236}">
                <a16:creationId xmlns:a16="http://schemas.microsoft.com/office/drawing/2014/main" id="{39833F8A-84E5-796D-219E-CDA3214D4858}"/>
              </a:ext>
            </a:extLst>
          </p:cNvPr>
          <p:cNvSpPr txBox="1">
            <a:spLocks/>
          </p:cNvSpPr>
          <p:nvPr/>
        </p:nvSpPr>
        <p:spPr>
          <a:xfrm>
            <a:off x="3480722" y="8484395"/>
            <a:ext cx="2873670" cy="1289338"/>
          </a:xfrm>
          <a:prstGeom prst="rect">
            <a:avLst/>
          </a:prstGeom>
        </p:spPr>
        <p:txBody>
          <a:bodyPr>
            <a:normAutofit/>
          </a:bodyPr>
          <a:lstStyle>
            <a:lvl1pPr marL="0" marR="0" indent="0" algn="ctr" defTabSz="2438337" rtl="0" latinLnBrk="0">
              <a:lnSpc>
                <a:spcPct val="150000"/>
              </a:lnSpc>
              <a:spcBef>
                <a:spcPts val="2400"/>
              </a:spcBef>
              <a:spcAft>
                <a:spcPts val="0"/>
              </a:spcAft>
              <a:buClrTx/>
              <a:buSzPct val="150000"/>
              <a:buFont typeface="Arial" panose="020B0604020202020204" pitchFamily="34" charset="0"/>
              <a:buNone/>
              <a:tabLst/>
              <a:defRPr sz="1000" b="0" i="0" u="none" strike="noStrike" cap="none" spc="300" baseline="0">
                <a:ln>
                  <a:noFill/>
                </a:ln>
                <a:solidFill>
                  <a:schemeClr val="bg1"/>
                </a:solidFill>
                <a:uFillTx/>
                <a:latin typeface="Roboto Light" panose="02000000000000000000" pitchFamily="2" charset="0"/>
                <a:ea typeface="Roboto Light" panose="02000000000000000000" pitchFamily="2" charset="0"/>
                <a:cs typeface="Roboto Light" panose="02000000000000000000" pitchFamily="2" charset="0"/>
                <a:sym typeface="Canela Text Regular"/>
              </a:defRPr>
            </a:lvl1pPr>
            <a:lvl2pPr marL="457200" marR="0" indent="0" algn="l" defTabSz="2438337" rtl="0" latinLnBrk="0">
              <a:lnSpc>
                <a:spcPct val="90000"/>
              </a:lnSpc>
              <a:spcBef>
                <a:spcPts val="2400"/>
              </a:spcBef>
              <a:spcAft>
                <a:spcPts val="0"/>
              </a:spcAft>
              <a:buClrTx/>
              <a:buSzPct val="150000"/>
              <a:buFont typeface="Arial" panose="020B0604020202020204" pitchFamily="34" charset="0"/>
              <a:buNone/>
              <a:tabLst/>
              <a:defRPr sz="1100" b="0" i="0" u="none" strike="noStrike" cap="none" spc="0" baseline="0">
                <a:ln>
                  <a:noFill/>
                </a:ln>
                <a:solidFill>
                  <a:srgbClr val="000000"/>
                </a:solidFill>
                <a:uFillTx/>
                <a:latin typeface="Canela Text Regular"/>
                <a:ea typeface="Canela Text Regular"/>
                <a:cs typeface="Canela Text Regular"/>
                <a:sym typeface="Canela Text Regular"/>
              </a:defRPr>
            </a:lvl2pPr>
            <a:lvl3pPr marL="914400" marR="0" indent="0" algn="l" defTabSz="2438337" rtl="0" latinLnBrk="0">
              <a:lnSpc>
                <a:spcPct val="90000"/>
              </a:lnSpc>
              <a:spcBef>
                <a:spcPts val="2400"/>
              </a:spcBef>
              <a:spcAft>
                <a:spcPts val="0"/>
              </a:spcAft>
              <a:buClrTx/>
              <a:buSzPct val="150000"/>
              <a:buFont typeface="Arial" panose="020B0604020202020204" pitchFamily="34" charset="0"/>
              <a:buNone/>
              <a:tabLst/>
              <a:defRPr sz="1100" b="0" i="0" u="none" strike="noStrike" cap="none" spc="0" baseline="0">
                <a:ln>
                  <a:noFill/>
                </a:ln>
                <a:solidFill>
                  <a:srgbClr val="000000"/>
                </a:solidFill>
                <a:uFillTx/>
                <a:latin typeface="Canela Text Regular"/>
                <a:ea typeface="Canela Text Regular"/>
                <a:cs typeface="Canela Text Regular"/>
                <a:sym typeface="Canela Text Regular"/>
              </a:defRPr>
            </a:lvl3pPr>
            <a:lvl4pPr marL="1371600" marR="0" indent="0" algn="l" defTabSz="2438337" rtl="0" latinLnBrk="0">
              <a:lnSpc>
                <a:spcPct val="90000"/>
              </a:lnSpc>
              <a:spcBef>
                <a:spcPts val="2400"/>
              </a:spcBef>
              <a:spcAft>
                <a:spcPts val="0"/>
              </a:spcAft>
              <a:buClrTx/>
              <a:buSzPct val="150000"/>
              <a:buFont typeface="Arial" panose="020B0604020202020204" pitchFamily="34" charset="0"/>
              <a:buNone/>
              <a:tabLst/>
              <a:defRPr sz="1100" b="0" i="0" u="none" strike="noStrike" cap="none" spc="0" baseline="0">
                <a:ln>
                  <a:noFill/>
                </a:ln>
                <a:solidFill>
                  <a:srgbClr val="000000"/>
                </a:solidFill>
                <a:uFillTx/>
                <a:latin typeface="Canela Text Regular"/>
                <a:ea typeface="Canela Text Regular"/>
                <a:cs typeface="Canela Text Regular"/>
                <a:sym typeface="Canela Text Regular"/>
              </a:defRPr>
            </a:lvl4pPr>
            <a:lvl5pPr marL="1828800" marR="0" indent="0" algn="l" defTabSz="2438337" rtl="0" latinLnBrk="0">
              <a:lnSpc>
                <a:spcPct val="90000"/>
              </a:lnSpc>
              <a:spcBef>
                <a:spcPts val="2400"/>
              </a:spcBef>
              <a:spcAft>
                <a:spcPts val="0"/>
              </a:spcAft>
              <a:buClrTx/>
              <a:buSzPct val="150000"/>
              <a:buFont typeface="Arial" panose="020B0604020202020204" pitchFamily="34" charset="0"/>
              <a:buNone/>
              <a:tabLst/>
              <a:defRPr sz="1100" b="0" i="0" u="none" strike="noStrike" cap="none" spc="0" baseline="0">
                <a:ln>
                  <a:noFill/>
                </a:ln>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9pPr>
          </a:lstStyle>
          <a:p>
            <a:pPr hangingPunct="1"/>
            <a:r>
              <a:rPr lang="en-US" sz="3600" dirty="0"/>
              <a:t>May 2022</a:t>
            </a:r>
          </a:p>
        </p:txBody>
      </p:sp>
      <p:pic>
        <p:nvPicPr>
          <p:cNvPr id="7" name="logo-s:fundo.png" descr="logo-s:fundo.png">
            <a:extLst>
              <a:ext uri="{FF2B5EF4-FFF2-40B4-BE49-F238E27FC236}">
                <a16:creationId xmlns:a16="http://schemas.microsoft.com/office/drawing/2014/main" id="{7A7192F4-E6A4-633A-F1DB-FE44322FEE6B}"/>
              </a:ext>
            </a:extLst>
          </p:cNvPr>
          <p:cNvPicPr>
            <a:picLocks noChangeAspect="1"/>
          </p:cNvPicPr>
          <p:nvPr/>
        </p:nvPicPr>
        <p:blipFill>
          <a:blip r:embed="rId3"/>
          <a:stretch>
            <a:fillRect/>
          </a:stretch>
        </p:blipFill>
        <p:spPr>
          <a:xfrm>
            <a:off x="11263093" y="562940"/>
            <a:ext cx="3814890" cy="4768612"/>
          </a:xfrm>
          <a:prstGeom prst="rect">
            <a:avLst/>
          </a:prstGeom>
          <a:ln w="12700">
            <a:miter lim="400000"/>
          </a:ln>
        </p:spPr>
      </p:pic>
      <p:sp>
        <p:nvSpPr>
          <p:cNvPr id="9" name="CaixaDeTexto 8">
            <a:extLst>
              <a:ext uri="{FF2B5EF4-FFF2-40B4-BE49-F238E27FC236}">
                <a16:creationId xmlns:a16="http://schemas.microsoft.com/office/drawing/2014/main" id="{FCF7F521-4695-026F-0721-E52A48B431E9}"/>
              </a:ext>
            </a:extLst>
          </p:cNvPr>
          <p:cNvSpPr txBox="1"/>
          <p:nvPr/>
        </p:nvSpPr>
        <p:spPr>
          <a:xfrm>
            <a:off x="11759438" y="8711042"/>
            <a:ext cx="6270172" cy="40049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20000"/>
              </a:lnSpc>
              <a:defRPr sz="6000">
                <a:solidFill>
                  <a:srgbClr val="FFFFFF"/>
                </a:solidFill>
                <a:latin typeface="Montserrat Bold"/>
                <a:ea typeface="Montserrat Bold"/>
                <a:cs typeface="Montserrat Bold"/>
                <a:sym typeface="Montserrat Bold"/>
              </a:defRPr>
            </a:pPr>
            <a:r>
              <a:rPr lang="pt-PT" sz="5400" dirty="0">
                <a:solidFill>
                  <a:schemeClr val="bg1"/>
                </a:solidFill>
                <a:latin typeface="Roboto Light" panose="02000000000000000000" pitchFamily="2" charset="0"/>
                <a:ea typeface="Roboto Light" panose="02000000000000000000" pitchFamily="2" charset="0"/>
              </a:rPr>
              <a:t>Plataforma para a Circularidade </a:t>
            </a:r>
            <a:endParaRPr lang="pt-PT" sz="5400" b="1" dirty="0">
              <a:solidFill>
                <a:schemeClr val="bg1"/>
              </a:solidFill>
              <a:latin typeface="Roboto Light" panose="02000000000000000000" pitchFamily="2" charset="0"/>
              <a:ea typeface="Roboto Light" panose="02000000000000000000" pitchFamily="2" charset="0"/>
              <a:cs typeface="+mn-cs"/>
              <a:sym typeface="Helvetica"/>
            </a:endParaRPr>
          </a:p>
          <a:p>
            <a:pPr>
              <a:lnSpc>
                <a:spcPct val="120000"/>
              </a:lnSpc>
              <a:defRPr sz="6000">
                <a:solidFill>
                  <a:srgbClr val="FFFFFF"/>
                </a:solidFill>
                <a:latin typeface="Montserrat Bold"/>
                <a:ea typeface="Montserrat Bold"/>
                <a:cs typeface="Montserrat Bold"/>
                <a:sym typeface="Montserrat Bold"/>
              </a:defRPr>
            </a:pPr>
            <a:r>
              <a:rPr lang="pt-PT" sz="5400" dirty="0">
                <a:solidFill>
                  <a:schemeClr val="bg1"/>
                </a:solidFill>
                <a:latin typeface="Roboto Light" panose="02000000000000000000" pitchFamily="2" charset="0"/>
                <a:ea typeface="Roboto Light" panose="02000000000000000000" pitchFamily="2" charset="0"/>
              </a:rPr>
              <a:t>das Embalagens de Vidro em Portugal</a:t>
            </a:r>
            <a:endParaRPr lang="pt-PT" sz="5400" b="1" dirty="0">
              <a:solidFill>
                <a:schemeClr val="bg1"/>
              </a:solidFill>
              <a:latin typeface="Roboto Light" panose="02000000000000000000" pitchFamily="2" charset="0"/>
              <a:ea typeface="Roboto Light" panose="02000000000000000000" pitchFamily="2" charset="0"/>
              <a:cs typeface="+mn-cs"/>
              <a:sym typeface="Helvetica"/>
            </a:endParaRPr>
          </a:p>
        </p:txBody>
      </p:sp>
    </p:spTree>
    <p:extLst>
      <p:ext uri="{BB962C8B-B14F-4D97-AF65-F5344CB8AC3E}">
        <p14:creationId xmlns:p14="http://schemas.microsoft.com/office/powerpoint/2010/main" val="12417097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div.png" descr="div.png"/>
          <p:cNvPicPr>
            <a:picLocks noChangeAspect="1"/>
          </p:cNvPicPr>
          <p:nvPr/>
        </p:nvPicPr>
        <p:blipFill>
          <a:blip r:embed="rId9"/>
          <a:stretch>
            <a:fillRect/>
          </a:stretch>
        </p:blipFill>
        <p:spPr>
          <a:xfrm>
            <a:off x="1231641" y="2677"/>
            <a:ext cx="24384000" cy="13713323"/>
          </a:xfrm>
          <a:prstGeom prst="rect">
            <a:avLst/>
          </a:prstGeom>
          <a:ln w="12700">
            <a:miter lim="400000"/>
          </a:ln>
        </p:spPr>
      </p:pic>
      <p:sp>
        <p:nvSpPr>
          <p:cNvPr id="8" name="Title 3">
            <a:extLst>
              <a:ext uri="{FF2B5EF4-FFF2-40B4-BE49-F238E27FC236}">
                <a16:creationId xmlns:a16="http://schemas.microsoft.com/office/drawing/2014/main" id="{976978BC-2F2F-F355-9159-C78F9974BD6C}"/>
              </a:ext>
            </a:extLst>
          </p:cNvPr>
          <p:cNvSpPr txBox="1">
            <a:spLocks/>
          </p:cNvSpPr>
          <p:nvPr/>
        </p:nvSpPr>
        <p:spPr>
          <a:xfrm>
            <a:off x="-335617" y="1102790"/>
            <a:ext cx="10770206" cy="2651126"/>
          </a:xfrm>
          <a:prstGeom prst="rect">
            <a:avLst/>
          </a:prstGeom>
        </p:spPr>
        <p:txBody>
          <a:bodyPr/>
          <a:lstStyle>
            <a:lvl1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9pPr>
          </a:lstStyle>
          <a:p>
            <a:pPr hangingPunct="1"/>
            <a:r>
              <a:rPr lang="fr-BE" sz="6000" b="1" spc="0" dirty="0" err="1">
                <a:solidFill>
                  <a:srgbClr val="1A3C2B"/>
                </a:solidFill>
                <a:latin typeface="Montserrat Bold"/>
                <a:ea typeface="+mj-ea"/>
                <a:cs typeface="+mj-cs"/>
                <a:sym typeface="Helvetica Neue"/>
              </a:rPr>
              <a:t>Facts</a:t>
            </a:r>
            <a:r>
              <a:rPr lang="fr-BE" sz="6000" b="1" spc="0" dirty="0">
                <a:solidFill>
                  <a:srgbClr val="1A3C2B"/>
                </a:solidFill>
                <a:latin typeface="Montserrat Bold"/>
                <a:ea typeface="+mj-ea"/>
                <a:cs typeface="+mj-cs"/>
                <a:sym typeface="Helvetica Neue"/>
              </a:rPr>
              <a:t> &amp; Figures (2019*)</a:t>
            </a:r>
            <a:endParaRPr lang="en-NL" sz="6000" b="1" spc="0" dirty="0">
              <a:solidFill>
                <a:srgbClr val="1A3C2B"/>
              </a:solidFill>
              <a:latin typeface="Montserrat Bold"/>
              <a:ea typeface="+mj-ea"/>
              <a:cs typeface="+mj-cs"/>
              <a:sym typeface="Helvetica Neue"/>
            </a:endParaRPr>
          </a:p>
        </p:txBody>
      </p:sp>
      <p:sp>
        <p:nvSpPr>
          <p:cNvPr id="9" name="Textfeld 54">
            <a:extLst>
              <a:ext uri="{FF2B5EF4-FFF2-40B4-BE49-F238E27FC236}">
                <a16:creationId xmlns:a16="http://schemas.microsoft.com/office/drawing/2014/main" id="{5C7E1531-4191-1659-CF55-1AFFD3992895}"/>
              </a:ext>
            </a:extLst>
          </p:cNvPr>
          <p:cNvSpPr txBox="1"/>
          <p:nvPr>
            <p:custDataLst>
              <p:tags r:id="rId1"/>
            </p:custDataLst>
          </p:nvPr>
        </p:nvSpPr>
        <p:spPr>
          <a:xfrm>
            <a:off x="394216" y="5871435"/>
            <a:ext cx="5146611" cy="1354217"/>
          </a:xfrm>
          <a:prstGeom prst="rect">
            <a:avLst/>
          </a:prstGeom>
          <a:noFill/>
        </p:spPr>
        <p:txBody>
          <a:bodyPr wrap="square" lIns="0" tIns="0" rIns="0" bIns="0" rtlCol="0" anchor="ctr">
            <a:spAutoFit/>
          </a:bodyPr>
          <a:lstStyle/>
          <a:p>
            <a:pPr defTabSz="1219170" hangingPunct="1">
              <a:lnSpc>
                <a:spcPct val="100000"/>
              </a:lnSpc>
              <a:buClr>
                <a:srgbClr val="41474C"/>
              </a:buClr>
              <a:defRPr/>
            </a:pPr>
            <a:r>
              <a:rPr lang="de-DE" sz="4800" b="1" kern="1200" cap="all" dirty="0">
                <a:solidFill>
                  <a:srgbClr val="B8D590"/>
                </a:solidFill>
                <a:latin typeface="Montserrat Medium" panose="00000600000000000000" pitchFamily="2" charset="0"/>
              </a:rPr>
              <a:t>219 000 </a:t>
            </a:r>
            <a:r>
              <a:rPr lang="de-DE" sz="4800" b="1" kern="1200" dirty="0">
                <a:solidFill>
                  <a:srgbClr val="B8D590"/>
                </a:solidFill>
                <a:latin typeface="Montserrat Medium" panose="00000600000000000000" pitchFamily="2" charset="0"/>
              </a:rPr>
              <a:t>t</a:t>
            </a:r>
            <a:endParaRPr lang="de-DE" sz="4800" b="1" kern="1200" cap="all" dirty="0">
              <a:solidFill>
                <a:srgbClr val="B8D590"/>
              </a:solidFill>
              <a:latin typeface="Montserrat Medium" panose="00000600000000000000" pitchFamily="2" charset="0"/>
            </a:endParaRPr>
          </a:p>
          <a:p>
            <a:pPr defTabSz="1219170" hangingPunct="1">
              <a:lnSpc>
                <a:spcPct val="100000"/>
              </a:lnSpc>
              <a:buClr>
                <a:srgbClr val="41474C"/>
              </a:buClr>
              <a:defRPr/>
            </a:pPr>
            <a:r>
              <a:rPr lang="de-DE" sz="4000" b="1" kern="1200" cap="all" dirty="0">
                <a:solidFill>
                  <a:srgbClr val="41474C"/>
                </a:solidFill>
                <a:latin typeface="Montserrat Medium" panose="00000600000000000000" pitchFamily="2" charset="0"/>
              </a:rPr>
              <a:t>GLASS RECYCLED</a:t>
            </a:r>
            <a:endParaRPr lang="de-DE" sz="4000" kern="1200" cap="all" dirty="0">
              <a:solidFill>
                <a:srgbClr val="41474C"/>
              </a:solidFill>
              <a:latin typeface="Montserrat Medium" panose="00000600000000000000" pitchFamily="2" charset="0"/>
            </a:endParaRPr>
          </a:p>
        </p:txBody>
      </p:sp>
      <p:sp>
        <p:nvSpPr>
          <p:cNvPr id="10" name="Textfeld 54">
            <a:extLst>
              <a:ext uri="{FF2B5EF4-FFF2-40B4-BE49-F238E27FC236}">
                <a16:creationId xmlns:a16="http://schemas.microsoft.com/office/drawing/2014/main" id="{A8E8D2B1-FA62-0A69-07CF-8EBCE5767FEC}"/>
              </a:ext>
            </a:extLst>
          </p:cNvPr>
          <p:cNvSpPr txBox="1"/>
          <p:nvPr>
            <p:custDataLst>
              <p:tags r:id="rId2"/>
            </p:custDataLst>
          </p:nvPr>
        </p:nvSpPr>
        <p:spPr>
          <a:xfrm>
            <a:off x="7501809" y="5709737"/>
            <a:ext cx="5007426" cy="1908215"/>
          </a:xfrm>
          <a:prstGeom prst="rect">
            <a:avLst/>
          </a:prstGeom>
          <a:noFill/>
        </p:spPr>
        <p:txBody>
          <a:bodyPr wrap="square" lIns="0" tIns="0" rIns="0" bIns="0" rtlCol="0" anchor="ctr">
            <a:spAutoFit/>
          </a:bodyPr>
          <a:lstStyle/>
          <a:p>
            <a:pPr defTabSz="1219170" hangingPunct="1">
              <a:lnSpc>
                <a:spcPct val="100000"/>
              </a:lnSpc>
              <a:buClr>
                <a:srgbClr val="41474C"/>
              </a:buClr>
              <a:defRPr/>
            </a:pPr>
            <a:r>
              <a:rPr lang="de-DE" sz="4800" b="1" kern="1200" cap="all" dirty="0">
                <a:solidFill>
                  <a:srgbClr val="B8D590"/>
                </a:solidFill>
                <a:latin typeface="Montserrat Medium" panose="00000600000000000000" pitchFamily="2" charset="0"/>
              </a:rPr>
              <a:t>56%</a:t>
            </a:r>
          </a:p>
          <a:p>
            <a:pPr defTabSz="1219170" hangingPunct="1">
              <a:lnSpc>
                <a:spcPct val="100000"/>
              </a:lnSpc>
              <a:buClr>
                <a:srgbClr val="41474C"/>
              </a:buClr>
              <a:defRPr/>
            </a:pPr>
            <a:r>
              <a:rPr lang="de-DE" sz="4000" b="1" kern="1200" cap="all" dirty="0">
                <a:solidFill>
                  <a:srgbClr val="41474C"/>
                </a:solidFill>
                <a:latin typeface="Montserrat Medium" panose="00000600000000000000" pitchFamily="2" charset="0"/>
              </a:rPr>
              <a:t>GLASS RECYCLING </a:t>
            </a:r>
          </a:p>
          <a:p>
            <a:pPr defTabSz="1219170">
              <a:buClr>
                <a:srgbClr val="41474C"/>
              </a:buClr>
              <a:defRPr/>
            </a:pPr>
            <a:r>
              <a:rPr lang="de-DE" sz="4000" b="1" kern="1200" cap="all" dirty="0">
                <a:solidFill>
                  <a:srgbClr val="41474C"/>
                </a:solidFill>
                <a:latin typeface="Montserrat Medium" panose="00000600000000000000" pitchFamily="2" charset="0"/>
              </a:rPr>
              <a:t>RATE</a:t>
            </a:r>
          </a:p>
        </p:txBody>
      </p:sp>
      <p:sp>
        <p:nvSpPr>
          <p:cNvPr id="11" name="TextBox 6">
            <a:extLst>
              <a:ext uri="{FF2B5EF4-FFF2-40B4-BE49-F238E27FC236}">
                <a16:creationId xmlns:a16="http://schemas.microsoft.com/office/drawing/2014/main" id="{39483622-677F-D2A0-303C-A70E12F6B04A}"/>
              </a:ext>
            </a:extLst>
          </p:cNvPr>
          <p:cNvSpPr txBox="1"/>
          <p:nvPr/>
        </p:nvSpPr>
        <p:spPr>
          <a:xfrm>
            <a:off x="1948958" y="12697851"/>
            <a:ext cx="3100528" cy="480131"/>
          </a:xfrm>
          <a:prstGeom prst="rect">
            <a:avLst/>
          </a:prstGeom>
          <a:noFill/>
        </p:spPr>
        <p:txBody>
          <a:bodyPr wrap="none" rtlCol="0">
            <a:spAutoFit/>
          </a:bodyPr>
          <a:lstStyle/>
          <a:p>
            <a:r>
              <a:rPr lang="en-GB" sz="2800" i="1" dirty="0"/>
              <a:t>* Source: Eurostat</a:t>
            </a:r>
          </a:p>
        </p:txBody>
      </p:sp>
      <p:sp>
        <p:nvSpPr>
          <p:cNvPr id="12" name="Textfeld 54">
            <a:extLst>
              <a:ext uri="{FF2B5EF4-FFF2-40B4-BE49-F238E27FC236}">
                <a16:creationId xmlns:a16="http://schemas.microsoft.com/office/drawing/2014/main" id="{7C3EB3CF-0E50-280C-2174-52842EEA0F1A}"/>
              </a:ext>
            </a:extLst>
          </p:cNvPr>
          <p:cNvSpPr txBox="1"/>
          <p:nvPr>
            <p:custDataLst>
              <p:tags r:id="rId3"/>
            </p:custDataLst>
          </p:nvPr>
        </p:nvSpPr>
        <p:spPr>
          <a:xfrm>
            <a:off x="787657" y="2841408"/>
            <a:ext cx="4359730" cy="1354217"/>
          </a:xfrm>
          <a:prstGeom prst="rect">
            <a:avLst/>
          </a:prstGeom>
          <a:noFill/>
        </p:spPr>
        <p:txBody>
          <a:bodyPr wrap="square" lIns="0" tIns="0" rIns="0" bIns="0" rtlCol="0" anchor="ctr">
            <a:spAutoFit/>
          </a:bodyPr>
          <a:lstStyle/>
          <a:p>
            <a:pPr defTabSz="1219170" hangingPunct="1">
              <a:lnSpc>
                <a:spcPct val="100000"/>
              </a:lnSpc>
              <a:buClr>
                <a:srgbClr val="41474C"/>
              </a:buClr>
              <a:defRPr/>
            </a:pPr>
            <a:r>
              <a:rPr lang="de-DE" sz="4800" b="1" kern="1200" cap="all" dirty="0">
                <a:solidFill>
                  <a:srgbClr val="7AC6B6"/>
                </a:solidFill>
                <a:latin typeface="Montserrat Medium" panose="00000600000000000000" pitchFamily="2" charset="0"/>
              </a:rPr>
              <a:t>10.3 Million</a:t>
            </a:r>
          </a:p>
          <a:p>
            <a:pPr defTabSz="1219170" hangingPunct="1">
              <a:lnSpc>
                <a:spcPct val="100000"/>
              </a:lnSpc>
              <a:buClr>
                <a:srgbClr val="41474C"/>
              </a:buClr>
              <a:defRPr/>
            </a:pPr>
            <a:r>
              <a:rPr lang="de-DE" sz="4000" b="1" kern="1200" cap="all" dirty="0">
                <a:solidFill>
                  <a:srgbClr val="41474C"/>
                </a:solidFill>
                <a:latin typeface="Montserrat Medium" panose="00000600000000000000" pitchFamily="2" charset="0"/>
              </a:rPr>
              <a:t>Inhabitants</a:t>
            </a:r>
            <a:endParaRPr lang="de-DE" sz="4000" b="1" strike="sngStrike" kern="1200" cap="all" dirty="0">
              <a:solidFill>
                <a:srgbClr val="41474C"/>
              </a:solidFill>
              <a:latin typeface="Montserrat Medium" panose="00000600000000000000" pitchFamily="2" charset="0"/>
            </a:endParaRPr>
          </a:p>
        </p:txBody>
      </p:sp>
      <p:sp>
        <p:nvSpPr>
          <p:cNvPr id="13" name="Textfeld 54">
            <a:extLst>
              <a:ext uri="{FF2B5EF4-FFF2-40B4-BE49-F238E27FC236}">
                <a16:creationId xmlns:a16="http://schemas.microsoft.com/office/drawing/2014/main" id="{FA192ABB-BF21-8503-3F38-390E1E050332}"/>
              </a:ext>
            </a:extLst>
          </p:cNvPr>
          <p:cNvSpPr txBox="1"/>
          <p:nvPr>
            <p:custDataLst>
              <p:tags r:id="rId4"/>
            </p:custDataLst>
          </p:nvPr>
        </p:nvSpPr>
        <p:spPr>
          <a:xfrm>
            <a:off x="7327252" y="2887557"/>
            <a:ext cx="5007425" cy="1280351"/>
          </a:xfrm>
          <a:prstGeom prst="rect">
            <a:avLst/>
          </a:prstGeom>
          <a:noFill/>
        </p:spPr>
        <p:txBody>
          <a:bodyPr wrap="square" lIns="0" tIns="0" rIns="0" bIns="0" rtlCol="0" anchor="ctr">
            <a:spAutoFit/>
          </a:bodyPr>
          <a:lstStyle/>
          <a:p>
            <a:pPr defTabSz="1219170">
              <a:buClr>
                <a:srgbClr val="41474C"/>
              </a:buClr>
              <a:defRPr/>
            </a:pPr>
            <a:r>
              <a:rPr lang="de-DE" sz="4800" b="1" cap="all" dirty="0">
                <a:solidFill>
                  <a:srgbClr val="7AC6B6"/>
                </a:solidFill>
                <a:latin typeface="Montserrat Medium" panose="00000600000000000000" pitchFamily="2" charset="0"/>
              </a:rPr>
              <a:t>€24.6K</a:t>
            </a:r>
            <a:endParaRPr lang="de-DE" sz="4800" b="1" kern="1200" cap="all" dirty="0">
              <a:solidFill>
                <a:srgbClr val="7AC6B6"/>
              </a:solidFill>
              <a:latin typeface="Montserrat Medium" panose="00000600000000000000" pitchFamily="2" charset="0"/>
            </a:endParaRPr>
          </a:p>
          <a:p>
            <a:pPr defTabSz="1219170" hangingPunct="1">
              <a:lnSpc>
                <a:spcPct val="100000"/>
              </a:lnSpc>
              <a:buClr>
                <a:srgbClr val="41474C"/>
              </a:buClr>
              <a:defRPr/>
            </a:pPr>
            <a:r>
              <a:rPr lang="de-DE" sz="4000" b="1" kern="1200" cap="all" dirty="0">
                <a:solidFill>
                  <a:srgbClr val="41474C"/>
                </a:solidFill>
                <a:latin typeface="Montserrat Medium" panose="00000600000000000000" pitchFamily="2" charset="0"/>
              </a:rPr>
              <a:t>GDP </a:t>
            </a:r>
            <a:r>
              <a:rPr lang="de-DE" sz="4000" b="1" cap="all" dirty="0">
                <a:solidFill>
                  <a:srgbClr val="41474C"/>
                </a:solidFill>
                <a:latin typeface="Montserrat Medium" panose="00000600000000000000" pitchFamily="2" charset="0"/>
              </a:rPr>
              <a:t>PER CAPITA</a:t>
            </a:r>
            <a:endParaRPr lang="de-DE" sz="4000" b="1" kern="1200" cap="all" dirty="0">
              <a:solidFill>
                <a:srgbClr val="41474C"/>
              </a:solidFill>
              <a:latin typeface="Montserrat Medium" panose="00000600000000000000" pitchFamily="2" charset="0"/>
            </a:endParaRPr>
          </a:p>
        </p:txBody>
      </p:sp>
      <p:sp>
        <p:nvSpPr>
          <p:cNvPr id="14" name="Textfeld 54">
            <a:extLst>
              <a:ext uri="{FF2B5EF4-FFF2-40B4-BE49-F238E27FC236}">
                <a16:creationId xmlns:a16="http://schemas.microsoft.com/office/drawing/2014/main" id="{34517392-AB3A-6CEB-E6CA-C763336C3D29}"/>
              </a:ext>
            </a:extLst>
          </p:cNvPr>
          <p:cNvSpPr txBox="1"/>
          <p:nvPr>
            <p:custDataLst>
              <p:tags r:id="rId5"/>
            </p:custDataLst>
          </p:nvPr>
        </p:nvSpPr>
        <p:spPr>
          <a:xfrm>
            <a:off x="7832270" y="8354245"/>
            <a:ext cx="4359730" cy="2585323"/>
          </a:xfrm>
          <a:prstGeom prst="rect">
            <a:avLst/>
          </a:prstGeom>
          <a:noFill/>
        </p:spPr>
        <p:txBody>
          <a:bodyPr wrap="square" lIns="0" tIns="0" rIns="0" bIns="0" rtlCol="0" anchor="ctr">
            <a:spAutoFit/>
          </a:bodyPr>
          <a:lstStyle/>
          <a:p>
            <a:pPr defTabSz="1219170" hangingPunct="1">
              <a:lnSpc>
                <a:spcPct val="100000"/>
              </a:lnSpc>
              <a:buClr>
                <a:srgbClr val="41474C"/>
              </a:buClr>
              <a:defRPr/>
            </a:pPr>
            <a:r>
              <a:rPr lang="de-DE" sz="4800" b="1" cap="all" dirty="0">
                <a:solidFill>
                  <a:srgbClr val="B8D590"/>
                </a:solidFill>
                <a:latin typeface="Montserrat Medium" panose="00000600000000000000" pitchFamily="2" charset="0"/>
              </a:rPr>
              <a:t>240</a:t>
            </a:r>
            <a:endParaRPr lang="de-DE" sz="4800" b="1" kern="1200" cap="all" dirty="0">
              <a:solidFill>
                <a:srgbClr val="B8D590"/>
              </a:solidFill>
              <a:latin typeface="Montserrat Medium" panose="00000600000000000000" pitchFamily="2" charset="0"/>
            </a:endParaRPr>
          </a:p>
          <a:p>
            <a:pPr defTabSz="1219170" hangingPunct="1">
              <a:lnSpc>
                <a:spcPct val="100000"/>
              </a:lnSpc>
              <a:buClr>
                <a:srgbClr val="41474C"/>
              </a:buClr>
              <a:defRPr/>
            </a:pPr>
            <a:r>
              <a:rPr lang="de-DE" sz="4000" b="1" kern="1200" cap="all" dirty="0">
                <a:solidFill>
                  <a:srgbClr val="41474C"/>
                </a:solidFill>
                <a:latin typeface="Montserrat Medium" panose="00000600000000000000" pitchFamily="2" charset="0"/>
              </a:rPr>
              <a:t>Inhabitants PER</a:t>
            </a:r>
          </a:p>
          <a:p>
            <a:pPr defTabSz="1219170" hangingPunct="1">
              <a:lnSpc>
                <a:spcPct val="100000"/>
              </a:lnSpc>
              <a:buClr>
                <a:srgbClr val="41474C"/>
              </a:buClr>
              <a:defRPr/>
            </a:pPr>
            <a:r>
              <a:rPr lang="de-DE" sz="4000" b="1" cap="all" dirty="0">
                <a:solidFill>
                  <a:srgbClr val="41474C"/>
                </a:solidFill>
                <a:latin typeface="Montserrat Medium" panose="00000600000000000000" pitchFamily="2" charset="0"/>
              </a:rPr>
              <a:t>BOTTLE BANK</a:t>
            </a:r>
            <a:endParaRPr lang="de-DE" sz="4000" b="1" kern="1200" cap="all" dirty="0">
              <a:solidFill>
                <a:srgbClr val="41474C"/>
              </a:solidFill>
              <a:latin typeface="Montserrat Medium" panose="00000600000000000000" pitchFamily="2" charset="0"/>
            </a:endParaRPr>
          </a:p>
        </p:txBody>
      </p:sp>
      <p:sp>
        <p:nvSpPr>
          <p:cNvPr id="15" name="Textfeld 54">
            <a:extLst>
              <a:ext uri="{FF2B5EF4-FFF2-40B4-BE49-F238E27FC236}">
                <a16:creationId xmlns:a16="http://schemas.microsoft.com/office/drawing/2014/main" id="{8034C326-203D-B347-8F2D-289DE7DC381B}"/>
              </a:ext>
            </a:extLst>
          </p:cNvPr>
          <p:cNvSpPr txBox="1"/>
          <p:nvPr>
            <p:custDataLst>
              <p:tags r:id="rId6"/>
            </p:custDataLst>
          </p:nvPr>
        </p:nvSpPr>
        <p:spPr>
          <a:xfrm>
            <a:off x="-202324" y="8486169"/>
            <a:ext cx="6043288" cy="2585323"/>
          </a:xfrm>
          <a:prstGeom prst="rect">
            <a:avLst/>
          </a:prstGeom>
          <a:noFill/>
        </p:spPr>
        <p:txBody>
          <a:bodyPr wrap="square" lIns="0" tIns="0" rIns="0" bIns="0" rtlCol="0" anchor="ctr">
            <a:spAutoFit/>
          </a:bodyPr>
          <a:lstStyle/>
          <a:p>
            <a:pPr defTabSz="1219170" hangingPunct="1">
              <a:lnSpc>
                <a:spcPct val="100000"/>
              </a:lnSpc>
              <a:buClr>
                <a:srgbClr val="41474C"/>
              </a:buClr>
              <a:defRPr/>
            </a:pPr>
            <a:r>
              <a:rPr lang="de-DE" sz="4800" b="1" cap="all" dirty="0">
                <a:solidFill>
                  <a:srgbClr val="B8D590"/>
                </a:solidFill>
                <a:latin typeface="Montserrat Medium" panose="00000600000000000000" pitchFamily="2" charset="0"/>
              </a:rPr>
              <a:t>21.3</a:t>
            </a:r>
          </a:p>
          <a:p>
            <a:pPr defTabSz="1219170" hangingPunct="1">
              <a:lnSpc>
                <a:spcPct val="100000"/>
              </a:lnSpc>
              <a:buClr>
                <a:srgbClr val="41474C"/>
              </a:buClr>
              <a:defRPr/>
            </a:pPr>
            <a:r>
              <a:rPr lang="de-DE" sz="4000" b="1" kern="1200" cap="all" dirty="0">
                <a:solidFill>
                  <a:srgbClr val="41474C"/>
                </a:solidFill>
                <a:latin typeface="Montserrat Medium" panose="00000600000000000000" pitchFamily="2" charset="0"/>
              </a:rPr>
              <a:t>KG OF GLASS </a:t>
            </a:r>
            <a:r>
              <a:rPr lang="de-DE" sz="4000" b="1" cap="all" dirty="0">
                <a:solidFill>
                  <a:srgbClr val="41474C"/>
                </a:solidFill>
                <a:latin typeface="Montserrat Medium" panose="00000600000000000000" pitchFamily="2" charset="0"/>
              </a:rPr>
              <a:t>RECYCLED </a:t>
            </a:r>
            <a:r>
              <a:rPr lang="de-DE" sz="4000" b="1" kern="1200" cap="all" dirty="0">
                <a:solidFill>
                  <a:srgbClr val="41474C"/>
                </a:solidFill>
                <a:latin typeface="Montserrat Medium" panose="00000600000000000000" pitchFamily="2" charset="0"/>
              </a:rPr>
              <a:t>PER INHABITANT</a:t>
            </a:r>
          </a:p>
        </p:txBody>
      </p:sp>
      <p:sp>
        <p:nvSpPr>
          <p:cNvPr id="16" name="Textfeld 54">
            <a:extLst>
              <a:ext uri="{FF2B5EF4-FFF2-40B4-BE49-F238E27FC236}">
                <a16:creationId xmlns:a16="http://schemas.microsoft.com/office/drawing/2014/main" id="{2B8BAFDD-A512-741F-AE86-71EA181B6C7A}"/>
              </a:ext>
            </a:extLst>
          </p:cNvPr>
          <p:cNvSpPr txBox="1"/>
          <p:nvPr>
            <p:custDataLst>
              <p:tags r:id="rId7"/>
            </p:custDataLst>
          </p:nvPr>
        </p:nvSpPr>
        <p:spPr>
          <a:xfrm>
            <a:off x="13153825" y="2918335"/>
            <a:ext cx="4359730" cy="1218795"/>
          </a:xfrm>
          <a:prstGeom prst="rect">
            <a:avLst/>
          </a:prstGeom>
          <a:noFill/>
        </p:spPr>
        <p:txBody>
          <a:bodyPr wrap="square" lIns="0" tIns="0" rIns="0" bIns="0" rtlCol="0" anchor="ctr">
            <a:spAutoFit/>
          </a:bodyPr>
          <a:lstStyle/>
          <a:p>
            <a:pPr defTabSz="1219170">
              <a:buClr>
                <a:srgbClr val="41474C"/>
              </a:buClr>
              <a:defRPr/>
            </a:pPr>
            <a:r>
              <a:rPr lang="de-DE" sz="4800" b="1" cap="all" dirty="0">
                <a:solidFill>
                  <a:srgbClr val="7AC6B6"/>
                </a:solidFill>
                <a:latin typeface="Montserrat Medium" panose="00000600000000000000" pitchFamily="2" charset="0"/>
              </a:rPr>
              <a:t>92 212 </a:t>
            </a:r>
          </a:p>
          <a:p>
            <a:pPr defTabSz="1219170">
              <a:buClr>
                <a:srgbClr val="41474C"/>
              </a:buClr>
              <a:defRPr/>
            </a:pPr>
            <a:r>
              <a:rPr lang="de-DE" sz="4000" b="1" cap="all" dirty="0">
                <a:solidFill>
                  <a:srgbClr val="41474C"/>
                </a:solidFill>
                <a:latin typeface="Montserrat Medium" panose="00000600000000000000" pitchFamily="2" charset="0"/>
              </a:rPr>
              <a:t>km²</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D2AF"/>
        </a:solidFill>
        <a:effectLst/>
      </p:bgPr>
    </p:bg>
    <p:spTree>
      <p:nvGrpSpPr>
        <p:cNvPr id="1" name=""/>
        <p:cNvGrpSpPr/>
        <p:nvPr/>
      </p:nvGrpSpPr>
      <p:grpSpPr>
        <a:xfrm>
          <a:off x="0" y="0"/>
          <a:ext cx="0" cy="0"/>
          <a:chOff x="0" y="0"/>
          <a:chExt cx="0" cy="0"/>
        </a:xfrm>
      </p:grpSpPr>
      <p:sp>
        <p:nvSpPr>
          <p:cNvPr id="12" name="TextBox 6">
            <a:extLst>
              <a:ext uri="{FF2B5EF4-FFF2-40B4-BE49-F238E27FC236}">
                <a16:creationId xmlns:a16="http://schemas.microsoft.com/office/drawing/2014/main" id="{972EF377-067F-6016-AE86-6D08F98FC1F9}"/>
              </a:ext>
            </a:extLst>
          </p:cNvPr>
          <p:cNvSpPr txBox="1"/>
          <p:nvPr/>
        </p:nvSpPr>
        <p:spPr>
          <a:xfrm>
            <a:off x="2143564" y="12697851"/>
            <a:ext cx="2985112" cy="480131"/>
          </a:xfrm>
          <a:prstGeom prst="rect">
            <a:avLst/>
          </a:prstGeom>
          <a:noFill/>
        </p:spPr>
        <p:txBody>
          <a:bodyPr wrap="none" rtlCol="0">
            <a:spAutoFit/>
          </a:bodyPr>
          <a:lstStyle/>
          <a:p>
            <a:r>
              <a:rPr lang="en-GB" sz="2800" i="1" dirty="0">
                <a:latin typeface="Roboto"/>
              </a:rPr>
              <a:t>* Source: Eurostat</a:t>
            </a:r>
          </a:p>
        </p:txBody>
      </p:sp>
      <p:sp>
        <p:nvSpPr>
          <p:cNvPr id="14" name="Rectangle 28">
            <a:extLst>
              <a:ext uri="{FF2B5EF4-FFF2-40B4-BE49-F238E27FC236}">
                <a16:creationId xmlns:a16="http://schemas.microsoft.com/office/drawing/2014/main" id="{30B6067E-2C08-37CB-B9AA-09DC8989519A}"/>
              </a:ext>
            </a:extLst>
          </p:cNvPr>
          <p:cNvSpPr/>
          <p:nvPr/>
        </p:nvSpPr>
        <p:spPr>
          <a:xfrm>
            <a:off x="15264494" y="1677267"/>
            <a:ext cx="8570848" cy="547842"/>
          </a:xfrm>
          <a:prstGeom prst="rect">
            <a:avLst/>
          </a:prstGeom>
        </p:spPr>
        <p:txBody>
          <a:bodyPr wrap="square">
            <a:spAutoFit/>
          </a:bodyPr>
          <a:lstStyle/>
          <a:p>
            <a:pPr algn="ctr" fontAlgn="ctr"/>
            <a:r>
              <a:rPr lang="pt-PT" sz="3200" dirty="0">
                <a:latin typeface="Roboto"/>
              </a:rPr>
              <a:t>Glass </a:t>
            </a:r>
            <a:r>
              <a:rPr lang="pt-PT" sz="3200" dirty="0" err="1">
                <a:latin typeface="Roboto"/>
              </a:rPr>
              <a:t>Packaging</a:t>
            </a:r>
            <a:r>
              <a:rPr lang="pt-PT" sz="3200" dirty="0">
                <a:latin typeface="Roboto"/>
              </a:rPr>
              <a:t> 2019 Kgs/inhabitant/year*</a:t>
            </a:r>
            <a:endParaRPr lang="pt-PT" sz="3200" b="1" dirty="0">
              <a:solidFill>
                <a:srgbClr val="FFFFFF"/>
              </a:solidFill>
              <a:latin typeface="Roboto"/>
            </a:endParaRPr>
          </a:p>
        </p:txBody>
      </p:sp>
      <p:sp>
        <p:nvSpPr>
          <p:cNvPr id="16" name="Lorem ipsum dolor sit amet, consectetur adipiscing elit. Cras quis lectus ac elit semper tincidunt. Donec in libero libero. Nulla pellentesque fermentum neque, ac aliquet libero dignissim id. Maecenas quis cursus lectus, ut condimentum risus. Quisque feu">
            <a:extLst>
              <a:ext uri="{FF2B5EF4-FFF2-40B4-BE49-F238E27FC236}">
                <a16:creationId xmlns:a16="http://schemas.microsoft.com/office/drawing/2014/main" id="{1818812A-21C0-889B-A0E1-EE7FECF4EF31}"/>
              </a:ext>
            </a:extLst>
          </p:cNvPr>
          <p:cNvSpPr txBox="1"/>
          <p:nvPr/>
        </p:nvSpPr>
        <p:spPr>
          <a:xfrm>
            <a:off x="603194" y="5162800"/>
            <a:ext cx="13815924" cy="50463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1600" tIns="101600" rIns="101600" bIns="101600" anchor="ctr">
            <a:spAutoFit/>
          </a:bodyPr>
          <a:lstStyle/>
          <a:p>
            <a:pPr marL="1371600" indent="-1371600" algn="just" defTabSz="914400">
              <a:lnSpc>
                <a:spcPct val="110000"/>
              </a:lnSpc>
              <a:buSzPct val="100000"/>
              <a:buFontTx/>
              <a:buAutoNum type="arabicPeriod" startAt="3"/>
              <a:tabLst>
                <a:tab pos="21945600" algn="l"/>
              </a:tabLst>
              <a:defRPr sz="2300">
                <a:solidFill>
                  <a:srgbClr val="D9D9D9"/>
                </a:solidFill>
                <a:latin typeface="+mj-lt"/>
                <a:ea typeface="+mj-ea"/>
                <a:cs typeface="+mj-cs"/>
                <a:sym typeface="Helvetica"/>
              </a:defRPr>
            </a:pPr>
            <a:r>
              <a:rPr lang="en-US" sz="3200" dirty="0">
                <a:solidFill>
                  <a:schemeClr val="tx1"/>
                </a:solidFill>
                <a:latin typeface="Montserrat Medium" panose="00000600000000000000" pitchFamily="2" charset="0"/>
                <a:ea typeface="Roboto Condensed" panose="02000000000000000000" pitchFamily="2" charset="0"/>
              </a:rPr>
              <a:t>Give special focus on the glass collections of the HORECA;
Capture the potential of Glass packaging, associated with consumers’ houses;
Bet heavily on improving our EPR system performance; 
Promote awareness-raising and education activities, both for HORECA channel and retailers, as well as consumers, to increase the recycling quality of this packaging material;
Maximize the use of recycled glass in the production of new glass packaging.</a:t>
            </a:r>
            <a:endParaRPr lang="en-US" sz="3200" dirty="0">
              <a:solidFill>
                <a:schemeClr val="tx1"/>
              </a:solidFill>
              <a:latin typeface="Montserrat Medium" panose="00000600000000000000" pitchFamily="2" charset="0"/>
            </a:endParaRPr>
          </a:p>
        </p:txBody>
      </p:sp>
      <p:sp>
        <p:nvSpPr>
          <p:cNvPr id="17" name="CaixaDeTexto 16">
            <a:extLst>
              <a:ext uri="{FF2B5EF4-FFF2-40B4-BE49-F238E27FC236}">
                <a16:creationId xmlns:a16="http://schemas.microsoft.com/office/drawing/2014/main" id="{ECF9ABD1-26D5-8FB0-1297-BE98727241D5}"/>
              </a:ext>
            </a:extLst>
          </p:cNvPr>
          <p:cNvSpPr txBox="1"/>
          <p:nvPr/>
        </p:nvSpPr>
        <p:spPr>
          <a:xfrm>
            <a:off x="603194" y="3018540"/>
            <a:ext cx="13831520" cy="2225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371600" indent="-1371600" algn="just" defTabSz="914400">
              <a:lnSpc>
                <a:spcPct val="110000"/>
              </a:lnSpc>
              <a:buSzPct val="100000"/>
              <a:buAutoNum type="arabicPeriod"/>
              <a:tabLst>
                <a:tab pos="21945600" algn="l"/>
              </a:tabLst>
              <a:defRPr sz="2300">
                <a:solidFill>
                  <a:srgbClr val="D9D9D9"/>
                </a:solidFill>
                <a:latin typeface="+mj-lt"/>
                <a:ea typeface="+mj-ea"/>
                <a:cs typeface="+mj-cs"/>
                <a:sym typeface="Helvetica"/>
              </a:defRPr>
            </a:pPr>
            <a:r>
              <a:rPr lang="en-US" sz="3200" dirty="0">
                <a:solidFill>
                  <a:schemeClr val="tx1"/>
                </a:solidFill>
                <a:latin typeface="Montserrat Medium" panose="00000600000000000000" pitchFamily="2" charset="0"/>
                <a:ea typeface="Roboto Condensed" panose="02000000000000000000" pitchFamily="2" charset="0"/>
              </a:rPr>
              <a:t>Prevent or reduce the impact of glass packaging and its waste on the environment;
Ensure the functioning of the internal market, with an economic and environmental balance;</a:t>
            </a:r>
          </a:p>
        </p:txBody>
      </p:sp>
      <p:sp>
        <p:nvSpPr>
          <p:cNvPr id="18" name="Title 3">
            <a:extLst>
              <a:ext uri="{FF2B5EF4-FFF2-40B4-BE49-F238E27FC236}">
                <a16:creationId xmlns:a16="http://schemas.microsoft.com/office/drawing/2014/main" id="{8FDF97CD-043D-A732-2C4C-9C22E21A3BE2}"/>
              </a:ext>
            </a:extLst>
          </p:cNvPr>
          <p:cNvSpPr txBox="1">
            <a:spLocks/>
          </p:cNvSpPr>
          <p:nvPr/>
        </p:nvSpPr>
        <p:spPr>
          <a:xfrm>
            <a:off x="603193" y="899546"/>
            <a:ext cx="5503693" cy="2651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1pPr>
            <a:lvl2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2pPr>
            <a:lvl3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3pPr>
            <a:lvl4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4pPr>
            <a:lvl5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5pPr>
            <a:lvl6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6pPr>
            <a:lvl7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7pPr>
            <a:lvl8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8pPr>
            <a:lvl9pPr marL="0" marR="0" indent="0" algn="ctr" defTabSz="2438400" rtl="0" latinLnBrk="0">
              <a:lnSpc>
                <a:spcPct val="80000"/>
              </a:lnSpc>
              <a:spcBef>
                <a:spcPts val="0"/>
              </a:spcBef>
              <a:spcAft>
                <a:spcPts val="0"/>
              </a:spcAft>
              <a:buClrTx/>
              <a:buSzTx/>
              <a:buFontTx/>
              <a:buNone/>
              <a:tabLst/>
              <a:defRPr sz="8400" b="0" i="0" u="none" strike="noStrike" cap="none" spc="-84" baseline="0">
                <a:ln>
                  <a:noFill/>
                </a:ln>
                <a:solidFill>
                  <a:srgbClr val="000000"/>
                </a:solidFill>
                <a:uFillTx/>
                <a:latin typeface="Canela Bold"/>
                <a:ea typeface="Canela Bold"/>
                <a:cs typeface="Canela Bold"/>
                <a:sym typeface="Canela Bold"/>
              </a:defRPr>
            </a:lvl9pPr>
          </a:lstStyle>
          <a:p>
            <a:pPr hangingPunct="1"/>
            <a:r>
              <a:rPr lang="fr-BE" sz="6000" spc="0" dirty="0">
                <a:solidFill>
                  <a:srgbClr val="1A3C2B"/>
                </a:solidFill>
                <a:latin typeface="Montserrat Bold"/>
                <a:ea typeface="+mj-ea"/>
                <a:cs typeface="+mj-cs"/>
              </a:rPr>
              <a:t>Challenges</a:t>
            </a:r>
            <a:r>
              <a:rPr lang="fr-BE" sz="4500" spc="0" dirty="0">
                <a:solidFill>
                  <a:srgbClr val="1A3C2B"/>
                </a:solidFill>
                <a:latin typeface="Montserrat Bold"/>
                <a:ea typeface="+mj-ea"/>
                <a:cs typeface="+mj-cs"/>
              </a:rPr>
              <a:t> </a:t>
            </a:r>
            <a:endParaRPr lang="en-NL" sz="4500" spc="0" dirty="0">
              <a:solidFill>
                <a:srgbClr val="1A3C2B"/>
              </a:solidFill>
              <a:latin typeface="Montserrat Bold"/>
              <a:ea typeface="+mj-ea"/>
              <a:cs typeface="+mj-cs"/>
            </a:endParaRPr>
          </a:p>
        </p:txBody>
      </p:sp>
      <p:pic>
        <p:nvPicPr>
          <p:cNvPr id="3" name="Imagem 2">
            <a:extLst>
              <a:ext uri="{FF2B5EF4-FFF2-40B4-BE49-F238E27FC236}">
                <a16:creationId xmlns:a16="http://schemas.microsoft.com/office/drawing/2014/main" id="{49A3F3F3-C646-F1D6-E1AA-2AAC9851804E}"/>
              </a:ext>
            </a:extLst>
          </p:cNvPr>
          <p:cNvPicPr>
            <a:picLocks noChangeAspect="1"/>
          </p:cNvPicPr>
          <p:nvPr/>
        </p:nvPicPr>
        <p:blipFill>
          <a:blip r:embed="rId2"/>
          <a:stretch>
            <a:fillRect/>
          </a:stretch>
        </p:blipFill>
        <p:spPr>
          <a:xfrm>
            <a:off x="15522420" y="2516171"/>
            <a:ext cx="8258386" cy="1066181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3C2B"/>
        </a:solidFill>
        <a:effectLst/>
      </p:bgPr>
    </p:bg>
    <p:spTree>
      <p:nvGrpSpPr>
        <p:cNvPr id="1" name=""/>
        <p:cNvGrpSpPr/>
        <p:nvPr/>
      </p:nvGrpSpPr>
      <p:grpSpPr>
        <a:xfrm>
          <a:off x="0" y="0"/>
          <a:ext cx="0" cy="0"/>
          <a:chOff x="0" y="0"/>
          <a:chExt cx="0" cy="0"/>
        </a:xfrm>
      </p:grpSpPr>
      <p:sp>
        <p:nvSpPr>
          <p:cNvPr id="345" name="LOREM IPSUM"/>
          <p:cNvSpPr txBox="1"/>
          <p:nvPr/>
        </p:nvSpPr>
        <p:spPr>
          <a:xfrm>
            <a:off x="1042217" y="1146676"/>
            <a:ext cx="20429213" cy="1054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110000"/>
              </a:lnSpc>
              <a:defRPr sz="4500">
                <a:solidFill>
                  <a:srgbClr val="FFFFFF"/>
                </a:solidFill>
                <a:latin typeface="Montserrat Bold"/>
                <a:ea typeface="Montserrat Bold"/>
                <a:cs typeface="Montserrat Bold"/>
                <a:sym typeface="Montserrat Bold"/>
              </a:defRPr>
            </a:lvl1pPr>
          </a:lstStyle>
          <a:p>
            <a:r>
              <a:rPr lang="pt-PT" sz="6000" b="1" dirty="0" err="1"/>
              <a:t>Vision</a:t>
            </a:r>
            <a:endParaRPr sz="6000" b="1" dirty="0"/>
          </a:p>
        </p:txBody>
      </p:sp>
      <p:sp>
        <p:nvSpPr>
          <p:cNvPr id="6" name="Text Placeholder 1">
            <a:extLst>
              <a:ext uri="{FF2B5EF4-FFF2-40B4-BE49-F238E27FC236}">
                <a16:creationId xmlns:a16="http://schemas.microsoft.com/office/drawing/2014/main" id="{750BC425-6381-B93E-B074-F0928E628157}"/>
              </a:ext>
            </a:extLst>
          </p:cNvPr>
          <p:cNvSpPr txBox="1">
            <a:spLocks/>
          </p:cNvSpPr>
          <p:nvPr/>
        </p:nvSpPr>
        <p:spPr>
          <a:xfrm>
            <a:off x="1552574" y="4248580"/>
            <a:ext cx="9013372" cy="6031578"/>
          </a:xfrm>
          <a:prstGeom prst="rect">
            <a:avLst/>
          </a:prstGeom>
        </p:spPr>
        <p:txBody>
          <a:bodyPr>
            <a:noAutofit/>
          </a:bodyPr>
          <a:lstStyle>
            <a:lvl1pPr marL="5461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1pPr>
            <a:lvl2pPr marL="10922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2pPr>
            <a:lvl3pPr marL="16383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3pPr>
            <a:lvl4pPr marL="21844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4pPr>
            <a:lvl5pPr marL="27305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5pPr>
            <a:lvl6pPr marL="32766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6pPr>
            <a:lvl7pPr marL="38227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7pPr>
            <a:lvl8pPr marL="43688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8pPr>
            <a:lvl9pPr marL="4914900" marR="0" indent="-546100" algn="l" defTabSz="2438337" rtl="0" latinLnBrk="0">
              <a:lnSpc>
                <a:spcPct val="90000"/>
              </a:lnSpc>
              <a:spcBef>
                <a:spcPts val="2400"/>
              </a:spcBef>
              <a:spcAft>
                <a:spcPts val="0"/>
              </a:spcAft>
              <a:buClrTx/>
              <a:buSzPct val="150000"/>
              <a:buFontTx/>
              <a:buChar char="•"/>
              <a:tabLst/>
              <a:defRPr sz="4400" b="0" i="0" u="none" strike="noStrike" cap="none" spc="0" baseline="0">
                <a:ln>
                  <a:noFill/>
                </a:ln>
                <a:solidFill>
                  <a:srgbClr val="000000"/>
                </a:solidFill>
                <a:uFillTx/>
                <a:latin typeface="Canela Text Regular"/>
                <a:ea typeface="Canela Text Regular"/>
                <a:cs typeface="Canela Text Regular"/>
                <a:sym typeface="Canela Text Regular"/>
              </a:defRPr>
            </a:lvl9pPr>
          </a:lstStyle>
          <a:p>
            <a:pPr marL="0" indent="0" algn="ctr" hangingPunct="1">
              <a:buNone/>
            </a:pPr>
            <a:r>
              <a:rPr lang="en-US" sz="5400" dirty="0">
                <a:solidFill>
                  <a:schemeClr val="bg1"/>
                </a:solidFill>
                <a:latin typeface="Montserrat Medium" panose="00000600000000000000" pitchFamily="2" charset="0"/>
                <a:ea typeface="Roboto Condensed" panose="02000000000000000000" pitchFamily="2" charset="0"/>
                <a:cs typeface="+mj-cs"/>
              </a:rPr>
              <a:t>“Make Portugal a reference country in the collection and recycling of glass packaging, as well as in the use of recycled glass in the production of new glass packaging".</a:t>
            </a:r>
            <a:endParaRPr lang="en-NL" sz="5400" dirty="0">
              <a:solidFill>
                <a:schemeClr val="bg1"/>
              </a:solidFill>
              <a:latin typeface="Montserrat Medium" panose="00000600000000000000" pitchFamily="2" charset="0"/>
              <a:ea typeface="Roboto Condensed" panose="02000000000000000000" pitchFamily="2" charset="0"/>
            </a:endParaRPr>
          </a:p>
        </p:txBody>
      </p:sp>
      <p:pic>
        <p:nvPicPr>
          <p:cNvPr id="5" name="logo-s:fundo.png" descr="logo-s:fundo.png">
            <a:extLst>
              <a:ext uri="{FF2B5EF4-FFF2-40B4-BE49-F238E27FC236}">
                <a16:creationId xmlns:a16="http://schemas.microsoft.com/office/drawing/2014/main" id="{8969C3E9-BE58-3DB8-01E1-A735CAE32FB8}"/>
              </a:ext>
            </a:extLst>
          </p:cNvPr>
          <p:cNvPicPr>
            <a:picLocks noChangeAspect="1"/>
          </p:cNvPicPr>
          <p:nvPr/>
        </p:nvPicPr>
        <p:blipFill>
          <a:blip r:embed="rId2"/>
          <a:stretch>
            <a:fillRect/>
          </a:stretch>
        </p:blipFill>
        <p:spPr>
          <a:xfrm>
            <a:off x="13818056" y="2673514"/>
            <a:ext cx="6695178" cy="836897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LOREM IPSUM"/>
          <p:cNvSpPr txBox="1"/>
          <p:nvPr/>
        </p:nvSpPr>
        <p:spPr>
          <a:xfrm>
            <a:off x="1046906" y="545744"/>
            <a:ext cx="13128896" cy="1054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457200" indent="-457200" algn="l" defTabSz="457200">
              <a:lnSpc>
                <a:spcPct val="110000"/>
              </a:lnSpc>
              <a:buSzPct val="100000"/>
              <a:buChar char="•"/>
              <a:defRPr sz="4500">
                <a:solidFill>
                  <a:srgbClr val="1A3C2B"/>
                </a:solidFill>
                <a:latin typeface="Montserrat Bold"/>
                <a:ea typeface="Montserrat Bold"/>
                <a:cs typeface="Montserrat Bold"/>
                <a:sym typeface="Montserrat Bold"/>
              </a:defRPr>
            </a:lvl1pPr>
          </a:lstStyle>
          <a:p>
            <a:pPr marL="0" indent="0">
              <a:buNone/>
            </a:pPr>
            <a:r>
              <a:rPr lang="pt-PT" sz="6000" dirty="0" err="1"/>
              <a:t>Founding</a:t>
            </a:r>
            <a:r>
              <a:rPr lang="pt-PT" sz="6000" dirty="0"/>
              <a:t> </a:t>
            </a:r>
            <a:r>
              <a:rPr lang="pt-PT" sz="6000" dirty="0" err="1"/>
              <a:t>Members</a:t>
            </a:r>
            <a:endParaRPr sz="6000" dirty="0"/>
          </a:p>
        </p:txBody>
      </p:sp>
      <p:pic>
        <p:nvPicPr>
          <p:cNvPr id="371" name="Imagem 5" descr="Imagem 5"/>
          <p:cNvPicPr>
            <a:picLocks noChangeAspect="1"/>
          </p:cNvPicPr>
          <p:nvPr/>
        </p:nvPicPr>
        <p:blipFill>
          <a:blip r:embed="rId2"/>
          <a:stretch>
            <a:fillRect/>
          </a:stretch>
        </p:blipFill>
        <p:spPr>
          <a:xfrm>
            <a:off x="7923260" y="11975617"/>
            <a:ext cx="4198301" cy="1441129"/>
          </a:xfrm>
          <a:prstGeom prst="rect">
            <a:avLst/>
          </a:prstGeom>
          <a:ln w="12700">
            <a:miter lim="400000"/>
          </a:ln>
        </p:spPr>
      </p:pic>
      <p:pic>
        <p:nvPicPr>
          <p:cNvPr id="373" name="Picture 2" descr="Picture 2"/>
          <p:cNvPicPr>
            <a:picLocks noChangeAspect="1"/>
          </p:cNvPicPr>
          <p:nvPr/>
        </p:nvPicPr>
        <p:blipFill>
          <a:blip r:embed="rId3"/>
          <a:srcRect l="20504" t="27551" r="20083" b="28854"/>
          <a:stretch>
            <a:fillRect/>
          </a:stretch>
        </p:blipFill>
        <p:spPr>
          <a:xfrm>
            <a:off x="3966759" y="1922050"/>
            <a:ext cx="3636723" cy="2348251"/>
          </a:xfrm>
          <a:prstGeom prst="rect">
            <a:avLst/>
          </a:prstGeom>
          <a:ln w="12700">
            <a:miter lim="400000"/>
          </a:ln>
        </p:spPr>
      </p:pic>
      <p:pic>
        <p:nvPicPr>
          <p:cNvPr id="374" name="Picture 2" descr="Picture 2"/>
          <p:cNvPicPr>
            <a:picLocks noChangeAspect="1"/>
          </p:cNvPicPr>
          <p:nvPr/>
        </p:nvPicPr>
        <p:blipFill>
          <a:blip r:embed="rId4"/>
          <a:stretch>
            <a:fillRect/>
          </a:stretch>
        </p:blipFill>
        <p:spPr>
          <a:xfrm>
            <a:off x="1774690" y="2177902"/>
            <a:ext cx="1636158" cy="1636158"/>
          </a:xfrm>
          <a:prstGeom prst="rect">
            <a:avLst/>
          </a:prstGeom>
          <a:ln w="12700">
            <a:miter lim="400000"/>
          </a:ln>
        </p:spPr>
      </p:pic>
      <p:pic>
        <p:nvPicPr>
          <p:cNvPr id="375" name="Picture 4" descr="Picture 4"/>
          <p:cNvPicPr>
            <a:picLocks noChangeAspect="1"/>
          </p:cNvPicPr>
          <p:nvPr/>
        </p:nvPicPr>
        <p:blipFill>
          <a:blip r:embed="rId5"/>
          <a:stretch>
            <a:fillRect/>
          </a:stretch>
        </p:blipFill>
        <p:spPr>
          <a:xfrm>
            <a:off x="7438685" y="2335153"/>
            <a:ext cx="2519259" cy="1437523"/>
          </a:xfrm>
          <a:prstGeom prst="rect">
            <a:avLst/>
          </a:prstGeom>
          <a:ln w="12700">
            <a:miter lim="400000"/>
          </a:ln>
        </p:spPr>
      </p:pic>
      <p:pic>
        <p:nvPicPr>
          <p:cNvPr id="376" name="Picture 6" descr="Picture 6"/>
          <p:cNvPicPr>
            <a:picLocks noChangeAspect="1"/>
          </p:cNvPicPr>
          <p:nvPr/>
        </p:nvPicPr>
        <p:blipFill>
          <a:blip r:embed="rId6"/>
          <a:srcRect t="10769" b="17721"/>
          <a:stretch>
            <a:fillRect/>
          </a:stretch>
        </p:blipFill>
        <p:spPr>
          <a:xfrm>
            <a:off x="10176067" y="2304676"/>
            <a:ext cx="3647059" cy="1304012"/>
          </a:xfrm>
          <a:prstGeom prst="rect">
            <a:avLst/>
          </a:prstGeom>
          <a:ln w="12700">
            <a:miter lim="400000"/>
          </a:ln>
        </p:spPr>
      </p:pic>
      <p:pic>
        <p:nvPicPr>
          <p:cNvPr id="377" name="Imagem 6" descr="Imagem 6"/>
          <p:cNvPicPr>
            <a:picLocks noChangeAspect="1"/>
          </p:cNvPicPr>
          <p:nvPr/>
        </p:nvPicPr>
        <p:blipFill>
          <a:blip r:embed="rId7"/>
          <a:stretch>
            <a:fillRect/>
          </a:stretch>
        </p:blipFill>
        <p:spPr>
          <a:xfrm>
            <a:off x="14019288" y="2210917"/>
            <a:ext cx="2698539" cy="1327272"/>
          </a:xfrm>
          <a:prstGeom prst="rect">
            <a:avLst/>
          </a:prstGeom>
          <a:ln w="12700">
            <a:miter lim="400000"/>
          </a:ln>
        </p:spPr>
      </p:pic>
      <p:pic>
        <p:nvPicPr>
          <p:cNvPr id="378" name="Picture 10" descr="Picture 10"/>
          <p:cNvPicPr>
            <a:picLocks noChangeAspect="1"/>
          </p:cNvPicPr>
          <p:nvPr/>
        </p:nvPicPr>
        <p:blipFill>
          <a:blip r:embed="rId8"/>
          <a:stretch>
            <a:fillRect/>
          </a:stretch>
        </p:blipFill>
        <p:spPr>
          <a:xfrm>
            <a:off x="16741763" y="2217532"/>
            <a:ext cx="4297350" cy="1383209"/>
          </a:xfrm>
          <a:prstGeom prst="rect">
            <a:avLst/>
          </a:prstGeom>
          <a:ln w="12700">
            <a:miter lim="400000"/>
          </a:ln>
        </p:spPr>
      </p:pic>
      <p:pic>
        <p:nvPicPr>
          <p:cNvPr id="379" name="Picture 12" descr="Picture 12"/>
          <p:cNvPicPr>
            <a:picLocks noChangeAspect="1"/>
          </p:cNvPicPr>
          <p:nvPr/>
        </p:nvPicPr>
        <p:blipFill>
          <a:blip r:embed="rId9"/>
          <a:stretch>
            <a:fillRect/>
          </a:stretch>
        </p:blipFill>
        <p:spPr>
          <a:xfrm>
            <a:off x="1352232" y="3847645"/>
            <a:ext cx="4117231" cy="2060358"/>
          </a:xfrm>
          <a:prstGeom prst="rect">
            <a:avLst/>
          </a:prstGeom>
          <a:ln w="12700">
            <a:miter lim="400000"/>
          </a:ln>
        </p:spPr>
      </p:pic>
      <p:pic>
        <p:nvPicPr>
          <p:cNvPr id="380" name="Picture 14" descr="Picture 14"/>
          <p:cNvPicPr>
            <a:picLocks noChangeAspect="1"/>
          </p:cNvPicPr>
          <p:nvPr/>
        </p:nvPicPr>
        <p:blipFill>
          <a:blip r:embed="rId10"/>
          <a:stretch>
            <a:fillRect/>
          </a:stretch>
        </p:blipFill>
        <p:spPr>
          <a:xfrm>
            <a:off x="7542135" y="3814059"/>
            <a:ext cx="3221482" cy="1497120"/>
          </a:xfrm>
          <a:prstGeom prst="rect">
            <a:avLst/>
          </a:prstGeom>
          <a:ln w="12700">
            <a:miter lim="400000"/>
          </a:ln>
        </p:spPr>
      </p:pic>
      <p:pic>
        <p:nvPicPr>
          <p:cNvPr id="381" name="Picture 16" descr="Picture 16"/>
          <p:cNvPicPr>
            <a:picLocks noChangeAspect="1"/>
          </p:cNvPicPr>
          <p:nvPr/>
        </p:nvPicPr>
        <p:blipFill>
          <a:blip r:embed="rId11"/>
          <a:stretch>
            <a:fillRect/>
          </a:stretch>
        </p:blipFill>
        <p:spPr>
          <a:xfrm>
            <a:off x="12703340" y="3656565"/>
            <a:ext cx="3544157" cy="1976249"/>
          </a:xfrm>
          <a:prstGeom prst="rect">
            <a:avLst/>
          </a:prstGeom>
          <a:ln w="12700">
            <a:miter lim="400000"/>
          </a:ln>
        </p:spPr>
      </p:pic>
      <p:pic>
        <p:nvPicPr>
          <p:cNvPr id="382" name="Picture 18" descr="Picture 18"/>
          <p:cNvPicPr>
            <a:picLocks noChangeAspect="1"/>
          </p:cNvPicPr>
          <p:nvPr/>
        </p:nvPicPr>
        <p:blipFill>
          <a:blip r:embed="rId12"/>
          <a:stretch>
            <a:fillRect/>
          </a:stretch>
        </p:blipFill>
        <p:spPr>
          <a:xfrm>
            <a:off x="15646780" y="3615837"/>
            <a:ext cx="2631515" cy="1879654"/>
          </a:xfrm>
          <a:prstGeom prst="rect">
            <a:avLst/>
          </a:prstGeom>
          <a:ln w="12700">
            <a:miter lim="400000"/>
          </a:ln>
        </p:spPr>
      </p:pic>
      <p:pic>
        <p:nvPicPr>
          <p:cNvPr id="383" name="Picture 20" descr="Picture 20"/>
          <p:cNvPicPr>
            <a:picLocks noChangeAspect="1"/>
          </p:cNvPicPr>
          <p:nvPr/>
        </p:nvPicPr>
        <p:blipFill>
          <a:blip r:embed="rId13"/>
          <a:stretch>
            <a:fillRect/>
          </a:stretch>
        </p:blipFill>
        <p:spPr>
          <a:xfrm>
            <a:off x="17732828" y="3709745"/>
            <a:ext cx="3118831" cy="1278722"/>
          </a:xfrm>
          <a:prstGeom prst="rect">
            <a:avLst/>
          </a:prstGeom>
          <a:ln w="12700">
            <a:miter lim="400000"/>
          </a:ln>
        </p:spPr>
      </p:pic>
      <p:pic>
        <p:nvPicPr>
          <p:cNvPr id="384" name="Picture 22" descr="Picture 22"/>
          <p:cNvPicPr>
            <a:picLocks noChangeAspect="1"/>
          </p:cNvPicPr>
          <p:nvPr/>
        </p:nvPicPr>
        <p:blipFill>
          <a:blip r:embed="rId14"/>
          <a:srcRect t="5893"/>
          <a:stretch>
            <a:fillRect/>
          </a:stretch>
        </p:blipFill>
        <p:spPr>
          <a:xfrm>
            <a:off x="20851660" y="3638643"/>
            <a:ext cx="2201655" cy="1810276"/>
          </a:xfrm>
          <a:prstGeom prst="rect">
            <a:avLst/>
          </a:prstGeom>
          <a:ln w="12700">
            <a:miter lim="400000"/>
          </a:ln>
        </p:spPr>
      </p:pic>
      <p:pic>
        <p:nvPicPr>
          <p:cNvPr id="385" name="Picture 4" descr="Picture 4"/>
          <p:cNvPicPr>
            <a:picLocks noChangeAspect="1"/>
          </p:cNvPicPr>
          <p:nvPr/>
        </p:nvPicPr>
        <p:blipFill>
          <a:blip r:embed="rId15"/>
          <a:srcRect l="11401" t="11157" r="9337" b="8990"/>
          <a:stretch>
            <a:fillRect/>
          </a:stretch>
        </p:blipFill>
        <p:spPr>
          <a:xfrm>
            <a:off x="5338350" y="3930244"/>
            <a:ext cx="2182481" cy="1988315"/>
          </a:xfrm>
          <a:prstGeom prst="rect">
            <a:avLst/>
          </a:prstGeom>
          <a:ln w="12700">
            <a:miter lim="400000"/>
          </a:ln>
        </p:spPr>
      </p:pic>
      <p:pic>
        <p:nvPicPr>
          <p:cNvPr id="386" name="Picture 2" descr="Picture 2"/>
          <p:cNvPicPr>
            <a:picLocks noChangeAspect="1"/>
          </p:cNvPicPr>
          <p:nvPr/>
        </p:nvPicPr>
        <p:blipFill>
          <a:blip r:embed="rId16"/>
          <a:srcRect t="23190" b="21868"/>
          <a:stretch>
            <a:fillRect/>
          </a:stretch>
        </p:blipFill>
        <p:spPr>
          <a:xfrm>
            <a:off x="20876945" y="1969415"/>
            <a:ext cx="3294998" cy="1810276"/>
          </a:xfrm>
          <a:prstGeom prst="rect">
            <a:avLst/>
          </a:prstGeom>
          <a:ln w="12700">
            <a:miter lim="400000"/>
          </a:ln>
        </p:spPr>
      </p:pic>
      <p:pic>
        <p:nvPicPr>
          <p:cNvPr id="387" name="Imagem 2" descr="Imagem 2"/>
          <p:cNvPicPr>
            <a:picLocks noChangeAspect="1"/>
          </p:cNvPicPr>
          <p:nvPr/>
        </p:nvPicPr>
        <p:blipFill>
          <a:blip r:embed="rId17"/>
          <a:stretch>
            <a:fillRect/>
          </a:stretch>
        </p:blipFill>
        <p:spPr>
          <a:xfrm>
            <a:off x="9829102" y="3990773"/>
            <a:ext cx="3324470" cy="2350530"/>
          </a:xfrm>
          <a:prstGeom prst="rect">
            <a:avLst/>
          </a:prstGeom>
          <a:ln w="12700">
            <a:miter lim="400000"/>
          </a:ln>
        </p:spPr>
      </p:pic>
      <p:grpSp>
        <p:nvGrpSpPr>
          <p:cNvPr id="407" name="Grupo"/>
          <p:cNvGrpSpPr/>
          <p:nvPr/>
        </p:nvGrpSpPr>
        <p:grpSpPr>
          <a:xfrm>
            <a:off x="1483334" y="6116558"/>
            <a:ext cx="22584980" cy="5677392"/>
            <a:chOff x="0" y="0"/>
            <a:chExt cx="21014544" cy="4432945"/>
          </a:xfrm>
        </p:grpSpPr>
        <p:pic>
          <p:nvPicPr>
            <p:cNvPr id="388" name="Picture 24" descr="Picture 24"/>
            <p:cNvPicPr>
              <a:picLocks noChangeAspect="1"/>
            </p:cNvPicPr>
            <p:nvPr/>
          </p:nvPicPr>
          <p:blipFill>
            <a:blip r:embed="rId18"/>
            <a:stretch>
              <a:fillRect/>
            </a:stretch>
          </p:blipFill>
          <p:spPr>
            <a:xfrm>
              <a:off x="78660" y="212297"/>
              <a:ext cx="2106853" cy="703212"/>
            </a:xfrm>
            <a:prstGeom prst="rect">
              <a:avLst/>
            </a:prstGeom>
            <a:ln w="12700" cap="flat">
              <a:noFill/>
              <a:miter lim="400000"/>
            </a:ln>
            <a:effectLst/>
          </p:spPr>
        </p:pic>
        <p:pic>
          <p:nvPicPr>
            <p:cNvPr id="389" name="Picture 26" descr="Picture 26"/>
            <p:cNvPicPr>
              <a:picLocks noChangeAspect="1"/>
            </p:cNvPicPr>
            <p:nvPr/>
          </p:nvPicPr>
          <p:blipFill>
            <a:blip r:embed="rId19"/>
            <a:stretch>
              <a:fillRect/>
            </a:stretch>
          </p:blipFill>
          <p:spPr>
            <a:xfrm>
              <a:off x="3073823" y="154282"/>
              <a:ext cx="2405950" cy="819242"/>
            </a:xfrm>
            <a:prstGeom prst="rect">
              <a:avLst/>
            </a:prstGeom>
            <a:ln w="12700" cap="flat">
              <a:noFill/>
              <a:miter lim="400000"/>
            </a:ln>
            <a:effectLst/>
          </p:spPr>
        </p:pic>
        <p:pic>
          <p:nvPicPr>
            <p:cNvPr id="390" name="Picture 28" descr="Picture 28"/>
            <p:cNvPicPr>
              <a:picLocks noChangeAspect="1"/>
            </p:cNvPicPr>
            <p:nvPr/>
          </p:nvPicPr>
          <p:blipFill>
            <a:blip r:embed="rId20"/>
            <a:stretch>
              <a:fillRect/>
            </a:stretch>
          </p:blipFill>
          <p:spPr>
            <a:xfrm>
              <a:off x="6690515" y="0"/>
              <a:ext cx="1587779" cy="1184909"/>
            </a:xfrm>
            <a:prstGeom prst="rect">
              <a:avLst/>
            </a:prstGeom>
            <a:ln w="12700" cap="flat">
              <a:noFill/>
              <a:miter lim="400000"/>
            </a:ln>
            <a:effectLst/>
          </p:spPr>
        </p:pic>
        <p:pic>
          <p:nvPicPr>
            <p:cNvPr id="391" name="Picture 30" descr="Picture 30"/>
            <p:cNvPicPr>
              <a:picLocks noChangeAspect="1"/>
            </p:cNvPicPr>
            <p:nvPr/>
          </p:nvPicPr>
          <p:blipFill>
            <a:blip r:embed="rId21"/>
            <a:stretch>
              <a:fillRect/>
            </a:stretch>
          </p:blipFill>
          <p:spPr>
            <a:xfrm>
              <a:off x="9489037" y="277928"/>
              <a:ext cx="1451654" cy="629051"/>
            </a:xfrm>
            <a:prstGeom prst="rect">
              <a:avLst/>
            </a:prstGeom>
            <a:ln w="12700" cap="flat">
              <a:noFill/>
              <a:miter lim="400000"/>
            </a:ln>
            <a:effectLst/>
          </p:spPr>
        </p:pic>
        <p:pic>
          <p:nvPicPr>
            <p:cNvPr id="392" name="Picture 32" descr="Picture 32"/>
            <p:cNvPicPr>
              <a:picLocks noChangeAspect="1"/>
            </p:cNvPicPr>
            <p:nvPr/>
          </p:nvPicPr>
          <p:blipFill>
            <a:blip r:embed="rId22"/>
            <a:stretch>
              <a:fillRect/>
            </a:stretch>
          </p:blipFill>
          <p:spPr>
            <a:xfrm>
              <a:off x="11840147" y="59838"/>
              <a:ext cx="2696644" cy="1008130"/>
            </a:xfrm>
            <a:prstGeom prst="rect">
              <a:avLst/>
            </a:prstGeom>
            <a:ln w="12700" cap="flat">
              <a:noFill/>
              <a:miter lim="400000"/>
            </a:ln>
            <a:effectLst/>
          </p:spPr>
        </p:pic>
        <p:pic>
          <p:nvPicPr>
            <p:cNvPr id="393" name="Picture 34" descr="Picture 34"/>
            <p:cNvPicPr>
              <a:picLocks noChangeAspect="1"/>
            </p:cNvPicPr>
            <p:nvPr/>
          </p:nvPicPr>
          <p:blipFill>
            <a:blip r:embed="rId23"/>
            <a:stretch>
              <a:fillRect/>
            </a:stretch>
          </p:blipFill>
          <p:spPr>
            <a:xfrm>
              <a:off x="15363893" y="304997"/>
              <a:ext cx="2259960" cy="574914"/>
            </a:xfrm>
            <a:prstGeom prst="rect">
              <a:avLst/>
            </a:prstGeom>
            <a:ln w="12700" cap="flat">
              <a:noFill/>
              <a:miter lim="400000"/>
            </a:ln>
            <a:effectLst/>
          </p:spPr>
        </p:pic>
        <p:pic>
          <p:nvPicPr>
            <p:cNvPr id="394" name="Imagem 27" descr="Imagem 27"/>
            <p:cNvPicPr>
              <a:picLocks noChangeAspect="1"/>
            </p:cNvPicPr>
            <p:nvPr/>
          </p:nvPicPr>
          <p:blipFill>
            <a:blip r:embed="rId24"/>
            <a:srcRect l="20430" t="25862" r="20987" b="27287"/>
            <a:stretch>
              <a:fillRect/>
            </a:stretch>
          </p:blipFill>
          <p:spPr>
            <a:xfrm>
              <a:off x="18450957" y="120150"/>
              <a:ext cx="2343695" cy="887398"/>
            </a:xfrm>
            <a:prstGeom prst="rect">
              <a:avLst/>
            </a:prstGeom>
            <a:ln w="12700" cap="flat">
              <a:noFill/>
              <a:miter lim="400000"/>
            </a:ln>
            <a:effectLst/>
          </p:spPr>
        </p:pic>
        <p:pic>
          <p:nvPicPr>
            <p:cNvPr id="395" name="Picture 38" descr="Picture 38"/>
            <p:cNvPicPr>
              <a:picLocks noChangeAspect="1"/>
            </p:cNvPicPr>
            <p:nvPr/>
          </p:nvPicPr>
          <p:blipFill>
            <a:blip r:embed="rId25"/>
            <a:srcRect t="8545" b="12449"/>
            <a:stretch>
              <a:fillRect/>
            </a:stretch>
          </p:blipFill>
          <p:spPr>
            <a:xfrm>
              <a:off x="1735449" y="1479627"/>
              <a:ext cx="1668351" cy="1318105"/>
            </a:xfrm>
            <a:prstGeom prst="rect">
              <a:avLst/>
            </a:prstGeom>
            <a:ln w="12700" cap="flat">
              <a:noFill/>
              <a:miter lim="400000"/>
            </a:ln>
            <a:effectLst/>
          </p:spPr>
        </p:pic>
        <p:pic>
          <p:nvPicPr>
            <p:cNvPr id="396" name="Picture 40" descr="Picture 40"/>
            <p:cNvPicPr>
              <a:picLocks noChangeAspect="1"/>
            </p:cNvPicPr>
            <p:nvPr/>
          </p:nvPicPr>
          <p:blipFill>
            <a:blip r:embed="rId26"/>
            <a:srcRect l="25394" r="25394"/>
            <a:stretch>
              <a:fillRect/>
            </a:stretch>
          </p:blipFill>
          <p:spPr>
            <a:xfrm>
              <a:off x="4135966" y="1673391"/>
              <a:ext cx="735435" cy="930798"/>
            </a:xfrm>
            <a:prstGeom prst="rect">
              <a:avLst/>
            </a:prstGeom>
            <a:ln w="12700" cap="flat">
              <a:noFill/>
              <a:miter lim="400000"/>
            </a:ln>
            <a:effectLst/>
          </p:spPr>
        </p:pic>
        <p:pic>
          <p:nvPicPr>
            <p:cNvPr id="397" name="Imagem 30" descr="Imagem 30"/>
            <p:cNvPicPr>
              <a:picLocks noChangeAspect="1"/>
            </p:cNvPicPr>
            <p:nvPr/>
          </p:nvPicPr>
          <p:blipFill>
            <a:blip r:embed="rId27"/>
            <a:srcRect l="5445" r="5445"/>
            <a:stretch>
              <a:fillRect/>
            </a:stretch>
          </p:blipFill>
          <p:spPr>
            <a:xfrm>
              <a:off x="8856154" y="1576168"/>
              <a:ext cx="2390129" cy="1125243"/>
            </a:xfrm>
            <a:prstGeom prst="rect">
              <a:avLst/>
            </a:prstGeom>
            <a:ln w="12700" cap="flat">
              <a:noFill/>
              <a:miter lim="400000"/>
            </a:ln>
            <a:effectLst/>
          </p:spPr>
        </p:pic>
        <p:pic>
          <p:nvPicPr>
            <p:cNvPr id="398" name="Imagem 31" descr="Imagem 31"/>
            <p:cNvPicPr>
              <a:picLocks noChangeAspect="1"/>
            </p:cNvPicPr>
            <p:nvPr/>
          </p:nvPicPr>
          <p:blipFill>
            <a:blip r:embed="rId28"/>
            <a:srcRect l="4023" r="4023"/>
            <a:stretch>
              <a:fillRect/>
            </a:stretch>
          </p:blipFill>
          <p:spPr>
            <a:xfrm>
              <a:off x="12061297" y="1729121"/>
              <a:ext cx="2556011" cy="819241"/>
            </a:xfrm>
            <a:prstGeom prst="rect">
              <a:avLst/>
            </a:prstGeom>
            <a:ln w="12700" cap="flat">
              <a:noFill/>
              <a:miter lim="400000"/>
            </a:ln>
            <a:effectLst/>
          </p:spPr>
        </p:pic>
        <p:pic>
          <p:nvPicPr>
            <p:cNvPr id="399" name="Imagem 32" descr="Imagem 32"/>
            <p:cNvPicPr>
              <a:picLocks noChangeAspect="1"/>
            </p:cNvPicPr>
            <p:nvPr/>
          </p:nvPicPr>
          <p:blipFill>
            <a:blip r:embed="rId29"/>
            <a:stretch>
              <a:fillRect/>
            </a:stretch>
          </p:blipFill>
          <p:spPr>
            <a:xfrm>
              <a:off x="15436249" y="1803133"/>
              <a:ext cx="2301658" cy="671217"/>
            </a:xfrm>
            <a:prstGeom prst="rect">
              <a:avLst/>
            </a:prstGeom>
            <a:ln w="12700" cap="flat">
              <a:noFill/>
              <a:miter lim="400000"/>
            </a:ln>
            <a:effectLst/>
          </p:spPr>
        </p:pic>
        <p:pic>
          <p:nvPicPr>
            <p:cNvPr id="400" name="Imagem 33" descr="Imagem 33"/>
            <p:cNvPicPr>
              <a:picLocks noChangeAspect="1"/>
            </p:cNvPicPr>
            <p:nvPr/>
          </p:nvPicPr>
          <p:blipFill>
            <a:blip r:embed="rId30"/>
            <a:stretch>
              <a:fillRect/>
            </a:stretch>
          </p:blipFill>
          <p:spPr>
            <a:xfrm>
              <a:off x="18565008" y="1803116"/>
              <a:ext cx="2449536" cy="671217"/>
            </a:xfrm>
            <a:prstGeom prst="rect">
              <a:avLst/>
            </a:prstGeom>
            <a:ln w="12700" cap="flat">
              <a:noFill/>
              <a:miter lim="400000"/>
            </a:ln>
            <a:effectLst/>
          </p:spPr>
        </p:pic>
        <p:pic>
          <p:nvPicPr>
            <p:cNvPr id="401" name="Picture 2" descr="Picture 2"/>
            <p:cNvPicPr>
              <a:picLocks noChangeAspect="1"/>
            </p:cNvPicPr>
            <p:nvPr/>
          </p:nvPicPr>
          <p:blipFill>
            <a:blip r:embed="rId31"/>
            <a:stretch>
              <a:fillRect/>
            </a:stretch>
          </p:blipFill>
          <p:spPr>
            <a:xfrm>
              <a:off x="2417588" y="3013269"/>
              <a:ext cx="1238237" cy="1326682"/>
            </a:xfrm>
            <a:prstGeom prst="rect">
              <a:avLst/>
            </a:prstGeom>
            <a:ln w="12700" cap="flat">
              <a:noFill/>
              <a:miter lim="400000"/>
            </a:ln>
            <a:effectLst/>
          </p:spPr>
        </p:pic>
        <p:pic>
          <p:nvPicPr>
            <p:cNvPr id="402" name="Imagem 35" descr="Imagem 35"/>
            <p:cNvPicPr>
              <a:picLocks noChangeAspect="1"/>
            </p:cNvPicPr>
            <p:nvPr/>
          </p:nvPicPr>
          <p:blipFill>
            <a:blip r:embed="rId32"/>
            <a:stretch>
              <a:fillRect/>
            </a:stretch>
          </p:blipFill>
          <p:spPr>
            <a:xfrm>
              <a:off x="4754981" y="3308658"/>
              <a:ext cx="2132507" cy="930666"/>
            </a:xfrm>
            <a:prstGeom prst="rect">
              <a:avLst/>
            </a:prstGeom>
            <a:ln w="12700" cap="flat">
              <a:noFill/>
              <a:miter lim="400000"/>
            </a:ln>
            <a:effectLst/>
          </p:spPr>
        </p:pic>
        <p:pic>
          <p:nvPicPr>
            <p:cNvPr id="403" name="Picture 2" descr="Picture 2"/>
            <p:cNvPicPr>
              <a:picLocks noChangeAspect="1"/>
            </p:cNvPicPr>
            <p:nvPr/>
          </p:nvPicPr>
          <p:blipFill>
            <a:blip r:embed="rId33"/>
            <a:srcRect l="5797"/>
            <a:stretch>
              <a:fillRect/>
            </a:stretch>
          </p:blipFill>
          <p:spPr>
            <a:xfrm>
              <a:off x="5686838" y="1423523"/>
              <a:ext cx="2354124" cy="1430401"/>
            </a:xfrm>
            <a:prstGeom prst="rect">
              <a:avLst/>
            </a:prstGeom>
            <a:ln w="12700" cap="flat">
              <a:noFill/>
              <a:miter lim="400000"/>
            </a:ln>
            <a:effectLst/>
          </p:spPr>
        </p:pic>
        <p:pic>
          <p:nvPicPr>
            <p:cNvPr id="404" name="Picture 4" descr="Picture 4"/>
            <p:cNvPicPr>
              <a:picLocks noChangeAspect="1"/>
            </p:cNvPicPr>
            <p:nvPr/>
          </p:nvPicPr>
          <p:blipFill>
            <a:blip r:embed="rId34"/>
            <a:srcRect l="9544" r="9544"/>
            <a:stretch>
              <a:fillRect/>
            </a:stretch>
          </p:blipFill>
          <p:spPr>
            <a:xfrm>
              <a:off x="0" y="1503952"/>
              <a:ext cx="1027204" cy="1269545"/>
            </a:xfrm>
            <a:prstGeom prst="rect">
              <a:avLst/>
            </a:prstGeom>
            <a:ln w="12700" cap="flat">
              <a:noFill/>
              <a:miter lim="400000"/>
            </a:ln>
            <a:effectLst/>
          </p:spPr>
        </p:pic>
        <p:pic>
          <p:nvPicPr>
            <p:cNvPr id="405" name="Imagem 7" descr="Imagem 7"/>
            <p:cNvPicPr>
              <a:picLocks noChangeAspect="1"/>
            </p:cNvPicPr>
            <p:nvPr/>
          </p:nvPicPr>
          <p:blipFill>
            <a:blip r:embed="rId35"/>
            <a:stretch>
              <a:fillRect/>
            </a:stretch>
          </p:blipFill>
          <p:spPr>
            <a:xfrm>
              <a:off x="10330240" y="3269925"/>
              <a:ext cx="2772357" cy="1008130"/>
            </a:xfrm>
            <a:prstGeom prst="rect">
              <a:avLst/>
            </a:prstGeom>
            <a:ln w="12700" cap="flat">
              <a:noFill/>
              <a:miter lim="400000"/>
            </a:ln>
            <a:effectLst/>
          </p:spPr>
        </p:pic>
        <p:pic>
          <p:nvPicPr>
            <p:cNvPr id="406" name="Picture 2" descr="Picture 2"/>
            <p:cNvPicPr>
              <a:picLocks noChangeAspect="1"/>
            </p:cNvPicPr>
            <p:nvPr/>
          </p:nvPicPr>
          <p:blipFill>
            <a:blip r:embed="rId36"/>
            <a:srcRect t="21518" b="20151"/>
            <a:stretch>
              <a:fillRect/>
            </a:stretch>
          </p:blipFill>
          <p:spPr>
            <a:xfrm>
              <a:off x="7590224" y="3114893"/>
              <a:ext cx="2259638" cy="1318052"/>
            </a:xfrm>
            <a:prstGeom prst="rect">
              <a:avLst/>
            </a:prstGeom>
            <a:ln w="12700" cap="flat">
              <a:noFill/>
              <a:miter lim="400000"/>
            </a:ln>
            <a:effectLst/>
          </p:spPr>
        </p:pic>
      </p:grpSp>
      <p:pic>
        <p:nvPicPr>
          <p:cNvPr id="1026" name="id-86928AE5-860A-4617-BDAD-1A9B3A285921" descr="Image.png">
            <a:extLst>
              <a:ext uri="{FF2B5EF4-FFF2-40B4-BE49-F238E27FC236}">
                <a16:creationId xmlns:a16="http://schemas.microsoft.com/office/drawing/2014/main" id="{6F854388-CDE8-4346-875A-728F62ACB79B}"/>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452179" y="10223551"/>
            <a:ext cx="2185079" cy="120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LOREM IPSUM">
            <a:extLst>
              <a:ext uri="{FF2B5EF4-FFF2-40B4-BE49-F238E27FC236}">
                <a16:creationId xmlns:a16="http://schemas.microsoft.com/office/drawing/2014/main" id="{08B444D1-29E8-5E14-47D2-7FA77966B62C}"/>
              </a:ext>
            </a:extLst>
          </p:cNvPr>
          <p:cNvSpPr txBox="1"/>
          <p:nvPr/>
        </p:nvSpPr>
        <p:spPr>
          <a:xfrm>
            <a:off x="11990607" y="12026280"/>
            <a:ext cx="9040593" cy="5598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marL="457200" indent="-457200" algn="l" defTabSz="457200">
              <a:lnSpc>
                <a:spcPct val="110000"/>
              </a:lnSpc>
              <a:buSzPct val="100000"/>
              <a:buChar char="•"/>
              <a:defRPr sz="4500">
                <a:solidFill>
                  <a:srgbClr val="1A3C2B"/>
                </a:solidFill>
                <a:latin typeface="Montserrat Bold"/>
                <a:ea typeface="Montserrat Bold"/>
                <a:cs typeface="Montserrat Bold"/>
                <a:sym typeface="Montserrat Bold"/>
              </a:defRPr>
            </a:lvl1pPr>
          </a:lstStyle>
          <a:p>
            <a:pPr marL="0" indent="0" algn="r">
              <a:buNone/>
            </a:pPr>
            <a:r>
              <a:rPr lang="fr-BE" sz="3200" dirty="0">
                <a:latin typeface="Roboto"/>
              </a:rPr>
              <a:t>24.05.2022</a:t>
            </a:r>
            <a:endParaRPr sz="20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div.png" descr="div.png"/>
          <p:cNvPicPr>
            <a:picLocks noChangeAspect="1"/>
          </p:cNvPicPr>
          <p:nvPr/>
        </p:nvPicPr>
        <p:blipFill>
          <a:blip r:embed="rId3"/>
          <a:stretch>
            <a:fillRect/>
          </a:stretch>
        </p:blipFill>
        <p:spPr>
          <a:xfrm>
            <a:off x="0" y="2676"/>
            <a:ext cx="24384000" cy="13713326"/>
          </a:xfrm>
          <a:prstGeom prst="rect">
            <a:avLst/>
          </a:prstGeom>
          <a:ln w="12700">
            <a:miter lim="400000"/>
          </a:ln>
        </p:spPr>
      </p:pic>
      <p:sp>
        <p:nvSpPr>
          <p:cNvPr id="354" name="Lorem ipsum dolor sit amet, consectetur adipiscing elit. Cras quis lectus ac elit semper tincidunt. Donec in libero libero. Nulla pellentesque fermentum neque, ac aliquet libero dignissim id. Maecenas quis cursus lectus, ut condimentum risus."/>
          <p:cNvSpPr txBox="1"/>
          <p:nvPr/>
        </p:nvSpPr>
        <p:spPr>
          <a:xfrm>
            <a:off x="637057" y="3627083"/>
            <a:ext cx="14073778" cy="6461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314450" indent="-857250" algn="l" defTabSz="457200">
              <a:lnSpc>
                <a:spcPct val="150000"/>
              </a:lnSpc>
              <a:buSzPct val="100000"/>
              <a:buAutoNum type="arabicPeriod"/>
              <a:defRPr sz="4000">
                <a:solidFill>
                  <a:srgbClr val="808080"/>
                </a:solidFill>
                <a:latin typeface="Montserrat Bold"/>
                <a:ea typeface="Montserrat Bold"/>
                <a:cs typeface="Montserrat Bold"/>
                <a:sym typeface="Montserrat Bold"/>
              </a:defRPr>
            </a:pPr>
            <a:r>
              <a:rPr dirty="0"/>
              <a:t>Roadmap 2030</a:t>
            </a:r>
          </a:p>
          <a:p>
            <a:pPr marL="1337009" indent="-879809" algn="l" defTabSz="457200">
              <a:lnSpc>
                <a:spcPct val="150000"/>
              </a:lnSpc>
              <a:buSzPct val="100000"/>
              <a:buAutoNum type="arabicPeriod"/>
              <a:defRPr sz="4000">
                <a:solidFill>
                  <a:srgbClr val="808080"/>
                </a:solidFill>
                <a:latin typeface="Montserrat Bold"/>
                <a:ea typeface="Montserrat Bold"/>
                <a:cs typeface="Montserrat Bold"/>
                <a:sym typeface="Montserrat Bold"/>
              </a:defRPr>
            </a:pPr>
            <a:r>
              <a:rPr dirty="0"/>
              <a:t>HORECA </a:t>
            </a:r>
            <a:r>
              <a:rPr lang="pt-PT" dirty="0" err="1"/>
              <a:t>Channel</a:t>
            </a:r>
            <a:endParaRPr dirty="0"/>
          </a:p>
          <a:p>
            <a:pPr marL="1337009" indent="-879809" algn="l" defTabSz="457200">
              <a:lnSpc>
                <a:spcPct val="150000"/>
              </a:lnSpc>
              <a:buSzPct val="100000"/>
              <a:buAutoNum type="arabicPeriod"/>
              <a:defRPr sz="4000">
                <a:solidFill>
                  <a:srgbClr val="808080"/>
                </a:solidFill>
                <a:latin typeface="Montserrat Bold"/>
                <a:ea typeface="Montserrat Bold"/>
                <a:cs typeface="Montserrat Bold"/>
                <a:sym typeface="Montserrat Bold"/>
              </a:defRPr>
            </a:pPr>
            <a:r>
              <a:rPr dirty="0"/>
              <a:t>Muni</a:t>
            </a:r>
            <a:r>
              <a:rPr lang="pt-PT" dirty="0" err="1"/>
              <a:t>cipalities</a:t>
            </a:r>
            <a:r>
              <a:rPr lang="pt-PT" dirty="0"/>
              <a:t> / Municipal </a:t>
            </a:r>
            <a:r>
              <a:rPr lang="pt-PT" dirty="0" err="1"/>
              <a:t>Waste</a:t>
            </a:r>
            <a:r>
              <a:rPr lang="pt-PT" dirty="0"/>
              <a:t> Management </a:t>
            </a:r>
            <a:r>
              <a:rPr lang="pt-PT" dirty="0" err="1"/>
              <a:t>Systems</a:t>
            </a:r>
            <a:endParaRPr dirty="0"/>
          </a:p>
          <a:p>
            <a:pPr marL="1337009" indent="-879809" algn="l" defTabSz="457200">
              <a:lnSpc>
                <a:spcPct val="150000"/>
              </a:lnSpc>
              <a:buSzPct val="100000"/>
              <a:buAutoNum type="arabicPeriod"/>
              <a:defRPr sz="4000">
                <a:solidFill>
                  <a:srgbClr val="808080"/>
                </a:solidFill>
                <a:latin typeface="Montserrat Bold"/>
                <a:ea typeface="Montserrat Bold"/>
                <a:cs typeface="Montserrat Bold"/>
                <a:sym typeface="Montserrat Bold"/>
              </a:defRPr>
            </a:pPr>
            <a:r>
              <a:rPr lang="pt-PT" dirty="0" err="1"/>
              <a:t>Consumer</a:t>
            </a:r>
            <a:r>
              <a:rPr lang="pt-PT" dirty="0"/>
              <a:t> </a:t>
            </a:r>
            <a:r>
              <a:rPr lang="pt-PT" dirty="0" err="1"/>
              <a:t>Awareness</a:t>
            </a:r>
            <a:endParaRPr dirty="0"/>
          </a:p>
          <a:p>
            <a:pPr marL="1337009" indent="-879809" algn="l" defTabSz="457200">
              <a:lnSpc>
                <a:spcPct val="150000"/>
              </a:lnSpc>
              <a:buSzPct val="100000"/>
              <a:buAutoNum type="arabicPeriod"/>
              <a:defRPr sz="4000">
                <a:solidFill>
                  <a:srgbClr val="808080"/>
                </a:solidFill>
                <a:latin typeface="Montserrat Bold"/>
                <a:ea typeface="Montserrat Bold"/>
                <a:cs typeface="Montserrat Bold"/>
                <a:sym typeface="Montserrat Bold"/>
              </a:defRPr>
            </a:pPr>
            <a:r>
              <a:rPr lang="pt-PT" dirty="0" err="1"/>
              <a:t>Innovation</a:t>
            </a:r>
            <a:r>
              <a:rPr lang="pt-PT" dirty="0"/>
              <a:t> </a:t>
            </a:r>
            <a:r>
              <a:rPr lang="pt-PT" dirty="0" err="1"/>
              <a:t>and</a:t>
            </a:r>
            <a:r>
              <a:rPr lang="pt-PT" dirty="0"/>
              <a:t> </a:t>
            </a:r>
            <a:r>
              <a:rPr lang="pt-PT" dirty="0" err="1"/>
              <a:t>Recycling</a:t>
            </a:r>
            <a:r>
              <a:rPr lang="pt-PT" dirty="0"/>
              <a:t> </a:t>
            </a:r>
            <a:r>
              <a:rPr lang="pt-PT" dirty="0" err="1"/>
              <a:t>Process</a:t>
            </a:r>
            <a:r>
              <a:rPr lang="pt-PT" dirty="0"/>
              <a:t> </a:t>
            </a:r>
            <a:r>
              <a:rPr lang="pt-PT" dirty="0" err="1"/>
              <a:t>Development</a:t>
            </a:r>
            <a:endParaRPr dirty="0"/>
          </a:p>
        </p:txBody>
      </p:sp>
      <p:sp>
        <p:nvSpPr>
          <p:cNvPr id="355" name="LOREM IPSUM"/>
          <p:cNvSpPr txBox="1"/>
          <p:nvPr/>
        </p:nvSpPr>
        <p:spPr>
          <a:xfrm>
            <a:off x="1084131" y="1057807"/>
            <a:ext cx="15244382" cy="1054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110000"/>
              </a:lnSpc>
              <a:defRPr sz="4500">
                <a:solidFill>
                  <a:srgbClr val="1A3C2B"/>
                </a:solidFill>
                <a:latin typeface="Montserrat Bold"/>
                <a:ea typeface="Montserrat Bold"/>
                <a:cs typeface="Montserrat Bold"/>
                <a:sym typeface="Montserrat Bold"/>
              </a:defRPr>
            </a:lvl1pPr>
          </a:lstStyle>
          <a:p>
            <a:r>
              <a:rPr lang="pt-PT" sz="6000" dirty="0" err="1"/>
              <a:t>Forseen</a:t>
            </a:r>
            <a:r>
              <a:rPr lang="pt-PT" sz="6000" dirty="0"/>
              <a:t> </a:t>
            </a:r>
            <a:r>
              <a:rPr lang="pt-PT" sz="6000" dirty="0" err="1"/>
              <a:t>Working</a:t>
            </a:r>
            <a:r>
              <a:rPr lang="pt-PT" sz="6000" dirty="0"/>
              <a:t> </a:t>
            </a:r>
            <a:r>
              <a:rPr lang="pt-PT" sz="6000" dirty="0" err="1"/>
              <a:t>Groups</a:t>
            </a:r>
            <a:endParaRPr sz="6000" dirty="0"/>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245</Words>
  <Application>Microsoft Office PowerPoint</Application>
  <PresentationFormat>Custom</PresentationFormat>
  <Paragraphs>38</Paragraphs>
  <Slides>6</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vt:i4>
      </vt:variant>
    </vt:vector>
  </HeadingPairs>
  <TitlesOfParts>
    <vt:vector size="20" baseType="lpstr">
      <vt:lpstr>Arial</vt:lpstr>
      <vt:lpstr>Canela Bold</vt:lpstr>
      <vt:lpstr>Canela Deck Regular</vt:lpstr>
      <vt:lpstr>Canela Regular</vt:lpstr>
      <vt:lpstr>Canela Text Regular</vt:lpstr>
      <vt:lpstr>Graphik</vt:lpstr>
      <vt:lpstr>Graphik Medium</vt:lpstr>
      <vt:lpstr>Graphik Semibold</vt:lpstr>
      <vt:lpstr>Helvetica Neue</vt:lpstr>
      <vt:lpstr>Montserrat Bold</vt:lpstr>
      <vt:lpstr>Montserrat Medium</vt:lpstr>
      <vt:lpstr>Roboto</vt:lpstr>
      <vt:lpstr>Roboto Light</vt:lpstr>
      <vt:lpstr>23_ClassicWhite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SmartWastePortugal</dc:creator>
  <cp:lastModifiedBy>Natalia Walczak</cp:lastModifiedBy>
  <cp:revision>8</cp:revision>
  <dcterms:modified xsi:type="dcterms:W3CDTF">2022-06-30T14:58:27Z</dcterms:modified>
</cp:coreProperties>
</file>