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731" r:id="rId2"/>
  </p:sldMasterIdLst>
  <p:notesMasterIdLst>
    <p:notesMasterId r:id="rId8"/>
  </p:notesMasterIdLst>
  <p:sldIdLst>
    <p:sldId id="256" r:id="rId3"/>
    <p:sldId id="2105884553" r:id="rId4"/>
    <p:sldId id="2105884547" r:id="rId5"/>
    <p:sldId id="2105884554" r:id="rId6"/>
    <p:sldId id="2105884555" r:id="rId7"/>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E5E811-71BB-303E-B8A8-D47BFF30380D}" name="Andreea Logigan" initials="AL" userId="S::andlogig@publicisgroupe.net::8bd21a12-dae8-4bec-b332-6f388ac8a7f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AE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D126F9-657C-4229-87FA-ABC2D1704947}" v="1" dt="2023-12-12T11:53:02.0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690" autoAdjust="0"/>
  </p:normalViewPr>
  <p:slideViewPr>
    <p:cSldViewPr snapToGrid="0">
      <p:cViewPr varScale="1">
        <p:scale>
          <a:sx n="104" d="100"/>
          <a:sy n="104" d="100"/>
        </p:scale>
        <p:origin x="87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7D6F4B-865B-404E-B09F-7FE1CFD1EBEC}" type="datetimeFigureOut">
              <a:rPr lang="ro-RO" smtClean="0"/>
              <a:t>13.03.2024</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7A7A41-06AD-4658-9EFF-FB06D048D2EB}" type="slidenum">
              <a:rPr lang="ro-RO" smtClean="0"/>
              <a:t>‹#›</a:t>
            </a:fld>
            <a:endParaRPr lang="ro-RO"/>
          </a:p>
        </p:txBody>
      </p:sp>
    </p:spTree>
    <p:extLst>
      <p:ext uri="{BB962C8B-B14F-4D97-AF65-F5344CB8AC3E}">
        <p14:creationId xmlns:p14="http://schemas.microsoft.com/office/powerpoint/2010/main" val="225470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A7A41-06AD-4658-9EFF-FB06D048D2EB}" type="slidenum">
              <a:rPr lang="ro-RO" smtClean="0"/>
              <a:t>2</a:t>
            </a:fld>
            <a:endParaRPr lang="ro-RO"/>
          </a:p>
        </p:txBody>
      </p:sp>
    </p:spTree>
    <p:extLst>
      <p:ext uri="{BB962C8B-B14F-4D97-AF65-F5344CB8AC3E}">
        <p14:creationId xmlns:p14="http://schemas.microsoft.com/office/powerpoint/2010/main" val="392451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A7A41-06AD-4658-9EFF-FB06D048D2EB}" type="slidenum">
              <a:rPr lang="ro-RO" smtClean="0"/>
              <a:t>3</a:t>
            </a:fld>
            <a:endParaRPr lang="ro-RO"/>
          </a:p>
        </p:txBody>
      </p:sp>
    </p:spTree>
    <p:extLst>
      <p:ext uri="{BB962C8B-B14F-4D97-AF65-F5344CB8AC3E}">
        <p14:creationId xmlns:p14="http://schemas.microsoft.com/office/powerpoint/2010/main" val="1725145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A7A41-06AD-4658-9EFF-FB06D048D2EB}" type="slidenum">
              <a:rPr lang="ro-RO" smtClean="0"/>
              <a:t>4</a:t>
            </a:fld>
            <a:endParaRPr lang="ro-RO"/>
          </a:p>
        </p:txBody>
      </p:sp>
    </p:spTree>
    <p:extLst>
      <p:ext uri="{BB962C8B-B14F-4D97-AF65-F5344CB8AC3E}">
        <p14:creationId xmlns:p14="http://schemas.microsoft.com/office/powerpoint/2010/main" val="9053235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emf"/></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39AE70"/>
        </a:solidFill>
        <a:effectLst/>
      </p:bgPr>
    </p:bg>
    <p:spTree>
      <p:nvGrpSpPr>
        <p:cNvPr id="1" name=""/>
        <p:cNvGrpSpPr/>
        <p:nvPr/>
      </p:nvGrpSpPr>
      <p:grpSpPr>
        <a:xfrm>
          <a:off x="0" y="0"/>
          <a:ext cx="0" cy="0"/>
          <a:chOff x="0" y="0"/>
          <a:chExt cx="0" cy="0"/>
        </a:xfrm>
      </p:grpSpPr>
      <p:pic>
        <p:nvPicPr>
          <p:cNvPr id="7" name="Picture 6" descr="A black background with a black square&#10;&#10;Description automatically generated with medium confidence">
            <a:extLst>
              <a:ext uri="{FF2B5EF4-FFF2-40B4-BE49-F238E27FC236}">
                <a16:creationId xmlns:a16="http://schemas.microsoft.com/office/drawing/2014/main" id="{2386B1EF-58D0-B6DD-6A8D-3632CAE6D6BD}"/>
              </a:ext>
            </a:extLst>
          </p:cNvPr>
          <p:cNvPicPr>
            <a:picLocks noChangeAspect="1"/>
          </p:cNvPicPr>
          <p:nvPr userDrawn="1"/>
        </p:nvPicPr>
        <p:blipFill>
          <a:blip r:embed="rId2"/>
          <a:stretch>
            <a:fillRect/>
          </a:stretch>
        </p:blipFill>
        <p:spPr>
          <a:xfrm>
            <a:off x="900061" y="611049"/>
            <a:ext cx="2761343" cy="1569875"/>
          </a:xfrm>
          <a:prstGeom prst="rect">
            <a:avLst/>
          </a:prstGeom>
        </p:spPr>
      </p:pic>
      <p:sp>
        <p:nvSpPr>
          <p:cNvPr id="11" name="Text Placeholder 10">
            <a:extLst>
              <a:ext uri="{FF2B5EF4-FFF2-40B4-BE49-F238E27FC236}">
                <a16:creationId xmlns:a16="http://schemas.microsoft.com/office/drawing/2014/main" id="{707EC2F8-7F02-E17C-7C93-04CC290DBBC0}"/>
              </a:ext>
            </a:extLst>
          </p:cNvPr>
          <p:cNvSpPr>
            <a:spLocks noGrp="1"/>
          </p:cNvSpPr>
          <p:nvPr>
            <p:ph type="body" sz="quarter" idx="10" hasCustomPrompt="1"/>
          </p:nvPr>
        </p:nvSpPr>
        <p:spPr>
          <a:xfrm>
            <a:off x="1050926" y="2693988"/>
            <a:ext cx="10860989" cy="741190"/>
          </a:xfrm>
          <a:prstGeom prst="rect">
            <a:avLst/>
          </a:prstGeom>
        </p:spPr>
        <p:txBody>
          <a:bodyPr/>
          <a:lstStyle>
            <a:lvl1pPr marL="0" indent="0">
              <a:lnSpc>
                <a:spcPts val="5800"/>
              </a:lnSpc>
              <a:buNone/>
              <a:defRPr sz="6600" b="1">
                <a:latin typeface="Euclid Circular A" panose="020B0504000000000000" pitchFamily="34" charset="77"/>
                <a:ea typeface="Euclid Circular A" panose="020B0504000000000000" pitchFamily="34" charset="77"/>
              </a:defRPr>
            </a:lvl1pPr>
          </a:lstStyle>
          <a:p>
            <a:pPr lvl="0"/>
            <a:r>
              <a:rPr lang="en-GB" dirty="0"/>
              <a:t>V1 Slide </a:t>
            </a:r>
            <a:r>
              <a:rPr lang="en-GB" dirty="0" err="1"/>
              <a:t>titlu</a:t>
            </a:r>
            <a:endParaRPr lang="en-RO" dirty="0"/>
          </a:p>
        </p:txBody>
      </p:sp>
      <p:sp>
        <p:nvSpPr>
          <p:cNvPr id="12" name="Text Placeholder 10">
            <a:extLst>
              <a:ext uri="{FF2B5EF4-FFF2-40B4-BE49-F238E27FC236}">
                <a16:creationId xmlns:a16="http://schemas.microsoft.com/office/drawing/2014/main" id="{BFD6E79B-E0D1-B1D5-AF37-90CD136DA1BA}"/>
              </a:ext>
            </a:extLst>
          </p:cNvPr>
          <p:cNvSpPr>
            <a:spLocks noGrp="1"/>
          </p:cNvSpPr>
          <p:nvPr>
            <p:ph type="body" sz="quarter" idx="11" hasCustomPrompt="1"/>
          </p:nvPr>
        </p:nvSpPr>
        <p:spPr>
          <a:xfrm>
            <a:off x="1050926" y="3511234"/>
            <a:ext cx="10860989" cy="741190"/>
          </a:xfrm>
          <a:prstGeom prst="rect">
            <a:avLst/>
          </a:prstGeom>
        </p:spPr>
        <p:txBody>
          <a:bodyPr/>
          <a:lstStyle>
            <a:lvl1pPr marL="0" indent="0">
              <a:lnSpc>
                <a:spcPts val="5800"/>
              </a:lnSpc>
              <a:buNone/>
              <a:defRPr sz="6600" b="1">
                <a:solidFill>
                  <a:schemeClr val="bg1"/>
                </a:solidFill>
                <a:latin typeface="Euclid Circular A" panose="020B0504000000000000" pitchFamily="34" charset="77"/>
                <a:ea typeface="Euclid Circular A" panose="020B0504000000000000" pitchFamily="34" charset="77"/>
              </a:defRPr>
            </a:lvl1pPr>
          </a:lstStyle>
          <a:p>
            <a:pPr lvl="0"/>
            <a:r>
              <a:rPr lang="en-GB" dirty="0"/>
              <a:t>de </a:t>
            </a:r>
            <a:r>
              <a:rPr lang="en-GB" dirty="0" err="1"/>
              <a:t>coperta</a:t>
            </a:r>
            <a:endParaRPr lang="en-RO" dirty="0"/>
          </a:p>
        </p:txBody>
      </p:sp>
      <p:sp>
        <p:nvSpPr>
          <p:cNvPr id="13" name="Text Placeholder 10">
            <a:extLst>
              <a:ext uri="{FF2B5EF4-FFF2-40B4-BE49-F238E27FC236}">
                <a16:creationId xmlns:a16="http://schemas.microsoft.com/office/drawing/2014/main" id="{CBFD7CEE-063B-92B5-0709-46FD28A8D503}"/>
              </a:ext>
            </a:extLst>
          </p:cNvPr>
          <p:cNvSpPr>
            <a:spLocks noGrp="1"/>
          </p:cNvSpPr>
          <p:nvPr>
            <p:ph type="body" sz="quarter" idx="12" hasCustomPrompt="1"/>
          </p:nvPr>
        </p:nvSpPr>
        <p:spPr>
          <a:xfrm>
            <a:off x="1050926" y="4789060"/>
            <a:ext cx="10860989" cy="741190"/>
          </a:xfrm>
          <a:prstGeom prst="rect">
            <a:avLst/>
          </a:prstGeom>
        </p:spPr>
        <p:txBody>
          <a:bodyPr/>
          <a:lstStyle>
            <a:lvl1pPr marL="0" indent="0">
              <a:lnSpc>
                <a:spcPts val="5800"/>
              </a:lnSpc>
              <a:buNone/>
              <a:defRPr sz="5400" b="0" i="0">
                <a:solidFill>
                  <a:schemeClr val="bg1"/>
                </a:solidFill>
                <a:latin typeface="Euclid Circular A Light" panose="020B0304000000000000" pitchFamily="34" charset="77"/>
                <a:ea typeface="Euclid Circular A Light" panose="020B0304000000000000" pitchFamily="34" charset="77"/>
              </a:defRPr>
            </a:lvl1pPr>
          </a:lstStyle>
          <a:p>
            <a:pPr lvl="0"/>
            <a:r>
              <a:rPr lang="en-GB" dirty="0"/>
              <a:t>2023</a:t>
            </a:r>
            <a:endParaRPr lang="en-RO" dirty="0"/>
          </a:p>
        </p:txBody>
      </p:sp>
    </p:spTree>
    <p:extLst>
      <p:ext uri="{BB962C8B-B14F-4D97-AF65-F5344CB8AC3E}">
        <p14:creationId xmlns:p14="http://schemas.microsoft.com/office/powerpoint/2010/main" val="4205811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bg1"/>
        </a:solidFill>
        <a:effectLst/>
      </p:bgPr>
    </p:bg>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5F1B50F3-A88F-92A6-2C05-836A751D467F}"/>
              </a:ext>
            </a:extLst>
          </p:cNvPr>
          <p:cNvSpPr>
            <a:spLocks noGrp="1"/>
          </p:cNvSpPr>
          <p:nvPr>
            <p:ph type="body" sz="quarter" idx="10" hasCustomPrompt="1"/>
          </p:nvPr>
        </p:nvSpPr>
        <p:spPr>
          <a:xfrm>
            <a:off x="1040524" y="2110664"/>
            <a:ext cx="5044966" cy="1625764"/>
          </a:xfrm>
          <a:prstGeom prst="rect">
            <a:avLst/>
          </a:prstGeom>
        </p:spPr>
        <p:txBody>
          <a:bodyPr/>
          <a:lstStyle>
            <a:lvl1pPr marL="0" indent="0">
              <a:lnSpc>
                <a:spcPts val="5200"/>
              </a:lnSpc>
              <a:buNone/>
              <a:defRPr sz="5400" b="1">
                <a:solidFill>
                  <a:srgbClr val="39AE70"/>
                </a:solidFill>
                <a:latin typeface="Euclid Circular A" panose="020B0504000000000000" pitchFamily="34" charset="77"/>
                <a:ea typeface="Euclid Circular A" panose="020B0504000000000000" pitchFamily="34" charset="77"/>
              </a:defRPr>
            </a:lvl1pPr>
          </a:lstStyle>
          <a:p>
            <a:pPr lvl="0"/>
            <a:r>
              <a:rPr lang="en-GB" dirty="0"/>
              <a:t>V2 Slide de capitol</a:t>
            </a:r>
            <a:endParaRPr lang="en-RO" dirty="0"/>
          </a:p>
        </p:txBody>
      </p:sp>
      <p:sp>
        <p:nvSpPr>
          <p:cNvPr id="20" name="Text Placeholder 19">
            <a:extLst>
              <a:ext uri="{FF2B5EF4-FFF2-40B4-BE49-F238E27FC236}">
                <a16:creationId xmlns:a16="http://schemas.microsoft.com/office/drawing/2014/main" id="{68EDF620-6569-3B0F-0DBF-3784F52FEE2D}"/>
              </a:ext>
            </a:extLst>
          </p:cNvPr>
          <p:cNvSpPr>
            <a:spLocks noGrp="1"/>
          </p:cNvSpPr>
          <p:nvPr>
            <p:ph type="body" sz="quarter" idx="13" hasCustomPrompt="1"/>
          </p:nvPr>
        </p:nvSpPr>
        <p:spPr>
          <a:xfrm>
            <a:off x="1071563" y="3768507"/>
            <a:ext cx="5029692" cy="2425817"/>
          </a:xfrm>
          <a:prstGeom prst="rect">
            <a:avLst/>
          </a:prstGeom>
        </p:spPr>
        <p:txBody>
          <a:bodyPr/>
          <a:lstStyle>
            <a:lvl1pPr marL="0" indent="0">
              <a:lnSpc>
                <a:spcPts val="2000"/>
              </a:lnSpc>
              <a:buNone/>
              <a:defRPr sz="1800">
                <a:solidFill>
                  <a:schemeClr val="tx1"/>
                </a:solidFill>
                <a:latin typeface="Euclid Circular A" panose="020B0504000000000000" pitchFamily="34" charset="77"/>
                <a:ea typeface="Euclid Circular A" panose="020B0504000000000000" pitchFamily="34" charset="77"/>
              </a:defRPr>
            </a:lvl1pPr>
          </a:lstStyle>
          <a:p>
            <a:pPr lvl="0"/>
            <a:r>
              <a:rPr lang="en-GB" dirty="0"/>
              <a:t>Secondary title text Lorem ipsum Integer </a:t>
            </a:r>
            <a:r>
              <a:rPr lang="en-GB" dirty="0" err="1"/>
              <a:t>rutrum</a:t>
            </a:r>
            <a:r>
              <a:rPr lang="en-GB" dirty="0"/>
              <a:t>, </a:t>
            </a:r>
            <a:r>
              <a:rPr lang="en-GB" dirty="0" err="1"/>
              <a:t>justo</a:t>
            </a:r>
            <a:r>
              <a:rPr lang="en-GB" dirty="0"/>
              <a:t> </a:t>
            </a:r>
            <a:r>
              <a:rPr lang="en-GB" dirty="0" err="1"/>
              <a:t>sed</a:t>
            </a:r>
            <a:r>
              <a:rPr lang="en-GB" dirty="0"/>
              <a:t> semper </a:t>
            </a:r>
            <a:r>
              <a:rPr lang="en-GB" dirty="0" err="1"/>
              <a:t>facilisis</a:t>
            </a:r>
            <a:r>
              <a:rPr lang="en-GB" dirty="0"/>
              <a:t>, </a:t>
            </a:r>
            <a:r>
              <a:rPr lang="en-GB" dirty="0" err="1"/>
              <a:t>justo</a:t>
            </a:r>
            <a:r>
              <a:rPr lang="en-GB" dirty="0"/>
              <a:t> mi </a:t>
            </a:r>
            <a:r>
              <a:rPr lang="en-GB" dirty="0" err="1"/>
              <a:t>aliquet</a:t>
            </a:r>
            <a:r>
              <a:rPr lang="en-GB" dirty="0"/>
              <a:t>.</a:t>
            </a:r>
          </a:p>
          <a:p>
            <a:pPr lvl="0"/>
            <a:r>
              <a:rPr lang="en-GB" dirty="0"/>
              <a:t>Secondary title text Lorem ipsum Integer </a:t>
            </a:r>
            <a:r>
              <a:rPr lang="en-GB" dirty="0" err="1"/>
              <a:t>rutrum</a:t>
            </a:r>
            <a:r>
              <a:rPr lang="en-GB" dirty="0"/>
              <a:t>, </a:t>
            </a:r>
            <a:r>
              <a:rPr lang="en-GB" dirty="0" err="1"/>
              <a:t>justo</a:t>
            </a:r>
            <a:r>
              <a:rPr lang="en-GB" dirty="0"/>
              <a:t> </a:t>
            </a:r>
            <a:r>
              <a:rPr lang="en-GB" dirty="0" err="1"/>
              <a:t>sed</a:t>
            </a:r>
            <a:r>
              <a:rPr lang="en-GB" dirty="0"/>
              <a:t> semper </a:t>
            </a:r>
            <a:r>
              <a:rPr lang="en-GB" dirty="0" err="1"/>
              <a:t>facilisis</a:t>
            </a:r>
            <a:r>
              <a:rPr lang="en-GB" dirty="0"/>
              <a:t>, </a:t>
            </a:r>
            <a:r>
              <a:rPr lang="en-GB" dirty="0" err="1"/>
              <a:t>justo</a:t>
            </a:r>
            <a:r>
              <a:rPr lang="en-GB" dirty="0"/>
              <a:t> mi </a:t>
            </a:r>
            <a:r>
              <a:rPr lang="en-GB" dirty="0" err="1"/>
              <a:t>aliquet</a:t>
            </a:r>
            <a:r>
              <a:rPr lang="en-GB" dirty="0"/>
              <a:t>. </a:t>
            </a:r>
            <a:endParaRPr lang="en-RO" dirty="0"/>
          </a:p>
        </p:txBody>
      </p:sp>
      <p:pic>
        <p:nvPicPr>
          <p:cNvPr id="2" name="Picture 1">
            <a:extLst>
              <a:ext uri="{FF2B5EF4-FFF2-40B4-BE49-F238E27FC236}">
                <a16:creationId xmlns:a16="http://schemas.microsoft.com/office/drawing/2014/main" id="{727B35DD-CDF6-97DE-6910-5C246D07A26D}"/>
              </a:ext>
            </a:extLst>
          </p:cNvPr>
          <p:cNvPicPr>
            <a:picLocks noChangeAspect="1"/>
          </p:cNvPicPr>
          <p:nvPr userDrawn="1"/>
        </p:nvPicPr>
        <p:blipFill>
          <a:blip r:embed="rId2"/>
          <a:stretch>
            <a:fillRect/>
          </a:stretch>
        </p:blipFill>
        <p:spPr>
          <a:xfrm>
            <a:off x="7645087" y="1267765"/>
            <a:ext cx="4209457" cy="5590235"/>
          </a:xfrm>
          <a:prstGeom prst="rect">
            <a:avLst/>
          </a:prstGeom>
        </p:spPr>
      </p:pic>
      <p:sp>
        <p:nvSpPr>
          <p:cNvPr id="4" name="TextBox 3">
            <a:extLst>
              <a:ext uri="{FF2B5EF4-FFF2-40B4-BE49-F238E27FC236}">
                <a16:creationId xmlns:a16="http://schemas.microsoft.com/office/drawing/2014/main" id="{6CE38FD5-8695-7C4D-FC82-1891DE0D5C05}"/>
              </a:ext>
            </a:extLst>
          </p:cNvPr>
          <p:cNvSpPr txBox="1"/>
          <p:nvPr userDrawn="1"/>
        </p:nvSpPr>
        <p:spPr>
          <a:xfrm>
            <a:off x="1099337" y="6403791"/>
            <a:ext cx="2652859" cy="217175"/>
          </a:xfrm>
          <a:prstGeom prst="rect">
            <a:avLst/>
          </a:prstGeom>
          <a:noFill/>
        </p:spPr>
        <p:txBody>
          <a:bodyPr wrap="square" rtlCol="0">
            <a:spAutoFit/>
          </a:bodyPr>
          <a:lstStyle/>
          <a:p>
            <a:pPr marL="0" marR="0" lvl="0" indent="0" algn="l" defTabSz="914446"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300" normalizeH="0" baseline="0" noProof="0" dirty="0">
                <a:ln>
                  <a:noFill/>
                </a:ln>
                <a:solidFill>
                  <a:schemeClr val="tx1">
                    <a:lumMod val="95000"/>
                    <a:lumOff val="5000"/>
                  </a:schemeClr>
                </a:solidFill>
                <a:effectLst/>
                <a:uLnTx/>
                <a:uFillTx/>
                <a:latin typeface="Euclid Circular A" panose="020B0504000000000000" pitchFamily="34" charset="77"/>
                <a:ea typeface="Euclid Circular A" panose="020B0504000000000000" pitchFamily="34" charset="77"/>
                <a:cs typeface="+mn-cs"/>
              </a:rPr>
              <a:t>LOREM IPSUM_</a:t>
            </a:r>
            <a:r>
              <a:rPr kumimoji="0" lang="en-US"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rPr>
              <a:t>2023</a:t>
            </a:r>
            <a:endParaRPr kumimoji="0" lang="en-RO"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endParaRPr>
          </a:p>
        </p:txBody>
      </p:sp>
      <p:pic>
        <p:nvPicPr>
          <p:cNvPr id="5" name="Picture 4">
            <a:extLst>
              <a:ext uri="{FF2B5EF4-FFF2-40B4-BE49-F238E27FC236}">
                <a16:creationId xmlns:a16="http://schemas.microsoft.com/office/drawing/2014/main" id="{27AED230-EE59-1807-2F6E-E8CF632F69D6}"/>
              </a:ext>
            </a:extLst>
          </p:cNvPr>
          <p:cNvPicPr>
            <a:picLocks noChangeAspect="1"/>
          </p:cNvPicPr>
          <p:nvPr userDrawn="1"/>
        </p:nvPicPr>
        <p:blipFill>
          <a:blip r:embed="rId3"/>
          <a:srcRect/>
          <a:stretch/>
        </p:blipFill>
        <p:spPr>
          <a:xfrm>
            <a:off x="338436" y="6307056"/>
            <a:ext cx="711822" cy="404683"/>
          </a:xfrm>
          <a:prstGeom prst="rect">
            <a:avLst/>
          </a:prstGeom>
        </p:spPr>
      </p:pic>
    </p:spTree>
    <p:extLst>
      <p:ext uri="{BB962C8B-B14F-4D97-AF65-F5344CB8AC3E}">
        <p14:creationId xmlns:p14="http://schemas.microsoft.com/office/powerpoint/2010/main" val="1902033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rgbClr val="39AE70"/>
        </a:solidFill>
        <a:effectLst/>
      </p:bgPr>
    </p:bg>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5F1B50F3-A88F-92A6-2C05-836A751D467F}"/>
              </a:ext>
            </a:extLst>
          </p:cNvPr>
          <p:cNvSpPr>
            <a:spLocks noGrp="1"/>
          </p:cNvSpPr>
          <p:nvPr>
            <p:ph type="body" sz="quarter" idx="10" hasCustomPrompt="1"/>
          </p:nvPr>
        </p:nvSpPr>
        <p:spPr>
          <a:xfrm>
            <a:off x="1040524" y="2110664"/>
            <a:ext cx="5044966" cy="1625764"/>
          </a:xfrm>
          <a:prstGeom prst="rect">
            <a:avLst/>
          </a:prstGeom>
        </p:spPr>
        <p:txBody>
          <a:bodyPr/>
          <a:lstStyle>
            <a:lvl1pPr marL="0" indent="0">
              <a:lnSpc>
                <a:spcPts val="5200"/>
              </a:lnSpc>
              <a:buNone/>
              <a:defRPr sz="5400" b="1">
                <a:solidFill>
                  <a:schemeClr val="tx1"/>
                </a:solidFill>
                <a:latin typeface="Euclid Circular A" panose="020B0504000000000000" pitchFamily="34" charset="77"/>
                <a:ea typeface="Euclid Circular A" panose="020B0504000000000000" pitchFamily="34" charset="77"/>
              </a:defRPr>
            </a:lvl1pPr>
          </a:lstStyle>
          <a:p>
            <a:pPr lvl="0"/>
            <a:r>
              <a:rPr lang="en-GB" dirty="0"/>
              <a:t>V2 Slide de capitol</a:t>
            </a:r>
            <a:endParaRPr lang="en-RO" dirty="0"/>
          </a:p>
        </p:txBody>
      </p:sp>
      <p:sp>
        <p:nvSpPr>
          <p:cNvPr id="20" name="Text Placeholder 19">
            <a:extLst>
              <a:ext uri="{FF2B5EF4-FFF2-40B4-BE49-F238E27FC236}">
                <a16:creationId xmlns:a16="http://schemas.microsoft.com/office/drawing/2014/main" id="{68EDF620-6569-3B0F-0DBF-3784F52FEE2D}"/>
              </a:ext>
            </a:extLst>
          </p:cNvPr>
          <p:cNvSpPr>
            <a:spLocks noGrp="1"/>
          </p:cNvSpPr>
          <p:nvPr>
            <p:ph type="body" sz="quarter" idx="13" hasCustomPrompt="1"/>
          </p:nvPr>
        </p:nvSpPr>
        <p:spPr>
          <a:xfrm>
            <a:off x="1071563" y="3768506"/>
            <a:ext cx="5029692" cy="2440565"/>
          </a:xfrm>
          <a:prstGeom prst="rect">
            <a:avLst/>
          </a:prstGeom>
        </p:spPr>
        <p:txBody>
          <a:bodyPr/>
          <a:lstStyle>
            <a:lvl1pPr marL="0" indent="0">
              <a:lnSpc>
                <a:spcPts val="2000"/>
              </a:lnSpc>
              <a:buNone/>
              <a:defRPr sz="1800">
                <a:solidFill>
                  <a:schemeClr val="tx1"/>
                </a:solidFill>
                <a:latin typeface="Euclid Circular A" panose="020B0504000000000000" pitchFamily="34" charset="77"/>
                <a:ea typeface="Euclid Circular A" panose="020B0504000000000000" pitchFamily="34" charset="77"/>
              </a:defRPr>
            </a:lvl1pPr>
          </a:lstStyle>
          <a:p>
            <a:pPr lvl="0"/>
            <a:r>
              <a:rPr lang="en-GB" dirty="0"/>
              <a:t>Secondary title text Lorem ipsum Integer </a:t>
            </a:r>
            <a:r>
              <a:rPr lang="en-GB" dirty="0" err="1"/>
              <a:t>rutrum</a:t>
            </a:r>
            <a:r>
              <a:rPr lang="en-GB" dirty="0"/>
              <a:t>, </a:t>
            </a:r>
            <a:r>
              <a:rPr lang="en-GB" dirty="0" err="1"/>
              <a:t>justo</a:t>
            </a:r>
            <a:r>
              <a:rPr lang="en-GB" dirty="0"/>
              <a:t> </a:t>
            </a:r>
            <a:r>
              <a:rPr lang="en-GB" dirty="0" err="1"/>
              <a:t>sed</a:t>
            </a:r>
            <a:r>
              <a:rPr lang="en-GB" dirty="0"/>
              <a:t> semper </a:t>
            </a:r>
            <a:r>
              <a:rPr lang="en-GB" dirty="0" err="1"/>
              <a:t>facilisis</a:t>
            </a:r>
            <a:r>
              <a:rPr lang="en-GB" dirty="0"/>
              <a:t>, </a:t>
            </a:r>
            <a:r>
              <a:rPr lang="en-GB" dirty="0" err="1"/>
              <a:t>justo</a:t>
            </a:r>
            <a:r>
              <a:rPr lang="en-GB" dirty="0"/>
              <a:t> mi </a:t>
            </a:r>
            <a:r>
              <a:rPr lang="en-GB" dirty="0" err="1"/>
              <a:t>aliquet</a:t>
            </a:r>
            <a:r>
              <a:rPr lang="en-GB" dirty="0"/>
              <a:t>.</a:t>
            </a:r>
          </a:p>
          <a:p>
            <a:pPr lvl="0"/>
            <a:r>
              <a:rPr lang="en-GB" dirty="0"/>
              <a:t>Secondary title text Lorem ipsum Integer </a:t>
            </a:r>
            <a:r>
              <a:rPr lang="en-GB" dirty="0" err="1"/>
              <a:t>rutrum</a:t>
            </a:r>
            <a:r>
              <a:rPr lang="en-GB" dirty="0"/>
              <a:t>, </a:t>
            </a:r>
            <a:r>
              <a:rPr lang="en-GB" dirty="0" err="1"/>
              <a:t>justo</a:t>
            </a:r>
            <a:r>
              <a:rPr lang="en-GB" dirty="0"/>
              <a:t> </a:t>
            </a:r>
            <a:r>
              <a:rPr lang="en-GB" dirty="0" err="1"/>
              <a:t>sed</a:t>
            </a:r>
            <a:r>
              <a:rPr lang="en-GB" dirty="0"/>
              <a:t> semper </a:t>
            </a:r>
            <a:r>
              <a:rPr lang="en-GB" dirty="0" err="1"/>
              <a:t>facilisis</a:t>
            </a:r>
            <a:r>
              <a:rPr lang="en-GB" dirty="0"/>
              <a:t>, </a:t>
            </a:r>
            <a:r>
              <a:rPr lang="en-GB" dirty="0" err="1"/>
              <a:t>justo</a:t>
            </a:r>
            <a:r>
              <a:rPr lang="en-GB" dirty="0"/>
              <a:t> mi </a:t>
            </a:r>
            <a:r>
              <a:rPr lang="en-GB" dirty="0" err="1"/>
              <a:t>aliquet</a:t>
            </a:r>
            <a:r>
              <a:rPr lang="en-GB" dirty="0"/>
              <a:t>. </a:t>
            </a:r>
            <a:endParaRPr lang="en-RO" dirty="0"/>
          </a:p>
        </p:txBody>
      </p:sp>
      <p:pic>
        <p:nvPicPr>
          <p:cNvPr id="3" name="Picture 2">
            <a:extLst>
              <a:ext uri="{FF2B5EF4-FFF2-40B4-BE49-F238E27FC236}">
                <a16:creationId xmlns:a16="http://schemas.microsoft.com/office/drawing/2014/main" id="{34F8105B-5A2D-818E-3D2A-1367B4E250C6}"/>
              </a:ext>
            </a:extLst>
          </p:cNvPr>
          <p:cNvPicPr>
            <a:picLocks noChangeAspect="1"/>
          </p:cNvPicPr>
          <p:nvPr userDrawn="1"/>
        </p:nvPicPr>
        <p:blipFill>
          <a:blip r:embed="rId2"/>
          <a:stretch>
            <a:fillRect/>
          </a:stretch>
        </p:blipFill>
        <p:spPr>
          <a:xfrm>
            <a:off x="7589142" y="1279065"/>
            <a:ext cx="4265402" cy="5578935"/>
          </a:xfrm>
          <a:prstGeom prst="rect">
            <a:avLst/>
          </a:prstGeom>
        </p:spPr>
      </p:pic>
      <p:pic>
        <p:nvPicPr>
          <p:cNvPr id="5" name="Picture 4">
            <a:extLst>
              <a:ext uri="{FF2B5EF4-FFF2-40B4-BE49-F238E27FC236}">
                <a16:creationId xmlns:a16="http://schemas.microsoft.com/office/drawing/2014/main" id="{0C25874C-213F-3C36-DA89-E041A044BBE2}"/>
              </a:ext>
            </a:extLst>
          </p:cNvPr>
          <p:cNvPicPr>
            <a:picLocks noChangeAspect="1"/>
          </p:cNvPicPr>
          <p:nvPr userDrawn="1"/>
        </p:nvPicPr>
        <p:blipFill>
          <a:blip r:embed="rId3"/>
          <a:srcRect/>
          <a:stretch/>
        </p:blipFill>
        <p:spPr>
          <a:xfrm>
            <a:off x="338436" y="6307056"/>
            <a:ext cx="711822" cy="404683"/>
          </a:xfrm>
          <a:prstGeom prst="rect">
            <a:avLst/>
          </a:prstGeom>
        </p:spPr>
      </p:pic>
    </p:spTree>
    <p:extLst>
      <p:ext uri="{BB962C8B-B14F-4D97-AF65-F5344CB8AC3E}">
        <p14:creationId xmlns:p14="http://schemas.microsoft.com/office/powerpoint/2010/main" val="4044276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FDDB2A"/>
        </a:solidFill>
        <a:effectLst/>
      </p:bgPr>
    </p:bg>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5F1B50F3-A88F-92A6-2C05-836A751D467F}"/>
              </a:ext>
            </a:extLst>
          </p:cNvPr>
          <p:cNvSpPr>
            <a:spLocks noGrp="1"/>
          </p:cNvSpPr>
          <p:nvPr>
            <p:ph type="body" sz="quarter" idx="10" hasCustomPrompt="1"/>
          </p:nvPr>
        </p:nvSpPr>
        <p:spPr>
          <a:xfrm>
            <a:off x="1040524" y="2347147"/>
            <a:ext cx="7220607" cy="837488"/>
          </a:xfrm>
          <a:prstGeom prst="rect">
            <a:avLst/>
          </a:prstGeom>
        </p:spPr>
        <p:txBody>
          <a:bodyPr/>
          <a:lstStyle>
            <a:lvl1pPr marL="0" indent="0">
              <a:lnSpc>
                <a:spcPts val="5200"/>
              </a:lnSpc>
              <a:buNone/>
              <a:defRPr sz="4800" b="1">
                <a:solidFill>
                  <a:schemeClr val="tx1"/>
                </a:solidFill>
                <a:latin typeface="Euclid Circular A" panose="020B0504000000000000" pitchFamily="34" charset="77"/>
                <a:ea typeface="Euclid Circular A" panose="020B0504000000000000" pitchFamily="34" charset="77"/>
              </a:defRPr>
            </a:lvl1pPr>
          </a:lstStyle>
          <a:p>
            <a:pPr lvl="0"/>
            <a:r>
              <a:rPr lang="en-GB" dirty="0"/>
              <a:t>V1 slide de capitol</a:t>
            </a:r>
          </a:p>
          <a:p>
            <a:pPr lvl="0"/>
            <a:endParaRPr lang="en-RO" dirty="0"/>
          </a:p>
        </p:txBody>
      </p:sp>
      <p:sp>
        <p:nvSpPr>
          <p:cNvPr id="20" name="Text Placeholder 19">
            <a:extLst>
              <a:ext uri="{FF2B5EF4-FFF2-40B4-BE49-F238E27FC236}">
                <a16:creationId xmlns:a16="http://schemas.microsoft.com/office/drawing/2014/main" id="{68EDF620-6569-3B0F-0DBF-3784F52FEE2D}"/>
              </a:ext>
            </a:extLst>
          </p:cNvPr>
          <p:cNvSpPr>
            <a:spLocks noGrp="1"/>
          </p:cNvSpPr>
          <p:nvPr>
            <p:ph type="body" sz="quarter" idx="13" hasCustomPrompt="1"/>
          </p:nvPr>
        </p:nvSpPr>
        <p:spPr>
          <a:xfrm>
            <a:off x="1071563" y="3232479"/>
            <a:ext cx="5029692" cy="2584997"/>
          </a:xfrm>
          <a:prstGeom prst="rect">
            <a:avLst/>
          </a:prstGeom>
        </p:spPr>
        <p:txBody>
          <a:bodyPr/>
          <a:lstStyle>
            <a:lvl1pPr marL="0" indent="0">
              <a:lnSpc>
                <a:spcPts val="2000"/>
              </a:lnSpc>
              <a:buNone/>
              <a:defRPr sz="1800">
                <a:solidFill>
                  <a:schemeClr val="tx1"/>
                </a:solidFill>
                <a:latin typeface="Euclid Circular A" panose="020B0504000000000000" pitchFamily="34" charset="77"/>
                <a:ea typeface="Euclid Circular A" panose="020B0504000000000000" pitchFamily="34" charset="77"/>
              </a:defRPr>
            </a:lvl1pPr>
          </a:lstStyle>
          <a:p>
            <a:pPr lvl="0"/>
            <a:r>
              <a:rPr lang="en-GB" dirty="0"/>
              <a:t>Secondary title text Lorem ipsum Integer </a:t>
            </a:r>
            <a:r>
              <a:rPr lang="en-GB" dirty="0" err="1"/>
              <a:t>rutrum</a:t>
            </a:r>
            <a:r>
              <a:rPr lang="en-GB" dirty="0"/>
              <a:t>, </a:t>
            </a:r>
            <a:r>
              <a:rPr lang="en-GB" dirty="0" err="1"/>
              <a:t>justo</a:t>
            </a:r>
            <a:r>
              <a:rPr lang="en-GB" dirty="0"/>
              <a:t> </a:t>
            </a:r>
            <a:r>
              <a:rPr lang="en-GB" dirty="0" err="1"/>
              <a:t>sed</a:t>
            </a:r>
            <a:r>
              <a:rPr lang="en-GB" dirty="0"/>
              <a:t> semper </a:t>
            </a:r>
            <a:r>
              <a:rPr lang="en-GB" dirty="0" err="1"/>
              <a:t>facilisis</a:t>
            </a:r>
            <a:r>
              <a:rPr lang="en-GB" dirty="0"/>
              <a:t>, </a:t>
            </a:r>
            <a:r>
              <a:rPr lang="en-GB" dirty="0" err="1"/>
              <a:t>justo</a:t>
            </a:r>
            <a:r>
              <a:rPr lang="en-GB" dirty="0"/>
              <a:t> mi </a:t>
            </a:r>
            <a:r>
              <a:rPr lang="en-GB" dirty="0" err="1"/>
              <a:t>aliquet</a:t>
            </a:r>
            <a:r>
              <a:rPr lang="en-GB" dirty="0"/>
              <a:t>.</a:t>
            </a:r>
          </a:p>
          <a:p>
            <a:pPr lvl="0"/>
            <a:r>
              <a:rPr lang="en-GB" dirty="0"/>
              <a:t>Secondary title text Lorem ipsum Integer </a:t>
            </a:r>
            <a:r>
              <a:rPr lang="en-GB" dirty="0" err="1"/>
              <a:t>rutrum</a:t>
            </a:r>
            <a:r>
              <a:rPr lang="en-GB" dirty="0"/>
              <a:t>, </a:t>
            </a:r>
            <a:r>
              <a:rPr lang="en-GB" dirty="0" err="1"/>
              <a:t>justo</a:t>
            </a:r>
            <a:r>
              <a:rPr lang="en-GB" dirty="0"/>
              <a:t> </a:t>
            </a:r>
            <a:r>
              <a:rPr lang="en-GB" dirty="0" err="1"/>
              <a:t>sed</a:t>
            </a:r>
            <a:r>
              <a:rPr lang="en-GB" dirty="0"/>
              <a:t> semper </a:t>
            </a:r>
            <a:r>
              <a:rPr lang="en-GB" dirty="0" err="1"/>
              <a:t>facilisis</a:t>
            </a:r>
            <a:r>
              <a:rPr lang="en-GB" dirty="0"/>
              <a:t>, </a:t>
            </a:r>
            <a:r>
              <a:rPr lang="en-GB" dirty="0" err="1"/>
              <a:t>justo</a:t>
            </a:r>
            <a:r>
              <a:rPr lang="en-GB" dirty="0"/>
              <a:t> mi </a:t>
            </a:r>
            <a:r>
              <a:rPr lang="en-GB" dirty="0" err="1"/>
              <a:t>aliquet</a:t>
            </a:r>
            <a:r>
              <a:rPr lang="en-GB" dirty="0"/>
              <a:t>. </a:t>
            </a:r>
            <a:endParaRPr lang="en-RO" dirty="0"/>
          </a:p>
        </p:txBody>
      </p:sp>
      <p:sp>
        <p:nvSpPr>
          <p:cNvPr id="2" name="TextBox 1">
            <a:extLst>
              <a:ext uri="{FF2B5EF4-FFF2-40B4-BE49-F238E27FC236}">
                <a16:creationId xmlns:a16="http://schemas.microsoft.com/office/drawing/2014/main" id="{52BF3AEA-67DF-CF66-EEA8-38AFAE269A7D}"/>
              </a:ext>
            </a:extLst>
          </p:cNvPr>
          <p:cNvSpPr txBox="1"/>
          <p:nvPr userDrawn="1"/>
        </p:nvSpPr>
        <p:spPr>
          <a:xfrm>
            <a:off x="1099337" y="6403791"/>
            <a:ext cx="2652859" cy="217175"/>
          </a:xfrm>
          <a:prstGeom prst="rect">
            <a:avLst/>
          </a:prstGeom>
          <a:noFill/>
        </p:spPr>
        <p:txBody>
          <a:bodyPr wrap="square" rtlCol="0">
            <a:spAutoFit/>
          </a:bodyPr>
          <a:lstStyle/>
          <a:p>
            <a:pPr marL="0" marR="0" lvl="0" indent="0" algn="l" defTabSz="914446"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300" normalizeH="0" baseline="0" noProof="0" dirty="0">
                <a:ln>
                  <a:noFill/>
                </a:ln>
                <a:solidFill>
                  <a:schemeClr val="tx1">
                    <a:lumMod val="95000"/>
                    <a:lumOff val="5000"/>
                  </a:schemeClr>
                </a:solidFill>
                <a:effectLst/>
                <a:uLnTx/>
                <a:uFillTx/>
                <a:latin typeface="Euclid Circular A" panose="020B0504000000000000" pitchFamily="34" charset="77"/>
                <a:ea typeface="Euclid Circular A" panose="020B0504000000000000" pitchFamily="34" charset="77"/>
                <a:cs typeface="+mn-cs"/>
              </a:rPr>
              <a:t>LOREM IPSUM_</a:t>
            </a:r>
            <a:r>
              <a:rPr kumimoji="0" lang="en-US" sz="1000" b="0" i="0" u="none" strike="noStrike" kern="1200" cap="none" spc="300" normalizeH="0" baseline="0" noProof="0" dirty="0">
                <a:ln>
                  <a:noFill/>
                </a:ln>
                <a:solidFill>
                  <a:prstClr val="white"/>
                </a:solidFill>
                <a:effectLst/>
                <a:uLnTx/>
                <a:uFillTx/>
                <a:latin typeface="Euclid Circular A" panose="020B0504000000000000" pitchFamily="34" charset="77"/>
                <a:ea typeface="Euclid Circular A" panose="020B0504000000000000" pitchFamily="34" charset="77"/>
                <a:cs typeface="+mn-cs"/>
              </a:rPr>
              <a:t>2023</a:t>
            </a:r>
            <a:endParaRPr kumimoji="0" lang="en-RO" sz="1000" b="0" i="0" u="none" strike="noStrike" kern="1200" cap="none" spc="300" normalizeH="0" baseline="0" noProof="0" dirty="0">
              <a:ln>
                <a:noFill/>
              </a:ln>
              <a:solidFill>
                <a:prstClr val="white"/>
              </a:solidFill>
              <a:effectLst/>
              <a:uLnTx/>
              <a:uFillTx/>
              <a:latin typeface="Euclid Circular A" panose="020B0504000000000000" pitchFamily="34" charset="77"/>
              <a:ea typeface="Euclid Circular A" panose="020B0504000000000000" pitchFamily="34" charset="77"/>
              <a:cs typeface="+mn-cs"/>
            </a:endParaRPr>
          </a:p>
        </p:txBody>
      </p:sp>
      <p:pic>
        <p:nvPicPr>
          <p:cNvPr id="4" name="Picture 3">
            <a:extLst>
              <a:ext uri="{FF2B5EF4-FFF2-40B4-BE49-F238E27FC236}">
                <a16:creationId xmlns:a16="http://schemas.microsoft.com/office/drawing/2014/main" id="{60D1B92E-809D-03F5-37D2-4D72CA0E2C87}"/>
              </a:ext>
            </a:extLst>
          </p:cNvPr>
          <p:cNvPicPr>
            <a:picLocks noChangeAspect="1"/>
          </p:cNvPicPr>
          <p:nvPr userDrawn="1"/>
        </p:nvPicPr>
        <p:blipFill>
          <a:blip r:embed="rId2"/>
          <a:srcRect/>
          <a:stretch/>
        </p:blipFill>
        <p:spPr>
          <a:xfrm>
            <a:off x="338436" y="6307056"/>
            <a:ext cx="711822" cy="404683"/>
          </a:xfrm>
          <a:prstGeom prst="rect">
            <a:avLst/>
          </a:prstGeom>
        </p:spPr>
      </p:pic>
    </p:spTree>
    <p:extLst>
      <p:ext uri="{BB962C8B-B14F-4D97-AF65-F5344CB8AC3E}">
        <p14:creationId xmlns:p14="http://schemas.microsoft.com/office/powerpoint/2010/main" val="23273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chemeClr val="bg1"/>
        </a:solidFill>
        <a:effectLst/>
      </p:bgPr>
    </p:bg>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5F1B50F3-A88F-92A6-2C05-836A751D467F}"/>
              </a:ext>
            </a:extLst>
          </p:cNvPr>
          <p:cNvSpPr>
            <a:spLocks noGrp="1"/>
          </p:cNvSpPr>
          <p:nvPr>
            <p:ph type="body" sz="quarter" idx="10" hasCustomPrompt="1"/>
          </p:nvPr>
        </p:nvSpPr>
        <p:spPr>
          <a:xfrm>
            <a:off x="1040524" y="2347147"/>
            <a:ext cx="7220607" cy="837488"/>
          </a:xfrm>
          <a:prstGeom prst="rect">
            <a:avLst/>
          </a:prstGeom>
        </p:spPr>
        <p:txBody>
          <a:bodyPr/>
          <a:lstStyle>
            <a:lvl1pPr marL="0" indent="0">
              <a:lnSpc>
                <a:spcPts val="5200"/>
              </a:lnSpc>
              <a:buNone/>
              <a:defRPr sz="4800" b="1">
                <a:solidFill>
                  <a:schemeClr val="tx1"/>
                </a:solidFill>
                <a:latin typeface="Euclid Circular A" panose="020B0504000000000000" pitchFamily="34" charset="77"/>
                <a:ea typeface="Euclid Circular A" panose="020B0504000000000000" pitchFamily="34" charset="77"/>
              </a:defRPr>
            </a:lvl1pPr>
          </a:lstStyle>
          <a:p>
            <a:pPr lvl="0"/>
            <a:r>
              <a:rPr lang="en-GB" dirty="0"/>
              <a:t>V1 slide de capitol</a:t>
            </a:r>
          </a:p>
          <a:p>
            <a:pPr lvl="0"/>
            <a:endParaRPr lang="en-RO" dirty="0"/>
          </a:p>
        </p:txBody>
      </p:sp>
      <p:sp>
        <p:nvSpPr>
          <p:cNvPr id="20" name="Text Placeholder 19">
            <a:extLst>
              <a:ext uri="{FF2B5EF4-FFF2-40B4-BE49-F238E27FC236}">
                <a16:creationId xmlns:a16="http://schemas.microsoft.com/office/drawing/2014/main" id="{68EDF620-6569-3B0F-0DBF-3784F52FEE2D}"/>
              </a:ext>
            </a:extLst>
          </p:cNvPr>
          <p:cNvSpPr>
            <a:spLocks noGrp="1"/>
          </p:cNvSpPr>
          <p:nvPr>
            <p:ph type="body" sz="quarter" idx="13" hasCustomPrompt="1"/>
          </p:nvPr>
        </p:nvSpPr>
        <p:spPr>
          <a:xfrm>
            <a:off x="1071563" y="3232479"/>
            <a:ext cx="5029692" cy="2584997"/>
          </a:xfrm>
          <a:prstGeom prst="rect">
            <a:avLst/>
          </a:prstGeom>
        </p:spPr>
        <p:txBody>
          <a:bodyPr/>
          <a:lstStyle>
            <a:lvl1pPr marL="0" indent="0">
              <a:lnSpc>
                <a:spcPts val="2000"/>
              </a:lnSpc>
              <a:buNone/>
              <a:defRPr sz="1800">
                <a:solidFill>
                  <a:schemeClr val="tx1"/>
                </a:solidFill>
                <a:latin typeface="Euclid Circular A" panose="020B0504000000000000" pitchFamily="34" charset="77"/>
                <a:ea typeface="Euclid Circular A" panose="020B0504000000000000" pitchFamily="34" charset="77"/>
              </a:defRPr>
            </a:lvl1pPr>
          </a:lstStyle>
          <a:p>
            <a:pPr lvl="0"/>
            <a:r>
              <a:rPr lang="en-GB" dirty="0"/>
              <a:t>Secondary title text Lorem ipsum Integer </a:t>
            </a:r>
            <a:r>
              <a:rPr lang="en-GB" dirty="0" err="1"/>
              <a:t>rutrum</a:t>
            </a:r>
            <a:r>
              <a:rPr lang="en-GB" dirty="0"/>
              <a:t>, </a:t>
            </a:r>
            <a:r>
              <a:rPr lang="en-GB" dirty="0" err="1"/>
              <a:t>justo</a:t>
            </a:r>
            <a:r>
              <a:rPr lang="en-GB" dirty="0"/>
              <a:t> </a:t>
            </a:r>
            <a:r>
              <a:rPr lang="en-GB" dirty="0" err="1"/>
              <a:t>sed</a:t>
            </a:r>
            <a:r>
              <a:rPr lang="en-GB" dirty="0"/>
              <a:t> semper </a:t>
            </a:r>
            <a:r>
              <a:rPr lang="en-GB" dirty="0" err="1"/>
              <a:t>facilisis</a:t>
            </a:r>
            <a:r>
              <a:rPr lang="en-GB" dirty="0"/>
              <a:t>, </a:t>
            </a:r>
            <a:r>
              <a:rPr lang="en-GB" dirty="0" err="1"/>
              <a:t>justo</a:t>
            </a:r>
            <a:r>
              <a:rPr lang="en-GB" dirty="0"/>
              <a:t> mi </a:t>
            </a:r>
            <a:r>
              <a:rPr lang="en-GB" dirty="0" err="1"/>
              <a:t>aliquet</a:t>
            </a:r>
            <a:r>
              <a:rPr lang="en-GB" dirty="0"/>
              <a:t>.</a:t>
            </a:r>
          </a:p>
          <a:p>
            <a:pPr lvl="0"/>
            <a:r>
              <a:rPr lang="en-GB" dirty="0"/>
              <a:t>Secondary title text Lorem ipsum Integer </a:t>
            </a:r>
            <a:r>
              <a:rPr lang="en-GB" dirty="0" err="1"/>
              <a:t>rutrum</a:t>
            </a:r>
            <a:r>
              <a:rPr lang="en-GB" dirty="0"/>
              <a:t>, </a:t>
            </a:r>
            <a:r>
              <a:rPr lang="en-GB" dirty="0" err="1"/>
              <a:t>justo</a:t>
            </a:r>
            <a:r>
              <a:rPr lang="en-GB" dirty="0"/>
              <a:t> </a:t>
            </a:r>
            <a:r>
              <a:rPr lang="en-GB" dirty="0" err="1"/>
              <a:t>sed</a:t>
            </a:r>
            <a:r>
              <a:rPr lang="en-GB" dirty="0"/>
              <a:t> semper </a:t>
            </a:r>
            <a:r>
              <a:rPr lang="en-GB" dirty="0" err="1"/>
              <a:t>facilisis</a:t>
            </a:r>
            <a:r>
              <a:rPr lang="en-GB" dirty="0"/>
              <a:t>, </a:t>
            </a:r>
            <a:r>
              <a:rPr lang="en-GB" dirty="0" err="1"/>
              <a:t>justo</a:t>
            </a:r>
            <a:r>
              <a:rPr lang="en-GB" dirty="0"/>
              <a:t> mi </a:t>
            </a:r>
            <a:r>
              <a:rPr lang="en-GB" dirty="0" err="1"/>
              <a:t>aliquet</a:t>
            </a:r>
            <a:r>
              <a:rPr lang="en-GB" dirty="0"/>
              <a:t>. </a:t>
            </a:r>
            <a:endParaRPr lang="en-RO" dirty="0"/>
          </a:p>
        </p:txBody>
      </p:sp>
      <p:sp>
        <p:nvSpPr>
          <p:cNvPr id="2" name="TextBox 1">
            <a:extLst>
              <a:ext uri="{FF2B5EF4-FFF2-40B4-BE49-F238E27FC236}">
                <a16:creationId xmlns:a16="http://schemas.microsoft.com/office/drawing/2014/main" id="{39267F7E-F847-3B4A-C3FE-2B80362283C3}"/>
              </a:ext>
            </a:extLst>
          </p:cNvPr>
          <p:cNvSpPr txBox="1"/>
          <p:nvPr userDrawn="1"/>
        </p:nvSpPr>
        <p:spPr>
          <a:xfrm>
            <a:off x="1099337" y="6403791"/>
            <a:ext cx="2652859" cy="217175"/>
          </a:xfrm>
          <a:prstGeom prst="rect">
            <a:avLst/>
          </a:prstGeom>
          <a:noFill/>
        </p:spPr>
        <p:txBody>
          <a:bodyPr wrap="square" rtlCol="0">
            <a:spAutoFit/>
          </a:bodyPr>
          <a:lstStyle/>
          <a:p>
            <a:pPr marL="0" marR="0" lvl="0" indent="0" algn="l" defTabSz="914446"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300" normalizeH="0" baseline="0" noProof="0" dirty="0">
                <a:ln>
                  <a:noFill/>
                </a:ln>
                <a:solidFill>
                  <a:schemeClr val="tx1">
                    <a:lumMod val="95000"/>
                    <a:lumOff val="5000"/>
                  </a:schemeClr>
                </a:solidFill>
                <a:effectLst/>
                <a:uLnTx/>
                <a:uFillTx/>
                <a:latin typeface="Euclid Circular A" panose="020B0504000000000000" pitchFamily="34" charset="77"/>
                <a:ea typeface="Euclid Circular A" panose="020B0504000000000000" pitchFamily="34" charset="77"/>
                <a:cs typeface="+mn-cs"/>
              </a:rPr>
              <a:t>LOREM IPSUM_</a:t>
            </a:r>
            <a:r>
              <a:rPr kumimoji="0" lang="en-US"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rPr>
              <a:t>2023</a:t>
            </a:r>
            <a:endParaRPr kumimoji="0" lang="en-RO"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endParaRPr>
          </a:p>
        </p:txBody>
      </p:sp>
      <p:pic>
        <p:nvPicPr>
          <p:cNvPr id="3" name="Picture 2">
            <a:extLst>
              <a:ext uri="{FF2B5EF4-FFF2-40B4-BE49-F238E27FC236}">
                <a16:creationId xmlns:a16="http://schemas.microsoft.com/office/drawing/2014/main" id="{215F83EC-5C46-9488-B443-FCB961235CF5}"/>
              </a:ext>
            </a:extLst>
          </p:cNvPr>
          <p:cNvPicPr>
            <a:picLocks noChangeAspect="1"/>
          </p:cNvPicPr>
          <p:nvPr userDrawn="1"/>
        </p:nvPicPr>
        <p:blipFill>
          <a:blip r:embed="rId2"/>
          <a:srcRect/>
          <a:stretch/>
        </p:blipFill>
        <p:spPr>
          <a:xfrm>
            <a:off x="338436" y="6307056"/>
            <a:ext cx="711822" cy="404683"/>
          </a:xfrm>
          <a:prstGeom prst="rect">
            <a:avLst/>
          </a:prstGeom>
        </p:spPr>
      </p:pic>
    </p:spTree>
    <p:extLst>
      <p:ext uri="{BB962C8B-B14F-4D97-AF65-F5344CB8AC3E}">
        <p14:creationId xmlns:p14="http://schemas.microsoft.com/office/powerpoint/2010/main" val="2667690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tx1"/>
        </a:solidFill>
        <a:effectLst/>
      </p:bgPr>
    </p:bg>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68EDF620-6569-3B0F-0DBF-3784F52FEE2D}"/>
              </a:ext>
            </a:extLst>
          </p:cNvPr>
          <p:cNvSpPr>
            <a:spLocks noGrp="1"/>
          </p:cNvSpPr>
          <p:nvPr>
            <p:ph type="body" sz="quarter" idx="13" hasCustomPrompt="1"/>
          </p:nvPr>
        </p:nvSpPr>
        <p:spPr>
          <a:xfrm>
            <a:off x="3581154" y="4068052"/>
            <a:ext cx="5029692" cy="1985908"/>
          </a:xfrm>
          <a:prstGeom prst="rect">
            <a:avLst/>
          </a:prstGeom>
        </p:spPr>
        <p:txBody>
          <a:bodyPr/>
          <a:lstStyle>
            <a:lvl1pPr marL="0" indent="0" algn="ctr">
              <a:lnSpc>
                <a:spcPts val="2000"/>
              </a:lnSpc>
              <a:buNone/>
              <a:defRPr sz="1800">
                <a:solidFill>
                  <a:schemeClr val="bg1"/>
                </a:solidFill>
                <a:latin typeface="Euclid Circular A" panose="020B0504000000000000" pitchFamily="34" charset="77"/>
                <a:ea typeface="Euclid Circular A" panose="020B0504000000000000" pitchFamily="34" charset="77"/>
              </a:defRPr>
            </a:lvl1pPr>
          </a:lstStyle>
          <a:p>
            <a:pPr lvl="0"/>
            <a:r>
              <a:rPr lang="en-GB" dirty="0"/>
              <a:t>Secondary title text Lorem ipsum Integer </a:t>
            </a:r>
            <a:r>
              <a:rPr lang="en-GB" dirty="0" err="1"/>
              <a:t>rutrum</a:t>
            </a:r>
            <a:r>
              <a:rPr lang="en-GB" dirty="0"/>
              <a:t>, </a:t>
            </a:r>
            <a:r>
              <a:rPr lang="en-GB" dirty="0" err="1"/>
              <a:t>justo</a:t>
            </a:r>
            <a:r>
              <a:rPr lang="en-GB" dirty="0"/>
              <a:t> </a:t>
            </a:r>
            <a:r>
              <a:rPr lang="en-GB" dirty="0" err="1"/>
              <a:t>sed</a:t>
            </a:r>
            <a:r>
              <a:rPr lang="en-GB" dirty="0"/>
              <a:t> semper </a:t>
            </a:r>
            <a:r>
              <a:rPr lang="en-GB" dirty="0" err="1"/>
              <a:t>facilisis</a:t>
            </a:r>
            <a:r>
              <a:rPr lang="en-GB" dirty="0"/>
              <a:t>, </a:t>
            </a:r>
            <a:r>
              <a:rPr lang="en-GB" dirty="0" err="1"/>
              <a:t>justo</a:t>
            </a:r>
            <a:r>
              <a:rPr lang="en-GB" dirty="0"/>
              <a:t> mi </a:t>
            </a:r>
            <a:r>
              <a:rPr lang="en-GB" dirty="0" err="1"/>
              <a:t>aliquet</a:t>
            </a:r>
            <a:r>
              <a:rPr lang="en-GB" dirty="0"/>
              <a:t>.</a:t>
            </a:r>
          </a:p>
          <a:p>
            <a:pPr lvl="0"/>
            <a:r>
              <a:rPr lang="en-GB" dirty="0"/>
              <a:t>Secondary title text Lorem ipsum Integer </a:t>
            </a:r>
            <a:r>
              <a:rPr lang="en-GB" dirty="0" err="1"/>
              <a:t>rutrum</a:t>
            </a:r>
            <a:r>
              <a:rPr lang="en-GB" dirty="0"/>
              <a:t>, </a:t>
            </a:r>
            <a:r>
              <a:rPr lang="en-GB" dirty="0" err="1"/>
              <a:t>justo</a:t>
            </a:r>
            <a:r>
              <a:rPr lang="en-GB" dirty="0"/>
              <a:t> </a:t>
            </a:r>
            <a:r>
              <a:rPr lang="en-GB" dirty="0" err="1"/>
              <a:t>sed</a:t>
            </a:r>
            <a:r>
              <a:rPr lang="en-GB" dirty="0"/>
              <a:t> semper </a:t>
            </a:r>
            <a:r>
              <a:rPr lang="en-GB" dirty="0" err="1"/>
              <a:t>facilisis</a:t>
            </a:r>
            <a:r>
              <a:rPr lang="en-GB" dirty="0"/>
              <a:t>, </a:t>
            </a:r>
            <a:r>
              <a:rPr lang="en-GB" dirty="0" err="1"/>
              <a:t>justo</a:t>
            </a:r>
            <a:r>
              <a:rPr lang="en-GB" dirty="0"/>
              <a:t> mi </a:t>
            </a:r>
            <a:r>
              <a:rPr lang="en-GB" dirty="0" err="1"/>
              <a:t>aliquet</a:t>
            </a:r>
            <a:r>
              <a:rPr lang="en-GB" dirty="0"/>
              <a:t>. </a:t>
            </a:r>
            <a:endParaRPr lang="en-RO" dirty="0"/>
          </a:p>
        </p:txBody>
      </p:sp>
      <p:pic>
        <p:nvPicPr>
          <p:cNvPr id="2" name="Picture 1" descr="A green text on a black background&#10;&#10;Description automatically generated">
            <a:extLst>
              <a:ext uri="{FF2B5EF4-FFF2-40B4-BE49-F238E27FC236}">
                <a16:creationId xmlns:a16="http://schemas.microsoft.com/office/drawing/2014/main" id="{5FFDDD9A-FCB2-7F95-401F-EAF511F95F51}"/>
              </a:ext>
            </a:extLst>
          </p:cNvPr>
          <p:cNvPicPr>
            <a:picLocks noChangeAspect="1"/>
          </p:cNvPicPr>
          <p:nvPr userDrawn="1"/>
        </p:nvPicPr>
        <p:blipFill>
          <a:blip r:embed="rId2"/>
          <a:stretch>
            <a:fillRect/>
          </a:stretch>
        </p:blipFill>
        <p:spPr>
          <a:xfrm>
            <a:off x="597877" y="1243956"/>
            <a:ext cx="11447585" cy="3136767"/>
          </a:xfrm>
          <a:prstGeom prst="rect">
            <a:avLst/>
          </a:prstGeom>
        </p:spPr>
      </p:pic>
      <p:sp>
        <p:nvSpPr>
          <p:cNvPr id="3" name="TextBox 2">
            <a:extLst>
              <a:ext uri="{FF2B5EF4-FFF2-40B4-BE49-F238E27FC236}">
                <a16:creationId xmlns:a16="http://schemas.microsoft.com/office/drawing/2014/main" id="{F76ED64C-1668-C814-9FA3-E4F4DB4D392A}"/>
              </a:ext>
            </a:extLst>
          </p:cNvPr>
          <p:cNvSpPr txBox="1"/>
          <p:nvPr userDrawn="1"/>
        </p:nvSpPr>
        <p:spPr>
          <a:xfrm>
            <a:off x="1099337" y="6403791"/>
            <a:ext cx="2652859" cy="217175"/>
          </a:xfrm>
          <a:prstGeom prst="rect">
            <a:avLst/>
          </a:prstGeom>
          <a:noFill/>
        </p:spPr>
        <p:txBody>
          <a:bodyPr wrap="square" rtlCol="0">
            <a:spAutoFit/>
          </a:bodyPr>
          <a:lstStyle/>
          <a:p>
            <a:pPr marL="0" marR="0" lvl="0" indent="0" algn="l" defTabSz="914446"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rPr>
              <a:t>LOREM IPSUM_</a:t>
            </a:r>
            <a:r>
              <a:rPr kumimoji="0" lang="en-US" sz="1000" b="0" i="0" u="none" strike="noStrike" kern="1200" cap="none" spc="300" normalizeH="0" baseline="0" noProof="0" dirty="0">
                <a:ln>
                  <a:noFill/>
                </a:ln>
                <a:solidFill>
                  <a:srgbClr val="FDDB2A"/>
                </a:solidFill>
                <a:effectLst/>
                <a:uLnTx/>
                <a:uFillTx/>
                <a:latin typeface="Euclid Circular A" panose="020B0504000000000000" pitchFamily="34" charset="77"/>
                <a:ea typeface="Euclid Circular A" panose="020B0504000000000000" pitchFamily="34" charset="77"/>
                <a:cs typeface="+mn-cs"/>
              </a:rPr>
              <a:t>2023</a:t>
            </a:r>
            <a:endParaRPr kumimoji="0" lang="en-RO" sz="1000" b="0" i="0" u="none" strike="noStrike" kern="1200" cap="none" spc="300" normalizeH="0" baseline="0" noProof="0" dirty="0">
              <a:ln>
                <a:noFill/>
              </a:ln>
              <a:solidFill>
                <a:srgbClr val="FDDB2A"/>
              </a:solidFill>
              <a:effectLst/>
              <a:uLnTx/>
              <a:uFillTx/>
              <a:latin typeface="Euclid Circular A" panose="020B0504000000000000" pitchFamily="34" charset="77"/>
              <a:ea typeface="Euclid Circular A" panose="020B0504000000000000" pitchFamily="34" charset="77"/>
              <a:cs typeface="+mn-cs"/>
            </a:endParaRPr>
          </a:p>
        </p:txBody>
      </p:sp>
      <p:pic>
        <p:nvPicPr>
          <p:cNvPr id="4" name="Picture 3" descr="Green arrows pointing to a black background&#10;&#10;Description automatically generated">
            <a:extLst>
              <a:ext uri="{FF2B5EF4-FFF2-40B4-BE49-F238E27FC236}">
                <a16:creationId xmlns:a16="http://schemas.microsoft.com/office/drawing/2014/main" id="{3F384E41-3DA7-0C93-B1DA-4F9FA120EEF6}"/>
              </a:ext>
            </a:extLst>
          </p:cNvPr>
          <p:cNvPicPr>
            <a:picLocks noChangeAspect="1"/>
          </p:cNvPicPr>
          <p:nvPr userDrawn="1"/>
        </p:nvPicPr>
        <p:blipFill>
          <a:blip r:embed="rId3"/>
          <a:stretch>
            <a:fillRect/>
          </a:stretch>
        </p:blipFill>
        <p:spPr>
          <a:xfrm>
            <a:off x="363445" y="6314189"/>
            <a:ext cx="664039" cy="381887"/>
          </a:xfrm>
          <a:prstGeom prst="rect">
            <a:avLst/>
          </a:prstGeom>
        </p:spPr>
      </p:pic>
    </p:spTree>
    <p:extLst>
      <p:ext uri="{BB962C8B-B14F-4D97-AF65-F5344CB8AC3E}">
        <p14:creationId xmlns:p14="http://schemas.microsoft.com/office/powerpoint/2010/main" val="675254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chemeClr val="tx1"/>
        </a:solidFill>
        <a:effectLst/>
      </p:bgPr>
    </p:bg>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2FF46F41-AAA7-C81D-A0A9-4BFB788C6E53}"/>
              </a:ext>
            </a:extLst>
          </p:cNvPr>
          <p:cNvSpPr>
            <a:spLocks noGrp="1"/>
          </p:cNvSpPr>
          <p:nvPr>
            <p:ph type="body" sz="quarter" idx="10" hasCustomPrompt="1"/>
          </p:nvPr>
        </p:nvSpPr>
        <p:spPr>
          <a:xfrm>
            <a:off x="1040523" y="471051"/>
            <a:ext cx="4351284" cy="932081"/>
          </a:xfrm>
          <a:prstGeom prst="rect">
            <a:avLst/>
          </a:prstGeom>
        </p:spPr>
        <p:txBody>
          <a:bodyPr/>
          <a:lstStyle>
            <a:lvl1pPr marL="0" indent="0">
              <a:lnSpc>
                <a:spcPct val="100000"/>
              </a:lnSpc>
              <a:buNone/>
              <a:defRPr sz="2800" b="1">
                <a:solidFill>
                  <a:srgbClr val="39AE70"/>
                </a:solidFill>
                <a:latin typeface="Euclid Circular A" panose="020B0504000000000000" pitchFamily="34" charset="77"/>
                <a:ea typeface="Euclid Circular A" panose="020B0504000000000000" pitchFamily="34" charset="77"/>
              </a:defRPr>
            </a:lvl1pPr>
          </a:lstStyle>
          <a:p>
            <a:pPr lvl="0"/>
            <a:r>
              <a:rPr lang="en-GB" dirty="0"/>
              <a:t>V1 Slide </a:t>
            </a:r>
            <a:r>
              <a:rPr lang="en-GB" dirty="0" err="1"/>
              <a:t>poza</a:t>
            </a:r>
            <a:r>
              <a:rPr lang="en-GB" dirty="0"/>
              <a:t> </a:t>
            </a:r>
            <a:r>
              <a:rPr lang="en-GB" dirty="0" err="1"/>
              <a:t>si</a:t>
            </a:r>
            <a:r>
              <a:rPr lang="en-GB" dirty="0"/>
              <a:t> text lorem ipsum</a:t>
            </a:r>
            <a:endParaRPr lang="en-RO" dirty="0"/>
          </a:p>
        </p:txBody>
      </p:sp>
      <p:sp>
        <p:nvSpPr>
          <p:cNvPr id="4" name="Text Placeholder 10">
            <a:extLst>
              <a:ext uri="{FF2B5EF4-FFF2-40B4-BE49-F238E27FC236}">
                <a16:creationId xmlns:a16="http://schemas.microsoft.com/office/drawing/2014/main" id="{F99D0471-CB7A-775A-4FC9-B43DAC5B2B15}"/>
              </a:ext>
            </a:extLst>
          </p:cNvPr>
          <p:cNvSpPr>
            <a:spLocks noGrp="1"/>
          </p:cNvSpPr>
          <p:nvPr>
            <p:ph type="body" sz="quarter" idx="14" hasCustomPrompt="1"/>
          </p:nvPr>
        </p:nvSpPr>
        <p:spPr>
          <a:xfrm>
            <a:off x="1040523" y="1772817"/>
            <a:ext cx="4335518" cy="932081"/>
          </a:xfrm>
          <a:prstGeom prst="rect">
            <a:avLst/>
          </a:prstGeom>
        </p:spPr>
        <p:txBody>
          <a:bodyPr/>
          <a:lstStyle>
            <a:lvl1pPr marL="0" indent="0">
              <a:lnSpc>
                <a:spcPct val="100000"/>
              </a:lnSpc>
              <a:buNone/>
              <a:defRPr sz="1600" b="1">
                <a:solidFill>
                  <a:srgbClr val="39AE70"/>
                </a:solidFill>
                <a:latin typeface="Euclid Circular A" panose="020B0504000000000000" pitchFamily="34" charset="77"/>
                <a:ea typeface="Euclid Circular A" panose="020B0504000000000000" pitchFamily="34" charset="77"/>
              </a:defRPr>
            </a:lvl1pPr>
          </a:lstStyle>
          <a:p>
            <a:pPr lvl="0"/>
            <a:r>
              <a:rPr lang="en-GB" dirty="0"/>
              <a:t>Euclid Circular A 16 </a:t>
            </a:r>
            <a:r>
              <a:rPr lang="en-GB" dirty="0" err="1"/>
              <a:t>pt</a:t>
            </a:r>
            <a:r>
              <a:rPr lang="en-GB" dirty="0"/>
              <a:t> movement, highly participative, that rallies everyone up for a bigger collective purpose. </a:t>
            </a:r>
            <a:endParaRPr lang="en-RO" dirty="0"/>
          </a:p>
        </p:txBody>
      </p:sp>
      <p:sp>
        <p:nvSpPr>
          <p:cNvPr id="5" name="Text Placeholder 10">
            <a:extLst>
              <a:ext uri="{FF2B5EF4-FFF2-40B4-BE49-F238E27FC236}">
                <a16:creationId xmlns:a16="http://schemas.microsoft.com/office/drawing/2014/main" id="{FECA00C6-99F1-408B-7D9E-0EAC436B2DCA}"/>
              </a:ext>
            </a:extLst>
          </p:cNvPr>
          <p:cNvSpPr>
            <a:spLocks noGrp="1"/>
          </p:cNvSpPr>
          <p:nvPr>
            <p:ph type="body" sz="quarter" idx="15" hasCustomPrompt="1"/>
          </p:nvPr>
        </p:nvSpPr>
        <p:spPr>
          <a:xfrm>
            <a:off x="1040523" y="2936016"/>
            <a:ext cx="4335518" cy="3125572"/>
          </a:xfrm>
          <a:prstGeom prst="rect">
            <a:avLst/>
          </a:prstGeom>
        </p:spPr>
        <p:txBody>
          <a:bodyPr/>
          <a:lstStyle>
            <a:lvl1pPr marL="0" indent="0">
              <a:lnSpc>
                <a:spcPct val="100000"/>
              </a:lnSpc>
              <a:buNone/>
              <a:defRPr sz="1100" b="1">
                <a:solidFill>
                  <a:schemeClr val="bg1"/>
                </a:solidFill>
                <a:latin typeface="Euclid Circular A" panose="020B0504000000000000" pitchFamily="34" charset="77"/>
                <a:ea typeface="Euclid Circular A" panose="020B0504000000000000" pitchFamily="34" charset="77"/>
              </a:defRPr>
            </a:lvl1pPr>
          </a:lstStyle>
          <a:p>
            <a:pPr lvl="0"/>
            <a:r>
              <a:rPr lang="en-GB" dirty="0"/>
              <a:t>Euclid Circular A 11 </a:t>
            </a:r>
            <a:r>
              <a:rPr lang="en-GB" dirty="0" err="1"/>
              <a:t>pt</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Curabitur</a:t>
            </a:r>
            <a:r>
              <a:rPr lang="en-GB" dirty="0"/>
              <a:t> </a:t>
            </a:r>
            <a:r>
              <a:rPr lang="en-GB" dirty="0" err="1"/>
              <a:t>iaculis</a:t>
            </a:r>
            <a:r>
              <a:rPr lang="en-GB" dirty="0"/>
              <a:t> </a:t>
            </a:r>
            <a:r>
              <a:rPr lang="en-GB" dirty="0" err="1"/>
              <a:t>condimentum</a:t>
            </a:r>
            <a:r>
              <a:rPr lang="en-GB" dirty="0"/>
              <a:t> </a:t>
            </a:r>
            <a:r>
              <a:rPr lang="en-GB" dirty="0" err="1"/>
              <a:t>iaculis</a:t>
            </a:r>
            <a:r>
              <a:rPr lang="en-GB" dirty="0"/>
              <a:t>. Donec </a:t>
            </a:r>
            <a:r>
              <a:rPr lang="en-GB" dirty="0" err="1"/>
              <a:t>sed</a:t>
            </a:r>
            <a:r>
              <a:rPr lang="en-GB" dirty="0"/>
              <a:t> </a:t>
            </a:r>
            <a:r>
              <a:rPr lang="en-GB" dirty="0" err="1"/>
              <a:t>metus</a:t>
            </a:r>
            <a:r>
              <a:rPr lang="en-GB" dirty="0"/>
              <a:t> </a:t>
            </a:r>
            <a:r>
              <a:rPr lang="en-GB" dirty="0" err="1"/>
              <a:t>quis</a:t>
            </a:r>
            <a:r>
              <a:rPr lang="en-GB" dirty="0"/>
              <a:t> nisi auctor </a:t>
            </a:r>
            <a:r>
              <a:rPr lang="en-GB" dirty="0" err="1"/>
              <a:t>pellentesque</a:t>
            </a:r>
            <a:r>
              <a:rPr lang="en-GB" dirty="0"/>
              <a:t> </a:t>
            </a:r>
            <a:r>
              <a:rPr lang="en-GB" dirty="0" err="1"/>
              <a:t>eget</a:t>
            </a:r>
            <a:r>
              <a:rPr lang="en-GB" dirty="0"/>
              <a:t> </a:t>
            </a:r>
            <a:r>
              <a:rPr lang="en-GB" dirty="0" err="1"/>
              <a:t>eget</a:t>
            </a:r>
            <a:r>
              <a:rPr lang="en-GB" dirty="0"/>
              <a:t> </a:t>
            </a:r>
            <a:r>
              <a:rPr lang="en-GB" dirty="0" err="1"/>
              <a:t>tortor</a:t>
            </a:r>
            <a:r>
              <a:rPr lang="en-GB" dirty="0"/>
              <a:t>.  </a:t>
            </a:r>
            <a:r>
              <a:rPr lang="en-GB" dirty="0" err="1"/>
              <a:t>Quisque</a:t>
            </a:r>
            <a:r>
              <a:rPr lang="en-GB" dirty="0"/>
              <a:t> non </a:t>
            </a:r>
            <a:r>
              <a:rPr lang="en-GB" dirty="0" err="1"/>
              <a:t>suscipit</a:t>
            </a:r>
            <a:r>
              <a:rPr lang="en-GB" dirty="0"/>
              <a:t> </a:t>
            </a:r>
            <a:r>
              <a:rPr lang="en-GB" dirty="0" err="1"/>
              <a:t>arcu</a:t>
            </a:r>
            <a:r>
              <a:rPr lang="en-GB" dirty="0"/>
              <a:t>. </a:t>
            </a:r>
            <a:r>
              <a:rPr lang="en-GB" dirty="0" err="1"/>
              <a:t>Vivamus</a:t>
            </a:r>
            <a:r>
              <a:rPr lang="en-GB" dirty="0"/>
              <a:t> </a:t>
            </a:r>
            <a:r>
              <a:rPr lang="en-GB" dirty="0" err="1"/>
              <a:t>quis</a:t>
            </a:r>
            <a:r>
              <a:rPr lang="en-GB" dirty="0"/>
              <a:t> eros </a:t>
            </a:r>
            <a:r>
              <a:rPr lang="en-GB" dirty="0" err="1"/>
              <a:t>sed</a:t>
            </a:r>
            <a:r>
              <a:rPr lang="en-GB" dirty="0"/>
              <a:t> </a:t>
            </a:r>
            <a:r>
              <a:rPr lang="en-GB" dirty="0" err="1"/>
              <a:t>risus</a:t>
            </a:r>
            <a:r>
              <a:rPr lang="en-GB" dirty="0"/>
              <a:t> </a:t>
            </a:r>
            <a:r>
              <a:rPr lang="en-GB" dirty="0" err="1"/>
              <a:t>ultricies</a:t>
            </a:r>
            <a:r>
              <a:rPr lang="en-GB" dirty="0"/>
              <a:t> </a:t>
            </a:r>
            <a:r>
              <a:rPr lang="en-GB" dirty="0" err="1"/>
              <a:t>tincidunt</a:t>
            </a:r>
            <a:r>
              <a:rPr lang="en-GB" dirty="0"/>
              <a:t> at </a:t>
            </a:r>
            <a:r>
              <a:rPr lang="en-GB" dirty="0" err="1"/>
              <a:t>eu</a:t>
            </a:r>
            <a:r>
              <a:rPr lang="en-GB" dirty="0"/>
              <a:t> </a:t>
            </a:r>
            <a:r>
              <a:rPr lang="en-GB" dirty="0" err="1"/>
              <a:t>turpis</a:t>
            </a:r>
            <a:r>
              <a:rPr lang="en-GB" dirty="0"/>
              <a:t>. </a:t>
            </a:r>
            <a:r>
              <a:rPr lang="en-GB" dirty="0" err="1"/>
              <a:t>Quisque</a:t>
            </a:r>
            <a:r>
              <a:rPr lang="en-GB" dirty="0"/>
              <a:t> id ipsum at libero fermentum vestibulum </a:t>
            </a:r>
            <a:r>
              <a:rPr lang="en-GB" dirty="0" err="1"/>
              <a:t>eget</a:t>
            </a:r>
            <a:r>
              <a:rPr lang="en-GB" dirty="0"/>
              <a:t> non </a:t>
            </a:r>
            <a:r>
              <a:rPr lang="en-GB" dirty="0" err="1"/>
              <a:t>purus</a:t>
            </a:r>
            <a:r>
              <a:rPr lang="en-GB" dirty="0"/>
              <a:t>.     Integer </a:t>
            </a:r>
            <a:r>
              <a:rPr lang="en-GB" dirty="0" err="1"/>
              <a:t>nec</a:t>
            </a:r>
            <a:r>
              <a:rPr lang="en-GB" dirty="0"/>
              <a:t> </a:t>
            </a:r>
            <a:r>
              <a:rPr lang="en-GB" dirty="0" err="1"/>
              <a:t>metus</a:t>
            </a:r>
            <a:r>
              <a:rPr lang="en-GB" dirty="0"/>
              <a:t> ex. </a:t>
            </a:r>
            <a:r>
              <a:rPr lang="en-GB" dirty="0" err="1"/>
              <a:t>Aliquam</a:t>
            </a:r>
            <a:r>
              <a:rPr lang="en-GB" dirty="0"/>
              <a:t> </a:t>
            </a:r>
            <a:r>
              <a:rPr lang="en-GB" dirty="0" err="1"/>
              <a:t>hendrerit</a:t>
            </a:r>
            <a:r>
              <a:rPr lang="en-GB" dirty="0"/>
              <a:t> </a:t>
            </a:r>
            <a:r>
              <a:rPr lang="en-GB" dirty="0" err="1"/>
              <a:t>tellus</a:t>
            </a:r>
            <a:r>
              <a:rPr lang="en-GB" dirty="0"/>
              <a:t> </a:t>
            </a:r>
            <a:r>
              <a:rPr lang="en-GB" dirty="0" err="1"/>
              <a:t>augue</a:t>
            </a:r>
            <a:r>
              <a:rPr lang="en-GB" dirty="0"/>
              <a:t>, </a:t>
            </a:r>
            <a:r>
              <a:rPr lang="en-GB" dirty="0" err="1"/>
              <a:t>sagittis</a:t>
            </a:r>
            <a:r>
              <a:rPr lang="en-GB" dirty="0"/>
              <a:t> </a:t>
            </a:r>
            <a:r>
              <a:rPr lang="en-GB" dirty="0" err="1"/>
              <a:t>finibus</a:t>
            </a:r>
            <a:r>
              <a:rPr lang="en-GB" dirty="0"/>
              <a:t> </a:t>
            </a:r>
            <a:r>
              <a:rPr lang="en-GB" dirty="0" err="1"/>
              <a:t>turpis</a:t>
            </a:r>
            <a:r>
              <a:rPr lang="en-GB" dirty="0"/>
              <a:t> </a:t>
            </a:r>
            <a:r>
              <a:rPr lang="en-GB" dirty="0" err="1"/>
              <a:t>congue</a:t>
            </a:r>
            <a:r>
              <a:rPr lang="en-GB" dirty="0"/>
              <a:t> </a:t>
            </a:r>
            <a:r>
              <a:rPr lang="en-GB" dirty="0" err="1"/>
              <a:t>nec</a:t>
            </a:r>
            <a:r>
              <a:rPr lang="en-GB" dirty="0"/>
              <a:t>. </a:t>
            </a:r>
            <a:r>
              <a:rPr lang="en-GB" dirty="0" err="1"/>
              <a:t>Suspendisse</a:t>
            </a:r>
            <a:r>
              <a:rPr lang="en-GB" dirty="0"/>
              <a:t> </a:t>
            </a:r>
            <a:r>
              <a:rPr lang="en-GB" dirty="0" err="1"/>
              <a:t>potenti</a:t>
            </a:r>
            <a:r>
              <a:rPr lang="en-GB" dirty="0"/>
              <a:t>. </a:t>
            </a:r>
            <a:r>
              <a:rPr lang="en-GB" dirty="0" err="1"/>
              <a:t>Fusce</a:t>
            </a:r>
            <a:r>
              <a:rPr lang="en-GB" dirty="0"/>
              <a:t> </a:t>
            </a:r>
            <a:r>
              <a:rPr lang="en-GB" dirty="0" err="1"/>
              <a:t>condimentum</a:t>
            </a:r>
            <a:r>
              <a:rPr lang="en-GB" dirty="0"/>
              <a:t> </a:t>
            </a:r>
            <a:r>
              <a:rPr lang="en-GB" dirty="0" err="1"/>
              <a:t>suscipit</a:t>
            </a:r>
            <a:r>
              <a:rPr lang="en-GB" dirty="0"/>
              <a:t> </a:t>
            </a:r>
            <a:r>
              <a:rPr lang="en-GB" dirty="0" err="1"/>
              <a:t>turpis</a:t>
            </a:r>
            <a:r>
              <a:rPr lang="en-GB" dirty="0"/>
              <a:t> </a:t>
            </a:r>
            <a:r>
              <a:rPr lang="en-GB" dirty="0" err="1"/>
              <a:t>nec</a:t>
            </a:r>
            <a:r>
              <a:rPr lang="en-GB" dirty="0"/>
              <a:t> gravida.  Duis </a:t>
            </a:r>
            <a:r>
              <a:rPr lang="en-GB" dirty="0" err="1"/>
              <a:t>ut</a:t>
            </a:r>
            <a:r>
              <a:rPr lang="en-GB" dirty="0"/>
              <a:t> </a:t>
            </a:r>
            <a:r>
              <a:rPr lang="en-GB" dirty="0" err="1"/>
              <a:t>nulla</a:t>
            </a:r>
            <a:r>
              <a:rPr lang="en-GB" dirty="0"/>
              <a:t> semper, fermentum </a:t>
            </a:r>
            <a:r>
              <a:rPr lang="en-GB" dirty="0" err="1"/>
              <a:t>lacus</a:t>
            </a:r>
            <a:r>
              <a:rPr lang="en-GB" dirty="0"/>
              <a:t> et, </a:t>
            </a:r>
            <a:r>
              <a:rPr lang="en-GB" dirty="0" err="1"/>
              <a:t>vehicula</a:t>
            </a:r>
            <a:r>
              <a:rPr lang="en-GB" dirty="0"/>
              <a:t> </a:t>
            </a:r>
            <a:r>
              <a:rPr lang="en-GB" dirty="0" err="1"/>
              <a:t>nulla</a:t>
            </a:r>
            <a:r>
              <a:rPr lang="en-GB" dirty="0"/>
              <a:t>.    Integer </a:t>
            </a:r>
            <a:r>
              <a:rPr lang="en-GB" dirty="0" err="1"/>
              <a:t>nec</a:t>
            </a:r>
            <a:r>
              <a:rPr lang="en-GB" dirty="0"/>
              <a:t> </a:t>
            </a:r>
            <a:r>
              <a:rPr lang="en-GB" dirty="0" err="1"/>
              <a:t>metus</a:t>
            </a:r>
            <a:r>
              <a:rPr lang="en-GB" dirty="0"/>
              <a:t> ex. </a:t>
            </a:r>
            <a:r>
              <a:rPr lang="en-GB" dirty="0" err="1"/>
              <a:t>Aliquam</a:t>
            </a:r>
            <a:r>
              <a:rPr lang="en-GB" dirty="0"/>
              <a:t> </a:t>
            </a:r>
            <a:r>
              <a:rPr lang="en-GB" dirty="0" err="1"/>
              <a:t>hendrerit</a:t>
            </a:r>
            <a:r>
              <a:rPr lang="en-GB" dirty="0"/>
              <a:t> </a:t>
            </a:r>
            <a:r>
              <a:rPr lang="en-GB" dirty="0" err="1"/>
              <a:t>tellus</a:t>
            </a:r>
            <a:r>
              <a:rPr lang="en-GB" dirty="0"/>
              <a:t> </a:t>
            </a:r>
            <a:r>
              <a:rPr lang="en-GB" dirty="0" err="1"/>
              <a:t>augue</a:t>
            </a:r>
            <a:r>
              <a:rPr lang="en-GB" dirty="0"/>
              <a:t>, </a:t>
            </a:r>
            <a:r>
              <a:rPr lang="en-GB" dirty="0" err="1"/>
              <a:t>sagittis</a:t>
            </a:r>
            <a:r>
              <a:rPr lang="en-GB" dirty="0"/>
              <a:t> </a:t>
            </a:r>
            <a:r>
              <a:rPr lang="en-GB" dirty="0" err="1"/>
              <a:t>finibus</a:t>
            </a:r>
            <a:r>
              <a:rPr lang="en-GB" dirty="0"/>
              <a:t> </a:t>
            </a:r>
            <a:r>
              <a:rPr lang="en-GB" dirty="0" err="1"/>
              <a:t>turpis</a:t>
            </a:r>
            <a:r>
              <a:rPr lang="en-GB" dirty="0"/>
              <a:t> </a:t>
            </a:r>
            <a:r>
              <a:rPr lang="en-GB" dirty="0" err="1"/>
              <a:t>congue</a:t>
            </a:r>
            <a:r>
              <a:rPr lang="en-GB" dirty="0"/>
              <a:t> </a:t>
            </a:r>
            <a:r>
              <a:rPr lang="en-GB" dirty="0" err="1"/>
              <a:t>nec</a:t>
            </a:r>
            <a:r>
              <a:rPr lang="en-GB" dirty="0"/>
              <a:t>. </a:t>
            </a:r>
            <a:r>
              <a:rPr lang="en-GB" dirty="0" err="1"/>
              <a:t>Suspendisse</a:t>
            </a:r>
            <a:r>
              <a:rPr lang="en-GB" dirty="0"/>
              <a:t> </a:t>
            </a:r>
            <a:r>
              <a:rPr lang="en-GB" dirty="0" err="1"/>
              <a:t>potenti</a:t>
            </a:r>
            <a:r>
              <a:rPr lang="en-GB" dirty="0"/>
              <a:t>.  </a:t>
            </a:r>
            <a:r>
              <a:rPr lang="en-GB" dirty="0" err="1"/>
              <a:t>Fusce</a:t>
            </a:r>
            <a:r>
              <a:rPr lang="en-GB" dirty="0"/>
              <a:t> </a:t>
            </a:r>
            <a:r>
              <a:rPr lang="en-GB" dirty="0" err="1"/>
              <a:t>condimentum</a:t>
            </a:r>
            <a:r>
              <a:rPr lang="en-GB" dirty="0"/>
              <a:t> </a:t>
            </a:r>
            <a:r>
              <a:rPr lang="en-GB" dirty="0" err="1"/>
              <a:t>suscipit</a:t>
            </a:r>
            <a:r>
              <a:rPr lang="en-GB" dirty="0"/>
              <a:t>. </a:t>
            </a:r>
            <a:endParaRPr lang="en-RO" dirty="0"/>
          </a:p>
        </p:txBody>
      </p:sp>
      <p:sp>
        <p:nvSpPr>
          <p:cNvPr id="11" name="Picture Placeholder 7">
            <a:extLst>
              <a:ext uri="{FF2B5EF4-FFF2-40B4-BE49-F238E27FC236}">
                <a16:creationId xmlns:a16="http://schemas.microsoft.com/office/drawing/2014/main" id="{AFE442AE-8447-220A-8383-87461E208831}"/>
              </a:ext>
            </a:extLst>
          </p:cNvPr>
          <p:cNvSpPr>
            <a:spLocks noGrp="1"/>
          </p:cNvSpPr>
          <p:nvPr>
            <p:ph type="pic" sz="quarter" idx="17"/>
          </p:nvPr>
        </p:nvSpPr>
        <p:spPr>
          <a:xfrm>
            <a:off x="6177600" y="139926"/>
            <a:ext cx="5835013" cy="6165341"/>
          </a:xfrm>
          <a:prstGeom prst="rect">
            <a:avLst/>
          </a:prstGeom>
        </p:spPr>
        <p:txBody>
          <a:bodyPr/>
          <a:lstStyle/>
          <a:p>
            <a:endParaRPr lang="en-RO"/>
          </a:p>
        </p:txBody>
      </p:sp>
      <p:sp>
        <p:nvSpPr>
          <p:cNvPr id="12" name="TextBox 11">
            <a:extLst>
              <a:ext uri="{FF2B5EF4-FFF2-40B4-BE49-F238E27FC236}">
                <a16:creationId xmlns:a16="http://schemas.microsoft.com/office/drawing/2014/main" id="{1EF1930A-A15C-E2D0-BDE8-B791721D6702}"/>
              </a:ext>
            </a:extLst>
          </p:cNvPr>
          <p:cNvSpPr txBox="1"/>
          <p:nvPr userDrawn="1"/>
        </p:nvSpPr>
        <p:spPr>
          <a:xfrm>
            <a:off x="1099337" y="6403791"/>
            <a:ext cx="2652859" cy="217175"/>
          </a:xfrm>
          <a:prstGeom prst="rect">
            <a:avLst/>
          </a:prstGeom>
          <a:noFill/>
        </p:spPr>
        <p:txBody>
          <a:bodyPr wrap="square" rtlCol="0">
            <a:spAutoFit/>
          </a:bodyPr>
          <a:lstStyle/>
          <a:p>
            <a:pPr marL="0" marR="0" lvl="0" indent="0" algn="l" defTabSz="914446"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rPr>
              <a:t>LOREM IPSUM_</a:t>
            </a:r>
            <a:r>
              <a:rPr kumimoji="0" lang="en-US" sz="1000" b="0" i="0" u="none" strike="noStrike" kern="1200" cap="none" spc="300" normalizeH="0" baseline="0" noProof="0" dirty="0">
                <a:ln>
                  <a:noFill/>
                </a:ln>
                <a:solidFill>
                  <a:srgbClr val="FDDB2A"/>
                </a:solidFill>
                <a:effectLst/>
                <a:uLnTx/>
                <a:uFillTx/>
                <a:latin typeface="Euclid Circular A" panose="020B0504000000000000" pitchFamily="34" charset="77"/>
                <a:ea typeface="Euclid Circular A" panose="020B0504000000000000" pitchFamily="34" charset="77"/>
                <a:cs typeface="+mn-cs"/>
              </a:rPr>
              <a:t>2023</a:t>
            </a:r>
            <a:endParaRPr kumimoji="0" lang="en-RO" sz="1000" b="0" i="0" u="none" strike="noStrike" kern="1200" cap="none" spc="300" normalizeH="0" baseline="0" noProof="0" dirty="0">
              <a:ln>
                <a:noFill/>
              </a:ln>
              <a:solidFill>
                <a:srgbClr val="FDDB2A"/>
              </a:solidFill>
              <a:effectLst/>
              <a:uLnTx/>
              <a:uFillTx/>
              <a:latin typeface="Euclid Circular A" panose="020B0504000000000000" pitchFamily="34" charset="77"/>
              <a:ea typeface="Euclid Circular A" panose="020B0504000000000000" pitchFamily="34" charset="77"/>
              <a:cs typeface="+mn-cs"/>
            </a:endParaRPr>
          </a:p>
        </p:txBody>
      </p:sp>
      <p:pic>
        <p:nvPicPr>
          <p:cNvPr id="13" name="Picture 12" descr="Green arrows pointing to a black background&#10;&#10;Description automatically generated">
            <a:extLst>
              <a:ext uri="{FF2B5EF4-FFF2-40B4-BE49-F238E27FC236}">
                <a16:creationId xmlns:a16="http://schemas.microsoft.com/office/drawing/2014/main" id="{368A69D0-12C4-A2C0-1DFC-8B67DFBCF1F4}"/>
              </a:ext>
            </a:extLst>
          </p:cNvPr>
          <p:cNvPicPr>
            <a:picLocks noChangeAspect="1"/>
          </p:cNvPicPr>
          <p:nvPr userDrawn="1"/>
        </p:nvPicPr>
        <p:blipFill>
          <a:blip r:embed="rId2"/>
          <a:stretch>
            <a:fillRect/>
          </a:stretch>
        </p:blipFill>
        <p:spPr>
          <a:xfrm>
            <a:off x="363445" y="6314189"/>
            <a:ext cx="664039" cy="381887"/>
          </a:xfrm>
          <a:prstGeom prst="rect">
            <a:avLst/>
          </a:prstGeom>
        </p:spPr>
      </p:pic>
    </p:spTree>
    <p:extLst>
      <p:ext uri="{BB962C8B-B14F-4D97-AF65-F5344CB8AC3E}">
        <p14:creationId xmlns:p14="http://schemas.microsoft.com/office/powerpoint/2010/main" val="605140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chemeClr val="tx1"/>
        </a:solidFill>
        <a:effectLst/>
      </p:bgPr>
    </p:bg>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2FF46F41-AAA7-C81D-A0A9-4BFB788C6E53}"/>
              </a:ext>
            </a:extLst>
          </p:cNvPr>
          <p:cNvSpPr>
            <a:spLocks noGrp="1"/>
          </p:cNvSpPr>
          <p:nvPr>
            <p:ph type="body" sz="quarter" idx="10" hasCustomPrompt="1"/>
          </p:nvPr>
        </p:nvSpPr>
        <p:spPr>
          <a:xfrm>
            <a:off x="1040523" y="3698510"/>
            <a:ext cx="4351284" cy="932081"/>
          </a:xfrm>
          <a:prstGeom prst="rect">
            <a:avLst/>
          </a:prstGeom>
        </p:spPr>
        <p:txBody>
          <a:bodyPr/>
          <a:lstStyle>
            <a:lvl1pPr marL="0" indent="0">
              <a:lnSpc>
                <a:spcPct val="100000"/>
              </a:lnSpc>
              <a:buNone/>
              <a:defRPr sz="2800" b="1">
                <a:solidFill>
                  <a:srgbClr val="39AE70"/>
                </a:solidFill>
                <a:latin typeface="Euclid Circular A" panose="020B0504000000000000" pitchFamily="34" charset="77"/>
                <a:ea typeface="Euclid Circular A" panose="020B0504000000000000" pitchFamily="34" charset="77"/>
              </a:defRPr>
            </a:lvl1pPr>
          </a:lstStyle>
          <a:p>
            <a:pPr lvl="0"/>
            <a:r>
              <a:rPr lang="en-GB" dirty="0"/>
              <a:t>V1 Slide </a:t>
            </a:r>
            <a:r>
              <a:rPr lang="en-GB" dirty="0" err="1"/>
              <a:t>poza</a:t>
            </a:r>
            <a:r>
              <a:rPr lang="en-GB" dirty="0"/>
              <a:t> </a:t>
            </a:r>
            <a:r>
              <a:rPr lang="en-GB" dirty="0" err="1"/>
              <a:t>si</a:t>
            </a:r>
            <a:r>
              <a:rPr lang="en-GB" dirty="0"/>
              <a:t> text lorem ipsum</a:t>
            </a:r>
            <a:endParaRPr lang="en-RO" dirty="0"/>
          </a:p>
        </p:txBody>
      </p:sp>
      <p:sp>
        <p:nvSpPr>
          <p:cNvPr id="4" name="Text Placeholder 10">
            <a:extLst>
              <a:ext uri="{FF2B5EF4-FFF2-40B4-BE49-F238E27FC236}">
                <a16:creationId xmlns:a16="http://schemas.microsoft.com/office/drawing/2014/main" id="{F99D0471-CB7A-775A-4FC9-B43DAC5B2B15}"/>
              </a:ext>
            </a:extLst>
          </p:cNvPr>
          <p:cNvSpPr>
            <a:spLocks noGrp="1"/>
          </p:cNvSpPr>
          <p:nvPr>
            <p:ph type="body" sz="quarter" idx="14" hasCustomPrompt="1"/>
          </p:nvPr>
        </p:nvSpPr>
        <p:spPr>
          <a:xfrm>
            <a:off x="1040523" y="4809209"/>
            <a:ext cx="4335518" cy="1267127"/>
          </a:xfrm>
          <a:prstGeom prst="rect">
            <a:avLst/>
          </a:prstGeom>
        </p:spPr>
        <p:txBody>
          <a:bodyPr/>
          <a:lstStyle>
            <a:lvl1pPr marL="0" indent="0">
              <a:lnSpc>
                <a:spcPct val="100000"/>
              </a:lnSpc>
              <a:buNone/>
              <a:defRPr sz="1600" b="1">
                <a:solidFill>
                  <a:srgbClr val="39AE70"/>
                </a:solidFill>
                <a:latin typeface="Euclid Circular A" panose="020B0504000000000000" pitchFamily="34" charset="77"/>
                <a:ea typeface="Euclid Circular A" panose="020B0504000000000000" pitchFamily="34" charset="77"/>
              </a:defRPr>
            </a:lvl1pPr>
          </a:lstStyle>
          <a:p>
            <a:pPr lvl="0"/>
            <a:r>
              <a:rPr lang="en-GB" dirty="0"/>
              <a:t>Euclid Circular A 16 </a:t>
            </a:r>
            <a:r>
              <a:rPr lang="en-GB" dirty="0" err="1"/>
              <a:t>pt</a:t>
            </a:r>
            <a:r>
              <a:rPr lang="en-GB" dirty="0"/>
              <a:t> movement, highly participative, that rallies everyone up for a bigger collective purpose. </a:t>
            </a:r>
            <a:endParaRPr lang="en-RO" dirty="0"/>
          </a:p>
        </p:txBody>
      </p:sp>
      <p:sp>
        <p:nvSpPr>
          <p:cNvPr id="5" name="Text Placeholder 10">
            <a:extLst>
              <a:ext uri="{FF2B5EF4-FFF2-40B4-BE49-F238E27FC236}">
                <a16:creationId xmlns:a16="http://schemas.microsoft.com/office/drawing/2014/main" id="{FECA00C6-99F1-408B-7D9E-0EAC436B2DCA}"/>
              </a:ext>
            </a:extLst>
          </p:cNvPr>
          <p:cNvSpPr>
            <a:spLocks noGrp="1"/>
          </p:cNvSpPr>
          <p:nvPr>
            <p:ph type="body" sz="quarter" idx="15" hasCustomPrompt="1"/>
          </p:nvPr>
        </p:nvSpPr>
        <p:spPr>
          <a:xfrm>
            <a:off x="6114198" y="3747823"/>
            <a:ext cx="5732059" cy="2543796"/>
          </a:xfrm>
          <a:prstGeom prst="rect">
            <a:avLst/>
          </a:prstGeom>
        </p:spPr>
        <p:txBody>
          <a:bodyPr/>
          <a:lstStyle>
            <a:lvl1pPr marL="0" indent="0">
              <a:lnSpc>
                <a:spcPct val="100000"/>
              </a:lnSpc>
              <a:buNone/>
              <a:defRPr sz="1100" b="1">
                <a:solidFill>
                  <a:schemeClr val="bg1"/>
                </a:solidFill>
                <a:latin typeface="Euclid Circular A" panose="020B0504000000000000" pitchFamily="34" charset="77"/>
                <a:ea typeface="Euclid Circular A" panose="020B0504000000000000" pitchFamily="34" charset="77"/>
              </a:defRPr>
            </a:lvl1pPr>
          </a:lstStyle>
          <a:p>
            <a:pPr lvl="0"/>
            <a:r>
              <a:rPr lang="en-GB" dirty="0"/>
              <a:t>Euclid Circular A 11 </a:t>
            </a:r>
            <a:r>
              <a:rPr lang="en-GB" dirty="0" err="1"/>
              <a:t>pt</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Curabitur</a:t>
            </a:r>
            <a:r>
              <a:rPr lang="en-GB" dirty="0"/>
              <a:t> </a:t>
            </a:r>
            <a:r>
              <a:rPr lang="en-GB" dirty="0" err="1"/>
              <a:t>iaculis</a:t>
            </a:r>
            <a:r>
              <a:rPr lang="en-GB" dirty="0"/>
              <a:t> </a:t>
            </a:r>
            <a:r>
              <a:rPr lang="en-GB" dirty="0" err="1"/>
              <a:t>condimentum</a:t>
            </a:r>
            <a:r>
              <a:rPr lang="en-GB" dirty="0"/>
              <a:t> </a:t>
            </a:r>
            <a:r>
              <a:rPr lang="en-GB" dirty="0" err="1"/>
              <a:t>iaculis</a:t>
            </a:r>
            <a:r>
              <a:rPr lang="en-GB" dirty="0"/>
              <a:t>. Donec </a:t>
            </a:r>
            <a:r>
              <a:rPr lang="en-GB" dirty="0" err="1"/>
              <a:t>sed</a:t>
            </a:r>
            <a:r>
              <a:rPr lang="en-GB" dirty="0"/>
              <a:t> </a:t>
            </a:r>
            <a:r>
              <a:rPr lang="en-GB" dirty="0" err="1"/>
              <a:t>metus</a:t>
            </a:r>
            <a:r>
              <a:rPr lang="en-GB" dirty="0"/>
              <a:t> </a:t>
            </a:r>
            <a:r>
              <a:rPr lang="en-GB" dirty="0" err="1"/>
              <a:t>quis</a:t>
            </a:r>
            <a:r>
              <a:rPr lang="en-GB" dirty="0"/>
              <a:t> nisi auctor </a:t>
            </a:r>
            <a:r>
              <a:rPr lang="en-GB" dirty="0" err="1"/>
              <a:t>pellentesque</a:t>
            </a:r>
            <a:r>
              <a:rPr lang="en-GB" dirty="0"/>
              <a:t> </a:t>
            </a:r>
            <a:r>
              <a:rPr lang="en-GB" dirty="0" err="1"/>
              <a:t>eget</a:t>
            </a:r>
            <a:r>
              <a:rPr lang="en-GB" dirty="0"/>
              <a:t> </a:t>
            </a:r>
            <a:r>
              <a:rPr lang="en-GB" dirty="0" err="1"/>
              <a:t>eget</a:t>
            </a:r>
            <a:r>
              <a:rPr lang="en-GB" dirty="0"/>
              <a:t> </a:t>
            </a:r>
            <a:r>
              <a:rPr lang="en-GB" dirty="0" err="1"/>
              <a:t>tortor</a:t>
            </a:r>
            <a:r>
              <a:rPr lang="en-GB" dirty="0"/>
              <a:t>.  </a:t>
            </a:r>
            <a:r>
              <a:rPr lang="en-GB" dirty="0" err="1"/>
              <a:t>Quisque</a:t>
            </a:r>
            <a:r>
              <a:rPr lang="en-GB" dirty="0"/>
              <a:t> non </a:t>
            </a:r>
            <a:r>
              <a:rPr lang="en-GB" dirty="0" err="1"/>
              <a:t>suscipit</a:t>
            </a:r>
            <a:r>
              <a:rPr lang="en-GB" dirty="0"/>
              <a:t> </a:t>
            </a:r>
            <a:r>
              <a:rPr lang="en-GB" dirty="0" err="1"/>
              <a:t>arcu</a:t>
            </a:r>
            <a:r>
              <a:rPr lang="en-GB" dirty="0"/>
              <a:t>. </a:t>
            </a:r>
            <a:r>
              <a:rPr lang="en-GB" dirty="0" err="1"/>
              <a:t>Vivamus</a:t>
            </a:r>
            <a:r>
              <a:rPr lang="en-GB" dirty="0"/>
              <a:t> </a:t>
            </a:r>
            <a:r>
              <a:rPr lang="en-GB" dirty="0" err="1"/>
              <a:t>quis</a:t>
            </a:r>
            <a:r>
              <a:rPr lang="en-GB" dirty="0"/>
              <a:t> eros </a:t>
            </a:r>
            <a:r>
              <a:rPr lang="en-GB" dirty="0" err="1"/>
              <a:t>sed</a:t>
            </a:r>
            <a:r>
              <a:rPr lang="en-GB" dirty="0"/>
              <a:t> </a:t>
            </a:r>
            <a:r>
              <a:rPr lang="en-GB" dirty="0" err="1"/>
              <a:t>risus</a:t>
            </a:r>
            <a:r>
              <a:rPr lang="en-GB" dirty="0"/>
              <a:t> </a:t>
            </a:r>
            <a:r>
              <a:rPr lang="en-GB" dirty="0" err="1"/>
              <a:t>ultricies</a:t>
            </a:r>
            <a:r>
              <a:rPr lang="en-GB" dirty="0"/>
              <a:t> </a:t>
            </a:r>
            <a:r>
              <a:rPr lang="en-GB" dirty="0" err="1"/>
              <a:t>tincidunt</a:t>
            </a:r>
            <a:r>
              <a:rPr lang="en-GB" dirty="0"/>
              <a:t> at </a:t>
            </a:r>
            <a:r>
              <a:rPr lang="en-GB" dirty="0" err="1"/>
              <a:t>eu</a:t>
            </a:r>
            <a:r>
              <a:rPr lang="en-GB" dirty="0"/>
              <a:t> </a:t>
            </a:r>
            <a:r>
              <a:rPr lang="en-GB" dirty="0" err="1"/>
              <a:t>turpis</a:t>
            </a:r>
            <a:r>
              <a:rPr lang="en-GB" dirty="0"/>
              <a:t>. </a:t>
            </a:r>
            <a:r>
              <a:rPr lang="en-GB" dirty="0" err="1"/>
              <a:t>Quisque</a:t>
            </a:r>
            <a:r>
              <a:rPr lang="en-GB" dirty="0"/>
              <a:t> id ipsum at libero fermentum vestibulum </a:t>
            </a:r>
            <a:r>
              <a:rPr lang="en-GB" dirty="0" err="1"/>
              <a:t>eget</a:t>
            </a:r>
            <a:r>
              <a:rPr lang="en-GB" dirty="0"/>
              <a:t> non </a:t>
            </a:r>
            <a:r>
              <a:rPr lang="en-GB" dirty="0" err="1"/>
              <a:t>purus</a:t>
            </a:r>
            <a:r>
              <a:rPr lang="en-GB" dirty="0"/>
              <a:t>.     Integer </a:t>
            </a:r>
            <a:r>
              <a:rPr lang="en-GB" dirty="0" err="1"/>
              <a:t>nec</a:t>
            </a:r>
            <a:r>
              <a:rPr lang="en-GB" dirty="0"/>
              <a:t> </a:t>
            </a:r>
            <a:r>
              <a:rPr lang="en-GB" dirty="0" err="1"/>
              <a:t>metus</a:t>
            </a:r>
            <a:r>
              <a:rPr lang="en-GB" dirty="0"/>
              <a:t> ex. </a:t>
            </a:r>
            <a:r>
              <a:rPr lang="en-GB" dirty="0" err="1"/>
              <a:t>Aliquam</a:t>
            </a:r>
            <a:r>
              <a:rPr lang="en-GB" dirty="0"/>
              <a:t> </a:t>
            </a:r>
            <a:r>
              <a:rPr lang="en-GB" dirty="0" err="1"/>
              <a:t>hendrerit</a:t>
            </a:r>
            <a:r>
              <a:rPr lang="en-GB" dirty="0"/>
              <a:t> </a:t>
            </a:r>
            <a:r>
              <a:rPr lang="en-GB" dirty="0" err="1"/>
              <a:t>tellus</a:t>
            </a:r>
            <a:r>
              <a:rPr lang="en-GB" dirty="0"/>
              <a:t> </a:t>
            </a:r>
            <a:r>
              <a:rPr lang="en-GB" dirty="0" err="1"/>
              <a:t>augue</a:t>
            </a:r>
            <a:r>
              <a:rPr lang="en-GB" dirty="0"/>
              <a:t>, </a:t>
            </a:r>
            <a:r>
              <a:rPr lang="en-GB" dirty="0" err="1"/>
              <a:t>sagittis</a:t>
            </a:r>
            <a:r>
              <a:rPr lang="en-GB" dirty="0"/>
              <a:t> </a:t>
            </a:r>
            <a:r>
              <a:rPr lang="en-GB" dirty="0" err="1"/>
              <a:t>finibus</a:t>
            </a:r>
            <a:r>
              <a:rPr lang="en-GB" dirty="0"/>
              <a:t> </a:t>
            </a:r>
            <a:r>
              <a:rPr lang="en-GB" dirty="0" err="1"/>
              <a:t>turpis</a:t>
            </a:r>
            <a:r>
              <a:rPr lang="en-GB" dirty="0"/>
              <a:t> </a:t>
            </a:r>
            <a:r>
              <a:rPr lang="en-GB" dirty="0" err="1"/>
              <a:t>congue</a:t>
            </a:r>
            <a:r>
              <a:rPr lang="en-GB" dirty="0"/>
              <a:t> </a:t>
            </a:r>
            <a:r>
              <a:rPr lang="en-GB" dirty="0" err="1"/>
              <a:t>nec</a:t>
            </a:r>
            <a:r>
              <a:rPr lang="en-GB" dirty="0"/>
              <a:t>. </a:t>
            </a:r>
            <a:r>
              <a:rPr lang="en-GB" dirty="0" err="1"/>
              <a:t>Suspendisse</a:t>
            </a:r>
            <a:r>
              <a:rPr lang="en-GB" dirty="0"/>
              <a:t> </a:t>
            </a:r>
            <a:r>
              <a:rPr lang="en-GB" dirty="0" err="1"/>
              <a:t>potenti</a:t>
            </a:r>
            <a:r>
              <a:rPr lang="en-GB" dirty="0"/>
              <a:t>. </a:t>
            </a:r>
            <a:r>
              <a:rPr lang="en-GB" dirty="0" err="1"/>
              <a:t>Fusce</a:t>
            </a:r>
            <a:r>
              <a:rPr lang="en-GB" dirty="0"/>
              <a:t> </a:t>
            </a:r>
            <a:r>
              <a:rPr lang="en-GB" dirty="0" err="1"/>
              <a:t>condimentum</a:t>
            </a:r>
            <a:r>
              <a:rPr lang="en-GB" dirty="0"/>
              <a:t> </a:t>
            </a:r>
            <a:r>
              <a:rPr lang="en-GB" dirty="0" err="1"/>
              <a:t>suscipit</a:t>
            </a:r>
            <a:r>
              <a:rPr lang="en-GB" dirty="0"/>
              <a:t> </a:t>
            </a:r>
            <a:r>
              <a:rPr lang="en-GB" dirty="0" err="1"/>
              <a:t>turpis</a:t>
            </a:r>
            <a:r>
              <a:rPr lang="en-GB" dirty="0"/>
              <a:t> </a:t>
            </a:r>
            <a:r>
              <a:rPr lang="en-GB" dirty="0" err="1"/>
              <a:t>nec</a:t>
            </a:r>
            <a:r>
              <a:rPr lang="en-GB" dirty="0"/>
              <a:t> gravida.  Duis </a:t>
            </a:r>
            <a:r>
              <a:rPr lang="en-GB" dirty="0" err="1"/>
              <a:t>ut</a:t>
            </a:r>
            <a:r>
              <a:rPr lang="en-GB" dirty="0"/>
              <a:t> </a:t>
            </a:r>
            <a:r>
              <a:rPr lang="en-GB" dirty="0" err="1"/>
              <a:t>nulla</a:t>
            </a:r>
            <a:r>
              <a:rPr lang="en-GB" dirty="0"/>
              <a:t> semper, fermentum </a:t>
            </a:r>
            <a:r>
              <a:rPr lang="en-GB" dirty="0" err="1"/>
              <a:t>lacus</a:t>
            </a:r>
            <a:r>
              <a:rPr lang="en-GB" dirty="0"/>
              <a:t> et, </a:t>
            </a:r>
            <a:r>
              <a:rPr lang="en-GB" dirty="0" err="1"/>
              <a:t>vehicula</a:t>
            </a:r>
            <a:r>
              <a:rPr lang="en-GB" dirty="0"/>
              <a:t> </a:t>
            </a:r>
            <a:r>
              <a:rPr lang="en-GB" dirty="0" err="1"/>
              <a:t>nulla</a:t>
            </a:r>
            <a:r>
              <a:rPr lang="en-GB" dirty="0"/>
              <a:t>.    Integer </a:t>
            </a:r>
            <a:r>
              <a:rPr lang="en-GB" dirty="0" err="1"/>
              <a:t>nec</a:t>
            </a:r>
            <a:r>
              <a:rPr lang="en-GB" dirty="0"/>
              <a:t> </a:t>
            </a:r>
            <a:r>
              <a:rPr lang="en-GB" dirty="0" err="1"/>
              <a:t>metus</a:t>
            </a:r>
            <a:r>
              <a:rPr lang="en-GB" dirty="0"/>
              <a:t> ex. </a:t>
            </a:r>
            <a:r>
              <a:rPr lang="en-GB" dirty="0" err="1"/>
              <a:t>Aliquam</a:t>
            </a:r>
            <a:r>
              <a:rPr lang="en-GB" dirty="0"/>
              <a:t> </a:t>
            </a:r>
            <a:r>
              <a:rPr lang="en-GB" dirty="0" err="1"/>
              <a:t>hendrerit</a:t>
            </a:r>
            <a:r>
              <a:rPr lang="en-GB" dirty="0"/>
              <a:t> </a:t>
            </a:r>
            <a:r>
              <a:rPr lang="en-GB" dirty="0" err="1"/>
              <a:t>tellus</a:t>
            </a:r>
            <a:r>
              <a:rPr lang="en-GB" dirty="0"/>
              <a:t> </a:t>
            </a:r>
            <a:r>
              <a:rPr lang="en-GB" dirty="0" err="1"/>
              <a:t>augue</a:t>
            </a:r>
            <a:r>
              <a:rPr lang="en-GB" dirty="0"/>
              <a:t>, </a:t>
            </a:r>
            <a:r>
              <a:rPr lang="en-GB" dirty="0" err="1"/>
              <a:t>sagittis</a:t>
            </a:r>
            <a:r>
              <a:rPr lang="en-GB" dirty="0"/>
              <a:t> </a:t>
            </a:r>
            <a:r>
              <a:rPr lang="en-GB" dirty="0" err="1"/>
              <a:t>finibus</a:t>
            </a:r>
            <a:r>
              <a:rPr lang="en-GB" dirty="0"/>
              <a:t> </a:t>
            </a:r>
            <a:r>
              <a:rPr lang="en-GB" dirty="0" err="1"/>
              <a:t>turpis</a:t>
            </a:r>
            <a:r>
              <a:rPr lang="en-GB" dirty="0"/>
              <a:t> </a:t>
            </a:r>
            <a:r>
              <a:rPr lang="en-GB" dirty="0" err="1"/>
              <a:t>congue</a:t>
            </a:r>
            <a:r>
              <a:rPr lang="en-GB" dirty="0"/>
              <a:t> </a:t>
            </a:r>
            <a:r>
              <a:rPr lang="en-GB" dirty="0" err="1"/>
              <a:t>nec</a:t>
            </a:r>
            <a:r>
              <a:rPr lang="en-GB" dirty="0"/>
              <a:t>. </a:t>
            </a:r>
            <a:r>
              <a:rPr lang="en-GB" dirty="0" err="1"/>
              <a:t>Suspendisse</a:t>
            </a:r>
            <a:r>
              <a:rPr lang="en-GB" dirty="0"/>
              <a:t> </a:t>
            </a:r>
            <a:r>
              <a:rPr lang="en-GB" dirty="0" err="1"/>
              <a:t>potenti</a:t>
            </a:r>
            <a:r>
              <a:rPr lang="en-GB" dirty="0"/>
              <a:t>.  </a:t>
            </a:r>
            <a:r>
              <a:rPr lang="en-GB" dirty="0" err="1"/>
              <a:t>Fusce</a:t>
            </a:r>
            <a:r>
              <a:rPr lang="en-GB" dirty="0"/>
              <a:t> </a:t>
            </a:r>
            <a:r>
              <a:rPr lang="en-GB" dirty="0" err="1"/>
              <a:t>condimentum</a:t>
            </a:r>
            <a:r>
              <a:rPr lang="en-GB" dirty="0"/>
              <a:t> </a:t>
            </a:r>
            <a:r>
              <a:rPr lang="en-GB" dirty="0" err="1"/>
              <a:t>suscipit</a:t>
            </a:r>
            <a:r>
              <a:rPr lang="en-GB" dirty="0"/>
              <a:t>. </a:t>
            </a:r>
            <a:endParaRPr lang="en-RO" dirty="0"/>
          </a:p>
        </p:txBody>
      </p:sp>
      <p:sp>
        <p:nvSpPr>
          <p:cNvPr id="10" name="Picture Placeholder 7">
            <a:extLst>
              <a:ext uri="{FF2B5EF4-FFF2-40B4-BE49-F238E27FC236}">
                <a16:creationId xmlns:a16="http://schemas.microsoft.com/office/drawing/2014/main" id="{8076EE9D-D4AA-FE64-776B-2C6241630897}"/>
              </a:ext>
            </a:extLst>
          </p:cNvPr>
          <p:cNvSpPr>
            <a:spLocks noGrp="1"/>
          </p:cNvSpPr>
          <p:nvPr>
            <p:ph type="pic" sz="quarter" idx="16"/>
          </p:nvPr>
        </p:nvSpPr>
        <p:spPr>
          <a:xfrm>
            <a:off x="6177600" y="139926"/>
            <a:ext cx="5835013" cy="3287275"/>
          </a:xfrm>
          <a:prstGeom prst="rect">
            <a:avLst/>
          </a:prstGeom>
        </p:spPr>
        <p:txBody>
          <a:bodyPr/>
          <a:lstStyle/>
          <a:p>
            <a:endParaRPr lang="en-RO"/>
          </a:p>
        </p:txBody>
      </p:sp>
      <p:sp>
        <p:nvSpPr>
          <p:cNvPr id="11" name="Picture Placeholder 7">
            <a:extLst>
              <a:ext uri="{FF2B5EF4-FFF2-40B4-BE49-F238E27FC236}">
                <a16:creationId xmlns:a16="http://schemas.microsoft.com/office/drawing/2014/main" id="{6E62E478-EA44-F2CC-1516-0D76041BA22A}"/>
              </a:ext>
            </a:extLst>
          </p:cNvPr>
          <p:cNvSpPr>
            <a:spLocks noGrp="1"/>
          </p:cNvSpPr>
          <p:nvPr>
            <p:ph type="pic" sz="quarter" idx="17"/>
          </p:nvPr>
        </p:nvSpPr>
        <p:spPr>
          <a:xfrm>
            <a:off x="191609" y="139926"/>
            <a:ext cx="5835013" cy="3287275"/>
          </a:xfrm>
          <a:prstGeom prst="rect">
            <a:avLst/>
          </a:prstGeom>
        </p:spPr>
        <p:txBody>
          <a:bodyPr/>
          <a:lstStyle/>
          <a:p>
            <a:endParaRPr lang="en-RO"/>
          </a:p>
        </p:txBody>
      </p:sp>
      <p:sp>
        <p:nvSpPr>
          <p:cNvPr id="12" name="TextBox 11">
            <a:extLst>
              <a:ext uri="{FF2B5EF4-FFF2-40B4-BE49-F238E27FC236}">
                <a16:creationId xmlns:a16="http://schemas.microsoft.com/office/drawing/2014/main" id="{5462D3B9-C1D2-9D49-CDFA-467191E7CB40}"/>
              </a:ext>
            </a:extLst>
          </p:cNvPr>
          <p:cNvSpPr txBox="1"/>
          <p:nvPr userDrawn="1"/>
        </p:nvSpPr>
        <p:spPr>
          <a:xfrm>
            <a:off x="1099337" y="6403791"/>
            <a:ext cx="2652859" cy="217175"/>
          </a:xfrm>
          <a:prstGeom prst="rect">
            <a:avLst/>
          </a:prstGeom>
          <a:noFill/>
        </p:spPr>
        <p:txBody>
          <a:bodyPr wrap="square" rtlCol="0">
            <a:spAutoFit/>
          </a:bodyPr>
          <a:lstStyle/>
          <a:p>
            <a:pPr marL="0" marR="0" lvl="0" indent="0" algn="l" defTabSz="914446"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rPr>
              <a:t>LOREM IPSUM_</a:t>
            </a:r>
            <a:r>
              <a:rPr kumimoji="0" lang="en-US" sz="1000" b="0" i="0" u="none" strike="noStrike" kern="1200" cap="none" spc="300" normalizeH="0" baseline="0" noProof="0" dirty="0">
                <a:ln>
                  <a:noFill/>
                </a:ln>
                <a:solidFill>
                  <a:srgbClr val="FDDB2A"/>
                </a:solidFill>
                <a:effectLst/>
                <a:uLnTx/>
                <a:uFillTx/>
                <a:latin typeface="Euclid Circular A" panose="020B0504000000000000" pitchFamily="34" charset="77"/>
                <a:ea typeface="Euclid Circular A" panose="020B0504000000000000" pitchFamily="34" charset="77"/>
                <a:cs typeface="+mn-cs"/>
              </a:rPr>
              <a:t>2023</a:t>
            </a:r>
            <a:endParaRPr kumimoji="0" lang="en-RO" sz="1000" b="0" i="0" u="none" strike="noStrike" kern="1200" cap="none" spc="300" normalizeH="0" baseline="0" noProof="0" dirty="0">
              <a:ln>
                <a:noFill/>
              </a:ln>
              <a:solidFill>
                <a:srgbClr val="FDDB2A"/>
              </a:solidFill>
              <a:effectLst/>
              <a:uLnTx/>
              <a:uFillTx/>
              <a:latin typeface="Euclid Circular A" panose="020B0504000000000000" pitchFamily="34" charset="77"/>
              <a:ea typeface="Euclid Circular A" panose="020B0504000000000000" pitchFamily="34" charset="77"/>
              <a:cs typeface="+mn-cs"/>
            </a:endParaRPr>
          </a:p>
        </p:txBody>
      </p:sp>
      <p:pic>
        <p:nvPicPr>
          <p:cNvPr id="13" name="Picture 12" descr="Green arrows pointing to a black background&#10;&#10;Description automatically generated">
            <a:extLst>
              <a:ext uri="{FF2B5EF4-FFF2-40B4-BE49-F238E27FC236}">
                <a16:creationId xmlns:a16="http://schemas.microsoft.com/office/drawing/2014/main" id="{32DD3025-673E-4365-9BCC-E9304047ED2D}"/>
              </a:ext>
            </a:extLst>
          </p:cNvPr>
          <p:cNvPicPr>
            <a:picLocks noChangeAspect="1"/>
          </p:cNvPicPr>
          <p:nvPr userDrawn="1"/>
        </p:nvPicPr>
        <p:blipFill>
          <a:blip r:embed="rId2"/>
          <a:stretch>
            <a:fillRect/>
          </a:stretch>
        </p:blipFill>
        <p:spPr>
          <a:xfrm>
            <a:off x="363445" y="6314189"/>
            <a:ext cx="664039" cy="381887"/>
          </a:xfrm>
          <a:prstGeom prst="rect">
            <a:avLst/>
          </a:prstGeom>
        </p:spPr>
      </p:pic>
    </p:spTree>
    <p:extLst>
      <p:ext uri="{BB962C8B-B14F-4D97-AF65-F5344CB8AC3E}">
        <p14:creationId xmlns:p14="http://schemas.microsoft.com/office/powerpoint/2010/main" val="2190928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tx1"/>
        </a:solidFill>
        <a:effectLst/>
      </p:bgPr>
    </p:bg>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2FF46F41-AAA7-C81D-A0A9-4BFB788C6E53}"/>
              </a:ext>
            </a:extLst>
          </p:cNvPr>
          <p:cNvSpPr>
            <a:spLocks noGrp="1"/>
          </p:cNvSpPr>
          <p:nvPr>
            <p:ph type="body" sz="quarter" idx="10" hasCustomPrompt="1"/>
          </p:nvPr>
        </p:nvSpPr>
        <p:spPr>
          <a:xfrm>
            <a:off x="1040523" y="4462785"/>
            <a:ext cx="4351284" cy="436761"/>
          </a:xfrm>
          <a:prstGeom prst="rect">
            <a:avLst/>
          </a:prstGeom>
        </p:spPr>
        <p:txBody>
          <a:bodyPr/>
          <a:lstStyle>
            <a:lvl1pPr marL="0" indent="0">
              <a:lnSpc>
                <a:spcPts val="1480"/>
              </a:lnSpc>
              <a:buNone/>
              <a:defRPr sz="1400" b="1">
                <a:solidFill>
                  <a:srgbClr val="39AE70"/>
                </a:solidFill>
                <a:latin typeface="Euclid Circular A" panose="020B0504000000000000" pitchFamily="34" charset="77"/>
                <a:ea typeface="Euclid Circular A" panose="020B0504000000000000" pitchFamily="34" charset="77"/>
              </a:defRPr>
            </a:lvl1pPr>
          </a:lstStyle>
          <a:p>
            <a:pPr lvl="0"/>
            <a:r>
              <a:rPr lang="en-GB" dirty="0"/>
              <a:t>V1 Slide </a:t>
            </a:r>
            <a:r>
              <a:rPr lang="en-GB" dirty="0" err="1"/>
              <a:t>poza</a:t>
            </a:r>
            <a:r>
              <a:rPr lang="en-GB" dirty="0"/>
              <a:t> </a:t>
            </a:r>
            <a:r>
              <a:rPr lang="en-GB" dirty="0" err="1"/>
              <a:t>si</a:t>
            </a:r>
            <a:r>
              <a:rPr lang="en-GB" dirty="0"/>
              <a:t> text lorem ipsum</a:t>
            </a:r>
            <a:endParaRPr lang="en-RO" dirty="0"/>
          </a:p>
        </p:txBody>
      </p:sp>
      <p:sp>
        <p:nvSpPr>
          <p:cNvPr id="10" name="Picture Placeholder 7">
            <a:extLst>
              <a:ext uri="{FF2B5EF4-FFF2-40B4-BE49-F238E27FC236}">
                <a16:creationId xmlns:a16="http://schemas.microsoft.com/office/drawing/2014/main" id="{8076EE9D-D4AA-FE64-776B-2C6241630897}"/>
              </a:ext>
            </a:extLst>
          </p:cNvPr>
          <p:cNvSpPr>
            <a:spLocks noGrp="1"/>
          </p:cNvSpPr>
          <p:nvPr>
            <p:ph type="pic" sz="quarter" idx="16"/>
          </p:nvPr>
        </p:nvSpPr>
        <p:spPr>
          <a:xfrm>
            <a:off x="6177600" y="139926"/>
            <a:ext cx="5835013" cy="4008994"/>
          </a:xfrm>
          <a:prstGeom prst="rect">
            <a:avLst/>
          </a:prstGeom>
        </p:spPr>
        <p:txBody>
          <a:bodyPr/>
          <a:lstStyle/>
          <a:p>
            <a:endParaRPr lang="en-RO"/>
          </a:p>
        </p:txBody>
      </p:sp>
      <p:sp>
        <p:nvSpPr>
          <p:cNvPr id="11" name="Picture Placeholder 7">
            <a:extLst>
              <a:ext uri="{FF2B5EF4-FFF2-40B4-BE49-F238E27FC236}">
                <a16:creationId xmlns:a16="http://schemas.microsoft.com/office/drawing/2014/main" id="{6E62E478-EA44-F2CC-1516-0D76041BA22A}"/>
              </a:ext>
            </a:extLst>
          </p:cNvPr>
          <p:cNvSpPr>
            <a:spLocks noGrp="1"/>
          </p:cNvSpPr>
          <p:nvPr>
            <p:ph type="pic" sz="quarter" idx="17"/>
          </p:nvPr>
        </p:nvSpPr>
        <p:spPr>
          <a:xfrm>
            <a:off x="191609" y="139926"/>
            <a:ext cx="5835013" cy="4008994"/>
          </a:xfrm>
          <a:prstGeom prst="rect">
            <a:avLst/>
          </a:prstGeom>
        </p:spPr>
        <p:txBody>
          <a:bodyPr/>
          <a:lstStyle/>
          <a:p>
            <a:endParaRPr lang="en-RO"/>
          </a:p>
        </p:txBody>
      </p:sp>
      <p:sp>
        <p:nvSpPr>
          <p:cNvPr id="2" name="Text Placeholder 10">
            <a:extLst>
              <a:ext uri="{FF2B5EF4-FFF2-40B4-BE49-F238E27FC236}">
                <a16:creationId xmlns:a16="http://schemas.microsoft.com/office/drawing/2014/main" id="{76933DD5-D8A3-D93E-CD26-77A1DC5902E4}"/>
              </a:ext>
            </a:extLst>
          </p:cNvPr>
          <p:cNvSpPr>
            <a:spLocks noGrp="1"/>
          </p:cNvSpPr>
          <p:nvPr>
            <p:ph type="body" sz="quarter" idx="18" hasCustomPrompt="1"/>
          </p:nvPr>
        </p:nvSpPr>
        <p:spPr>
          <a:xfrm>
            <a:off x="1055441" y="5101689"/>
            <a:ext cx="4321777" cy="989396"/>
          </a:xfrm>
          <a:prstGeom prst="rect">
            <a:avLst/>
          </a:prstGeom>
        </p:spPr>
        <p:txBody>
          <a:bodyPr/>
          <a:lstStyle>
            <a:lvl1pPr marL="0" indent="0">
              <a:lnSpc>
                <a:spcPct val="100000"/>
              </a:lnSpc>
              <a:buNone/>
              <a:defRPr sz="1100" b="1">
                <a:solidFill>
                  <a:schemeClr val="bg1"/>
                </a:solidFill>
                <a:latin typeface="Euclid Circular A" panose="020B0504000000000000" pitchFamily="34" charset="77"/>
                <a:ea typeface="Euclid Circular A" panose="020B0504000000000000" pitchFamily="34" charset="77"/>
              </a:defRPr>
            </a:lvl1pPr>
          </a:lstStyle>
          <a:p>
            <a:pPr lvl="0"/>
            <a:r>
              <a:rPr lang="en-GB" dirty="0"/>
              <a:t>Euclid Circular A 11 </a:t>
            </a:r>
            <a:r>
              <a:rPr lang="en-GB" dirty="0" err="1"/>
              <a:t>pt</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endParaRPr lang="en-RO" dirty="0"/>
          </a:p>
        </p:txBody>
      </p:sp>
      <p:sp>
        <p:nvSpPr>
          <p:cNvPr id="6" name="Text Placeholder 10">
            <a:extLst>
              <a:ext uri="{FF2B5EF4-FFF2-40B4-BE49-F238E27FC236}">
                <a16:creationId xmlns:a16="http://schemas.microsoft.com/office/drawing/2014/main" id="{F2CD4951-504A-771B-F6A4-498907FECCC8}"/>
              </a:ext>
            </a:extLst>
          </p:cNvPr>
          <p:cNvSpPr>
            <a:spLocks noGrp="1"/>
          </p:cNvSpPr>
          <p:nvPr>
            <p:ph type="body" sz="quarter" idx="19" hasCustomPrompt="1"/>
          </p:nvPr>
        </p:nvSpPr>
        <p:spPr>
          <a:xfrm>
            <a:off x="6168008" y="4462785"/>
            <a:ext cx="5705544" cy="436761"/>
          </a:xfrm>
          <a:prstGeom prst="rect">
            <a:avLst/>
          </a:prstGeom>
        </p:spPr>
        <p:txBody>
          <a:bodyPr/>
          <a:lstStyle>
            <a:lvl1pPr marL="0" indent="0">
              <a:lnSpc>
                <a:spcPts val="1480"/>
              </a:lnSpc>
              <a:buNone/>
              <a:defRPr sz="1400" b="1">
                <a:solidFill>
                  <a:srgbClr val="39AE70"/>
                </a:solidFill>
                <a:latin typeface="Euclid Circular A" panose="020B0504000000000000" pitchFamily="34" charset="77"/>
                <a:ea typeface="Euclid Circular A" panose="020B0504000000000000" pitchFamily="34" charset="77"/>
              </a:defRPr>
            </a:lvl1pPr>
          </a:lstStyle>
          <a:p>
            <a:pPr lvl="0"/>
            <a:r>
              <a:rPr lang="en-GB" dirty="0"/>
              <a:t>V1 Slide </a:t>
            </a:r>
            <a:r>
              <a:rPr lang="en-GB" dirty="0" err="1"/>
              <a:t>poza</a:t>
            </a:r>
            <a:r>
              <a:rPr lang="en-GB" dirty="0"/>
              <a:t> </a:t>
            </a:r>
            <a:r>
              <a:rPr lang="en-GB" dirty="0" err="1"/>
              <a:t>si</a:t>
            </a:r>
            <a:r>
              <a:rPr lang="en-GB" dirty="0"/>
              <a:t> text lorem ipsum</a:t>
            </a:r>
            <a:endParaRPr lang="en-RO" dirty="0"/>
          </a:p>
        </p:txBody>
      </p:sp>
      <p:sp>
        <p:nvSpPr>
          <p:cNvPr id="7" name="Text Placeholder 10">
            <a:extLst>
              <a:ext uri="{FF2B5EF4-FFF2-40B4-BE49-F238E27FC236}">
                <a16:creationId xmlns:a16="http://schemas.microsoft.com/office/drawing/2014/main" id="{60480F7E-82BA-6E13-3B2E-0749E2D757AE}"/>
              </a:ext>
            </a:extLst>
          </p:cNvPr>
          <p:cNvSpPr>
            <a:spLocks noGrp="1"/>
          </p:cNvSpPr>
          <p:nvPr>
            <p:ph type="body" sz="quarter" idx="20" hasCustomPrompt="1"/>
          </p:nvPr>
        </p:nvSpPr>
        <p:spPr>
          <a:xfrm>
            <a:off x="6182926" y="5101689"/>
            <a:ext cx="5676978" cy="1203577"/>
          </a:xfrm>
          <a:prstGeom prst="rect">
            <a:avLst/>
          </a:prstGeom>
        </p:spPr>
        <p:txBody>
          <a:bodyPr/>
          <a:lstStyle>
            <a:lvl1pPr marL="0" indent="0">
              <a:lnSpc>
                <a:spcPct val="100000"/>
              </a:lnSpc>
              <a:buNone/>
              <a:defRPr sz="1100" b="1">
                <a:solidFill>
                  <a:schemeClr val="bg1"/>
                </a:solidFill>
                <a:latin typeface="Euclid Circular A" panose="020B0504000000000000" pitchFamily="34" charset="77"/>
                <a:ea typeface="Euclid Circular A" panose="020B0504000000000000" pitchFamily="34" charset="77"/>
              </a:defRPr>
            </a:lvl1pPr>
          </a:lstStyle>
          <a:p>
            <a:pPr lvl="0"/>
            <a:r>
              <a:rPr lang="en-GB" dirty="0"/>
              <a:t>Euclid Circular A 11 </a:t>
            </a:r>
            <a:r>
              <a:rPr lang="en-GB" dirty="0" err="1"/>
              <a:t>pt</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endParaRPr lang="en-RO" dirty="0"/>
          </a:p>
        </p:txBody>
      </p:sp>
      <p:sp>
        <p:nvSpPr>
          <p:cNvPr id="8" name="TextBox 7">
            <a:extLst>
              <a:ext uri="{FF2B5EF4-FFF2-40B4-BE49-F238E27FC236}">
                <a16:creationId xmlns:a16="http://schemas.microsoft.com/office/drawing/2014/main" id="{7B5773A9-1BCE-50DE-4FCB-98B7885E8201}"/>
              </a:ext>
            </a:extLst>
          </p:cNvPr>
          <p:cNvSpPr txBox="1"/>
          <p:nvPr userDrawn="1"/>
        </p:nvSpPr>
        <p:spPr>
          <a:xfrm>
            <a:off x="1099337" y="6403791"/>
            <a:ext cx="2652859" cy="217175"/>
          </a:xfrm>
          <a:prstGeom prst="rect">
            <a:avLst/>
          </a:prstGeom>
          <a:noFill/>
        </p:spPr>
        <p:txBody>
          <a:bodyPr wrap="square" rtlCol="0">
            <a:spAutoFit/>
          </a:bodyPr>
          <a:lstStyle/>
          <a:p>
            <a:pPr marL="0" marR="0" lvl="0" indent="0" algn="l" defTabSz="914446"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rPr>
              <a:t>LOREM IPSUM_</a:t>
            </a:r>
            <a:r>
              <a:rPr kumimoji="0" lang="en-US" sz="1000" b="0" i="0" u="none" strike="noStrike" kern="1200" cap="none" spc="300" normalizeH="0" baseline="0" noProof="0" dirty="0">
                <a:ln>
                  <a:noFill/>
                </a:ln>
                <a:solidFill>
                  <a:srgbClr val="FDDB2A"/>
                </a:solidFill>
                <a:effectLst/>
                <a:uLnTx/>
                <a:uFillTx/>
                <a:latin typeface="Euclid Circular A" panose="020B0504000000000000" pitchFamily="34" charset="77"/>
                <a:ea typeface="Euclid Circular A" panose="020B0504000000000000" pitchFamily="34" charset="77"/>
                <a:cs typeface="+mn-cs"/>
              </a:rPr>
              <a:t>2023</a:t>
            </a:r>
            <a:endParaRPr kumimoji="0" lang="en-RO" sz="1000" b="0" i="0" u="none" strike="noStrike" kern="1200" cap="none" spc="300" normalizeH="0" baseline="0" noProof="0" dirty="0">
              <a:ln>
                <a:noFill/>
              </a:ln>
              <a:solidFill>
                <a:srgbClr val="FDDB2A"/>
              </a:solidFill>
              <a:effectLst/>
              <a:uLnTx/>
              <a:uFillTx/>
              <a:latin typeface="Euclid Circular A" panose="020B0504000000000000" pitchFamily="34" charset="77"/>
              <a:ea typeface="Euclid Circular A" panose="020B0504000000000000" pitchFamily="34" charset="77"/>
              <a:cs typeface="+mn-cs"/>
            </a:endParaRPr>
          </a:p>
        </p:txBody>
      </p:sp>
      <p:pic>
        <p:nvPicPr>
          <p:cNvPr id="9" name="Picture 8" descr="Green arrows pointing to a black background&#10;&#10;Description automatically generated">
            <a:extLst>
              <a:ext uri="{FF2B5EF4-FFF2-40B4-BE49-F238E27FC236}">
                <a16:creationId xmlns:a16="http://schemas.microsoft.com/office/drawing/2014/main" id="{FB868C26-6320-FD6B-873C-4449B95684F9}"/>
              </a:ext>
            </a:extLst>
          </p:cNvPr>
          <p:cNvPicPr>
            <a:picLocks noChangeAspect="1"/>
          </p:cNvPicPr>
          <p:nvPr userDrawn="1"/>
        </p:nvPicPr>
        <p:blipFill>
          <a:blip r:embed="rId2"/>
          <a:stretch>
            <a:fillRect/>
          </a:stretch>
        </p:blipFill>
        <p:spPr>
          <a:xfrm>
            <a:off x="363445" y="6314189"/>
            <a:ext cx="664039" cy="381887"/>
          </a:xfrm>
          <a:prstGeom prst="rect">
            <a:avLst/>
          </a:prstGeom>
        </p:spPr>
      </p:pic>
    </p:spTree>
    <p:extLst>
      <p:ext uri="{BB962C8B-B14F-4D97-AF65-F5344CB8AC3E}">
        <p14:creationId xmlns:p14="http://schemas.microsoft.com/office/powerpoint/2010/main" val="1924809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tx1"/>
        </a:solidFill>
        <a:effectLst/>
      </p:bgPr>
    </p:b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6E62E478-EA44-F2CC-1516-0D76041BA22A}"/>
              </a:ext>
            </a:extLst>
          </p:cNvPr>
          <p:cNvSpPr>
            <a:spLocks noGrp="1"/>
          </p:cNvSpPr>
          <p:nvPr>
            <p:ph type="pic" sz="quarter" idx="17"/>
          </p:nvPr>
        </p:nvSpPr>
        <p:spPr>
          <a:xfrm>
            <a:off x="191610" y="139926"/>
            <a:ext cx="3834482" cy="3272015"/>
          </a:xfrm>
          <a:prstGeom prst="rect">
            <a:avLst/>
          </a:prstGeom>
        </p:spPr>
        <p:txBody>
          <a:bodyPr/>
          <a:lstStyle/>
          <a:p>
            <a:endParaRPr lang="en-RO"/>
          </a:p>
        </p:txBody>
      </p:sp>
      <p:sp>
        <p:nvSpPr>
          <p:cNvPr id="12" name="Picture Placeholder 7">
            <a:extLst>
              <a:ext uri="{FF2B5EF4-FFF2-40B4-BE49-F238E27FC236}">
                <a16:creationId xmlns:a16="http://schemas.microsoft.com/office/drawing/2014/main" id="{FE50148B-8491-8F48-13F9-560DC55CBE23}"/>
              </a:ext>
            </a:extLst>
          </p:cNvPr>
          <p:cNvSpPr>
            <a:spLocks noGrp="1"/>
          </p:cNvSpPr>
          <p:nvPr>
            <p:ph type="pic" sz="quarter" idx="21"/>
          </p:nvPr>
        </p:nvSpPr>
        <p:spPr>
          <a:xfrm>
            <a:off x="4192860" y="139926"/>
            <a:ext cx="3834482" cy="3272015"/>
          </a:xfrm>
          <a:prstGeom prst="rect">
            <a:avLst/>
          </a:prstGeom>
        </p:spPr>
        <p:txBody>
          <a:bodyPr/>
          <a:lstStyle/>
          <a:p>
            <a:endParaRPr lang="en-RO"/>
          </a:p>
        </p:txBody>
      </p:sp>
      <p:sp>
        <p:nvSpPr>
          <p:cNvPr id="14" name="Picture Placeholder 7">
            <a:extLst>
              <a:ext uri="{FF2B5EF4-FFF2-40B4-BE49-F238E27FC236}">
                <a16:creationId xmlns:a16="http://schemas.microsoft.com/office/drawing/2014/main" id="{41877C34-329A-71ED-CF85-0306BAD272BF}"/>
              </a:ext>
            </a:extLst>
          </p:cNvPr>
          <p:cNvSpPr>
            <a:spLocks noGrp="1"/>
          </p:cNvSpPr>
          <p:nvPr>
            <p:ph type="pic" sz="quarter" idx="22"/>
          </p:nvPr>
        </p:nvSpPr>
        <p:spPr>
          <a:xfrm>
            <a:off x="8194112" y="139926"/>
            <a:ext cx="3834482" cy="3272015"/>
          </a:xfrm>
          <a:prstGeom prst="rect">
            <a:avLst/>
          </a:prstGeom>
        </p:spPr>
        <p:txBody>
          <a:bodyPr/>
          <a:lstStyle/>
          <a:p>
            <a:endParaRPr lang="en-RO"/>
          </a:p>
        </p:txBody>
      </p:sp>
      <p:sp>
        <p:nvSpPr>
          <p:cNvPr id="15" name="Text Placeholder 10">
            <a:extLst>
              <a:ext uri="{FF2B5EF4-FFF2-40B4-BE49-F238E27FC236}">
                <a16:creationId xmlns:a16="http://schemas.microsoft.com/office/drawing/2014/main" id="{5C2096D8-502D-2BD5-3CC3-64E123A7E4BC}"/>
              </a:ext>
            </a:extLst>
          </p:cNvPr>
          <p:cNvSpPr>
            <a:spLocks noGrp="1"/>
          </p:cNvSpPr>
          <p:nvPr>
            <p:ph type="body" sz="quarter" idx="10" hasCustomPrompt="1"/>
          </p:nvPr>
        </p:nvSpPr>
        <p:spPr>
          <a:xfrm>
            <a:off x="1040523" y="3698510"/>
            <a:ext cx="2685316" cy="932081"/>
          </a:xfrm>
          <a:prstGeom prst="rect">
            <a:avLst/>
          </a:prstGeom>
        </p:spPr>
        <p:txBody>
          <a:bodyPr/>
          <a:lstStyle>
            <a:lvl1pPr marL="0" indent="0">
              <a:lnSpc>
                <a:spcPts val="2600"/>
              </a:lnSpc>
              <a:buNone/>
              <a:defRPr sz="2400" b="1">
                <a:solidFill>
                  <a:srgbClr val="39AE70"/>
                </a:solidFill>
                <a:latin typeface="Euclid Circular A" panose="020B0504000000000000" pitchFamily="34" charset="77"/>
                <a:ea typeface="Euclid Circular A" panose="020B0504000000000000" pitchFamily="34" charset="77"/>
              </a:defRPr>
            </a:lvl1pPr>
          </a:lstStyle>
          <a:p>
            <a:pPr lvl="0"/>
            <a:r>
              <a:rPr lang="en-GB" dirty="0"/>
              <a:t>V1 Slide </a:t>
            </a:r>
            <a:r>
              <a:rPr lang="en-GB" dirty="0" err="1"/>
              <a:t>poza</a:t>
            </a:r>
            <a:r>
              <a:rPr lang="en-GB" dirty="0"/>
              <a:t> </a:t>
            </a:r>
            <a:r>
              <a:rPr lang="en-GB" dirty="0" err="1"/>
              <a:t>si</a:t>
            </a:r>
            <a:r>
              <a:rPr lang="en-GB" dirty="0"/>
              <a:t> text lorem ipsum</a:t>
            </a:r>
            <a:endParaRPr lang="en-RO" dirty="0"/>
          </a:p>
        </p:txBody>
      </p:sp>
      <p:sp>
        <p:nvSpPr>
          <p:cNvPr id="16" name="Text Placeholder 10">
            <a:extLst>
              <a:ext uri="{FF2B5EF4-FFF2-40B4-BE49-F238E27FC236}">
                <a16:creationId xmlns:a16="http://schemas.microsoft.com/office/drawing/2014/main" id="{26E3A70A-FBA1-E9D3-23D4-55A2FE62DF3D}"/>
              </a:ext>
            </a:extLst>
          </p:cNvPr>
          <p:cNvSpPr>
            <a:spLocks noGrp="1"/>
          </p:cNvSpPr>
          <p:nvPr>
            <p:ph type="body" sz="quarter" idx="14" hasCustomPrompt="1"/>
          </p:nvPr>
        </p:nvSpPr>
        <p:spPr>
          <a:xfrm>
            <a:off x="4124918" y="3758332"/>
            <a:ext cx="3886319" cy="1468762"/>
          </a:xfrm>
          <a:prstGeom prst="rect">
            <a:avLst/>
          </a:prstGeom>
        </p:spPr>
        <p:txBody>
          <a:bodyPr/>
          <a:lstStyle>
            <a:lvl1pPr marL="0" indent="0">
              <a:lnSpc>
                <a:spcPct val="100000"/>
              </a:lnSpc>
              <a:buNone/>
              <a:defRPr sz="1600" b="1">
                <a:solidFill>
                  <a:srgbClr val="39AE70"/>
                </a:solidFill>
                <a:latin typeface="Euclid Circular A" panose="020B0504000000000000" pitchFamily="34" charset="77"/>
                <a:ea typeface="Euclid Circular A" panose="020B0504000000000000" pitchFamily="34" charset="77"/>
              </a:defRPr>
            </a:lvl1pPr>
          </a:lstStyle>
          <a:p>
            <a:pPr lvl="0"/>
            <a:r>
              <a:rPr lang="en-GB" dirty="0"/>
              <a:t>Euclid Circular A 16 </a:t>
            </a:r>
            <a:r>
              <a:rPr lang="en-GB" dirty="0" err="1"/>
              <a:t>pt</a:t>
            </a:r>
            <a:r>
              <a:rPr lang="en-GB" dirty="0"/>
              <a:t> movement, highly participative, that rallies everyone up for a bigger collective purpose. </a:t>
            </a:r>
            <a:endParaRPr lang="en-RO" dirty="0"/>
          </a:p>
        </p:txBody>
      </p:sp>
      <p:sp>
        <p:nvSpPr>
          <p:cNvPr id="17" name="Text Placeholder 10">
            <a:extLst>
              <a:ext uri="{FF2B5EF4-FFF2-40B4-BE49-F238E27FC236}">
                <a16:creationId xmlns:a16="http://schemas.microsoft.com/office/drawing/2014/main" id="{12BFD969-C3E9-2986-F1A1-0245437F0C80}"/>
              </a:ext>
            </a:extLst>
          </p:cNvPr>
          <p:cNvSpPr>
            <a:spLocks noGrp="1"/>
          </p:cNvSpPr>
          <p:nvPr>
            <p:ph type="body" sz="quarter" idx="15" hasCustomPrompt="1"/>
          </p:nvPr>
        </p:nvSpPr>
        <p:spPr>
          <a:xfrm>
            <a:off x="8256897" y="3747823"/>
            <a:ext cx="3603008" cy="2844047"/>
          </a:xfrm>
          <a:prstGeom prst="rect">
            <a:avLst/>
          </a:prstGeom>
        </p:spPr>
        <p:txBody>
          <a:bodyPr/>
          <a:lstStyle>
            <a:lvl1pPr marL="0" indent="0">
              <a:lnSpc>
                <a:spcPct val="100000"/>
              </a:lnSpc>
              <a:buNone/>
              <a:defRPr sz="1100" b="1">
                <a:solidFill>
                  <a:schemeClr val="bg1"/>
                </a:solidFill>
                <a:latin typeface="Euclid Circular A" panose="020B0504000000000000" pitchFamily="34" charset="77"/>
                <a:ea typeface="Euclid Circular A" panose="020B0504000000000000" pitchFamily="34" charset="77"/>
              </a:defRPr>
            </a:lvl1pPr>
          </a:lstStyle>
          <a:p>
            <a:pPr lvl="0"/>
            <a:r>
              <a:rPr lang="en-GB" dirty="0"/>
              <a:t>Euclid Circular A 11 </a:t>
            </a:r>
            <a:r>
              <a:rPr lang="en-GB" dirty="0" err="1"/>
              <a:t>pt</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Curabitur</a:t>
            </a:r>
            <a:r>
              <a:rPr lang="en-GB" dirty="0"/>
              <a:t> </a:t>
            </a:r>
            <a:r>
              <a:rPr lang="en-GB" dirty="0" err="1"/>
              <a:t>iaculis</a:t>
            </a:r>
            <a:r>
              <a:rPr lang="en-GB" dirty="0"/>
              <a:t> </a:t>
            </a:r>
            <a:r>
              <a:rPr lang="en-GB" dirty="0" err="1"/>
              <a:t>condimentum</a:t>
            </a:r>
            <a:r>
              <a:rPr lang="en-GB" dirty="0"/>
              <a:t> </a:t>
            </a:r>
            <a:r>
              <a:rPr lang="en-GB" dirty="0" err="1"/>
              <a:t>iaculis</a:t>
            </a:r>
            <a:r>
              <a:rPr lang="en-GB" dirty="0"/>
              <a:t>. Donec </a:t>
            </a:r>
            <a:r>
              <a:rPr lang="en-GB" dirty="0" err="1"/>
              <a:t>sed</a:t>
            </a:r>
            <a:r>
              <a:rPr lang="en-GB" dirty="0"/>
              <a:t> </a:t>
            </a:r>
            <a:r>
              <a:rPr lang="en-GB" dirty="0" err="1"/>
              <a:t>metus</a:t>
            </a:r>
            <a:r>
              <a:rPr lang="en-GB" dirty="0"/>
              <a:t> </a:t>
            </a:r>
            <a:r>
              <a:rPr lang="en-GB" dirty="0" err="1"/>
              <a:t>quis</a:t>
            </a:r>
            <a:r>
              <a:rPr lang="en-GB" dirty="0"/>
              <a:t> nisi auctor </a:t>
            </a:r>
            <a:r>
              <a:rPr lang="en-GB" dirty="0" err="1"/>
              <a:t>pellentesque</a:t>
            </a:r>
            <a:r>
              <a:rPr lang="en-GB" dirty="0"/>
              <a:t> </a:t>
            </a:r>
            <a:r>
              <a:rPr lang="en-GB" dirty="0" err="1"/>
              <a:t>eget</a:t>
            </a:r>
            <a:r>
              <a:rPr lang="en-GB" dirty="0"/>
              <a:t> </a:t>
            </a:r>
            <a:r>
              <a:rPr lang="en-GB" dirty="0" err="1"/>
              <a:t>eget</a:t>
            </a:r>
            <a:r>
              <a:rPr lang="en-GB" dirty="0"/>
              <a:t> </a:t>
            </a:r>
            <a:r>
              <a:rPr lang="en-GB" dirty="0" err="1"/>
              <a:t>tortor</a:t>
            </a:r>
            <a:r>
              <a:rPr lang="en-GB" dirty="0"/>
              <a:t>.  </a:t>
            </a:r>
            <a:r>
              <a:rPr lang="en-GB" dirty="0" err="1"/>
              <a:t>Quisque</a:t>
            </a:r>
            <a:r>
              <a:rPr lang="en-GB" dirty="0"/>
              <a:t> non </a:t>
            </a:r>
            <a:r>
              <a:rPr lang="en-GB" dirty="0" err="1"/>
              <a:t>suscipit</a:t>
            </a:r>
            <a:r>
              <a:rPr lang="en-GB" dirty="0"/>
              <a:t> </a:t>
            </a:r>
            <a:r>
              <a:rPr lang="en-GB" dirty="0" err="1"/>
              <a:t>arcu</a:t>
            </a:r>
            <a:r>
              <a:rPr lang="en-GB" dirty="0"/>
              <a:t>. </a:t>
            </a:r>
            <a:r>
              <a:rPr lang="en-GB" dirty="0" err="1"/>
              <a:t>Vivamus</a:t>
            </a:r>
            <a:r>
              <a:rPr lang="en-GB" dirty="0"/>
              <a:t> </a:t>
            </a:r>
            <a:r>
              <a:rPr lang="en-GB" dirty="0" err="1"/>
              <a:t>quis</a:t>
            </a:r>
            <a:r>
              <a:rPr lang="en-GB" dirty="0"/>
              <a:t> eros </a:t>
            </a:r>
            <a:r>
              <a:rPr lang="en-GB" dirty="0" err="1"/>
              <a:t>sed</a:t>
            </a:r>
            <a:r>
              <a:rPr lang="en-GB" dirty="0"/>
              <a:t> </a:t>
            </a:r>
            <a:r>
              <a:rPr lang="en-GB" dirty="0" err="1"/>
              <a:t>risus</a:t>
            </a:r>
            <a:r>
              <a:rPr lang="en-GB" dirty="0"/>
              <a:t> </a:t>
            </a:r>
            <a:r>
              <a:rPr lang="en-GB" dirty="0" err="1"/>
              <a:t>ultricies</a:t>
            </a:r>
            <a:r>
              <a:rPr lang="en-GB" dirty="0"/>
              <a:t> </a:t>
            </a:r>
            <a:r>
              <a:rPr lang="en-GB" dirty="0" err="1"/>
              <a:t>tincidunt</a:t>
            </a:r>
            <a:r>
              <a:rPr lang="en-GB" dirty="0"/>
              <a:t> at </a:t>
            </a:r>
            <a:r>
              <a:rPr lang="en-GB" dirty="0" err="1"/>
              <a:t>eu</a:t>
            </a:r>
            <a:r>
              <a:rPr lang="en-GB" dirty="0"/>
              <a:t> </a:t>
            </a:r>
            <a:r>
              <a:rPr lang="en-GB" dirty="0" err="1"/>
              <a:t>turpis</a:t>
            </a:r>
            <a:r>
              <a:rPr lang="en-GB" dirty="0"/>
              <a:t>. </a:t>
            </a:r>
            <a:r>
              <a:rPr lang="en-GB" dirty="0" err="1"/>
              <a:t>Quisque</a:t>
            </a:r>
            <a:r>
              <a:rPr lang="en-GB" dirty="0"/>
              <a:t> id ipsum at libero fermentum vestibulum </a:t>
            </a:r>
            <a:r>
              <a:rPr lang="en-GB" dirty="0" err="1"/>
              <a:t>eget</a:t>
            </a:r>
            <a:r>
              <a:rPr lang="en-GB" dirty="0"/>
              <a:t> non </a:t>
            </a:r>
            <a:r>
              <a:rPr lang="en-GB" dirty="0" err="1"/>
              <a:t>purus</a:t>
            </a:r>
            <a:r>
              <a:rPr lang="en-GB" dirty="0"/>
              <a:t>.     Integer </a:t>
            </a:r>
            <a:r>
              <a:rPr lang="en-GB" dirty="0" err="1"/>
              <a:t>nec</a:t>
            </a:r>
            <a:r>
              <a:rPr lang="en-GB" dirty="0"/>
              <a:t> </a:t>
            </a:r>
            <a:r>
              <a:rPr lang="en-GB" dirty="0" err="1"/>
              <a:t>metus</a:t>
            </a:r>
            <a:r>
              <a:rPr lang="en-GB" dirty="0"/>
              <a:t> ex. </a:t>
            </a:r>
            <a:r>
              <a:rPr lang="en-GB" dirty="0" err="1"/>
              <a:t>Aliquam</a:t>
            </a:r>
            <a:r>
              <a:rPr lang="en-GB" dirty="0"/>
              <a:t> </a:t>
            </a:r>
            <a:r>
              <a:rPr lang="en-GB" dirty="0" err="1"/>
              <a:t>hendrerit</a:t>
            </a:r>
            <a:r>
              <a:rPr lang="en-GB" dirty="0"/>
              <a:t> </a:t>
            </a:r>
            <a:r>
              <a:rPr lang="en-GB" dirty="0" err="1"/>
              <a:t>tellus</a:t>
            </a:r>
            <a:r>
              <a:rPr lang="en-GB" dirty="0"/>
              <a:t> </a:t>
            </a:r>
            <a:r>
              <a:rPr lang="en-GB" dirty="0" err="1"/>
              <a:t>augue</a:t>
            </a:r>
            <a:r>
              <a:rPr lang="en-GB" dirty="0"/>
              <a:t>, </a:t>
            </a:r>
            <a:r>
              <a:rPr lang="en-GB" dirty="0" err="1"/>
              <a:t>sagittis</a:t>
            </a:r>
            <a:r>
              <a:rPr lang="en-GB" dirty="0"/>
              <a:t> </a:t>
            </a:r>
            <a:r>
              <a:rPr lang="en-GB" dirty="0" err="1"/>
              <a:t>finibus</a:t>
            </a:r>
            <a:r>
              <a:rPr lang="en-GB" dirty="0"/>
              <a:t> </a:t>
            </a:r>
            <a:r>
              <a:rPr lang="en-GB" dirty="0" err="1"/>
              <a:t>turpis</a:t>
            </a:r>
            <a:r>
              <a:rPr lang="en-GB" dirty="0"/>
              <a:t> </a:t>
            </a:r>
            <a:r>
              <a:rPr lang="en-GB" dirty="0" err="1"/>
              <a:t>congue</a:t>
            </a:r>
            <a:r>
              <a:rPr lang="en-GB" dirty="0"/>
              <a:t> </a:t>
            </a:r>
            <a:r>
              <a:rPr lang="en-GB" dirty="0" err="1"/>
              <a:t>nec</a:t>
            </a:r>
            <a:r>
              <a:rPr lang="en-GB" dirty="0"/>
              <a:t>. </a:t>
            </a:r>
            <a:r>
              <a:rPr lang="en-GB" dirty="0" err="1"/>
              <a:t>Suspendisse</a:t>
            </a:r>
            <a:r>
              <a:rPr lang="en-GB" dirty="0"/>
              <a:t> </a:t>
            </a:r>
            <a:r>
              <a:rPr lang="en-GB" dirty="0" err="1"/>
              <a:t>potenti</a:t>
            </a:r>
            <a:r>
              <a:rPr lang="en-GB" dirty="0"/>
              <a:t>. </a:t>
            </a:r>
            <a:r>
              <a:rPr lang="en-GB" dirty="0" err="1"/>
              <a:t>Fusce</a:t>
            </a:r>
            <a:r>
              <a:rPr lang="en-GB" dirty="0"/>
              <a:t> </a:t>
            </a:r>
            <a:r>
              <a:rPr lang="en-GB" dirty="0" err="1"/>
              <a:t>condimentum</a:t>
            </a:r>
            <a:r>
              <a:rPr lang="en-GB" dirty="0"/>
              <a:t> </a:t>
            </a:r>
            <a:r>
              <a:rPr lang="en-GB" dirty="0" err="1"/>
              <a:t>suscipit</a:t>
            </a:r>
            <a:r>
              <a:rPr lang="en-GB" dirty="0"/>
              <a:t> </a:t>
            </a:r>
            <a:r>
              <a:rPr lang="en-GB" dirty="0" err="1"/>
              <a:t>turpis</a:t>
            </a:r>
            <a:r>
              <a:rPr lang="en-GB" dirty="0"/>
              <a:t> </a:t>
            </a:r>
            <a:r>
              <a:rPr lang="en-GB" dirty="0" err="1"/>
              <a:t>nec</a:t>
            </a:r>
            <a:r>
              <a:rPr lang="en-GB" dirty="0"/>
              <a:t> gravida.  Duis </a:t>
            </a:r>
            <a:r>
              <a:rPr lang="en-GB" dirty="0" err="1"/>
              <a:t>ut</a:t>
            </a:r>
            <a:r>
              <a:rPr lang="en-GB" dirty="0"/>
              <a:t> </a:t>
            </a:r>
            <a:r>
              <a:rPr lang="en-GB" dirty="0" err="1"/>
              <a:t>nulla</a:t>
            </a:r>
            <a:r>
              <a:rPr lang="en-GB" dirty="0"/>
              <a:t> semper, fermentum </a:t>
            </a:r>
            <a:r>
              <a:rPr lang="en-GB" dirty="0" err="1"/>
              <a:t>lacus</a:t>
            </a:r>
            <a:r>
              <a:rPr lang="en-GB" dirty="0"/>
              <a:t> et, </a:t>
            </a:r>
            <a:r>
              <a:rPr lang="en-GB" dirty="0" err="1"/>
              <a:t>vehicula</a:t>
            </a:r>
            <a:r>
              <a:rPr lang="en-GB" dirty="0"/>
              <a:t> </a:t>
            </a:r>
            <a:r>
              <a:rPr lang="en-GB" dirty="0" err="1"/>
              <a:t>nulla</a:t>
            </a:r>
            <a:r>
              <a:rPr lang="en-GB" dirty="0"/>
              <a:t>.    Integer </a:t>
            </a:r>
            <a:r>
              <a:rPr lang="en-GB" dirty="0" err="1"/>
              <a:t>nec</a:t>
            </a:r>
            <a:r>
              <a:rPr lang="en-GB" dirty="0"/>
              <a:t> </a:t>
            </a:r>
            <a:r>
              <a:rPr lang="en-GB" dirty="0" err="1"/>
              <a:t>metus</a:t>
            </a:r>
            <a:r>
              <a:rPr lang="en-GB" dirty="0"/>
              <a:t> ex. </a:t>
            </a:r>
            <a:r>
              <a:rPr lang="en-GB" dirty="0" err="1"/>
              <a:t>Aliquam</a:t>
            </a:r>
            <a:r>
              <a:rPr lang="en-GB" dirty="0"/>
              <a:t> </a:t>
            </a:r>
            <a:r>
              <a:rPr lang="en-GB" dirty="0" err="1"/>
              <a:t>hendrerit</a:t>
            </a:r>
            <a:r>
              <a:rPr lang="en-GB" dirty="0"/>
              <a:t> </a:t>
            </a:r>
            <a:r>
              <a:rPr lang="en-GB" dirty="0" err="1"/>
              <a:t>tellus</a:t>
            </a:r>
            <a:r>
              <a:rPr lang="en-GB" dirty="0"/>
              <a:t> </a:t>
            </a:r>
            <a:r>
              <a:rPr lang="en-GB" dirty="0" err="1"/>
              <a:t>augue</a:t>
            </a:r>
            <a:r>
              <a:rPr lang="en-GB" dirty="0"/>
              <a:t>, </a:t>
            </a:r>
            <a:r>
              <a:rPr lang="en-GB" dirty="0" err="1"/>
              <a:t>sagittis</a:t>
            </a:r>
            <a:r>
              <a:rPr lang="en-GB" dirty="0"/>
              <a:t> </a:t>
            </a:r>
            <a:r>
              <a:rPr lang="en-GB" dirty="0" err="1"/>
              <a:t>finibus</a:t>
            </a:r>
            <a:r>
              <a:rPr lang="en-GB" dirty="0"/>
              <a:t> </a:t>
            </a:r>
            <a:r>
              <a:rPr lang="en-GB" dirty="0" err="1"/>
              <a:t>turpis</a:t>
            </a:r>
            <a:r>
              <a:rPr lang="en-GB" dirty="0"/>
              <a:t> </a:t>
            </a:r>
            <a:r>
              <a:rPr lang="en-GB" dirty="0" err="1"/>
              <a:t>congue</a:t>
            </a:r>
            <a:r>
              <a:rPr lang="en-GB" dirty="0"/>
              <a:t> </a:t>
            </a:r>
            <a:r>
              <a:rPr lang="en-GB" dirty="0" err="1"/>
              <a:t>nec</a:t>
            </a:r>
            <a:r>
              <a:rPr lang="en-GB" dirty="0"/>
              <a:t>. </a:t>
            </a:r>
            <a:r>
              <a:rPr lang="en-GB" dirty="0" err="1"/>
              <a:t>Suspendisse</a:t>
            </a:r>
            <a:r>
              <a:rPr lang="en-GB" dirty="0"/>
              <a:t> </a:t>
            </a:r>
            <a:r>
              <a:rPr lang="en-GB" dirty="0" err="1"/>
              <a:t>potenti</a:t>
            </a:r>
            <a:r>
              <a:rPr lang="en-GB" dirty="0"/>
              <a:t>.  </a:t>
            </a:r>
            <a:r>
              <a:rPr lang="en-GB" dirty="0" err="1"/>
              <a:t>Fusce</a:t>
            </a:r>
            <a:r>
              <a:rPr lang="en-GB" dirty="0"/>
              <a:t> </a:t>
            </a:r>
            <a:r>
              <a:rPr lang="en-GB" dirty="0" err="1"/>
              <a:t>condimentum</a:t>
            </a:r>
            <a:r>
              <a:rPr lang="en-GB" dirty="0"/>
              <a:t> </a:t>
            </a:r>
            <a:r>
              <a:rPr lang="en-GB" dirty="0" err="1"/>
              <a:t>suscipit</a:t>
            </a:r>
            <a:r>
              <a:rPr lang="en-GB" dirty="0"/>
              <a:t>. </a:t>
            </a:r>
            <a:endParaRPr lang="en-RO" dirty="0"/>
          </a:p>
        </p:txBody>
      </p:sp>
      <p:sp>
        <p:nvSpPr>
          <p:cNvPr id="18" name="Text Placeholder 10">
            <a:extLst>
              <a:ext uri="{FF2B5EF4-FFF2-40B4-BE49-F238E27FC236}">
                <a16:creationId xmlns:a16="http://schemas.microsoft.com/office/drawing/2014/main" id="{2693238D-C220-2E05-2960-84D376AD95A0}"/>
              </a:ext>
            </a:extLst>
          </p:cNvPr>
          <p:cNvSpPr>
            <a:spLocks noGrp="1"/>
          </p:cNvSpPr>
          <p:nvPr>
            <p:ph type="body" sz="quarter" idx="23" hasCustomPrompt="1"/>
          </p:nvPr>
        </p:nvSpPr>
        <p:spPr>
          <a:xfrm>
            <a:off x="4151785" y="5373217"/>
            <a:ext cx="3900395" cy="1218653"/>
          </a:xfrm>
          <a:prstGeom prst="rect">
            <a:avLst/>
          </a:prstGeom>
        </p:spPr>
        <p:txBody>
          <a:bodyPr/>
          <a:lstStyle>
            <a:lvl1pPr marL="0" indent="0">
              <a:lnSpc>
                <a:spcPct val="100000"/>
              </a:lnSpc>
              <a:buNone/>
              <a:defRPr sz="1100" b="1">
                <a:solidFill>
                  <a:schemeClr val="bg1"/>
                </a:solidFill>
                <a:latin typeface="Euclid Circular A" panose="020B0504000000000000" pitchFamily="34" charset="77"/>
                <a:ea typeface="Euclid Circular A" panose="020B0504000000000000" pitchFamily="34" charset="77"/>
              </a:defRPr>
            </a:lvl1pPr>
          </a:lstStyle>
          <a:p>
            <a:pPr lvl="0"/>
            <a:r>
              <a:rPr lang="en-GB" dirty="0"/>
              <a:t>Euclid Circular A 11 </a:t>
            </a:r>
            <a:r>
              <a:rPr lang="en-GB" dirty="0" err="1"/>
              <a:t>pt</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Curabitur</a:t>
            </a:r>
            <a:r>
              <a:rPr lang="en-GB" dirty="0"/>
              <a:t> </a:t>
            </a:r>
            <a:r>
              <a:rPr lang="en-GB" dirty="0" err="1"/>
              <a:t>iaculis</a:t>
            </a:r>
            <a:r>
              <a:rPr lang="en-GB" dirty="0"/>
              <a:t> </a:t>
            </a:r>
            <a:r>
              <a:rPr lang="en-GB" dirty="0" err="1"/>
              <a:t>condimentum</a:t>
            </a:r>
            <a:r>
              <a:rPr lang="en-GB" dirty="0"/>
              <a:t> </a:t>
            </a:r>
            <a:r>
              <a:rPr lang="en-GB" dirty="0" err="1"/>
              <a:t>iaculis</a:t>
            </a:r>
            <a:r>
              <a:rPr lang="en-GB" dirty="0"/>
              <a:t>. Donec </a:t>
            </a:r>
            <a:r>
              <a:rPr lang="en-GB" dirty="0" err="1"/>
              <a:t>sed</a:t>
            </a:r>
            <a:r>
              <a:rPr lang="en-GB" dirty="0"/>
              <a:t> </a:t>
            </a:r>
            <a:r>
              <a:rPr lang="en-GB" dirty="0" err="1"/>
              <a:t>metus</a:t>
            </a:r>
            <a:r>
              <a:rPr lang="en-GB" dirty="0"/>
              <a:t> </a:t>
            </a:r>
            <a:r>
              <a:rPr lang="en-GB" dirty="0" err="1"/>
              <a:t>quis</a:t>
            </a:r>
            <a:r>
              <a:rPr lang="en-GB" dirty="0"/>
              <a:t> nisi auctor </a:t>
            </a:r>
            <a:r>
              <a:rPr lang="en-GB" dirty="0" err="1"/>
              <a:t>pellentesque</a:t>
            </a:r>
            <a:r>
              <a:rPr lang="en-GB" dirty="0"/>
              <a:t> </a:t>
            </a:r>
            <a:r>
              <a:rPr lang="en-GB" dirty="0" err="1"/>
              <a:t>eget</a:t>
            </a:r>
            <a:r>
              <a:rPr lang="en-GB" dirty="0"/>
              <a:t> </a:t>
            </a:r>
            <a:r>
              <a:rPr lang="en-GB" dirty="0" err="1"/>
              <a:t>eget</a:t>
            </a:r>
            <a:r>
              <a:rPr lang="en-GB" dirty="0"/>
              <a:t> </a:t>
            </a:r>
            <a:r>
              <a:rPr lang="en-GB" dirty="0" err="1"/>
              <a:t>tortor</a:t>
            </a:r>
            <a:r>
              <a:rPr lang="en-GB" dirty="0"/>
              <a:t>.  </a:t>
            </a:r>
            <a:r>
              <a:rPr lang="en-GB" dirty="0" err="1"/>
              <a:t>Quisque</a:t>
            </a:r>
            <a:r>
              <a:rPr lang="en-GB" dirty="0"/>
              <a:t> non </a:t>
            </a:r>
            <a:r>
              <a:rPr lang="en-GB" dirty="0" err="1"/>
              <a:t>suscipit</a:t>
            </a:r>
            <a:r>
              <a:rPr lang="en-GB" dirty="0"/>
              <a:t> </a:t>
            </a:r>
            <a:r>
              <a:rPr lang="en-GB" dirty="0" err="1"/>
              <a:t>arcu</a:t>
            </a:r>
            <a:r>
              <a:rPr lang="en-GB" dirty="0"/>
              <a:t>. </a:t>
            </a:r>
            <a:r>
              <a:rPr lang="en-GB" dirty="0" err="1"/>
              <a:t>Vivamus</a:t>
            </a:r>
            <a:r>
              <a:rPr lang="en-GB" dirty="0"/>
              <a:t> </a:t>
            </a:r>
            <a:r>
              <a:rPr lang="en-GB" dirty="0" err="1"/>
              <a:t>quis</a:t>
            </a:r>
            <a:r>
              <a:rPr lang="en-GB" dirty="0"/>
              <a:t> eros </a:t>
            </a:r>
            <a:r>
              <a:rPr lang="en-GB" dirty="0" err="1"/>
              <a:t>sed</a:t>
            </a:r>
            <a:r>
              <a:rPr lang="en-GB" dirty="0"/>
              <a:t> </a:t>
            </a:r>
            <a:r>
              <a:rPr lang="en-GB" dirty="0" err="1"/>
              <a:t>risus</a:t>
            </a:r>
            <a:r>
              <a:rPr lang="en-GB" dirty="0"/>
              <a:t> </a:t>
            </a:r>
            <a:r>
              <a:rPr lang="en-GB" dirty="0" err="1"/>
              <a:t>ultricies</a:t>
            </a:r>
            <a:r>
              <a:rPr lang="en-GB" dirty="0"/>
              <a:t> </a:t>
            </a:r>
            <a:r>
              <a:rPr lang="en-GB" dirty="0" err="1"/>
              <a:t>tincidunt</a:t>
            </a:r>
            <a:r>
              <a:rPr lang="en-GB" dirty="0"/>
              <a:t> at </a:t>
            </a:r>
            <a:r>
              <a:rPr lang="en-GB" dirty="0" err="1"/>
              <a:t>eu</a:t>
            </a:r>
            <a:r>
              <a:rPr lang="en-GB" dirty="0"/>
              <a:t> </a:t>
            </a:r>
            <a:r>
              <a:rPr lang="en-GB" dirty="0" err="1"/>
              <a:t>turpis</a:t>
            </a:r>
            <a:r>
              <a:rPr lang="en-GB" dirty="0"/>
              <a:t>. </a:t>
            </a:r>
            <a:r>
              <a:rPr lang="en-GB" dirty="0" err="1"/>
              <a:t>Quisque</a:t>
            </a:r>
            <a:r>
              <a:rPr lang="en-GB" dirty="0"/>
              <a:t> id ipsum at libero fermentum vestibulum </a:t>
            </a:r>
            <a:r>
              <a:rPr lang="en-GB" dirty="0" err="1"/>
              <a:t>eget</a:t>
            </a:r>
            <a:r>
              <a:rPr lang="en-GB" dirty="0"/>
              <a:t> non </a:t>
            </a:r>
            <a:r>
              <a:rPr lang="en-GB" dirty="0" err="1"/>
              <a:t>purus</a:t>
            </a:r>
            <a:endParaRPr lang="en-RO" dirty="0"/>
          </a:p>
        </p:txBody>
      </p:sp>
      <p:sp>
        <p:nvSpPr>
          <p:cNvPr id="19" name="TextBox 18">
            <a:extLst>
              <a:ext uri="{FF2B5EF4-FFF2-40B4-BE49-F238E27FC236}">
                <a16:creationId xmlns:a16="http://schemas.microsoft.com/office/drawing/2014/main" id="{A9A719A5-AF37-5201-0F64-190E535ACF8E}"/>
              </a:ext>
            </a:extLst>
          </p:cNvPr>
          <p:cNvSpPr txBox="1"/>
          <p:nvPr userDrawn="1"/>
        </p:nvSpPr>
        <p:spPr>
          <a:xfrm>
            <a:off x="1099337" y="6403791"/>
            <a:ext cx="2652859" cy="217175"/>
          </a:xfrm>
          <a:prstGeom prst="rect">
            <a:avLst/>
          </a:prstGeom>
          <a:noFill/>
        </p:spPr>
        <p:txBody>
          <a:bodyPr wrap="square" rtlCol="0">
            <a:spAutoFit/>
          </a:bodyPr>
          <a:lstStyle/>
          <a:p>
            <a:pPr marL="0" marR="0" lvl="0" indent="0" algn="l" defTabSz="914446"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rPr>
              <a:t>LOREM IPSUM_</a:t>
            </a:r>
            <a:r>
              <a:rPr kumimoji="0" lang="en-US" sz="1000" b="0" i="0" u="none" strike="noStrike" kern="1200" cap="none" spc="300" normalizeH="0" baseline="0" noProof="0" dirty="0">
                <a:ln>
                  <a:noFill/>
                </a:ln>
                <a:solidFill>
                  <a:srgbClr val="FDDB2A"/>
                </a:solidFill>
                <a:effectLst/>
                <a:uLnTx/>
                <a:uFillTx/>
                <a:latin typeface="Euclid Circular A" panose="020B0504000000000000" pitchFamily="34" charset="77"/>
                <a:ea typeface="Euclid Circular A" panose="020B0504000000000000" pitchFamily="34" charset="77"/>
                <a:cs typeface="+mn-cs"/>
              </a:rPr>
              <a:t>2023</a:t>
            </a:r>
            <a:endParaRPr kumimoji="0" lang="en-RO" sz="1000" b="0" i="0" u="none" strike="noStrike" kern="1200" cap="none" spc="300" normalizeH="0" baseline="0" noProof="0" dirty="0">
              <a:ln>
                <a:noFill/>
              </a:ln>
              <a:solidFill>
                <a:srgbClr val="FDDB2A"/>
              </a:solidFill>
              <a:effectLst/>
              <a:uLnTx/>
              <a:uFillTx/>
              <a:latin typeface="Euclid Circular A" panose="020B0504000000000000" pitchFamily="34" charset="77"/>
              <a:ea typeface="Euclid Circular A" panose="020B0504000000000000" pitchFamily="34" charset="77"/>
              <a:cs typeface="+mn-cs"/>
            </a:endParaRPr>
          </a:p>
        </p:txBody>
      </p:sp>
      <p:pic>
        <p:nvPicPr>
          <p:cNvPr id="20" name="Picture 19" descr="Green arrows pointing to a black background&#10;&#10;Description automatically generated">
            <a:extLst>
              <a:ext uri="{FF2B5EF4-FFF2-40B4-BE49-F238E27FC236}">
                <a16:creationId xmlns:a16="http://schemas.microsoft.com/office/drawing/2014/main" id="{FC4B723C-3DA2-F705-3809-9D6242EACD83}"/>
              </a:ext>
            </a:extLst>
          </p:cNvPr>
          <p:cNvPicPr>
            <a:picLocks noChangeAspect="1"/>
          </p:cNvPicPr>
          <p:nvPr userDrawn="1"/>
        </p:nvPicPr>
        <p:blipFill>
          <a:blip r:embed="rId2"/>
          <a:stretch>
            <a:fillRect/>
          </a:stretch>
        </p:blipFill>
        <p:spPr>
          <a:xfrm>
            <a:off x="363445" y="6314189"/>
            <a:ext cx="664039" cy="381887"/>
          </a:xfrm>
          <a:prstGeom prst="rect">
            <a:avLst/>
          </a:prstGeom>
        </p:spPr>
      </p:pic>
    </p:spTree>
    <p:extLst>
      <p:ext uri="{BB962C8B-B14F-4D97-AF65-F5344CB8AC3E}">
        <p14:creationId xmlns:p14="http://schemas.microsoft.com/office/powerpoint/2010/main" val="646077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bg1"/>
        </a:solidFill>
        <a:effectLst/>
      </p:bgPr>
    </p:bg>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2FF46F41-AAA7-C81D-A0A9-4BFB788C6E53}"/>
              </a:ext>
            </a:extLst>
          </p:cNvPr>
          <p:cNvSpPr>
            <a:spLocks noGrp="1"/>
          </p:cNvSpPr>
          <p:nvPr>
            <p:ph type="body" sz="quarter" idx="10" hasCustomPrompt="1"/>
          </p:nvPr>
        </p:nvSpPr>
        <p:spPr>
          <a:xfrm>
            <a:off x="1040523" y="471051"/>
            <a:ext cx="4351284" cy="932081"/>
          </a:xfrm>
          <a:prstGeom prst="rect">
            <a:avLst/>
          </a:prstGeom>
        </p:spPr>
        <p:txBody>
          <a:bodyPr/>
          <a:lstStyle>
            <a:lvl1pPr marL="0" indent="0">
              <a:lnSpc>
                <a:spcPct val="100000"/>
              </a:lnSpc>
              <a:buNone/>
              <a:defRPr sz="2800" b="1">
                <a:solidFill>
                  <a:srgbClr val="FDDB2A"/>
                </a:solidFill>
                <a:latin typeface="Euclid Circular A" panose="020B0504000000000000" pitchFamily="34" charset="77"/>
                <a:ea typeface="Euclid Circular A" panose="020B0504000000000000" pitchFamily="34" charset="77"/>
              </a:defRPr>
            </a:lvl1pPr>
          </a:lstStyle>
          <a:p>
            <a:pPr lvl="0"/>
            <a:r>
              <a:rPr lang="en-GB" dirty="0"/>
              <a:t>V1 Slide </a:t>
            </a:r>
            <a:r>
              <a:rPr lang="en-GB" dirty="0" err="1"/>
              <a:t>poza</a:t>
            </a:r>
            <a:r>
              <a:rPr lang="en-GB" dirty="0"/>
              <a:t> </a:t>
            </a:r>
            <a:r>
              <a:rPr lang="en-GB" dirty="0" err="1"/>
              <a:t>si</a:t>
            </a:r>
            <a:r>
              <a:rPr lang="en-GB" dirty="0"/>
              <a:t> text lorem ipsum</a:t>
            </a:r>
            <a:endParaRPr lang="en-RO" dirty="0"/>
          </a:p>
        </p:txBody>
      </p:sp>
      <p:sp>
        <p:nvSpPr>
          <p:cNvPr id="4" name="Text Placeholder 10">
            <a:extLst>
              <a:ext uri="{FF2B5EF4-FFF2-40B4-BE49-F238E27FC236}">
                <a16:creationId xmlns:a16="http://schemas.microsoft.com/office/drawing/2014/main" id="{F99D0471-CB7A-775A-4FC9-B43DAC5B2B15}"/>
              </a:ext>
            </a:extLst>
          </p:cNvPr>
          <p:cNvSpPr>
            <a:spLocks noGrp="1"/>
          </p:cNvSpPr>
          <p:nvPr>
            <p:ph type="body" sz="quarter" idx="14" hasCustomPrompt="1"/>
          </p:nvPr>
        </p:nvSpPr>
        <p:spPr>
          <a:xfrm>
            <a:off x="1040523" y="1772817"/>
            <a:ext cx="4335518" cy="932081"/>
          </a:xfrm>
          <a:prstGeom prst="rect">
            <a:avLst/>
          </a:prstGeom>
        </p:spPr>
        <p:txBody>
          <a:bodyPr/>
          <a:lstStyle>
            <a:lvl1pPr marL="0" indent="0">
              <a:lnSpc>
                <a:spcPct val="100000"/>
              </a:lnSpc>
              <a:buNone/>
              <a:defRPr sz="1600" b="1">
                <a:solidFill>
                  <a:srgbClr val="39AE70"/>
                </a:solidFill>
                <a:latin typeface="Euclid Circular A" panose="020B0504000000000000" pitchFamily="34" charset="77"/>
                <a:ea typeface="Euclid Circular A" panose="020B0504000000000000" pitchFamily="34" charset="77"/>
              </a:defRPr>
            </a:lvl1pPr>
          </a:lstStyle>
          <a:p>
            <a:pPr lvl="0"/>
            <a:r>
              <a:rPr lang="en-GB" dirty="0"/>
              <a:t>Euclid Circular A 16 </a:t>
            </a:r>
            <a:r>
              <a:rPr lang="en-GB" dirty="0" err="1"/>
              <a:t>pt</a:t>
            </a:r>
            <a:r>
              <a:rPr lang="en-GB" dirty="0"/>
              <a:t> movement, highly participative, that rallies everyone up for a bigger collective purpose. </a:t>
            </a:r>
            <a:endParaRPr lang="en-RO" dirty="0"/>
          </a:p>
        </p:txBody>
      </p:sp>
      <p:sp>
        <p:nvSpPr>
          <p:cNvPr id="5" name="Text Placeholder 10">
            <a:extLst>
              <a:ext uri="{FF2B5EF4-FFF2-40B4-BE49-F238E27FC236}">
                <a16:creationId xmlns:a16="http://schemas.microsoft.com/office/drawing/2014/main" id="{FECA00C6-99F1-408B-7D9E-0EAC436B2DCA}"/>
              </a:ext>
            </a:extLst>
          </p:cNvPr>
          <p:cNvSpPr>
            <a:spLocks noGrp="1"/>
          </p:cNvSpPr>
          <p:nvPr>
            <p:ph type="body" sz="quarter" idx="15" hasCustomPrompt="1"/>
          </p:nvPr>
        </p:nvSpPr>
        <p:spPr>
          <a:xfrm>
            <a:off x="1040523" y="2936016"/>
            <a:ext cx="4335518" cy="3125572"/>
          </a:xfrm>
          <a:prstGeom prst="rect">
            <a:avLst/>
          </a:prstGeom>
        </p:spPr>
        <p:txBody>
          <a:bodyPr/>
          <a:lstStyle>
            <a:lvl1pPr marL="0" indent="0">
              <a:lnSpc>
                <a:spcPct val="100000"/>
              </a:lnSpc>
              <a:buNone/>
              <a:defRPr sz="1100" b="1">
                <a:solidFill>
                  <a:schemeClr val="tx1"/>
                </a:solidFill>
                <a:latin typeface="Euclid Circular A" panose="020B0504000000000000" pitchFamily="34" charset="77"/>
                <a:ea typeface="Euclid Circular A" panose="020B0504000000000000" pitchFamily="34" charset="77"/>
              </a:defRPr>
            </a:lvl1pPr>
          </a:lstStyle>
          <a:p>
            <a:pPr lvl="0"/>
            <a:r>
              <a:rPr lang="en-GB" dirty="0"/>
              <a:t>Euclid Circular A 11 </a:t>
            </a:r>
            <a:r>
              <a:rPr lang="en-GB" dirty="0" err="1"/>
              <a:t>pt</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Curabitur</a:t>
            </a:r>
            <a:r>
              <a:rPr lang="en-GB" dirty="0"/>
              <a:t> </a:t>
            </a:r>
            <a:r>
              <a:rPr lang="en-GB" dirty="0" err="1"/>
              <a:t>iaculis</a:t>
            </a:r>
            <a:r>
              <a:rPr lang="en-GB" dirty="0"/>
              <a:t> </a:t>
            </a:r>
            <a:r>
              <a:rPr lang="en-GB" dirty="0" err="1"/>
              <a:t>condimentum</a:t>
            </a:r>
            <a:r>
              <a:rPr lang="en-GB" dirty="0"/>
              <a:t> </a:t>
            </a:r>
            <a:r>
              <a:rPr lang="en-GB" dirty="0" err="1"/>
              <a:t>iaculis</a:t>
            </a:r>
            <a:r>
              <a:rPr lang="en-GB" dirty="0"/>
              <a:t>. Donec </a:t>
            </a:r>
            <a:r>
              <a:rPr lang="en-GB" dirty="0" err="1"/>
              <a:t>sed</a:t>
            </a:r>
            <a:r>
              <a:rPr lang="en-GB" dirty="0"/>
              <a:t> </a:t>
            </a:r>
            <a:r>
              <a:rPr lang="en-GB" dirty="0" err="1"/>
              <a:t>metus</a:t>
            </a:r>
            <a:r>
              <a:rPr lang="en-GB" dirty="0"/>
              <a:t> </a:t>
            </a:r>
            <a:r>
              <a:rPr lang="en-GB" dirty="0" err="1"/>
              <a:t>quis</a:t>
            </a:r>
            <a:r>
              <a:rPr lang="en-GB" dirty="0"/>
              <a:t> nisi auctor </a:t>
            </a:r>
            <a:r>
              <a:rPr lang="en-GB" dirty="0" err="1"/>
              <a:t>pellentesque</a:t>
            </a:r>
            <a:r>
              <a:rPr lang="en-GB" dirty="0"/>
              <a:t> </a:t>
            </a:r>
            <a:r>
              <a:rPr lang="en-GB" dirty="0" err="1"/>
              <a:t>eget</a:t>
            </a:r>
            <a:r>
              <a:rPr lang="en-GB" dirty="0"/>
              <a:t> </a:t>
            </a:r>
            <a:r>
              <a:rPr lang="en-GB" dirty="0" err="1"/>
              <a:t>eget</a:t>
            </a:r>
            <a:r>
              <a:rPr lang="en-GB" dirty="0"/>
              <a:t> </a:t>
            </a:r>
            <a:r>
              <a:rPr lang="en-GB" dirty="0" err="1"/>
              <a:t>tortor</a:t>
            </a:r>
            <a:r>
              <a:rPr lang="en-GB" dirty="0"/>
              <a:t>.  </a:t>
            </a:r>
            <a:r>
              <a:rPr lang="en-GB" dirty="0" err="1"/>
              <a:t>Quisque</a:t>
            </a:r>
            <a:r>
              <a:rPr lang="en-GB" dirty="0"/>
              <a:t> non </a:t>
            </a:r>
            <a:r>
              <a:rPr lang="en-GB" dirty="0" err="1"/>
              <a:t>suscipit</a:t>
            </a:r>
            <a:r>
              <a:rPr lang="en-GB" dirty="0"/>
              <a:t> </a:t>
            </a:r>
            <a:r>
              <a:rPr lang="en-GB" dirty="0" err="1"/>
              <a:t>arcu</a:t>
            </a:r>
            <a:r>
              <a:rPr lang="en-GB" dirty="0"/>
              <a:t>. </a:t>
            </a:r>
            <a:r>
              <a:rPr lang="en-GB" dirty="0" err="1"/>
              <a:t>Vivamus</a:t>
            </a:r>
            <a:r>
              <a:rPr lang="en-GB" dirty="0"/>
              <a:t> </a:t>
            </a:r>
            <a:r>
              <a:rPr lang="en-GB" dirty="0" err="1"/>
              <a:t>quis</a:t>
            </a:r>
            <a:r>
              <a:rPr lang="en-GB" dirty="0"/>
              <a:t> eros </a:t>
            </a:r>
            <a:r>
              <a:rPr lang="en-GB" dirty="0" err="1"/>
              <a:t>sed</a:t>
            </a:r>
            <a:r>
              <a:rPr lang="en-GB" dirty="0"/>
              <a:t> </a:t>
            </a:r>
            <a:r>
              <a:rPr lang="en-GB" dirty="0" err="1"/>
              <a:t>risus</a:t>
            </a:r>
            <a:r>
              <a:rPr lang="en-GB" dirty="0"/>
              <a:t> </a:t>
            </a:r>
            <a:r>
              <a:rPr lang="en-GB" dirty="0" err="1"/>
              <a:t>ultricies</a:t>
            </a:r>
            <a:r>
              <a:rPr lang="en-GB" dirty="0"/>
              <a:t> </a:t>
            </a:r>
            <a:r>
              <a:rPr lang="en-GB" dirty="0" err="1"/>
              <a:t>tincidunt</a:t>
            </a:r>
            <a:r>
              <a:rPr lang="en-GB" dirty="0"/>
              <a:t> at </a:t>
            </a:r>
            <a:r>
              <a:rPr lang="en-GB" dirty="0" err="1"/>
              <a:t>eu</a:t>
            </a:r>
            <a:r>
              <a:rPr lang="en-GB" dirty="0"/>
              <a:t> </a:t>
            </a:r>
            <a:r>
              <a:rPr lang="en-GB" dirty="0" err="1"/>
              <a:t>turpis</a:t>
            </a:r>
            <a:r>
              <a:rPr lang="en-GB" dirty="0"/>
              <a:t>. </a:t>
            </a:r>
            <a:r>
              <a:rPr lang="en-GB" dirty="0" err="1"/>
              <a:t>Quisque</a:t>
            </a:r>
            <a:r>
              <a:rPr lang="en-GB" dirty="0"/>
              <a:t> id ipsum at libero fermentum vestibulum </a:t>
            </a:r>
            <a:r>
              <a:rPr lang="en-GB" dirty="0" err="1"/>
              <a:t>eget</a:t>
            </a:r>
            <a:r>
              <a:rPr lang="en-GB" dirty="0"/>
              <a:t> non </a:t>
            </a:r>
            <a:r>
              <a:rPr lang="en-GB" dirty="0" err="1"/>
              <a:t>purus</a:t>
            </a:r>
            <a:r>
              <a:rPr lang="en-GB" dirty="0"/>
              <a:t>.     Integer </a:t>
            </a:r>
            <a:r>
              <a:rPr lang="en-GB" dirty="0" err="1"/>
              <a:t>nec</a:t>
            </a:r>
            <a:r>
              <a:rPr lang="en-GB" dirty="0"/>
              <a:t> </a:t>
            </a:r>
            <a:r>
              <a:rPr lang="en-GB" dirty="0" err="1"/>
              <a:t>metus</a:t>
            </a:r>
            <a:r>
              <a:rPr lang="en-GB" dirty="0"/>
              <a:t> ex. </a:t>
            </a:r>
            <a:r>
              <a:rPr lang="en-GB" dirty="0" err="1"/>
              <a:t>Aliquam</a:t>
            </a:r>
            <a:r>
              <a:rPr lang="en-GB" dirty="0"/>
              <a:t> </a:t>
            </a:r>
            <a:r>
              <a:rPr lang="en-GB" dirty="0" err="1"/>
              <a:t>hendrerit</a:t>
            </a:r>
            <a:r>
              <a:rPr lang="en-GB" dirty="0"/>
              <a:t> </a:t>
            </a:r>
            <a:r>
              <a:rPr lang="en-GB" dirty="0" err="1"/>
              <a:t>tellus</a:t>
            </a:r>
            <a:r>
              <a:rPr lang="en-GB" dirty="0"/>
              <a:t> </a:t>
            </a:r>
            <a:r>
              <a:rPr lang="en-GB" dirty="0" err="1"/>
              <a:t>augue</a:t>
            </a:r>
            <a:r>
              <a:rPr lang="en-GB" dirty="0"/>
              <a:t>, </a:t>
            </a:r>
            <a:r>
              <a:rPr lang="en-GB" dirty="0" err="1"/>
              <a:t>sagittis</a:t>
            </a:r>
            <a:r>
              <a:rPr lang="en-GB" dirty="0"/>
              <a:t> </a:t>
            </a:r>
            <a:r>
              <a:rPr lang="en-GB" dirty="0" err="1"/>
              <a:t>finibus</a:t>
            </a:r>
            <a:r>
              <a:rPr lang="en-GB" dirty="0"/>
              <a:t> </a:t>
            </a:r>
            <a:r>
              <a:rPr lang="en-GB" dirty="0" err="1"/>
              <a:t>turpis</a:t>
            </a:r>
            <a:r>
              <a:rPr lang="en-GB" dirty="0"/>
              <a:t> </a:t>
            </a:r>
            <a:r>
              <a:rPr lang="en-GB" dirty="0" err="1"/>
              <a:t>congue</a:t>
            </a:r>
            <a:r>
              <a:rPr lang="en-GB" dirty="0"/>
              <a:t> </a:t>
            </a:r>
            <a:r>
              <a:rPr lang="en-GB" dirty="0" err="1"/>
              <a:t>nec</a:t>
            </a:r>
            <a:r>
              <a:rPr lang="en-GB" dirty="0"/>
              <a:t>. </a:t>
            </a:r>
            <a:r>
              <a:rPr lang="en-GB" dirty="0" err="1"/>
              <a:t>Suspendisse</a:t>
            </a:r>
            <a:r>
              <a:rPr lang="en-GB" dirty="0"/>
              <a:t> </a:t>
            </a:r>
            <a:r>
              <a:rPr lang="en-GB" dirty="0" err="1"/>
              <a:t>potenti</a:t>
            </a:r>
            <a:r>
              <a:rPr lang="en-GB" dirty="0"/>
              <a:t>. </a:t>
            </a:r>
            <a:r>
              <a:rPr lang="en-GB" dirty="0" err="1"/>
              <a:t>Fusce</a:t>
            </a:r>
            <a:r>
              <a:rPr lang="en-GB" dirty="0"/>
              <a:t> </a:t>
            </a:r>
            <a:r>
              <a:rPr lang="en-GB" dirty="0" err="1"/>
              <a:t>condimentum</a:t>
            </a:r>
            <a:r>
              <a:rPr lang="en-GB" dirty="0"/>
              <a:t> </a:t>
            </a:r>
            <a:r>
              <a:rPr lang="en-GB" dirty="0" err="1"/>
              <a:t>suscipit</a:t>
            </a:r>
            <a:r>
              <a:rPr lang="en-GB" dirty="0"/>
              <a:t> </a:t>
            </a:r>
            <a:r>
              <a:rPr lang="en-GB" dirty="0" err="1"/>
              <a:t>turpis</a:t>
            </a:r>
            <a:r>
              <a:rPr lang="en-GB" dirty="0"/>
              <a:t> </a:t>
            </a:r>
            <a:r>
              <a:rPr lang="en-GB" dirty="0" err="1"/>
              <a:t>nec</a:t>
            </a:r>
            <a:r>
              <a:rPr lang="en-GB" dirty="0"/>
              <a:t> gravida.  Duis </a:t>
            </a:r>
            <a:r>
              <a:rPr lang="en-GB" dirty="0" err="1"/>
              <a:t>ut</a:t>
            </a:r>
            <a:r>
              <a:rPr lang="en-GB" dirty="0"/>
              <a:t> </a:t>
            </a:r>
            <a:r>
              <a:rPr lang="en-GB" dirty="0" err="1"/>
              <a:t>nulla</a:t>
            </a:r>
            <a:r>
              <a:rPr lang="en-GB" dirty="0"/>
              <a:t> semper, fermentum </a:t>
            </a:r>
            <a:r>
              <a:rPr lang="en-GB" dirty="0" err="1"/>
              <a:t>lacus</a:t>
            </a:r>
            <a:r>
              <a:rPr lang="en-GB" dirty="0"/>
              <a:t> et, </a:t>
            </a:r>
            <a:r>
              <a:rPr lang="en-GB" dirty="0" err="1"/>
              <a:t>vehicula</a:t>
            </a:r>
            <a:r>
              <a:rPr lang="en-GB" dirty="0"/>
              <a:t> </a:t>
            </a:r>
            <a:r>
              <a:rPr lang="en-GB" dirty="0" err="1"/>
              <a:t>nulla</a:t>
            </a:r>
            <a:r>
              <a:rPr lang="en-GB" dirty="0"/>
              <a:t>.    Integer </a:t>
            </a:r>
            <a:r>
              <a:rPr lang="en-GB" dirty="0" err="1"/>
              <a:t>nec</a:t>
            </a:r>
            <a:r>
              <a:rPr lang="en-GB" dirty="0"/>
              <a:t> </a:t>
            </a:r>
            <a:r>
              <a:rPr lang="en-GB" dirty="0" err="1"/>
              <a:t>metus</a:t>
            </a:r>
            <a:r>
              <a:rPr lang="en-GB" dirty="0"/>
              <a:t> ex. </a:t>
            </a:r>
            <a:r>
              <a:rPr lang="en-GB" dirty="0" err="1"/>
              <a:t>Aliquam</a:t>
            </a:r>
            <a:r>
              <a:rPr lang="en-GB" dirty="0"/>
              <a:t> </a:t>
            </a:r>
            <a:r>
              <a:rPr lang="en-GB" dirty="0" err="1"/>
              <a:t>hendrerit</a:t>
            </a:r>
            <a:r>
              <a:rPr lang="en-GB" dirty="0"/>
              <a:t> </a:t>
            </a:r>
            <a:r>
              <a:rPr lang="en-GB" dirty="0" err="1"/>
              <a:t>tellus</a:t>
            </a:r>
            <a:r>
              <a:rPr lang="en-GB" dirty="0"/>
              <a:t> </a:t>
            </a:r>
            <a:r>
              <a:rPr lang="en-GB" dirty="0" err="1"/>
              <a:t>augue</a:t>
            </a:r>
            <a:r>
              <a:rPr lang="en-GB" dirty="0"/>
              <a:t>, </a:t>
            </a:r>
            <a:r>
              <a:rPr lang="en-GB" dirty="0" err="1"/>
              <a:t>sagittis</a:t>
            </a:r>
            <a:r>
              <a:rPr lang="en-GB" dirty="0"/>
              <a:t> </a:t>
            </a:r>
            <a:r>
              <a:rPr lang="en-GB" dirty="0" err="1"/>
              <a:t>finibus</a:t>
            </a:r>
            <a:r>
              <a:rPr lang="en-GB" dirty="0"/>
              <a:t> </a:t>
            </a:r>
            <a:r>
              <a:rPr lang="en-GB" dirty="0" err="1"/>
              <a:t>turpis</a:t>
            </a:r>
            <a:r>
              <a:rPr lang="en-GB" dirty="0"/>
              <a:t> </a:t>
            </a:r>
            <a:r>
              <a:rPr lang="en-GB" dirty="0" err="1"/>
              <a:t>congue</a:t>
            </a:r>
            <a:r>
              <a:rPr lang="en-GB" dirty="0"/>
              <a:t> </a:t>
            </a:r>
            <a:r>
              <a:rPr lang="en-GB" dirty="0" err="1"/>
              <a:t>nec</a:t>
            </a:r>
            <a:r>
              <a:rPr lang="en-GB" dirty="0"/>
              <a:t>. </a:t>
            </a:r>
            <a:r>
              <a:rPr lang="en-GB" dirty="0" err="1"/>
              <a:t>Suspendisse</a:t>
            </a:r>
            <a:r>
              <a:rPr lang="en-GB" dirty="0"/>
              <a:t> </a:t>
            </a:r>
            <a:r>
              <a:rPr lang="en-GB" dirty="0" err="1"/>
              <a:t>potenti</a:t>
            </a:r>
            <a:r>
              <a:rPr lang="en-GB" dirty="0"/>
              <a:t>.  </a:t>
            </a:r>
            <a:r>
              <a:rPr lang="en-GB" dirty="0" err="1"/>
              <a:t>Fusce</a:t>
            </a:r>
            <a:r>
              <a:rPr lang="en-GB" dirty="0"/>
              <a:t> </a:t>
            </a:r>
            <a:r>
              <a:rPr lang="en-GB" dirty="0" err="1"/>
              <a:t>condimentum</a:t>
            </a:r>
            <a:r>
              <a:rPr lang="en-GB" dirty="0"/>
              <a:t> </a:t>
            </a:r>
            <a:r>
              <a:rPr lang="en-GB" dirty="0" err="1"/>
              <a:t>suscipit</a:t>
            </a:r>
            <a:r>
              <a:rPr lang="en-GB" dirty="0"/>
              <a:t>. </a:t>
            </a:r>
            <a:endParaRPr lang="en-RO" dirty="0"/>
          </a:p>
        </p:txBody>
      </p:sp>
      <p:sp>
        <p:nvSpPr>
          <p:cNvPr id="11" name="Picture Placeholder 7">
            <a:extLst>
              <a:ext uri="{FF2B5EF4-FFF2-40B4-BE49-F238E27FC236}">
                <a16:creationId xmlns:a16="http://schemas.microsoft.com/office/drawing/2014/main" id="{AFE442AE-8447-220A-8383-87461E208831}"/>
              </a:ext>
            </a:extLst>
          </p:cNvPr>
          <p:cNvSpPr>
            <a:spLocks noGrp="1"/>
          </p:cNvSpPr>
          <p:nvPr>
            <p:ph type="pic" sz="quarter" idx="17"/>
          </p:nvPr>
        </p:nvSpPr>
        <p:spPr>
          <a:xfrm>
            <a:off x="6177600" y="139926"/>
            <a:ext cx="5835013" cy="6165341"/>
          </a:xfrm>
          <a:prstGeom prst="rect">
            <a:avLst/>
          </a:prstGeom>
        </p:spPr>
        <p:txBody>
          <a:bodyPr/>
          <a:lstStyle/>
          <a:p>
            <a:endParaRPr lang="en-RO"/>
          </a:p>
        </p:txBody>
      </p:sp>
      <p:sp>
        <p:nvSpPr>
          <p:cNvPr id="2" name="TextBox 1">
            <a:extLst>
              <a:ext uri="{FF2B5EF4-FFF2-40B4-BE49-F238E27FC236}">
                <a16:creationId xmlns:a16="http://schemas.microsoft.com/office/drawing/2014/main" id="{6E7D0022-2932-F47A-15A4-9A8325E2ADC5}"/>
              </a:ext>
            </a:extLst>
          </p:cNvPr>
          <p:cNvSpPr txBox="1"/>
          <p:nvPr userDrawn="1"/>
        </p:nvSpPr>
        <p:spPr>
          <a:xfrm>
            <a:off x="1099337" y="6403791"/>
            <a:ext cx="2652859" cy="217175"/>
          </a:xfrm>
          <a:prstGeom prst="rect">
            <a:avLst/>
          </a:prstGeom>
          <a:noFill/>
        </p:spPr>
        <p:txBody>
          <a:bodyPr wrap="square" rtlCol="0">
            <a:spAutoFit/>
          </a:bodyPr>
          <a:lstStyle/>
          <a:p>
            <a:pPr marL="0" marR="0" lvl="0" indent="0" algn="l" defTabSz="914446"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300" normalizeH="0" baseline="0" noProof="0" dirty="0">
                <a:ln>
                  <a:noFill/>
                </a:ln>
                <a:solidFill>
                  <a:schemeClr val="tx1">
                    <a:lumMod val="95000"/>
                    <a:lumOff val="5000"/>
                  </a:schemeClr>
                </a:solidFill>
                <a:effectLst/>
                <a:uLnTx/>
                <a:uFillTx/>
                <a:latin typeface="Euclid Circular A" panose="020B0504000000000000" pitchFamily="34" charset="77"/>
                <a:ea typeface="Euclid Circular A" panose="020B0504000000000000" pitchFamily="34" charset="77"/>
                <a:cs typeface="+mn-cs"/>
              </a:rPr>
              <a:t>LOREM IPSUM_</a:t>
            </a:r>
            <a:r>
              <a:rPr kumimoji="0" lang="en-US"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rPr>
              <a:t>2023</a:t>
            </a:r>
            <a:endParaRPr kumimoji="0" lang="en-RO"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endParaRPr>
          </a:p>
        </p:txBody>
      </p:sp>
      <p:pic>
        <p:nvPicPr>
          <p:cNvPr id="6" name="Picture 5">
            <a:extLst>
              <a:ext uri="{FF2B5EF4-FFF2-40B4-BE49-F238E27FC236}">
                <a16:creationId xmlns:a16="http://schemas.microsoft.com/office/drawing/2014/main" id="{4C135D22-7EEC-9515-19E7-46CFA1BBA34E}"/>
              </a:ext>
            </a:extLst>
          </p:cNvPr>
          <p:cNvPicPr>
            <a:picLocks noChangeAspect="1"/>
          </p:cNvPicPr>
          <p:nvPr userDrawn="1"/>
        </p:nvPicPr>
        <p:blipFill>
          <a:blip r:embed="rId2"/>
          <a:srcRect/>
          <a:stretch/>
        </p:blipFill>
        <p:spPr>
          <a:xfrm>
            <a:off x="338436" y="6307056"/>
            <a:ext cx="711822" cy="404683"/>
          </a:xfrm>
          <a:prstGeom prst="rect">
            <a:avLst/>
          </a:prstGeom>
        </p:spPr>
      </p:pic>
    </p:spTree>
    <p:extLst>
      <p:ext uri="{BB962C8B-B14F-4D97-AF65-F5344CB8AC3E}">
        <p14:creationId xmlns:p14="http://schemas.microsoft.com/office/powerpoint/2010/main" val="3557145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solidFill>
        <a:effectLst/>
      </p:bgPr>
    </p:bg>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23CB9C16-9CCA-5BE9-E9DB-C9A88B1A34AE}"/>
              </a:ext>
            </a:extLst>
          </p:cNvPr>
          <p:cNvSpPr>
            <a:spLocks noGrp="1"/>
          </p:cNvSpPr>
          <p:nvPr>
            <p:ph type="body" sz="quarter" idx="10" hasCustomPrompt="1"/>
          </p:nvPr>
        </p:nvSpPr>
        <p:spPr>
          <a:xfrm>
            <a:off x="1050926" y="2693988"/>
            <a:ext cx="10860989" cy="741190"/>
          </a:xfrm>
          <a:prstGeom prst="rect">
            <a:avLst/>
          </a:prstGeom>
        </p:spPr>
        <p:txBody>
          <a:bodyPr/>
          <a:lstStyle>
            <a:lvl1pPr marL="0" indent="0">
              <a:lnSpc>
                <a:spcPts val="5800"/>
              </a:lnSpc>
              <a:buNone/>
              <a:defRPr sz="6600" b="1">
                <a:solidFill>
                  <a:srgbClr val="39AE70"/>
                </a:solidFill>
                <a:latin typeface="Euclid Circular A" panose="020B0504000000000000" pitchFamily="34" charset="77"/>
                <a:ea typeface="Euclid Circular A" panose="020B0504000000000000" pitchFamily="34" charset="77"/>
              </a:defRPr>
            </a:lvl1pPr>
          </a:lstStyle>
          <a:p>
            <a:pPr lvl="0"/>
            <a:r>
              <a:rPr lang="en-GB" dirty="0"/>
              <a:t>V1 Slide </a:t>
            </a:r>
            <a:r>
              <a:rPr lang="en-GB" dirty="0" err="1"/>
              <a:t>titlu</a:t>
            </a:r>
            <a:endParaRPr lang="en-RO" dirty="0"/>
          </a:p>
        </p:txBody>
      </p:sp>
      <p:sp>
        <p:nvSpPr>
          <p:cNvPr id="9" name="Text Placeholder 10">
            <a:extLst>
              <a:ext uri="{FF2B5EF4-FFF2-40B4-BE49-F238E27FC236}">
                <a16:creationId xmlns:a16="http://schemas.microsoft.com/office/drawing/2014/main" id="{85759382-2641-4F46-477C-48800150F469}"/>
              </a:ext>
            </a:extLst>
          </p:cNvPr>
          <p:cNvSpPr>
            <a:spLocks noGrp="1"/>
          </p:cNvSpPr>
          <p:nvPr>
            <p:ph type="body" sz="quarter" idx="11" hasCustomPrompt="1"/>
          </p:nvPr>
        </p:nvSpPr>
        <p:spPr>
          <a:xfrm>
            <a:off x="1050926" y="3511234"/>
            <a:ext cx="10860989" cy="741190"/>
          </a:xfrm>
          <a:prstGeom prst="rect">
            <a:avLst/>
          </a:prstGeom>
        </p:spPr>
        <p:txBody>
          <a:bodyPr/>
          <a:lstStyle>
            <a:lvl1pPr marL="0" indent="0">
              <a:lnSpc>
                <a:spcPts val="5800"/>
              </a:lnSpc>
              <a:buNone/>
              <a:defRPr sz="6600" b="1">
                <a:solidFill>
                  <a:schemeClr val="bg1"/>
                </a:solidFill>
                <a:latin typeface="Euclid Circular A" panose="020B0504000000000000" pitchFamily="34" charset="77"/>
                <a:ea typeface="Euclid Circular A" panose="020B0504000000000000" pitchFamily="34" charset="77"/>
              </a:defRPr>
            </a:lvl1pPr>
          </a:lstStyle>
          <a:p>
            <a:pPr lvl="0"/>
            <a:r>
              <a:rPr lang="en-GB" dirty="0"/>
              <a:t>de </a:t>
            </a:r>
            <a:r>
              <a:rPr lang="en-GB" dirty="0" err="1"/>
              <a:t>coperta</a:t>
            </a:r>
            <a:endParaRPr lang="en-RO" dirty="0"/>
          </a:p>
        </p:txBody>
      </p:sp>
      <p:sp>
        <p:nvSpPr>
          <p:cNvPr id="10" name="Text Placeholder 10">
            <a:extLst>
              <a:ext uri="{FF2B5EF4-FFF2-40B4-BE49-F238E27FC236}">
                <a16:creationId xmlns:a16="http://schemas.microsoft.com/office/drawing/2014/main" id="{941484E0-0719-A5C6-8998-8E0A38D20C58}"/>
              </a:ext>
            </a:extLst>
          </p:cNvPr>
          <p:cNvSpPr>
            <a:spLocks noGrp="1"/>
          </p:cNvSpPr>
          <p:nvPr>
            <p:ph type="body" sz="quarter" idx="12" hasCustomPrompt="1"/>
          </p:nvPr>
        </p:nvSpPr>
        <p:spPr>
          <a:xfrm>
            <a:off x="1050926" y="4789060"/>
            <a:ext cx="10860989" cy="741190"/>
          </a:xfrm>
          <a:prstGeom prst="rect">
            <a:avLst/>
          </a:prstGeom>
        </p:spPr>
        <p:txBody>
          <a:bodyPr/>
          <a:lstStyle>
            <a:lvl1pPr marL="0" indent="0">
              <a:lnSpc>
                <a:spcPts val="5800"/>
              </a:lnSpc>
              <a:buNone/>
              <a:defRPr sz="5400" b="0" i="0">
                <a:solidFill>
                  <a:schemeClr val="bg1"/>
                </a:solidFill>
                <a:latin typeface="Euclid Circular A Light" panose="020B0304000000000000" pitchFamily="34" charset="77"/>
                <a:ea typeface="Euclid Circular A Light" panose="020B0304000000000000" pitchFamily="34" charset="77"/>
              </a:defRPr>
            </a:lvl1pPr>
          </a:lstStyle>
          <a:p>
            <a:pPr lvl="0"/>
            <a:r>
              <a:rPr lang="en-GB" dirty="0"/>
              <a:t>2023</a:t>
            </a:r>
            <a:endParaRPr lang="en-RO" dirty="0"/>
          </a:p>
        </p:txBody>
      </p:sp>
      <p:pic>
        <p:nvPicPr>
          <p:cNvPr id="12" name="Picture 11" descr="Green arrows pointing to a black background&#10;&#10;Description automatically generated">
            <a:extLst>
              <a:ext uri="{FF2B5EF4-FFF2-40B4-BE49-F238E27FC236}">
                <a16:creationId xmlns:a16="http://schemas.microsoft.com/office/drawing/2014/main" id="{054F2AC6-73D7-FB12-A717-78964E25C43E}"/>
              </a:ext>
            </a:extLst>
          </p:cNvPr>
          <p:cNvPicPr>
            <a:picLocks noChangeAspect="1"/>
          </p:cNvPicPr>
          <p:nvPr userDrawn="1"/>
        </p:nvPicPr>
        <p:blipFill>
          <a:blip r:embed="rId2"/>
          <a:stretch>
            <a:fillRect/>
          </a:stretch>
        </p:blipFill>
        <p:spPr>
          <a:xfrm>
            <a:off x="990600" y="650938"/>
            <a:ext cx="2578100" cy="1482662"/>
          </a:xfrm>
          <a:prstGeom prst="rect">
            <a:avLst/>
          </a:prstGeom>
        </p:spPr>
      </p:pic>
    </p:spTree>
    <p:extLst>
      <p:ext uri="{BB962C8B-B14F-4D97-AF65-F5344CB8AC3E}">
        <p14:creationId xmlns:p14="http://schemas.microsoft.com/office/powerpoint/2010/main" val="1168261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bg1"/>
        </a:solidFill>
        <a:effectLst/>
      </p:bgPr>
    </p:bg>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2FF46F41-AAA7-C81D-A0A9-4BFB788C6E53}"/>
              </a:ext>
            </a:extLst>
          </p:cNvPr>
          <p:cNvSpPr>
            <a:spLocks noGrp="1"/>
          </p:cNvSpPr>
          <p:nvPr>
            <p:ph type="body" sz="quarter" idx="10" hasCustomPrompt="1"/>
          </p:nvPr>
        </p:nvSpPr>
        <p:spPr>
          <a:xfrm>
            <a:off x="1040523" y="3698510"/>
            <a:ext cx="4351284" cy="932081"/>
          </a:xfrm>
          <a:prstGeom prst="rect">
            <a:avLst/>
          </a:prstGeom>
        </p:spPr>
        <p:txBody>
          <a:bodyPr/>
          <a:lstStyle>
            <a:lvl1pPr marL="0" indent="0">
              <a:lnSpc>
                <a:spcPct val="100000"/>
              </a:lnSpc>
              <a:buNone/>
              <a:defRPr sz="2800" b="1">
                <a:solidFill>
                  <a:srgbClr val="FDDB2A"/>
                </a:solidFill>
                <a:latin typeface="Euclid Circular A" panose="020B0504000000000000" pitchFamily="34" charset="77"/>
                <a:ea typeface="Euclid Circular A" panose="020B0504000000000000" pitchFamily="34" charset="77"/>
              </a:defRPr>
            </a:lvl1pPr>
          </a:lstStyle>
          <a:p>
            <a:pPr lvl="0"/>
            <a:r>
              <a:rPr lang="en-GB" dirty="0"/>
              <a:t>V1 Slide </a:t>
            </a:r>
            <a:r>
              <a:rPr lang="en-GB" dirty="0" err="1"/>
              <a:t>poza</a:t>
            </a:r>
            <a:r>
              <a:rPr lang="en-GB" dirty="0"/>
              <a:t> </a:t>
            </a:r>
            <a:r>
              <a:rPr lang="en-GB" dirty="0" err="1"/>
              <a:t>si</a:t>
            </a:r>
            <a:r>
              <a:rPr lang="en-GB" dirty="0"/>
              <a:t> text lorem ipsum</a:t>
            </a:r>
            <a:endParaRPr lang="en-RO" dirty="0"/>
          </a:p>
        </p:txBody>
      </p:sp>
      <p:sp>
        <p:nvSpPr>
          <p:cNvPr id="4" name="Text Placeholder 10">
            <a:extLst>
              <a:ext uri="{FF2B5EF4-FFF2-40B4-BE49-F238E27FC236}">
                <a16:creationId xmlns:a16="http://schemas.microsoft.com/office/drawing/2014/main" id="{F99D0471-CB7A-775A-4FC9-B43DAC5B2B15}"/>
              </a:ext>
            </a:extLst>
          </p:cNvPr>
          <p:cNvSpPr>
            <a:spLocks noGrp="1"/>
          </p:cNvSpPr>
          <p:nvPr>
            <p:ph type="body" sz="quarter" idx="14" hasCustomPrompt="1"/>
          </p:nvPr>
        </p:nvSpPr>
        <p:spPr>
          <a:xfrm>
            <a:off x="1040523" y="4809208"/>
            <a:ext cx="4335518" cy="1281876"/>
          </a:xfrm>
          <a:prstGeom prst="rect">
            <a:avLst/>
          </a:prstGeom>
        </p:spPr>
        <p:txBody>
          <a:bodyPr/>
          <a:lstStyle>
            <a:lvl1pPr marL="0" indent="0">
              <a:lnSpc>
                <a:spcPct val="100000"/>
              </a:lnSpc>
              <a:buNone/>
              <a:defRPr sz="1600" b="1">
                <a:solidFill>
                  <a:srgbClr val="39AE70"/>
                </a:solidFill>
                <a:latin typeface="Euclid Circular A" panose="020B0504000000000000" pitchFamily="34" charset="77"/>
                <a:ea typeface="Euclid Circular A" panose="020B0504000000000000" pitchFamily="34" charset="77"/>
              </a:defRPr>
            </a:lvl1pPr>
          </a:lstStyle>
          <a:p>
            <a:pPr lvl="0"/>
            <a:r>
              <a:rPr lang="en-GB" dirty="0"/>
              <a:t>Euclid Circular A 16 </a:t>
            </a:r>
            <a:r>
              <a:rPr lang="en-GB" dirty="0" err="1"/>
              <a:t>pt</a:t>
            </a:r>
            <a:r>
              <a:rPr lang="en-GB" dirty="0"/>
              <a:t> movement, highly participative, that rallies everyone up for a bigger collective purpose. </a:t>
            </a:r>
            <a:endParaRPr lang="en-RO" dirty="0"/>
          </a:p>
        </p:txBody>
      </p:sp>
      <p:sp>
        <p:nvSpPr>
          <p:cNvPr id="5" name="Text Placeholder 10">
            <a:extLst>
              <a:ext uri="{FF2B5EF4-FFF2-40B4-BE49-F238E27FC236}">
                <a16:creationId xmlns:a16="http://schemas.microsoft.com/office/drawing/2014/main" id="{FECA00C6-99F1-408B-7D9E-0EAC436B2DCA}"/>
              </a:ext>
            </a:extLst>
          </p:cNvPr>
          <p:cNvSpPr>
            <a:spLocks noGrp="1"/>
          </p:cNvSpPr>
          <p:nvPr>
            <p:ph type="body" sz="quarter" idx="15" hasCustomPrompt="1"/>
          </p:nvPr>
        </p:nvSpPr>
        <p:spPr>
          <a:xfrm>
            <a:off x="6114198" y="3747823"/>
            <a:ext cx="5732059" cy="2543796"/>
          </a:xfrm>
          <a:prstGeom prst="rect">
            <a:avLst/>
          </a:prstGeom>
        </p:spPr>
        <p:txBody>
          <a:bodyPr/>
          <a:lstStyle>
            <a:lvl1pPr marL="0" indent="0">
              <a:lnSpc>
                <a:spcPct val="100000"/>
              </a:lnSpc>
              <a:buNone/>
              <a:defRPr sz="1100" b="1">
                <a:solidFill>
                  <a:schemeClr val="tx1"/>
                </a:solidFill>
                <a:latin typeface="Euclid Circular A" panose="020B0504000000000000" pitchFamily="34" charset="77"/>
                <a:ea typeface="Euclid Circular A" panose="020B0504000000000000" pitchFamily="34" charset="77"/>
              </a:defRPr>
            </a:lvl1pPr>
          </a:lstStyle>
          <a:p>
            <a:pPr lvl="0"/>
            <a:r>
              <a:rPr lang="en-GB" dirty="0"/>
              <a:t>Euclid Circular A 11 </a:t>
            </a:r>
            <a:r>
              <a:rPr lang="en-GB" dirty="0" err="1"/>
              <a:t>pt</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Curabitur</a:t>
            </a:r>
            <a:r>
              <a:rPr lang="en-GB" dirty="0"/>
              <a:t> </a:t>
            </a:r>
            <a:r>
              <a:rPr lang="en-GB" dirty="0" err="1"/>
              <a:t>iaculis</a:t>
            </a:r>
            <a:r>
              <a:rPr lang="en-GB" dirty="0"/>
              <a:t> </a:t>
            </a:r>
            <a:r>
              <a:rPr lang="en-GB" dirty="0" err="1"/>
              <a:t>condimentum</a:t>
            </a:r>
            <a:r>
              <a:rPr lang="en-GB" dirty="0"/>
              <a:t> </a:t>
            </a:r>
            <a:r>
              <a:rPr lang="en-GB" dirty="0" err="1"/>
              <a:t>iaculis</a:t>
            </a:r>
            <a:r>
              <a:rPr lang="en-GB" dirty="0"/>
              <a:t>. Donec </a:t>
            </a:r>
            <a:r>
              <a:rPr lang="en-GB" dirty="0" err="1"/>
              <a:t>sed</a:t>
            </a:r>
            <a:r>
              <a:rPr lang="en-GB" dirty="0"/>
              <a:t> </a:t>
            </a:r>
            <a:r>
              <a:rPr lang="en-GB" dirty="0" err="1"/>
              <a:t>metus</a:t>
            </a:r>
            <a:r>
              <a:rPr lang="en-GB" dirty="0"/>
              <a:t> </a:t>
            </a:r>
            <a:r>
              <a:rPr lang="en-GB" dirty="0" err="1"/>
              <a:t>quis</a:t>
            </a:r>
            <a:r>
              <a:rPr lang="en-GB" dirty="0"/>
              <a:t> nisi auctor </a:t>
            </a:r>
            <a:r>
              <a:rPr lang="en-GB" dirty="0" err="1"/>
              <a:t>pellentesque</a:t>
            </a:r>
            <a:r>
              <a:rPr lang="en-GB" dirty="0"/>
              <a:t> </a:t>
            </a:r>
            <a:r>
              <a:rPr lang="en-GB" dirty="0" err="1"/>
              <a:t>eget</a:t>
            </a:r>
            <a:r>
              <a:rPr lang="en-GB" dirty="0"/>
              <a:t> </a:t>
            </a:r>
            <a:r>
              <a:rPr lang="en-GB" dirty="0" err="1"/>
              <a:t>eget</a:t>
            </a:r>
            <a:r>
              <a:rPr lang="en-GB" dirty="0"/>
              <a:t> </a:t>
            </a:r>
            <a:r>
              <a:rPr lang="en-GB" dirty="0" err="1"/>
              <a:t>tortor</a:t>
            </a:r>
            <a:r>
              <a:rPr lang="en-GB" dirty="0"/>
              <a:t>.  </a:t>
            </a:r>
            <a:r>
              <a:rPr lang="en-GB" dirty="0" err="1"/>
              <a:t>Quisque</a:t>
            </a:r>
            <a:r>
              <a:rPr lang="en-GB" dirty="0"/>
              <a:t> non </a:t>
            </a:r>
            <a:r>
              <a:rPr lang="en-GB" dirty="0" err="1"/>
              <a:t>suscipit</a:t>
            </a:r>
            <a:r>
              <a:rPr lang="en-GB" dirty="0"/>
              <a:t> </a:t>
            </a:r>
            <a:r>
              <a:rPr lang="en-GB" dirty="0" err="1"/>
              <a:t>arcu</a:t>
            </a:r>
            <a:r>
              <a:rPr lang="en-GB" dirty="0"/>
              <a:t>. </a:t>
            </a:r>
            <a:r>
              <a:rPr lang="en-GB" dirty="0" err="1"/>
              <a:t>Vivamus</a:t>
            </a:r>
            <a:r>
              <a:rPr lang="en-GB" dirty="0"/>
              <a:t> </a:t>
            </a:r>
            <a:r>
              <a:rPr lang="en-GB" dirty="0" err="1"/>
              <a:t>quis</a:t>
            </a:r>
            <a:r>
              <a:rPr lang="en-GB" dirty="0"/>
              <a:t> eros </a:t>
            </a:r>
            <a:r>
              <a:rPr lang="en-GB" dirty="0" err="1"/>
              <a:t>sed</a:t>
            </a:r>
            <a:r>
              <a:rPr lang="en-GB" dirty="0"/>
              <a:t> </a:t>
            </a:r>
            <a:r>
              <a:rPr lang="en-GB" dirty="0" err="1"/>
              <a:t>risus</a:t>
            </a:r>
            <a:r>
              <a:rPr lang="en-GB" dirty="0"/>
              <a:t> </a:t>
            </a:r>
            <a:r>
              <a:rPr lang="en-GB" dirty="0" err="1"/>
              <a:t>ultricies</a:t>
            </a:r>
            <a:r>
              <a:rPr lang="en-GB" dirty="0"/>
              <a:t> </a:t>
            </a:r>
            <a:r>
              <a:rPr lang="en-GB" dirty="0" err="1"/>
              <a:t>tincidunt</a:t>
            </a:r>
            <a:r>
              <a:rPr lang="en-GB" dirty="0"/>
              <a:t> at </a:t>
            </a:r>
            <a:r>
              <a:rPr lang="en-GB" dirty="0" err="1"/>
              <a:t>eu</a:t>
            </a:r>
            <a:r>
              <a:rPr lang="en-GB" dirty="0"/>
              <a:t> </a:t>
            </a:r>
            <a:r>
              <a:rPr lang="en-GB" dirty="0" err="1"/>
              <a:t>turpis</a:t>
            </a:r>
            <a:r>
              <a:rPr lang="en-GB" dirty="0"/>
              <a:t>. </a:t>
            </a:r>
            <a:r>
              <a:rPr lang="en-GB" dirty="0" err="1"/>
              <a:t>Quisque</a:t>
            </a:r>
            <a:r>
              <a:rPr lang="en-GB" dirty="0"/>
              <a:t> id ipsum at libero fermentum vestibulum </a:t>
            </a:r>
            <a:r>
              <a:rPr lang="en-GB" dirty="0" err="1"/>
              <a:t>eget</a:t>
            </a:r>
            <a:r>
              <a:rPr lang="en-GB" dirty="0"/>
              <a:t> non </a:t>
            </a:r>
            <a:r>
              <a:rPr lang="en-GB" dirty="0" err="1"/>
              <a:t>purus</a:t>
            </a:r>
            <a:r>
              <a:rPr lang="en-GB" dirty="0"/>
              <a:t>.     Integer </a:t>
            </a:r>
            <a:r>
              <a:rPr lang="en-GB" dirty="0" err="1"/>
              <a:t>nec</a:t>
            </a:r>
            <a:r>
              <a:rPr lang="en-GB" dirty="0"/>
              <a:t> </a:t>
            </a:r>
            <a:r>
              <a:rPr lang="en-GB" dirty="0" err="1"/>
              <a:t>metus</a:t>
            </a:r>
            <a:r>
              <a:rPr lang="en-GB" dirty="0"/>
              <a:t> ex. </a:t>
            </a:r>
            <a:r>
              <a:rPr lang="en-GB" dirty="0" err="1"/>
              <a:t>Aliquam</a:t>
            </a:r>
            <a:r>
              <a:rPr lang="en-GB" dirty="0"/>
              <a:t> </a:t>
            </a:r>
            <a:r>
              <a:rPr lang="en-GB" dirty="0" err="1"/>
              <a:t>hendrerit</a:t>
            </a:r>
            <a:r>
              <a:rPr lang="en-GB" dirty="0"/>
              <a:t> </a:t>
            </a:r>
            <a:r>
              <a:rPr lang="en-GB" dirty="0" err="1"/>
              <a:t>tellus</a:t>
            </a:r>
            <a:r>
              <a:rPr lang="en-GB" dirty="0"/>
              <a:t> </a:t>
            </a:r>
            <a:r>
              <a:rPr lang="en-GB" dirty="0" err="1"/>
              <a:t>augue</a:t>
            </a:r>
            <a:r>
              <a:rPr lang="en-GB" dirty="0"/>
              <a:t>, </a:t>
            </a:r>
            <a:r>
              <a:rPr lang="en-GB" dirty="0" err="1"/>
              <a:t>sagittis</a:t>
            </a:r>
            <a:r>
              <a:rPr lang="en-GB" dirty="0"/>
              <a:t> </a:t>
            </a:r>
            <a:r>
              <a:rPr lang="en-GB" dirty="0" err="1"/>
              <a:t>finibus</a:t>
            </a:r>
            <a:r>
              <a:rPr lang="en-GB" dirty="0"/>
              <a:t> </a:t>
            </a:r>
            <a:r>
              <a:rPr lang="en-GB" dirty="0" err="1"/>
              <a:t>turpis</a:t>
            </a:r>
            <a:r>
              <a:rPr lang="en-GB" dirty="0"/>
              <a:t> </a:t>
            </a:r>
            <a:r>
              <a:rPr lang="en-GB" dirty="0" err="1"/>
              <a:t>congue</a:t>
            </a:r>
            <a:r>
              <a:rPr lang="en-GB" dirty="0"/>
              <a:t> </a:t>
            </a:r>
            <a:r>
              <a:rPr lang="en-GB" dirty="0" err="1"/>
              <a:t>nec</a:t>
            </a:r>
            <a:r>
              <a:rPr lang="en-GB" dirty="0"/>
              <a:t>. </a:t>
            </a:r>
            <a:r>
              <a:rPr lang="en-GB" dirty="0" err="1"/>
              <a:t>Suspendisse</a:t>
            </a:r>
            <a:r>
              <a:rPr lang="en-GB" dirty="0"/>
              <a:t> </a:t>
            </a:r>
            <a:r>
              <a:rPr lang="en-GB" dirty="0" err="1"/>
              <a:t>potenti</a:t>
            </a:r>
            <a:r>
              <a:rPr lang="en-GB" dirty="0"/>
              <a:t>. </a:t>
            </a:r>
            <a:r>
              <a:rPr lang="en-GB" dirty="0" err="1"/>
              <a:t>Fusce</a:t>
            </a:r>
            <a:r>
              <a:rPr lang="en-GB" dirty="0"/>
              <a:t> </a:t>
            </a:r>
            <a:r>
              <a:rPr lang="en-GB" dirty="0" err="1"/>
              <a:t>condimentum</a:t>
            </a:r>
            <a:r>
              <a:rPr lang="en-GB" dirty="0"/>
              <a:t> </a:t>
            </a:r>
            <a:r>
              <a:rPr lang="en-GB" dirty="0" err="1"/>
              <a:t>suscipit</a:t>
            </a:r>
            <a:r>
              <a:rPr lang="en-GB" dirty="0"/>
              <a:t> </a:t>
            </a:r>
            <a:r>
              <a:rPr lang="en-GB" dirty="0" err="1"/>
              <a:t>turpis</a:t>
            </a:r>
            <a:r>
              <a:rPr lang="en-GB" dirty="0"/>
              <a:t> </a:t>
            </a:r>
            <a:r>
              <a:rPr lang="en-GB" dirty="0" err="1"/>
              <a:t>nec</a:t>
            </a:r>
            <a:r>
              <a:rPr lang="en-GB" dirty="0"/>
              <a:t> gravida.  Duis </a:t>
            </a:r>
            <a:r>
              <a:rPr lang="en-GB" dirty="0" err="1"/>
              <a:t>ut</a:t>
            </a:r>
            <a:r>
              <a:rPr lang="en-GB" dirty="0"/>
              <a:t> </a:t>
            </a:r>
            <a:r>
              <a:rPr lang="en-GB" dirty="0" err="1"/>
              <a:t>nulla</a:t>
            </a:r>
            <a:r>
              <a:rPr lang="en-GB" dirty="0"/>
              <a:t> semper, fermentum </a:t>
            </a:r>
            <a:r>
              <a:rPr lang="en-GB" dirty="0" err="1"/>
              <a:t>lacus</a:t>
            </a:r>
            <a:r>
              <a:rPr lang="en-GB" dirty="0"/>
              <a:t> et, </a:t>
            </a:r>
            <a:r>
              <a:rPr lang="en-GB" dirty="0" err="1"/>
              <a:t>vehicula</a:t>
            </a:r>
            <a:r>
              <a:rPr lang="en-GB" dirty="0"/>
              <a:t> </a:t>
            </a:r>
            <a:r>
              <a:rPr lang="en-GB" dirty="0" err="1"/>
              <a:t>nulla</a:t>
            </a:r>
            <a:r>
              <a:rPr lang="en-GB" dirty="0"/>
              <a:t>.    Integer </a:t>
            </a:r>
            <a:r>
              <a:rPr lang="en-GB" dirty="0" err="1"/>
              <a:t>nec</a:t>
            </a:r>
            <a:r>
              <a:rPr lang="en-GB" dirty="0"/>
              <a:t> </a:t>
            </a:r>
            <a:r>
              <a:rPr lang="en-GB" dirty="0" err="1"/>
              <a:t>metus</a:t>
            </a:r>
            <a:r>
              <a:rPr lang="en-GB" dirty="0"/>
              <a:t> ex. </a:t>
            </a:r>
            <a:r>
              <a:rPr lang="en-GB" dirty="0" err="1"/>
              <a:t>Aliquam</a:t>
            </a:r>
            <a:r>
              <a:rPr lang="en-GB" dirty="0"/>
              <a:t> </a:t>
            </a:r>
            <a:r>
              <a:rPr lang="en-GB" dirty="0" err="1"/>
              <a:t>hendrerit</a:t>
            </a:r>
            <a:r>
              <a:rPr lang="en-GB" dirty="0"/>
              <a:t> </a:t>
            </a:r>
            <a:r>
              <a:rPr lang="en-GB" dirty="0" err="1"/>
              <a:t>tellus</a:t>
            </a:r>
            <a:r>
              <a:rPr lang="en-GB" dirty="0"/>
              <a:t> </a:t>
            </a:r>
            <a:r>
              <a:rPr lang="en-GB" dirty="0" err="1"/>
              <a:t>augue</a:t>
            </a:r>
            <a:r>
              <a:rPr lang="en-GB" dirty="0"/>
              <a:t>, </a:t>
            </a:r>
            <a:r>
              <a:rPr lang="en-GB" dirty="0" err="1"/>
              <a:t>sagittis</a:t>
            </a:r>
            <a:r>
              <a:rPr lang="en-GB" dirty="0"/>
              <a:t> </a:t>
            </a:r>
            <a:r>
              <a:rPr lang="en-GB" dirty="0" err="1"/>
              <a:t>finibus</a:t>
            </a:r>
            <a:r>
              <a:rPr lang="en-GB" dirty="0"/>
              <a:t> </a:t>
            </a:r>
            <a:r>
              <a:rPr lang="en-GB" dirty="0" err="1"/>
              <a:t>turpis</a:t>
            </a:r>
            <a:r>
              <a:rPr lang="en-GB" dirty="0"/>
              <a:t> </a:t>
            </a:r>
            <a:r>
              <a:rPr lang="en-GB" dirty="0" err="1"/>
              <a:t>congue</a:t>
            </a:r>
            <a:r>
              <a:rPr lang="en-GB" dirty="0"/>
              <a:t> </a:t>
            </a:r>
            <a:r>
              <a:rPr lang="en-GB" dirty="0" err="1"/>
              <a:t>nec</a:t>
            </a:r>
            <a:r>
              <a:rPr lang="en-GB" dirty="0"/>
              <a:t>. </a:t>
            </a:r>
            <a:r>
              <a:rPr lang="en-GB" dirty="0" err="1"/>
              <a:t>Suspendisse</a:t>
            </a:r>
            <a:r>
              <a:rPr lang="en-GB" dirty="0"/>
              <a:t> </a:t>
            </a:r>
            <a:r>
              <a:rPr lang="en-GB" dirty="0" err="1"/>
              <a:t>potenti</a:t>
            </a:r>
            <a:r>
              <a:rPr lang="en-GB" dirty="0"/>
              <a:t>.  </a:t>
            </a:r>
            <a:r>
              <a:rPr lang="en-GB" dirty="0" err="1"/>
              <a:t>Fusce</a:t>
            </a:r>
            <a:r>
              <a:rPr lang="en-GB" dirty="0"/>
              <a:t> </a:t>
            </a:r>
            <a:r>
              <a:rPr lang="en-GB" dirty="0" err="1"/>
              <a:t>condimentum</a:t>
            </a:r>
            <a:r>
              <a:rPr lang="en-GB" dirty="0"/>
              <a:t> </a:t>
            </a:r>
            <a:r>
              <a:rPr lang="en-GB" dirty="0" err="1"/>
              <a:t>suscipit</a:t>
            </a:r>
            <a:r>
              <a:rPr lang="en-GB" dirty="0"/>
              <a:t>. </a:t>
            </a:r>
            <a:endParaRPr lang="en-RO" dirty="0"/>
          </a:p>
        </p:txBody>
      </p:sp>
      <p:sp>
        <p:nvSpPr>
          <p:cNvPr id="10" name="Picture Placeholder 7">
            <a:extLst>
              <a:ext uri="{FF2B5EF4-FFF2-40B4-BE49-F238E27FC236}">
                <a16:creationId xmlns:a16="http://schemas.microsoft.com/office/drawing/2014/main" id="{8076EE9D-D4AA-FE64-776B-2C6241630897}"/>
              </a:ext>
            </a:extLst>
          </p:cNvPr>
          <p:cNvSpPr>
            <a:spLocks noGrp="1"/>
          </p:cNvSpPr>
          <p:nvPr>
            <p:ph type="pic" sz="quarter" idx="16"/>
          </p:nvPr>
        </p:nvSpPr>
        <p:spPr>
          <a:xfrm>
            <a:off x="6177600" y="139926"/>
            <a:ext cx="5835013" cy="3287275"/>
          </a:xfrm>
          <a:prstGeom prst="rect">
            <a:avLst/>
          </a:prstGeom>
        </p:spPr>
        <p:txBody>
          <a:bodyPr/>
          <a:lstStyle/>
          <a:p>
            <a:endParaRPr lang="en-RO"/>
          </a:p>
        </p:txBody>
      </p:sp>
      <p:sp>
        <p:nvSpPr>
          <p:cNvPr id="11" name="Picture Placeholder 7">
            <a:extLst>
              <a:ext uri="{FF2B5EF4-FFF2-40B4-BE49-F238E27FC236}">
                <a16:creationId xmlns:a16="http://schemas.microsoft.com/office/drawing/2014/main" id="{6E62E478-EA44-F2CC-1516-0D76041BA22A}"/>
              </a:ext>
            </a:extLst>
          </p:cNvPr>
          <p:cNvSpPr>
            <a:spLocks noGrp="1"/>
          </p:cNvSpPr>
          <p:nvPr>
            <p:ph type="pic" sz="quarter" idx="17"/>
          </p:nvPr>
        </p:nvSpPr>
        <p:spPr>
          <a:xfrm>
            <a:off x="191609" y="139926"/>
            <a:ext cx="5835013" cy="3287275"/>
          </a:xfrm>
          <a:prstGeom prst="rect">
            <a:avLst/>
          </a:prstGeom>
        </p:spPr>
        <p:txBody>
          <a:bodyPr/>
          <a:lstStyle/>
          <a:p>
            <a:endParaRPr lang="en-RO"/>
          </a:p>
        </p:txBody>
      </p:sp>
      <p:sp>
        <p:nvSpPr>
          <p:cNvPr id="2" name="TextBox 1">
            <a:extLst>
              <a:ext uri="{FF2B5EF4-FFF2-40B4-BE49-F238E27FC236}">
                <a16:creationId xmlns:a16="http://schemas.microsoft.com/office/drawing/2014/main" id="{CAB4FCA2-3DCA-43CB-1A35-39C8692CE19C}"/>
              </a:ext>
            </a:extLst>
          </p:cNvPr>
          <p:cNvSpPr txBox="1"/>
          <p:nvPr userDrawn="1"/>
        </p:nvSpPr>
        <p:spPr>
          <a:xfrm>
            <a:off x="1099337" y="6403791"/>
            <a:ext cx="2652859" cy="217175"/>
          </a:xfrm>
          <a:prstGeom prst="rect">
            <a:avLst/>
          </a:prstGeom>
          <a:noFill/>
        </p:spPr>
        <p:txBody>
          <a:bodyPr wrap="square" rtlCol="0">
            <a:spAutoFit/>
          </a:bodyPr>
          <a:lstStyle/>
          <a:p>
            <a:pPr marL="0" marR="0" lvl="0" indent="0" algn="l" defTabSz="914446"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300" normalizeH="0" baseline="0" noProof="0" dirty="0">
                <a:ln>
                  <a:noFill/>
                </a:ln>
                <a:solidFill>
                  <a:schemeClr val="tx1">
                    <a:lumMod val="95000"/>
                    <a:lumOff val="5000"/>
                  </a:schemeClr>
                </a:solidFill>
                <a:effectLst/>
                <a:uLnTx/>
                <a:uFillTx/>
                <a:latin typeface="Euclid Circular A" panose="020B0504000000000000" pitchFamily="34" charset="77"/>
                <a:ea typeface="Euclid Circular A" panose="020B0504000000000000" pitchFamily="34" charset="77"/>
                <a:cs typeface="+mn-cs"/>
              </a:rPr>
              <a:t>LOREM IPSUM_</a:t>
            </a:r>
            <a:r>
              <a:rPr kumimoji="0" lang="en-US"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rPr>
              <a:t>2023</a:t>
            </a:r>
            <a:endParaRPr kumimoji="0" lang="en-RO"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endParaRPr>
          </a:p>
        </p:txBody>
      </p:sp>
      <p:pic>
        <p:nvPicPr>
          <p:cNvPr id="6" name="Picture 5">
            <a:extLst>
              <a:ext uri="{FF2B5EF4-FFF2-40B4-BE49-F238E27FC236}">
                <a16:creationId xmlns:a16="http://schemas.microsoft.com/office/drawing/2014/main" id="{DEA32AE6-618B-2EE7-9640-7BEC39503333}"/>
              </a:ext>
            </a:extLst>
          </p:cNvPr>
          <p:cNvPicPr>
            <a:picLocks noChangeAspect="1"/>
          </p:cNvPicPr>
          <p:nvPr userDrawn="1"/>
        </p:nvPicPr>
        <p:blipFill>
          <a:blip r:embed="rId2"/>
          <a:srcRect/>
          <a:stretch/>
        </p:blipFill>
        <p:spPr>
          <a:xfrm>
            <a:off x="338436" y="6307056"/>
            <a:ext cx="711822" cy="404683"/>
          </a:xfrm>
          <a:prstGeom prst="rect">
            <a:avLst/>
          </a:prstGeom>
        </p:spPr>
      </p:pic>
    </p:spTree>
    <p:extLst>
      <p:ext uri="{BB962C8B-B14F-4D97-AF65-F5344CB8AC3E}">
        <p14:creationId xmlns:p14="http://schemas.microsoft.com/office/powerpoint/2010/main" val="768438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solidFill>
        <a:effectLst/>
      </p:bgPr>
    </p:bg>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2FF46F41-AAA7-C81D-A0A9-4BFB788C6E53}"/>
              </a:ext>
            </a:extLst>
          </p:cNvPr>
          <p:cNvSpPr>
            <a:spLocks noGrp="1"/>
          </p:cNvSpPr>
          <p:nvPr>
            <p:ph type="body" sz="quarter" idx="10" hasCustomPrompt="1"/>
          </p:nvPr>
        </p:nvSpPr>
        <p:spPr>
          <a:xfrm>
            <a:off x="1040523" y="4462785"/>
            <a:ext cx="4351284" cy="436761"/>
          </a:xfrm>
          <a:prstGeom prst="rect">
            <a:avLst/>
          </a:prstGeom>
        </p:spPr>
        <p:txBody>
          <a:bodyPr/>
          <a:lstStyle>
            <a:lvl1pPr marL="0" indent="0">
              <a:lnSpc>
                <a:spcPts val="1480"/>
              </a:lnSpc>
              <a:buNone/>
              <a:defRPr sz="1400" b="1">
                <a:solidFill>
                  <a:srgbClr val="39AE70"/>
                </a:solidFill>
                <a:latin typeface="Euclid Circular A" panose="020B0504000000000000" pitchFamily="34" charset="77"/>
                <a:ea typeface="Euclid Circular A" panose="020B0504000000000000" pitchFamily="34" charset="77"/>
              </a:defRPr>
            </a:lvl1pPr>
          </a:lstStyle>
          <a:p>
            <a:pPr lvl="0"/>
            <a:r>
              <a:rPr lang="en-GB" dirty="0"/>
              <a:t>V1 Slide </a:t>
            </a:r>
            <a:r>
              <a:rPr lang="en-GB" dirty="0" err="1"/>
              <a:t>poza</a:t>
            </a:r>
            <a:r>
              <a:rPr lang="en-GB" dirty="0"/>
              <a:t> </a:t>
            </a:r>
            <a:r>
              <a:rPr lang="en-GB" dirty="0" err="1"/>
              <a:t>si</a:t>
            </a:r>
            <a:r>
              <a:rPr lang="en-GB" dirty="0"/>
              <a:t> text lorem ipsum</a:t>
            </a:r>
            <a:endParaRPr lang="en-RO" dirty="0"/>
          </a:p>
        </p:txBody>
      </p:sp>
      <p:sp>
        <p:nvSpPr>
          <p:cNvPr id="10" name="Picture Placeholder 7">
            <a:extLst>
              <a:ext uri="{FF2B5EF4-FFF2-40B4-BE49-F238E27FC236}">
                <a16:creationId xmlns:a16="http://schemas.microsoft.com/office/drawing/2014/main" id="{8076EE9D-D4AA-FE64-776B-2C6241630897}"/>
              </a:ext>
            </a:extLst>
          </p:cNvPr>
          <p:cNvSpPr>
            <a:spLocks noGrp="1"/>
          </p:cNvSpPr>
          <p:nvPr>
            <p:ph type="pic" sz="quarter" idx="16"/>
          </p:nvPr>
        </p:nvSpPr>
        <p:spPr>
          <a:xfrm>
            <a:off x="6177600" y="139926"/>
            <a:ext cx="5835013" cy="4008994"/>
          </a:xfrm>
          <a:prstGeom prst="rect">
            <a:avLst/>
          </a:prstGeom>
        </p:spPr>
        <p:txBody>
          <a:bodyPr/>
          <a:lstStyle/>
          <a:p>
            <a:endParaRPr lang="en-RO"/>
          </a:p>
        </p:txBody>
      </p:sp>
      <p:sp>
        <p:nvSpPr>
          <p:cNvPr id="11" name="Picture Placeholder 7">
            <a:extLst>
              <a:ext uri="{FF2B5EF4-FFF2-40B4-BE49-F238E27FC236}">
                <a16:creationId xmlns:a16="http://schemas.microsoft.com/office/drawing/2014/main" id="{6E62E478-EA44-F2CC-1516-0D76041BA22A}"/>
              </a:ext>
            </a:extLst>
          </p:cNvPr>
          <p:cNvSpPr>
            <a:spLocks noGrp="1"/>
          </p:cNvSpPr>
          <p:nvPr>
            <p:ph type="pic" sz="quarter" idx="17"/>
          </p:nvPr>
        </p:nvSpPr>
        <p:spPr>
          <a:xfrm>
            <a:off x="191609" y="139926"/>
            <a:ext cx="5835013" cy="4008994"/>
          </a:xfrm>
          <a:prstGeom prst="rect">
            <a:avLst/>
          </a:prstGeom>
        </p:spPr>
        <p:txBody>
          <a:bodyPr/>
          <a:lstStyle/>
          <a:p>
            <a:endParaRPr lang="en-RO"/>
          </a:p>
        </p:txBody>
      </p:sp>
      <p:sp>
        <p:nvSpPr>
          <p:cNvPr id="2" name="Text Placeholder 10">
            <a:extLst>
              <a:ext uri="{FF2B5EF4-FFF2-40B4-BE49-F238E27FC236}">
                <a16:creationId xmlns:a16="http://schemas.microsoft.com/office/drawing/2014/main" id="{76933DD5-D8A3-D93E-CD26-77A1DC5902E4}"/>
              </a:ext>
            </a:extLst>
          </p:cNvPr>
          <p:cNvSpPr>
            <a:spLocks noGrp="1"/>
          </p:cNvSpPr>
          <p:nvPr>
            <p:ph type="body" sz="quarter" idx="18" hasCustomPrompt="1"/>
          </p:nvPr>
        </p:nvSpPr>
        <p:spPr>
          <a:xfrm>
            <a:off x="1055441" y="5101689"/>
            <a:ext cx="4321777" cy="1018893"/>
          </a:xfrm>
          <a:prstGeom prst="rect">
            <a:avLst/>
          </a:prstGeom>
        </p:spPr>
        <p:txBody>
          <a:bodyPr/>
          <a:lstStyle>
            <a:lvl1pPr marL="0" indent="0">
              <a:lnSpc>
                <a:spcPct val="100000"/>
              </a:lnSpc>
              <a:buNone/>
              <a:defRPr sz="1100" b="1">
                <a:solidFill>
                  <a:schemeClr val="tx1"/>
                </a:solidFill>
                <a:latin typeface="Euclid Circular A" panose="020B0504000000000000" pitchFamily="34" charset="77"/>
                <a:ea typeface="Euclid Circular A" panose="020B0504000000000000" pitchFamily="34" charset="77"/>
              </a:defRPr>
            </a:lvl1pPr>
          </a:lstStyle>
          <a:p>
            <a:pPr lvl="0"/>
            <a:r>
              <a:rPr lang="en-GB" dirty="0"/>
              <a:t>Euclid Circular A 11 </a:t>
            </a:r>
            <a:r>
              <a:rPr lang="en-GB" dirty="0" err="1"/>
              <a:t>pt</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endParaRPr lang="en-RO" dirty="0"/>
          </a:p>
        </p:txBody>
      </p:sp>
      <p:sp>
        <p:nvSpPr>
          <p:cNvPr id="6" name="Text Placeholder 10">
            <a:extLst>
              <a:ext uri="{FF2B5EF4-FFF2-40B4-BE49-F238E27FC236}">
                <a16:creationId xmlns:a16="http://schemas.microsoft.com/office/drawing/2014/main" id="{F2CD4951-504A-771B-F6A4-498907FECCC8}"/>
              </a:ext>
            </a:extLst>
          </p:cNvPr>
          <p:cNvSpPr>
            <a:spLocks noGrp="1"/>
          </p:cNvSpPr>
          <p:nvPr>
            <p:ph type="body" sz="quarter" idx="19" hasCustomPrompt="1"/>
          </p:nvPr>
        </p:nvSpPr>
        <p:spPr>
          <a:xfrm>
            <a:off x="6168008" y="4462785"/>
            <a:ext cx="5705544" cy="436761"/>
          </a:xfrm>
          <a:prstGeom prst="rect">
            <a:avLst/>
          </a:prstGeom>
        </p:spPr>
        <p:txBody>
          <a:bodyPr/>
          <a:lstStyle>
            <a:lvl1pPr marL="0" indent="0">
              <a:lnSpc>
                <a:spcPts val="1480"/>
              </a:lnSpc>
              <a:buNone/>
              <a:defRPr sz="1400" b="1">
                <a:solidFill>
                  <a:srgbClr val="39AE70"/>
                </a:solidFill>
                <a:latin typeface="Euclid Circular A" panose="020B0504000000000000" pitchFamily="34" charset="77"/>
                <a:ea typeface="Euclid Circular A" panose="020B0504000000000000" pitchFamily="34" charset="77"/>
              </a:defRPr>
            </a:lvl1pPr>
          </a:lstStyle>
          <a:p>
            <a:pPr lvl="0"/>
            <a:r>
              <a:rPr lang="en-GB" dirty="0"/>
              <a:t>V1 Slide </a:t>
            </a:r>
            <a:r>
              <a:rPr lang="en-GB" dirty="0" err="1"/>
              <a:t>poza</a:t>
            </a:r>
            <a:r>
              <a:rPr lang="en-GB" dirty="0"/>
              <a:t> </a:t>
            </a:r>
            <a:r>
              <a:rPr lang="en-GB" dirty="0" err="1"/>
              <a:t>si</a:t>
            </a:r>
            <a:r>
              <a:rPr lang="en-GB" dirty="0"/>
              <a:t> text lorem ipsum</a:t>
            </a:r>
            <a:endParaRPr lang="en-RO" dirty="0"/>
          </a:p>
        </p:txBody>
      </p:sp>
      <p:sp>
        <p:nvSpPr>
          <p:cNvPr id="7" name="Text Placeholder 10">
            <a:extLst>
              <a:ext uri="{FF2B5EF4-FFF2-40B4-BE49-F238E27FC236}">
                <a16:creationId xmlns:a16="http://schemas.microsoft.com/office/drawing/2014/main" id="{60480F7E-82BA-6E13-3B2E-0749E2D757AE}"/>
              </a:ext>
            </a:extLst>
          </p:cNvPr>
          <p:cNvSpPr>
            <a:spLocks noGrp="1"/>
          </p:cNvSpPr>
          <p:nvPr>
            <p:ph type="body" sz="quarter" idx="20" hasCustomPrompt="1"/>
          </p:nvPr>
        </p:nvSpPr>
        <p:spPr>
          <a:xfrm>
            <a:off x="6182926" y="5101689"/>
            <a:ext cx="5676978" cy="1203577"/>
          </a:xfrm>
          <a:prstGeom prst="rect">
            <a:avLst/>
          </a:prstGeom>
        </p:spPr>
        <p:txBody>
          <a:bodyPr/>
          <a:lstStyle>
            <a:lvl1pPr marL="0" indent="0">
              <a:lnSpc>
                <a:spcPct val="100000"/>
              </a:lnSpc>
              <a:buNone/>
              <a:defRPr sz="1100" b="1">
                <a:solidFill>
                  <a:schemeClr val="tx1"/>
                </a:solidFill>
                <a:latin typeface="Euclid Circular A" panose="020B0504000000000000" pitchFamily="34" charset="77"/>
                <a:ea typeface="Euclid Circular A" panose="020B0504000000000000" pitchFamily="34" charset="77"/>
              </a:defRPr>
            </a:lvl1pPr>
          </a:lstStyle>
          <a:p>
            <a:pPr lvl="0"/>
            <a:r>
              <a:rPr lang="en-GB" dirty="0"/>
              <a:t>Euclid Circular A 11 </a:t>
            </a:r>
            <a:r>
              <a:rPr lang="en-GB" dirty="0" err="1"/>
              <a:t>pt</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endParaRPr lang="en-RO" dirty="0"/>
          </a:p>
        </p:txBody>
      </p:sp>
      <p:sp>
        <p:nvSpPr>
          <p:cNvPr id="4" name="TextBox 3">
            <a:extLst>
              <a:ext uri="{FF2B5EF4-FFF2-40B4-BE49-F238E27FC236}">
                <a16:creationId xmlns:a16="http://schemas.microsoft.com/office/drawing/2014/main" id="{00208679-26D1-A1DE-8B89-324C538E9F91}"/>
              </a:ext>
            </a:extLst>
          </p:cNvPr>
          <p:cNvSpPr txBox="1"/>
          <p:nvPr userDrawn="1"/>
        </p:nvSpPr>
        <p:spPr>
          <a:xfrm>
            <a:off x="1099337" y="6403791"/>
            <a:ext cx="2652859" cy="217175"/>
          </a:xfrm>
          <a:prstGeom prst="rect">
            <a:avLst/>
          </a:prstGeom>
          <a:noFill/>
        </p:spPr>
        <p:txBody>
          <a:bodyPr wrap="square" rtlCol="0">
            <a:spAutoFit/>
          </a:bodyPr>
          <a:lstStyle/>
          <a:p>
            <a:pPr marL="0" marR="0" lvl="0" indent="0" algn="l" defTabSz="914446"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300" normalizeH="0" baseline="0" noProof="0" dirty="0">
                <a:ln>
                  <a:noFill/>
                </a:ln>
                <a:solidFill>
                  <a:schemeClr val="tx1">
                    <a:lumMod val="95000"/>
                    <a:lumOff val="5000"/>
                  </a:schemeClr>
                </a:solidFill>
                <a:effectLst/>
                <a:uLnTx/>
                <a:uFillTx/>
                <a:latin typeface="Euclid Circular A" panose="020B0504000000000000" pitchFamily="34" charset="77"/>
                <a:ea typeface="Euclid Circular A" panose="020B0504000000000000" pitchFamily="34" charset="77"/>
                <a:cs typeface="+mn-cs"/>
              </a:rPr>
              <a:t>LOREM IPSUM_</a:t>
            </a:r>
            <a:r>
              <a:rPr kumimoji="0" lang="en-US"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rPr>
              <a:t>2023</a:t>
            </a:r>
            <a:endParaRPr kumimoji="0" lang="en-RO"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endParaRPr>
          </a:p>
        </p:txBody>
      </p:sp>
      <p:pic>
        <p:nvPicPr>
          <p:cNvPr id="5" name="Picture 4">
            <a:extLst>
              <a:ext uri="{FF2B5EF4-FFF2-40B4-BE49-F238E27FC236}">
                <a16:creationId xmlns:a16="http://schemas.microsoft.com/office/drawing/2014/main" id="{39A1441D-138C-46D4-B6AB-429482E3A1A4}"/>
              </a:ext>
            </a:extLst>
          </p:cNvPr>
          <p:cNvPicPr>
            <a:picLocks noChangeAspect="1"/>
          </p:cNvPicPr>
          <p:nvPr userDrawn="1"/>
        </p:nvPicPr>
        <p:blipFill>
          <a:blip r:embed="rId2"/>
          <a:srcRect/>
          <a:stretch/>
        </p:blipFill>
        <p:spPr>
          <a:xfrm>
            <a:off x="338436" y="6307056"/>
            <a:ext cx="711822" cy="404683"/>
          </a:xfrm>
          <a:prstGeom prst="rect">
            <a:avLst/>
          </a:prstGeom>
        </p:spPr>
      </p:pic>
    </p:spTree>
    <p:extLst>
      <p:ext uri="{BB962C8B-B14F-4D97-AF65-F5344CB8AC3E}">
        <p14:creationId xmlns:p14="http://schemas.microsoft.com/office/powerpoint/2010/main" val="4217614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solidFill>
        <a:effectLst/>
      </p:bgPr>
    </p:b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6E62E478-EA44-F2CC-1516-0D76041BA22A}"/>
              </a:ext>
            </a:extLst>
          </p:cNvPr>
          <p:cNvSpPr>
            <a:spLocks noGrp="1"/>
          </p:cNvSpPr>
          <p:nvPr>
            <p:ph type="pic" sz="quarter" idx="17"/>
          </p:nvPr>
        </p:nvSpPr>
        <p:spPr>
          <a:xfrm>
            <a:off x="191610" y="139926"/>
            <a:ext cx="3834482" cy="3272015"/>
          </a:xfrm>
          <a:prstGeom prst="rect">
            <a:avLst/>
          </a:prstGeom>
        </p:spPr>
        <p:txBody>
          <a:bodyPr/>
          <a:lstStyle/>
          <a:p>
            <a:endParaRPr lang="en-RO"/>
          </a:p>
        </p:txBody>
      </p:sp>
      <p:sp>
        <p:nvSpPr>
          <p:cNvPr id="12" name="Picture Placeholder 7">
            <a:extLst>
              <a:ext uri="{FF2B5EF4-FFF2-40B4-BE49-F238E27FC236}">
                <a16:creationId xmlns:a16="http://schemas.microsoft.com/office/drawing/2014/main" id="{FE50148B-8491-8F48-13F9-560DC55CBE23}"/>
              </a:ext>
            </a:extLst>
          </p:cNvPr>
          <p:cNvSpPr>
            <a:spLocks noGrp="1"/>
          </p:cNvSpPr>
          <p:nvPr>
            <p:ph type="pic" sz="quarter" idx="21"/>
          </p:nvPr>
        </p:nvSpPr>
        <p:spPr>
          <a:xfrm>
            <a:off x="4192860" y="139926"/>
            <a:ext cx="3834482" cy="3272015"/>
          </a:xfrm>
          <a:prstGeom prst="rect">
            <a:avLst/>
          </a:prstGeom>
        </p:spPr>
        <p:txBody>
          <a:bodyPr/>
          <a:lstStyle/>
          <a:p>
            <a:endParaRPr lang="en-RO"/>
          </a:p>
        </p:txBody>
      </p:sp>
      <p:sp>
        <p:nvSpPr>
          <p:cNvPr id="14" name="Picture Placeholder 7">
            <a:extLst>
              <a:ext uri="{FF2B5EF4-FFF2-40B4-BE49-F238E27FC236}">
                <a16:creationId xmlns:a16="http://schemas.microsoft.com/office/drawing/2014/main" id="{41877C34-329A-71ED-CF85-0306BAD272BF}"/>
              </a:ext>
            </a:extLst>
          </p:cNvPr>
          <p:cNvSpPr>
            <a:spLocks noGrp="1"/>
          </p:cNvSpPr>
          <p:nvPr>
            <p:ph type="pic" sz="quarter" idx="22"/>
          </p:nvPr>
        </p:nvSpPr>
        <p:spPr>
          <a:xfrm>
            <a:off x="8194112" y="139926"/>
            <a:ext cx="3834482" cy="3272015"/>
          </a:xfrm>
          <a:prstGeom prst="rect">
            <a:avLst/>
          </a:prstGeom>
        </p:spPr>
        <p:txBody>
          <a:bodyPr/>
          <a:lstStyle/>
          <a:p>
            <a:endParaRPr lang="en-RO"/>
          </a:p>
        </p:txBody>
      </p:sp>
      <p:sp>
        <p:nvSpPr>
          <p:cNvPr id="15" name="Text Placeholder 10">
            <a:extLst>
              <a:ext uri="{FF2B5EF4-FFF2-40B4-BE49-F238E27FC236}">
                <a16:creationId xmlns:a16="http://schemas.microsoft.com/office/drawing/2014/main" id="{5C2096D8-502D-2BD5-3CC3-64E123A7E4BC}"/>
              </a:ext>
            </a:extLst>
          </p:cNvPr>
          <p:cNvSpPr>
            <a:spLocks noGrp="1"/>
          </p:cNvSpPr>
          <p:nvPr>
            <p:ph type="body" sz="quarter" idx="10" hasCustomPrompt="1"/>
          </p:nvPr>
        </p:nvSpPr>
        <p:spPr>
          <a:xfrm>
            <a:off x="1040523" y="3698510"/>
            <a:ext cx="2685316" cy="932081"/>
          </a:xfrm>
          <a:prstGeom prst="rect">
            <a:avLst/>
          </a:prstGeom>
        </p:spPr>
        <p:txBody>
          <a:bodyPr/>
          <a:lstStyle>
            <a:lvl1pPr marL="0" indent="0">
              <a:lnSpc>
                <a:spcPts val="2600"/>
              </a:lnSpc>
              <a:buNone/>
              <a:defRPr sz="2400" b="1">
                <a:solidFill>
                  <a:srgbClr val="FDDB2A"/>
                </a:solidFill>
                <a:latin typeface="Euclid Circular A" panose="020B0504000000000000" pitchFamily="34" charset="77"/>
                <a:ea typeface="Euclid Circular A" panose="020B0504000000000000" pitchFamily="34" charset="77"/>
              </a:defRPr>
            </a:lvl1pPr>
          </a:lstStyle>
          <a:p>
            <a:pPr lvl="0"/>
            <a:r>
              <a:rPr lang="en-GB" dirty="0"/>
              <a:t>V1 Slide </a:t>
            </a:r>
            <a:r>
              <a:rPr lang="en-GB" dirty="0" err="1"/>
              <a:t>poza</a:t>
            </a:r>
            <a:r>
              <a:rPr lang="en-GB" dirty="0"/>
              <a:t> </a:t>
            </a:r>
            <a:r>
              <a:rPr lang="en-GB" dirty="0" err="1"/>
              <a:t>si</a:t>
            </a:r>
            <a:r>
              <a:rPr lang="en-GB" dirty="0"/>
              <a:t> text lorem ipsum</a:t>
            </a:r>
            <a:endParaRPr lang="en-RO" dirty="0"/>
          </a:p>
        </p:txBody>
      </p:sp>
      <p:sp>
        <p:nvSpPr>
          <p:cNvPr id="16" name="Text Placeholder 10">
            <a:extLst>
              <a:ext uri="{FF2B5EF4-FFF2-40B4-BE49-F238E27FC236}">
                <a16:creationId xmlns:a16="http://schemas.microsoft.com/office/drawing/2014/main" id="{26E3A70A-FBA1-E9D3-23D4-55A2FE62DF3D}"/>
              </a:ext>
            </a:extLst>
          </p:cNvPr>
          <p:cNvSpPr>
            <a:spLocks noGrp="1"/>
          </p:cNvSpPr>
          <p:nvPr>
            <p:ph type="body" sz="quarter" idx="14" hasCustomPrompt="1"/>
          </p:nvPr>
        </p:nvSpPr>
        <p:spPr>
          <a:xfrm>
            <a:off x="4124918" y="3758332"/>
            <a:ext cx="3886319" cy="1468762"/>
          </a:xfrm>
          <a:prstGeom prst="rect">
            <a:avLst/>
          </a:prstGeom>
        </p:spPr>
        <p:txBody>
          <a:bodyPr/>
          <a:lstStyle>
            <a:lvl1pPr marL="0" indent="0">
              <a:lnSpc>
                <a:spcPct val="100000"/>
              </a:lnSpc>
              <a:buNone/>
              <a:defRPr sz="1600" b="1">
                <a:solidFill>
                  <a:srgbClr val="39AE70"/>
                </a:solidFill>
                <a:latin typeface="Euclid Circular A" panose="020B0504000000000000" pitchFamily="34" charset="77"/>
                <a:ea typeface="Euclid Circular A" panose="020B0504000000000000" pitchFamily="34" charset="77"/>
              </a:defRPr>
            </a:lvl1pPr>
          </a:lstStyle>
          <a:p>
            <a:pPr lvl="0"/>
            <a:r>
              <a:rPr lang="en-GB" dirty="0"/>
              <a:t>Euclid Circular A 16 </a:t>
            </a:r>
            <a:r>
              <a:rPr lang="en-GB" dirty="0" err="1"/>
              <a:t>pt</a:t>
            </a:r>
            <a:r>
              <a:rPr lang="en-GB" dirty="0"/>
              <a:t> movement, highly participative, that rallies everyone up for a bigger collective purpose. </a:t>
            </a:r>
            <a:endParaRPr lang="en-RO" dirty="0"/>
          </a:p>
        </p:txBody>
      </p:sp>
      <p:sp>
        <p:nvSpPr>
          <p:cNvPr id="17" name="Text Placeholder 10">
            <a:extLst>
              <a:ext uri="{FF2B5EF4-FFF2-40B4-BE49-F238E27FC236}">
                <a16:creationId xmlns:a16="http://schemas.microsoft.com/office/drawing/2014/main" id="{12BFD969-C3E9-2986-F1A1-0245437F0C80}"/>
              </a:ext>
            </a:extLst>
          </p:cNvPr>
          <p:cNvSpPr>
            <a:spLocks noGrp="1"/>
          </p:cNvSpPr>
          <p:nvPr>
            <p:ph type="body" sz="quarter" idx="15" hasCustomPrompt="1"/>
          </p:nvPr>
        </p:nvSpPr>
        <p:spPr>
          <a:xfrm>
            <a:off x="8256897" y="3747823"/>
            <a:ext cx="3603008" cy="2844047"/>
          </a:xfrm>
          <a:prstGeom prst="rect">
            <a:avLst/>
          </a:prstGeom>
        </p:spPr>
        <p:txBody>
          <a:bodyPr/>
          <a:lstStyle>
            <a:lvl1pPr marL="0" indent="0">
              <a:lnSpc>
                <a:spcPct val="100000"/>
              </a:lnSpc>
              <a:buNone/>
              <a:defRPr sz="1100" b="1">
                <a:solidFill>
                  <a:schemeClr val="tx1"/>
                </a:solidFill>
                <a:latin typeface="Euclid Circular A" panose="020B0504000000000000" pitchFamily="34" charset="77"/>
                <a:ea typeface="Euclid Circular A" panose="020B0504000000000000" pitchFamily="34" charset="77"/>
              </a:defRPr>
            </a:lvl1pPr>
          </a:lstStyle>
          <a:p>
            <a:pPr lvl="0"/>
            <a:r>
              <a:rPr lang="en-GB" dirty="0"/>
              <a:t>Euclid Circular A 11 </a:t>
            </a:r>
            <a:r>
              <a:rPr lang="en-GB" dirty="0" err="1"/>
              <a:t>pt</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Curabitur</a:t>
            </a:r>
            <a:r>
              <a:rPr lang="en-GB" dirty="0"/>
              <a:t> </a:t>
            </a:r>
            <a:r>
              <a:rPr lang="en-GB" dirty="0" err="1"/>
              <a:t>iaculis</a:t>
            </a:r>
            <a:r>
              <a:rPr lang="en-GB" dirty="0"/>
              <a:t> </a:t>
            </a:r>
            <a:r>
              <a:rPr lang="en-GB" dirty="0" err="1"/>
              <a:t>condimentum</a:t>
            </a:r>
            <a:r>
              <a:rPr lang="en-GB" dirty="0"/>
              <a:t> </a:t>
            </a:r>
            <a:r>
              <a:rPr lang="en-GB" dirty="0" err="1"/>
              <a:t>iaculis</a:t>
            </a:r>
            <a:r>
              <a:rPr lang="en-GB" dirty="0"/>
              <a:t>. Donec </a:t>
            </a:r>
            <a:r>
              <a:rPr lang="en-GB" dirty="0" err="1"/>
              <a:t>sed</a:t>
            </a:r>
            <a:r>
              <a:rPr lang="en-GB" dirty="0"/>
              <a:t> </a:t>
            </a:r>
            <a:r>
              <a:rPr lang="en-GB" dirty="0" err="1"/>
              <a:t>metus</a:t>
            </a:r>
            <a:r>
              <a:rPr lang="en-GB" dirty="0"/>
              <a:t> </a:t>
            </a:r>
            <a:r>
              <a:rPr lang="en-GB" dirty="0" err="1"/>
              <a:t>quis</a:t>
            </a:r>
            <a:r>
              <a:rPr lang="en-GB" dirty="0"/>
              <a:t> nisi auctor </a:t>
            </a:r>
            <a:r>
              <a:rPr lang="en-GB" dirty="0" err="1"/>
              <a:t>pellentesque</a:t>
            </a:r>
            <a:r>
              <a:rPr lang="en-GB" dirty="0"/>
              <a:t> </a:t>
            </a:r>
            <a:r>
              <a:rPr lang="en-GB" dirty="0" err="1"/>
              <a:t>eget</a:t>
            </a:r>
            <a:r>
              <a:rPr lang="en-GB" dirty="0"/>
              <a:t> </a:t>
            </a:r>
            <a:r>
              <a:rPr lang="en-GB" dirty="0" err="1"/>
              <a:t>eget</a:t>
            </a:r>
            <a:r>
              <a:rPr lang="en-GB" dirty="0"/>
              <a:t> </a:t>
            </a:r>
            <a:r>
              <a:rPr lang="en-GB" dirty="0" err="1"/>
              <a:t>tortor</a:t>
            </a:r>
            <a:r>
              <a:rPr lang="en-GB" dirty="0"/>
              <a:t>.  </a:t>
            </a:r>
            <a:r>
              <a:rPr lang="en-GB" dirty="0" err="1"/>
              <a:t>Quisque</a:t>
            </a:r>
            <a:r>
              <a:rPr lang="en-GB" dirty="0"/>
              <a:t> non </a:t>
            </a:r>
            <a:r>
              <a:rPr lang="en-GB" dirty="0" err="1"/>
              <a:t>suscipit</a:t>
            </a:r>
            <a:r>
              <a:rPr lang="en-GB" dirty="0"/>
              <a:t> </a:t>
            </a:r>
            <a:r>
              <a:rPr lang="en-GB" dirty="0" err="1"/>
              <a:t>arcu</a:t>
            </a:r>
            <a:r>
              <a:rPr lang="en-GB" dirty="0"/>
              <a:t>. </a:t>
            </a:r>
            <a:r>
              <a:rPr lang="en-GB" dirty="0" err="1"/>
              <a:t>Vivamus</a:t>
            </a:r>
            <a:r>
              <a:rPr lang="en-GB" dirty="0"/>
              <a:t> </a:t>
            </a:r>
            <a:r>
              <a:rPr lang="en-GB" dirty="0" err="1"/>
              <a:t>quis</a:t>
            </a:r>
            <a:r>
              <a:rPr lang="en-GB" dirty="0"/>
              <a:t> eros </a:t>
            </a:r>
            <a:r>
              <a:rPr lang="en-GB" dirty="0" err="1"/>
              <a:t>sed</a:t>
            </a:r>
            <a:r>
              <a:rPr lang="en-GB" dirty="0"/>
              <a:t> </a:t>
            </a:r>
            <a:r>
              <a:rPr lang="en-GB" dirty="0" err="1"/>
              <a:t>risus</a:t>
            </a:r>
            <a:r>
              <a:rPr lang="en-GB" dirty="0"/>
              <a:t> </a:t>
            </a:r>
            <a:r>
              <a:rPr lang="en-GB" dirty="0" err="1"/>
              <a:t>ultricies</a:t>
            </a:r>
            <a:r>
              <a:rPr lang="en-GB" dirty="0"/>
              <a:t> </a:t>
            </a:r>
            <a:r>
              <a:rPr lang="en-GB" dirty="0" err="1"/>
              <a:t>tincidunt</a:t>
            </a:r>
            <a:r>
              <a:rPr lang="en-GB" dirty="0"/>
              <a:t> at </a:t>
            </a:r>
            <a:r>
              <a:rPr lang="en-GB" dirty="0" err="1"/>
              <a:t>eu</a:t>
            </a:r>
            <a:r>
              <a:rPr lang="en-GB" dirty="0"/>
              <a:t> </a:t>
            </a:r>
            <a:r>
              <a:rPr lang="en-GB" dirty="0" err="1"/>
              <a:t>turpis</a:t>
            </a:r>
            <a:r>
              <a:rPr lang="en-GB" dirty="0"/>
              <a:t>. </a:t>
            </a:r>
            <a:r>
              <a:rPr lang="en-GB" dirty="0" err="1"/>
              <a:t>Quisque</a:t>
            </a:r>
            <a:r>
              <a:rPr lang="en-GB" dirty="0"/>
              <a:t> id ipsum at libero fermentum vestibulum </a:t>
            </a:r>
            <a:r>
              <a:rPr lang="en-GB" dirty="0" err="1"/>
              <a:t>eget</a:t>
            </a:r>
            <a:r>
              <a:rPr lang="en-GB" dirty="0"/>
              <a:t> non </a:t>
            </a:r>
            <a:r>
              <a:rPr lang="en-GB" dirty="0" err="1"/>
              <a:t>purus</a:t>
            </a:r>
            <a:r>
              <a:rPr lang="en-GB" dirty="0"/>
              <a:t>.     Integer </a:t>
            </a:r>
            <a:r>
              <a:rPr lang="en-GB" dirty="0" err="1"/>
              <a:t>nec</a:t>
            </a:r>
            <a:r>
              <a:rPr lang="en-GB" dirty="0"/>
              <a:t> </a:t>
            </a:r>
            <a:r>
              <a:rPr lang="en-GB" dirty="0" err="1"/>
              <a:t>metus</a:t>
            </a:r>
            <a:r>
              <a:rPr lang="en-GB" dirty="0"/>
              <a:t> ex. </a:t>
            </a:r>
            <a:r>
              <a:rPr lang="en-GB" dirty="0" err="1"/>
              <a:t>Aliquam</a:t>
            </a:r>
            <a:r>
              <a:rPr lang="en-GB" dirty="0"/>
              <a:t> </a:t>
            </a:r>
            <a:r>
              <a:rPr lang="en-GB" dirty="0" err="1"/>
              <a:t>hendrerit</a:t>
            </a:r>
            <a:r>
              <a:rPr lang="en-GB" dirty="0"/>
              <a:t> </a:t>
            </a:r>
            <a:r>
              <a:rPr lang="en-GB" dirty="0" err="1"/>
              <a:t>tellus</a:t>
            </a:r>
            <a:r>
              <a:rPr lang="en-GB" dirty="0"/>
              <a:t> </a:t>
            </a:r>
            <a:r>
              <a:rPr lang="en-GB" dirty="0" err="1"/>
              <a:t>augue</a:t>
            </a:r>
            <a:r>
              <a:rPr lang="en-GB" dirty="0"/>
              <a:t>, </a:t>
            </a:r>
            <a:r>
              <a:rPr lang="en-GB" dirty="0" err="1"/>
              <a:t>sagittis</a:t>
            </a:r>
            <a:r>
              <a:rPr lang="en-GB" dirty="0"/>
              <a:t> </a:t>
            </a:r>
            <a:r>
              <a:rPr lang="en-GB" dirty="0" err="1"/>
              <a:t>finibus</a:t>
            </a:r>
            <a:r>
              <a:rPr lang="en-GB" dirty="0"/>
              <a:t> </a:t>
            </a:r>
            <a:r>
              <a:rPr lang="en-GB" dirty="0" err="1"/>
              <a:t>turpis</a:t>
            </a:r>
            <a:r>
              <a:rPr lang="en-GB" dirty="0"/>
              <a:t> </a:t>
            </a:r>
            <a:r>
              <a:rPr lang="en-GB" dirty="0" err="1"/>
              <a:t>congue</a:t>
            </a:r>
            <a:r>
              <a:rPr lang="en-GB" dirty="0"/>
              <a:t> </a:t>
            </a:r>
            <a:r>
              <a:rPr lang="en-GB" dirty="0" err="1"/>
              <a:t>nec</a:t>
            </a:r>
            <a:r>
              <a:rPr lang="en-GB" dirty="0"/>
              <a:t>. </a:t>
            </a:r>
            <a:r>
              <a:rPr lang="en-GB" dirty="0" err="1"/>
              <a:t>Suspendisse</a:t>
            </a:r>
            <a:r>
              <a:rPr lang="en-GB" dirty="0"/>
              <a:t> </a:t>
            </a:r>
            <a:r>
              <a:rPr lang="en-GB" dirty="0" err="1"/>
              <a:t>potenti</a:t>
            </a:r>
            <a:r>
              <a:rPr lang="en-GB" dirty="0"/>
              <a:t>. </a:t>
            </a:r>
            <a:r>
              <a:rPr lang="en-GB" dirty="0" err="1"/>
              <a:t>Fusce</a:t>
            </a:r>
            <a:r>
              <a:rPr lang="en-GB" dirty="0"/>
              <a:t> </a:t>
            </a:r>
            <a:r>
              <a:rPr lang="en-GB" dirty="0" err="1"/>
              <a:t>condimentum</a:t>
            </a:r>
            <a:r>
              <a:rPr lang="en-GB" dirty="0"/>
              <a:t> </a:t>
            </a:r>
            <a:r>
              <a:rPr lang="en-GB" dirty="0" err="1"/>
              <a:t>suscipit</a:t>
            </a:r>
            <a:r>
              <a:rPr lang="en-GB" dirty="0"/>
              <a:t> </a:t>
            </a:r>
            <a:r>
              <a:rPr lang="en-GB" dirty="0" err="1"/>
              <a:t>turpis</a:t>
            </a:r>
            <a:r>
              <a:rPr lang="en-GB" dirty="0"/>
              <a:t> </a:t>
            </a:r>
            <a:r>
              <a:rPr lang="en-GB" dirty="0" err="1"/>
              <a:t>nec</a:t>
            </a:r>
            <a:r>
              <a:rPr lang="en-GB" dirty="0"/>
              <a:t> gravida.  Duis </a:t>
            </a:r>
            <a:r>
              <a:rPr lang="en-GB" dirty="0" err="1"/>
              <a:t>ut</a:t>
            </a:r>
            <a:r>
              <a:rPr lang="en-GB" dirty="0"/>
              <a:t> </a:t>
            </a:r>
            <a:r>
              <a:rPr lang="en-GB" dirty="0" err="1"/>
              <a:t>nulla</a:t>
            </a:r>
            <a:r>
              <a:rPr lang="en-GB" dirty="0"/>
              <a:t> semper, fermentum </a:t>
            </a:r>
            <a:r>
              <a:rPr lang="en-GB" dirty="0" err="1"/>
              <a:t>lacus</a:t>
            </a:r>
            <a:r>
              <a:rPr lang="en-GB" dirty="0"/>
              <a:t> et, </a:t>
            </a:r>
            <a:r>
              <a:rPr lang="en-GB" dirty="0" err="1"/>
              <a:t>vehicula</a:t>
            </a:r>
            <a:r>
              <a:rPr lang="en-GB" dirty="0"/>
              <a:t> </a:t>
            </a:r>
            <a:r>
              <a:rPr lang="en-GB" dirty="0" err="1"/>
              <a:t>nulla</a:t>
            </a:r>
            <a:r>
              <a:rPr lang="en-GB" dirty="0"/>
              <a:t>.    Integer </a:t>
            </a:r>
            <a:r>
              <a:rPr lang="en-GB" dirty="0" err="1"/>
              <a:t>nec</a:t>
            </a:r>
            <a:r>
              <a:rPr lang="en-GB" dirty="0"/>
              <a:t> </a:t>
            </a:r>
            <a:r>
              <a:rPr lang="en-GB" dirty="0" err="1"/>
              <a:t>metus</a:t>
            </a:r>
            <a:r>
              <a:rPr lang="en-GB" dirty="0"/>
              <a:t> ex. </a:t>
            </a:r>
            <a:r>
              <a:rPr lang="en-GB" dirty="0" err="1"/>
              <a:t>Aliquam</a:t>
            </a:r>
            <a:r>
              <a:rPr lang="en-GB" dirty="0"/>
              <a:t> </a:t>
            </a:r>
            <a:r>
              <a:rPr lang="en-GB" dirty="0" err="1"/>
              <a:t>hendrerit</a:t>
            </a:r>
            <a:r>
              <a:rPr lang="en-GB" dirty="0"/>
              <a:t> </a:t>
            </a:r>
            <a:r>
              <a:rPr lang="en-GB" dirty="0" err="1"/>
              <a:t>tellus</a:t>
            </a:r>
            <a:r>
              <a:rPr lang="en-GB" dirty="0"/>
              <a:t> </a:t>
            </a:r>
            <a:r>
              <a:rPr lang="en-GB" dirty="0" err="1"/>
              <a:t>augue</a:t>
            </a:r>
            <a:r>
              <a:rPr lang="en-GB" dirty="0"/>
              <a:t>, </a:t>
            </a:r>
            <a:r>
              <a:rPr lang="en-GB" dirty="0" err="1"/>
              <a:t>sagittis</a:t>
            </a:r>
            <a:r>
              <a:rPr lang="en-GB" dirty="0"/>
              <a:t> </a:t>
            </a:r>
            <a:r>
              <a:rPr lang="en-GB" dirty="0" err="1"/>
              <a:t>finibus</a:t>
            </a:r>
            <a:r>
              <a:rPr lang="en-GB" dirty="0"/>
              <a:t> </a:t>
            </a:r>
            <a:r>
              <a:rPr lang="en-GB" dirty="0" err="1"/>
              <a:t>turpis</a:t>
            </a:r>
            <a:r>
              <a:rPr lang="en-GB" dirty="0"/>
              <a:t> </a:t>
            </a:r>
            <a:r>
              <a:rPr lang="en-GB" dirty="0" err="1"/>
              <a:t>congue</a:t>
            </a:r>
            <a:r>
              <a:rPr lang="en-GB" dirty="0"/>
              <a:t> </a:t>
            </a:r>
            <a:r>
              <a:rPr lang="en-GB" dirty="0" err="1"/>
              <a:t>nec</a:t>
            </a:r>
            <a:r>
              <a:rPr lang="en-GB" dirty="0"/>
              <a:t>. </a:t>
            </a:r>
            <a:r>
              <a:rPr lang="en-GB" dirty="0" err="1"/>
              <a:t>Suspendisse</a:t>
            </a:r>
            <a:r>
              <a:rPr lang="en-GB" dirty="0"/>
              <a:t> </a:t>
            </a:r>
            <a:r>
              <a:rPr lang="en-GB" dirty="0" err="1"/>
              <a:t>potenti</a:t>
            </a:r>
            <a:r>
              <a:rPr lang="en-GB" dirty="0"/>
              <a:t>.  </a:t>
            </a:r>
            <a:r>
              <a:rPr lang="en-GB" dirty="0" err="1"/>
              <a:t>Fusce</a:t>
            </a:r>
            <a:r>
              <a:rPr lang="en-GB" dirty="0"/>
              <a:t> </a:t>
            </a:r>
            <a:r>
              <a:rPr lang="en-GB" dirty="0" err="1"/>
              <a:t>condimentum</a:t>
            </a:r>
            <a:r>
              <a:rPr lang="en-GB" dirty="0"/>
              <a:t> </a:t>
            </a:r>
            <a:r>
              <a:rPr lang="en-GB" dirty="0" err="1"/>
              <a:t>suscipit</a:t>
            </a:r>
            <a:r>
              <a:rPr lang="en-GB" dirty="0"/>
              <a:t>. </a:t>
            </a:r>
            <a:endParaRPr lang="en-RO" dirty="0"/>
          </a:p>
        </p:txBody>
      </p:sp>
      <p:sp>
        <p:nvSpPr>
          <p:cNvPr id="18" name="Text Placeholder 10">
            <a:extLst>
              <a:ext uri="{FF2B5EF4-FFF2-40B4-BE49-F238E27FC236}">
                <a16:creationId xmlns:a16="http://schemas.microsoft.com/office/drawing/2014/main" id="{2693238D-C220-2E05-2960-84D376AD95A0}"/>
              </a:ext>
            </a:extLst>
          </p:cNvPr>
          <p:cNvSpPr>
            <a:spLocks noGrp="1"/>
          </p:cNvSpPr>
          <p:nvPr>
            <p:ph type="body" sz="quarter" idx="23" hasCustomPrompt="1"/>
          </p:nvPr>
        </p:nvSpPr>
        <p:spPr>
          <a:xfrm>
            <a:off x="4151785" y="5373217"/>
            <a:ext cx="3900395" cy="1218653"/>
          </a:xfrm>
          <a:prstGeom prst="rect">
            <a:avLst/>
          </a:prstGeom>
        </p:spPr>
        <p:txBody>
          <a:bodyPr/>
          <a:lstStyle>
            <a:lvl1pPr marL="0" indent="0">
              <a:lnSpc>
                <a:spcPct val="100000"/>
              </a:lnSpc>
              <a:buNone/>
              <a:defRPr sz="1100" b="1">
                <a:solidFill>
                  <a:schemeClr val="tx1"/>
                </a:solidFill>
                <a:latin typeface="Euclid Circular A" panose="020B0504000000000000" pitchFamily="34" charset="77"/>
                <a:ea typeface="Euclid Circular A" panose="020B0504000000000000" pitchFamily="34" charset="77"/>
              </a:defRPr>
            </a:lvl1pPr>
          </a:lstStyle>
          <a:p>
            <a:pPr lvl="0"/>
            <a:r>
              <a:rPr lang="en-GB" dirty="0"/>
              <a:t>Euclid Circular A 11 </a:t>
            </a:r>
            <a:r>
              <a:rPr lang="en-GB" dirty="0" err="1"/>
              <a:t>pt</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Curabitur</a:t>
            </a:r>
            <a:r>
              <a:rPr lang="en-GB" dirty="0"/>
              <a:t> </a:t>
            </a:r>
            <a:r>
              <a:rPr lang="en-GB" dirty="0" err="1"/>
              <a:t>iaculis</a:t>
            </a:r>
            <a:r>
              <a:rPr lang="en-GB" dirty="0"/>
              <a:t> </a:t>
            </a:r>
            <a:r>
              <a:rPr lang="en-GB" dirty="0" err="1"/>
              <a:t>condimentum</a:t>
            </a:r>
            <a:r>
              <a:rPr lang="en-GB" dirty="0"/>
              <a:t> </a:t>
            </a:r>
            <a:r>
              <a:rPr lang="en-GB" dirty="0" err="1"/>
              <a:t>iaculis</a:t>
            </a:r>
            <a:r>
              <a:rPr lang="en-GB" dirty="0"/>
              <a:t>. Donec </a:t>
            </a:r>
            <a:r>
              <a:rPr lang="en-GB" dirty="0" err="1"/>
              <a:t>sed</a:t>
            </a:r>
            <a:r>
              <a:rPr lang="en-GB" dirty="0"/>
              <a:t> </a:t>
            </a:r>
            <a:r>
              <a:rPr lang="en-GB" dirty="0" err="1"/>
              <a:t>metus</a:t>
            </a:r>
            <a:r>
              <a:rPr lang="en-GB" dirty="0"/>
              <a:t> </a:t>
            </a:r>
            <a:r>
              <a:rPr lang="en-GB" dirty="0" err="1"/>
              <a:t>quis</a:t>
            </a:r>
            <a:r>
              <a:rPr lang="en-GB" dirty="0"/>
              <a:t> nisi auctor </a:t>
            </a:r>
            <a:r>
              <a:rPr lang="en-GB" dirty="0" err="1"/>
              <a:t>pellentesque</a:t>
            </a:r>
            <a:r>
              <a:rPr lang="en-GB" dirty="0"/>
              <a:t> </a:t>
            </a:r>
            <a:r>
              <a:rPr lang="en-GB" dirty="0" err="1"/>
              <a:t>eget</a:t>
            </a:r>
            <a:r>
              <a:rPr lang="en-GB" dirty="0"/>
              <a:t> </a:t>
            </a:r>
            <a:r>
              <a:rPr lang="en-GB" dirty="0" err="1"/>
              <a:t>eget</a:t>
            </a:r>
            <a:r>
              <a:rPr lang="en-GB" dirty="0"/>
              <a:t> </a:t>
            </a:r>
            <a:r>
              <a:rPr lang="en-GB" dirty="0" err="1"/>
              <a:t>tortor</a:t>
            </a:r>
            <a:r>
              <a:rPr lang="en-GB" dirty="0"/>
              <a:t>.  </a:t>
            </a:r>
            <a:r>
              <a:rPr lang="en-GB" dirty="0" err="1"/>
              <a:t>Quisque</a:t>
            </a:r>
            <a:r>
              <a:rPr lang="en-GB" dirty="0"/>
              <a:t> non </a:t>
            </a:r>
            <a:r>
              <a:rPr lang="en-GB" dirty="0" err="1"/>
              <a:t>suscipit</a:t>
            </a:r>
            <a:r>
              <a:rPr lang="en-GB" dirty="0"/>
              <a:t> </a:t>
            </a:r>
            <a:r>
              <a:rPr lang="en-GB" dirty="0" err="1"/>
              <a:t>arcu</a:t>
            </a:r>
            <a:r>
              <a:rPr lang="en-GB" dirty="0"/>
              <a:t>. </a:t>
            </a:r>
            <a:r>
              <a:rPr lang="en-GB" dirty="0" err="1"/>
              <a:t>Vivamus</a:t>
            </a:r>
            <a:r>
              <a:rPr lang="en-GB" dirty="0"/>
              <a:t> </a:t>
            </a:r>
            <a:r>
              <a:rPr lang="en-GB" dirty="0" err="1"/>
              <a:t>quis</a:t>
            </a:r>
            <a:r>
              <a:rPr lang="en-GB" dirty="0"/>
              <a:t> eros </a:t>
            </a:r>
            <a:r>
              <a:rPr lang="en-GB" dirty="0" err="1"/>
              <a:t>sed</a:t>
            </a:r>
            <a:r>
              <a:rPr lang="en-GB" dirty="0"/>
              <a:t> </a:t>
            </a:r>
            <a:r>
              <a:rPr lang="en-GB" dirty="0" err="1"/>
              <a:t>risus</a:t>
            </a:r>
            <a:r>
              <a:rPr lang="en-GB" dirty="0"/>
              <a:t> </a:t>
            </a:r>
            <a:r>
              <a:rPr lang="en-GB" dirty="0" err="1"/>
              <a:t>ultricies</a:t>
            </a:r>
            <a:r>
              <a:rPr lang="en-GB" dirty="0"/>
              <a:t> </a:t>
            </a:r>
            <a:r>
              <a:rPr lang="en-GB" dirty="0" err="1"/>
              <a:t>tincidunt</a:t>
            </a:r>
            <a:r>
              <a:rPr lang="en-GB" dirty="0"/>
              <a:t> at </a:t>
            </a:r>
            <a:r>
              <a:rPr lang="en-GB" dirty="0" err="1"/>
              <a:t>eu</a:t>
            </a:r>
            <a:r>
              <a:rPr lang="en-GB" dirty="0"/>
              <a:t> </a:t>
            </a:r>
            <a:r>
              <a:rPr lang="en-GB" dirty="0" err="1"/>
              <a:t>turpis</a:t>
            </a:r>
            <a:r>
              <a:rPr lang="en-GB" dirty="0"/>
              <a:t>. </a:t>
            </a:r>
            <a:r>
              <a:rPr lang="en-GB" dirty="0" err="1"/>
              <a:t>Quisque</a:t>
            </a:r>
            <a:r>
              <a:rPr lang="en-GB" dirty="0"/>
              <a:t> id ipsum at libero fermentum vestibulum </a:t>
            </a:r>
            <a:r>
              <a:rPr lang="en-GB" dirty="0" err="1"/>
              <a:t>eget</a:t>
            </a:r>
            <a:r>
              <a:rPr lang="en-GB" dirty="0"/>
              <a:t> non </a:t>
            </a:r>
            <a:r>
              <a:rPr lang="en-GB" dirty="0" err="1"/>
              <a:t>purus</a:t>
            </a:r>
            <a:endParaRPr lang="en-RO" dirty="0"/>
          </a:p>
        </p:txBody>
      </p:sp>
      <p:sp>
        <p:nvSpPr>
          <p:cNvPr id="2" name="TextBox 1">
            <a:extLst>
              <a:ext uri="{FF2B5EF4-FFF2-40B4-BE49-F238E27FC236}">
                <a16:creationId xmlns:a16="http://schemas.microsoft.com/office/drawing/2014/main" id="{FBDA6817-B89D-3C02-DB93-70F067D588F4}"/>
              </a:ext>
            </a:extLst>
          </p:cNvPr>
          <p:cNvSpPr txBox="1"/>
          <p:nvPr userDrawn="1"/>
        </p:nvSpPr>
        <p:spPr>
          <a:xfrm>
            <a:off x="1099337" y="6403791"/>
            <a:ext cx="2652859" cy="217175"/>
          </a:xfrm>
          <a:prstGeom prst="rect">
            <a:avLst/>
          </a:prstGeom>
          <a:noFill/>
        </p:spPr>
        <p:txBody>
          <a:bodyPr wrap="square" rtlCol="0">
            <a:spAutoFit/>
          </a:bodyPr>
          <a:lstStyle/>
          <a:p>
            <a:pPr marL="0" marR="0" lvl="0" indent="0" algn="l" defTabSz="914446"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300" normalizeH="0" baseline="0" noProof="0" dirty="0">
                <a:ln>
                  <a:noFill/>
                </a:ln>
                <a:solidFill>
                  <a:schemeClr val="tx1">
                    <a:lumMod val="95000"/>
                    <a:lumOff val="5000"/>
                  </a:schemeClr>
                </a:solidFill>
                <a:effectLst/>
                <a:uLnTx/>
                <a:uFillTx/>
                <a:latin typeface="Euclid Circular A" panose="020B0504000000000000" pitchFamily="34" charset="77"/>
                <a:ea typeface="Euclid Circular A" panose="020B0504000000000000" pitchFamily="34" charset="77"/>
                <a:cs typeface="+mn-cs"/>
              </a:rPr>
              <a:t>LOREM IPSUM_</a:t>
            </a:r>
            <a:r>
              <a:rPr kumimoji="0" lang="en-US"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rPr>
              <a:t>2023</a:t>
            </a:r>
            <a:endParaRPr kumimoji="0" lang="en-RO"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endParaRPr>
          </a:p>
        </p:txBody>
      </p:sp>
      <p:pic>
        <p:nvPicPr>
          <p:cNvPr id="3" name="Picture 2">
            <a:extLst>
              <a:ext uri="{FF2B5EF4-FFF2-40B4-BE49-F238E27FC236}">
                <a16:creationId xmlns:a16="http://schemas.microsoft.com/office/drawing/2014/main" id="{763C083A-5FDD-5007-C424-3FEACF9F5F79}"/>
              </a:ext>
            </a:extLst>
          </p:cNvPr>
          <p:cNvPicPr>
            <a:picLocks noChangeAspect="1"/>
          </p:cNvPicPr>
          <p:nvPr userDrawn="1"/>
        </p:nvPicPr>
        <p:blipFill>
          <a:blip r:embed="rId2"/>
          <a:srcRect/>
          <a:stretch/>
        </p:blipFill>
        <p:spPr>
          <a:xfrm>
            <a:off x="338436" y="6307056"/>
            <a:ext cx="711822" cy="404683"/>
          </a:xfrm>
          <a:prstGeom prst="rect">
            <a:avLst/>
          </a:prstGeom>
        </p:spPr>
      </p:pic>
    </p:spTree>
    <p:extLst>
      <p:ext uri="{BB962C8B-B14F-4D97-AF65-F5344CB8AC3E}">
        <p14:creationId xmlns:p14="http://schemas.microsoft.com/office/powerpoint/2010/main" val="7786260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tx1"/>
        </a:solid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E3A652E4-0172-CDFB-4DA3-169E377243FE}"/>
              </a:ext>
            </a:extLst>
          </p:cNvPr>
          <p:cNvSpPr>
            <a:spLocks noGrp="1"/>
          </p:cNvSpPr>
          <p:nvPr>
            <p:ph type="pic" sz="quarter" idx="17"/>
          </p:nvPr>
        </p:nvSpPr>
        <p:spPr>
          <a:xfrm>
            <a:off x="191609" y="139926"/>
            <a:ext cx="11845716" cy="6010152"/>
          </a:xfrm>
          <a:prstGeom prst="rect">
            <a:avLst/>
          </a:prstGeom>
        </p:spPr>
        <p:txBody>
          <a:bodyPr/>
          <a:lstStyle/>
          <a:p>
            <a:endParaRPr lang="en-RO"/>
          </a:p>
        </p:txBody>
      </p:sp>
      <p:sp>
        <p:nvSpPr>
          <p:cNvPr id="3" name="TextBox 2">
            <a:extLst>
              <a:ext uri="{FF2B5EF4-FFF2-40B4-BE49-F238E27FC236}">
                <a16:creationId xmlns:a16="http://schemas.microsoft.com/office/drawing/2014/main" id="{5804F309-D543-614C-FB6C-B811EB7E4724}"/>
              </a:ext>
            </a:extLst>
          </p:cNvPr>
          <p:cNvSpPr txBox="1"/>
          <p:nvPr userDrawn="1"/>
        </p:nvSpPr>
        <p:spPr>
          <a:xfrm>
            <a:off x="1099337" y="6403791"/>
            <a:ext cx="2652859" cy="217175"/>
          </a:xfrm>
          <a:prstGeom prst="rect">
            <a:avLst/>
          </a:prstGeom>
          <a:noFill/>
        </p:spPr>
        <p:txBody>
          <a:bodyPr wrap="square" rtlCol="0">
            <a:spAutoFit/>
          </a:bodyPr>
          <a:lstStyle/>
          <a:p>
            <a:pPr marL="0" marR="0" lvl="0" indent="0" algn="l" defTabSz="914446"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rPr>
              <a:t>LOREM IPSUM_</a:t>
            </a:r>
            <a:r>
              <a:rPr kumimoji="0" lang="en-US" sz="1000" b="0" i="0" u="none" strike="noStrike" kern="1200" cap="none" spc="300" normalizeH="0" baseline="0" noProof="0" dirty="0">
                <a:ln>
                  <a:noFill/>
                </a:ln>
                <a:solidFill>
                  <a:srgbClr val="FDDB2A"/>
                </a:solidFill>
                <a:effectLst/>
                <a:uLnTx/>
                <a:uFillTx/>
                <a:latin typeface="Euclid Circular A" panose="020B0504000000000000" pitchFamily="34" charset="77"/>
                <a:ea typeface="Euclid Circular A" panose="020B0504000000000000" pitchFamily="34" charset="77"/>
                <a:cs typeface="+mn-cs"/>
              </a:rPr>
              <a:t>2023</a:t>
            </a:r>
            <a:endParaRPr kumimoji="0" lang="en-RO" sz="1000" b="0" i="0" u="none" strike="noStrike" kern="1200" cap="none" spc="300" normalizeH="0" baseline="0" noProof="0" dirty="0">
              <a:ln>
                <a:noFill/>
              </a:ln>
              <a:solidFill>
                <a:srgbClr val="FDDB2A"/>
              </a:solidFill>
              <a:effectLst/>
              <a:uLnTx/>
              <a:uFillTx/>
              <a:latin typeface="Euclid Circular A" panose="020B0504000000000000" pitchFamily="34" charset="77"/>
              <a:ea typeface="Euclid Circular A" panose="020B0504000000000000" pitchFamily="34" charset="77"/>
              <a:cs typeface="+mn-cs"/>
            </a:endParaRPr>
          </a:p>
        </p:txBody>
      </p:sp>
      <p:pic>
        <p:nvPicPr>
          <p:cNvPr id="4" name="Picture 3" descr="Green arrows pointing to a black background&#10;&#10;Description automatically generated">
            <a:extLst>
              <a:ext uri="{FF2B5EF4-FFF2-40B4-BE49-F238E27FC236}">
                <a16:creationId xmlns:a16="http://schemas.microsoft.com/office/drawing/2014/main" id="{6DF47D37-4C7A-FC93-3040-B89CA993FD27}"/>
              </a:ext>
            </a:extLst>
          </p:cNvPr>
          <p:cNvPicPr>
            <a:picLocks noChangeAspect="1"/>
          </p:cNvPicPr>
          <p:nvPr userDrawn="1"/>
        </p:nvPicPr>
        <p:blipFill>
          <a:blip r:embed="rId2"/>
          <a:stretch>
            <a:fillRect/>
          </a:stretch>
        </p:blipFill>
        <p:spPr>
          <a:xfrm>
            <a:off x="363445" y="6314189"/>
            <a:ext cx="664039" cy="381887"/>
          </a:xfrm>
          <a:prstGeom prst="rect">
            <a:avLst/>
          </a:prstGeom>
        </p:spPr>
      </p:pic>
    </p:spTree>
    <p:extLst>
      <p:ext uri="{BB962C8B-B14F-4D97-AF65-F5344CB8AC3E}">
        <p14:creationId xmlns:p14="http://schemas.microsoft.com/office/powerpoint/2010/main" val="759943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chemeClr val="tx1"/>
        </a:solidFill>
        <a:effectLst/>
      </p:bgPr>
    </p:bg>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6F139E4F-630D-0CE3-6486-34726824C38D}"/>
              </a:ext>
            </a:extLst>
          </p:cNvPr>
          <p:cNvSpPr>
            <a:spLocks noGrp="1"/>
          </p:cNvSpPr>
          <p:nvPr>
            <p:ph type="pic" sz="quarter" idx="18"/>
          </p:nvPr>
        </p:nvSpPr>
        <p:spPr>
          <a:xfrm>
            <a:off x="6208952" y="139926"/>
            <a:ext cx="5813406" cy="5995404"/>
          </a:xfrm>
          <a:prstGeom prst="rect">
            <a:avLst/>
          </a:prstGeom>
        </p:spPr>
        <p:txBody>
          <a:bodyPr/>
          <a:lstStyle/>
          <a:p>
            <a:endParaRPr lang="en-RO"/>
          </a:p>
        </p:txBody>
      </p:sp>
      <p:sp>
        <p:nvSpPr>
          <p:cNvPr id="2" name="Picture Placeholder 7">
            <a:extLst>
              <a:ext uri="{FF2B5EF4-FFF2-40B4-BE49-F238E27FC236}">
                <a16:creationId xmlns:a16="http://schemas.microsoft.com/office/drawing/2014/main" id="{E3A652E4-0172-CDFB-4DA3-169E377243FE}"/>
              </a:ext>
            </a:extLst>
          </p:cNvPr>
          <p:cNvSpPr>
            <a:spLocks noGrp="1"/>
          </p:cNvSpPr>
          <p:nvPr>
            <p:ph type="pic" sz="quarter" idx="17"/>
          </p:nvPr>
        </p:nvSpPr>
        <p:spPr>
          <a:xfrm>
            <a:off x="191609" y="139926"/>
            <a:ext cx="5813406" cy="5995404"/>
          </a:xfrm>
          <a:prstGeom prst="rect">
            <a:avLst/>
          </a:prstGeom>
        </p:spPr>
        <p:txBody>
          <a:bodyPr/>
          <a:lstStyle/>
          <a:p>
            <a:endParaRPr lang="en-RO"/>
          </a:p>
        </p:txBody>
      </p:sp>
      <p:sp>
        <p:nvSpPr>
          <p:cNvPr id="6" name="TextBox 5">
            <a:extLst>
              <a:ext uri="{FF2B5EF4-FFF2-40B4-BE49-F238E27FC236}">
                <a16:creationId xmlns:a16="http://schemas.microsoft.com/office/drawing/2014/main" id="{80786614-BA11-12F4-534E-062DF234F347}"/>
              </a:ext>
            </a:extLst>
          </p:cNvPr>
          <p:cNvSpPr txBox="1"/>
          <p:nvPr userDrawn="1"/>
        </p:nvSpPr>
        <p:spPr>
          <a:xfrm>
            <a:off x="1099337" y="6403791"/>
            <a:ext cx="2652859" cy="217175"/>
          </a:xfrm>
          <a:prstGeom prst="rect">
            <a:avLst/>
          </a:prstGeom>
          <a:noFill/>
        </p:spPr>
        <p:txBody>
          <a:bodyPr wrap="square" rtlCol="0">
            <a:spAutoFit/>
          </a:bodyPr>
          <a:lstStyle/>
          <a:p>
            <a:pPr marL="0" marR="0" lvl="0" indent="0" algn="l" defTabSz="914446"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rPr>
              <a:t>LOREM IPSUM_</a:t>
            </a:r>
            <a:r>
              <a:rPr kumimoji="0" lang="en-US" sz="1000" b="0" i="0" u="none" strike="noStrike" kern="1200" cap="none" spc="300" normalizeH="0" baseline="0" noProof="0" dirty="0">
                <a:ln>
                  <a:noFill/>
                </a:ln>
                <a:solidFill>
                  <a:srgbClr val="FDDB2A"/>
                </a:solidFill>
                <a:effectLst/>
                <a:uLnTx/>
                <a:uFillTx/>
                <a:latin typeface="Euclid Circular A" panose="020B0504000000000000" pitchFamily="34" charset="77"/>
                <a:ea typeface="Euclid Circular A" panose="020B0504000000000000" pitchFamily="34" charset="77"/>
                <a:cs typeface="+mn-cs"/>
              </a:rPr>
              <a:t>2023</a:t>
            </a:r>
            <a:endParaRPr kumimoji="0" lang="en-RO" sz="1000" b="0" i="0" u="none" strike="noStrike" kern="1200" cap="none" spc="300" normalizeH="0" baseline="0" noProof="0" dirty="0">
              <a:ln>
                <a:noFill/>
              </a:ln>
              <a:solidFill>
                <a:srgbClr val="FDDB2A"/>
              </a:solidFill>
              <a:effectLst/>
              <a:uLnTx/>
              <a:uFillTx/>
              <a:latin typeface="Euclid Circular A" panose="020B0504000000000000" pitchFamily="34" charset="77"/>
              <a:ea typeface="Euclid Circular A" panose="020B0504000000000000" pitchFamily="34" charset="77"/>
              <a:cs typeface="+mn-cs"/>
            </a:endParaRPr>
          </a:p>
        </p:txBody>
      </p:sp>
      <p:pic>
        <p:nvPicPr>
          <p:cNvPr id="7" name="Picture 6" descr="Green arrows pointing to a black background&#10;&#10;Description automatically generated">
            <a:extLst>
              <a:ext uri="{FF2B5EF4-FFF2-40B4-BE49-F238E27FC236}">
                <a16:creationId xmlns:a16="http://schemas.microsoft.com/office/drawing/2014/main" id="{B2FE99FD-FD8C-5A9A-3271-E92CC71BD3F3}"/>
              </a:ext>
            </a:extLst>
          </p:cNvPr>
          <p:cNvPicPr>
            <a:picLocks noChangeAspect="1"/>
          </p:cNvPicPr>
          <p:nvPr userDrawn="1"/>
        </p:nvPicPr>
        <p:blipFill>
          <a:blip r:embed="rId2"/>
          <a:stretch>
            <a:fillRect/>
          </a:stretch>
        </p:blipFill>
        <p:spPr>
          <a:xfrm>
            <a:off x="363445" y="6314189"/>
            <a:ext cx="664039" cy="381887"/>
          </a:xfrm>
          <a:prstGeom prst="rect">
            <a:avLst/>
          </a:prstGeom>
        </p:spPr>
      </p:pic>
    </p:spTree>
    <p:extLst>
      <p:ext uri="{BB962C8B-B14F-4D97-AF65-F5344CB8AC3E}">
        <p14:creationId xmlns:p14="http://schemas.microsoft.com/office/powerpoint/2010/main" val="24401088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tx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FDBE692-FF94-4904-BF2C-DE7EDB4B6CDD}"/>
              </a:ext>
            </a:extLst>
          </p:cNvPr>
          <p:cNvSpPr>
            <a:spLocks noGrp="1"/>
          </p:cNvSpPr>
          <p:nvPr>
            <p:ph type="pic" sz="quarter" idx="19"/>
          </p:nvPr>
        </p:nvSpPr>
        <p:spPr>
          <a:xfrm>
            <a:off x="4192861" y="139926"/>
            <a:ext cx="3834481" cy="6024901"/>
          </a:xfrm>
          <a:prstGeom prst="rect">
            <a:avLst/>
          </a:prstGeom>
        </p:spPr>
        <p:txBody>
          <a:bodyPr/>
          <a:lstStyle/>
          <a:p>
            <a:endParaRPr lang="en-RO"/>
          </a:p>
        </p:txBody>
      </p:sp>
      <p:sp>
        <p:nvSpPr>
          <p:cNvPr id="9" name="Picture Placeholder 7">
            <a:extLst>
              <a:ext uri="{FF2B5EF4-FFF2-40B4-BE49-F238E27FC236}">
                <a16:creationId xmlns:a16="http://schemas.microsoft.com/office/drawing/2014/main" id="{540613B0-4E5B-CAC9-9F2F-F5E438667F66}"/>
              </a:ext>
            </a:extLst>
          </p:cNvPr>
          <p:cNvSpPr>
            <a:spLocks noGrp="1"/>
          </p:cNvSpPr>
          <p:nvPr>
            <p:ph type="pic" sz="quarter" idx="20"/>
          </p:nvPr>
        </p:nvSpPr>
        <p:spPr>
          <a:xfrm>
            <a:off x="8194113" y="139926"/>
            <a:ext cx="3834481" cy="6024901"/>
          </a:xfrm>
          <a:prstGeom prst="rect">
            <a:avLst/>
          </a:prstGeom>
        </p:spPr>
        <p:txBody>
          <a:bodyPr/>
          <a:lstStyle/>
          <a:p>
            <a:endParaRPr lang="en-RO"/>
          </a:p>
        </p:txBody>
      </p:sp>
      <p:sp>
        <p:nvSpPr>
          <p:cNvPr id="2" name="Picture Placeholder 7">
            <a:extLst>
              <a:ext uri="{FF2B5EF4-FFF2-40B4-BE49-F238E27FC236}">
                <a16:creationId xmlns:a16="http://schemas.microsoft.com/office/drawing/2014/main" id="{E3A652E4-0172-CDFB-4DA3-169E377243FE}"/>
              </a:ext>
            </a:extLst>
          </p:cNvPr>
          <p:cNvSpPr>
            <a:spLocks noGrp="1"/>
          </p:cNvSpPr>
          <p:nvPr>
            <p:ph type="pic" sz="quarter" idx="17"/>
          </p:nvPr>
        </p:nvSpPr>
        <p:spPr>
          <a:xfrm>
            <a:off x="191610" y="139926"/>
            <a:ext cx="3834481" cy="6024901"/>
          </a:xfrm>
          <a:prstGeom prst="rect">
            <a:avLst/>
          </a:prstGeom>
        </p:spPr>
        <p:txBody>
          <a:bodyPr/>
          <a:lstStyle/>
          <a:p>
            <a:endParaRPr lang="en-RO"/>
          </a:p>
        </p:txBody>
      </p:sp>
      <p:sp>
        <p:nvSpPr>
          <p:cNvPr id="10" name="TextBox 9">
            <a:extLst>
              <a:ext uri="{FF2B5EF4-FFF2-40B4-BE49-F238E27FC236}">
                <a16:creationId xmlns:a16="http://schemas.microsoft.com/office/drawing/2014/main" id="{E6EBCE66-1AAF-5929-986F-C9DF42915A3E}"/>
              </a:ext>
            </a:extLst>
          </p:cNvPr>
          <p:cNvSpPr txBox="1"/>
          <p:nvPr userDrawn="1"/>
        </p:nvSpPr>
        <p:spPr>
          <a:xfrm>
            <a:off x="1099337" y="6403791"/>
            <a:ext cx="2652859" cy="217175"/>
          </a:xfrm>
          <a:prstGeom prst="rect">
            <a:avLst/>
          </a:prstGeom>
          <a:noFill/>
        </p:spPr>
        <p:txBody>
          <a:bodyPr wrap="square" rtlCol="0">
            <a:spAutoFit/>
          </a:bodyPr>
          <a:lstStyle/>
          <a:p>
            <a:pPr marL="0" marR="0" lvl="0" indent="0" algn="l" defTabSz="914446"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rPr>
              <a:t>LOREM IPSUM_</a:t>
            </a:r>
            <a:r>
              <a:rPr kumimoji="0" lang="en-US" sz="1000" b="0" i="0" u="none" strike="noStrike" kern="1200" cap="none" spc="300" normalizeH="0" baseline="0" noProof="0" dirty="0">
                <a:ln>
                  <a:noFill/>
                </a:ln>
                <a:solidFill>
                  <a:srgbClr val="FDDB2A"/>
                </a:solidFill>
                <a:effectLst/>
                <a:uLnTx/>
                <a:uFillTx/>
                <a:latin typeface="Euclid Circular A" panose="020B0504000000000000" pitchFamily="34" charset="77"/>
                <a:ea typeface="Euclid Circular A" panose="020B0504000000000000" pitchFamily="34" charset="77"/>
                <a:cs typeface="+mn-cs"/>
              </a:rPr>
              <a:t>2023</a:t>
            </a:r>
            <a:endParaRPr kumimoji="0" lang="en-RO" sz="1000" b="0" i="0" u="none" strike="noStrike" kern="1200" cap="none" spc="300" normalizeH="0" baseline="0" noProof="0" dirty="0">
              <a:ln>
                <a:noFill/>
              </a:ln>
              <a:solidFill>
                <a:srgbClr val="FDDB2A"/>
              </a:solidFill>
              <a:effectLst/>
              <a:uLnTx/>
              <a:uFillTx/>
              <a:latin typeface="Euclid Circular A" panose="020B0504000000000000" pitchFamily="34" charset="77"/>
              <a:ea typeface="Euclid Circular A" panose="020B0504000000000000" pitchFamily="34" charset="77"/>
              <a:cs typeface="+mn-cs"/>
            </a:endParaRPr>
          </a:p>
        </p:txBody>
      </p:sp>
      <p:pic>
        <p:nvPicPr>
          <p:cNvPr id="11" name="Picture 10" descr="Green arrows pointing to a black background&#10;&#10;Description automatically generated">
            <a:extLst>
              <a:ext uri="{FF2B5EF4-FFF2-40B4-BE49-F238E27FC236}">
                <a16:creationId xmlns:a16="http://schemas.microsoft.com/office/drawing/2014/main" id="{FDF906BF-2C15-DE50-2ECE-F497414F3FDA}"/>
              </a:ext>
            </a:extLst>
          </p:cNvPr>
          <p:cNvPicPr>
            <a:picLocks noChangeAspect="1"/>
          </p:cNvPicPr>
          <p:nvPr userDrawn="1"/>
        </p:nvPicPr>
        <p:blipFill>
          <a:blip r:embed="rId2"/>
          <a:stretch>
            <a:fillRect/>
          </a:stretch>
        </p:blipFill>
        <p:spPr>
          <a:xfrm>
            <a:off x="363445" y="6314189"/>
            <a:ext cx="664039" cy="381887"/>
          </a:xfrm>
          <a:prstGeom prst="rect">
            <a:avLst/>
          </a:prstGeom>
        </p:spPr>
      </p:pic>
    </p:spTree>
    <p:extLst>
      <p:ext uri="{BB962C8B-B14F-4D97-AF65-F5344CB8AC3E}">
        <p14:creationId xmlns:p14="http://schemas.microsoft.com/office/powerpoint/2010/main" val="4026815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tx1"/>
        </a:solidFill>
        <a:effectLst/>
      </p:bgPr>
    </p:bg>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E142A4CC-8638-D404-62EA-8EBC2EA4E4CD}"/>
              </a:ext>
            </a:extLst>
          </p:cNvPr>
          <p:cNvSpPr>
            <a:spLocks noGrp="1"/>
          </p:cNvSpPr>
          <p:nvPr>
            <p:ph type="body" sz="quarter" idx="10" hasCustomPrompt="1"/>
          </p:nvPr>
        </p:nvSpPr>
        <p:spPr>
          <a:xfrm>
            <a:off x="1040523" y="471051"/>
            <a:ext cx="4351284" cy="932081"/>
          </a:xfrm>
          <a:prstGeom prst="rect">
            <a:avLst/>
          </a:prstGeom>
        </p:spPr>
        <p:txBody>
          <a:bodyPr/>
          <a:lstStyle>
            <a:lvl1pPr marL="0" indent="0">
              <a:lnSpc>
                <a:spcPct val="100000"/>
              </a:lnSpc>
              <a:buNone/>
              <a:defRPr sz="2800" b="1">
                <a:solidFill>
                  <a:srgbClr val="39AE70"/>
                </a:solidFill>
                <a:latin typeface="Euclid Circular A" panose="020B0504000000000000" pitchFamily="34" charset="77"/>
                <a:ea typeface="Euclid Circular A" panose="020B0504000000000000" pitchFamily="34" charset="77"/>
              </a:defRPr>
            </a:lvl1pPr>
          </a:lstStyle>
          <a:p>
            <a:pPr lvl="0"/>
            <a:r>
              <a:rPr lang="en-GB" dirty="0"/>
              <a:t>V1 Slide </a:t>
            </a:r>
            <a:r>
              <a:rPr lang="en-GB" dirty="0" err="1"/>
              <a:t>poza</a:t>
            </a:r>
            <a:r>
              <a:rPr lang="en-GB" dirty="0"/>
              <a:t> </a:t>
            </a:r>
            <a:r>
              <a:rPr lang="en-GB" dirty="0" err="1"/>
              <a:t>si</a:t>
            </a:r>
            <a:r>
              <a:rPr lang="en-GB" dirty="0"/>
              <a:t> text lorem ipsum</a:t>
            </a:r>
            <a:endParaRPr lang="en-RO" dirty="0"/>
          </a:p>
        </p:txBody>
      </p:sp>
      <p:sp>
        <p:nvSpPr>
          <p:cNvPr id="4" name="Text Placeholder 10">
            <a:extLst>
              <a:ext uri="{FF2B5EF4-FFF2-40B4-BE49-F238E27FC236}">
                <a16:creationId xmlns:a16="http://schemas.microsoft.com/office/drawing/2014/main" id="{FE3E7A3C-6572-11DA-5C30-15B05F74A1CD}"/>
              </a:ext>
            </a:extLst>
          </p:cNvPr>
          <p:cNvSpPr>
            <a:spLocks noGrp="1"/>
          </p:cNvSpPr>
          <p:nvPr>
            <p:ph type="body" sz="quarter" idx="14" hasCustomPrompt="1"/>
          </p:nvPr>
        </p:nvSpPr>
        <p:spPr>
          <a:xfrm>
            <a:off x="1040523" y="1772817"/>
            <a:ext cx="4335518" cy="932081"/>
          </a:xfrm>
          <a:prstGeom prst="rect">
            <a:avLst/>
          </a:prstGeom>
        </p:spPr>
        <p:txBody>
          <a:bodyPr/>
          <a:lstStyle>
            <a:lvl1pPr marL="0" indent="0">
              <a:lnSpc>
                <a:spcPct val="100000"/>
              </a:lnSpc>
              <a:buNone/>
              <a:defRPr sz="1600" b="1">
                <a:solidFill>
                  <a:srgbClr val="39AE70"/>
                </a:solidFill>
                <a:latin typeface="Euclid Circular A" panose="020B0504000000000000" pitchFamily="34" charset="77"/>
                <a:ea typeface="Euclid Circular A" panose="020B0504000000000000" pitchFamily="34" charset="77"/>
              </a:defRPr>
            </a:lvl1pPr>
          </a:lstStyle>
          <a:p>
            <a:pPr lvl="0"/>
            <a:r>
              <a:rPr lang="en-GB" dirty="0"/>
              <a:t>Euclid Circular A 16 </a:t>
            </a:r>
            <a:r>
              <a:rPr lang="en-GB" dirty="0" err="1"/>
              <a:t>pt</a:t>
            </a:r>
            <a:r>
              <a:rPr lang="en-GB" dirty="0"/>
              <a:t> movement, highly participative, that rallies everyone up for a bigger collective purpose. </a:t>
            </a:r>
            <a:endParaRPr lang="en-RO" dirty="0"/>
          </a:p>
        </p:txBody>
      </p:sp>
      <p:sp>
        <p:nvSpPr>
          <p:cNvPr id="5" name="Text Placeholder 10">
            <a:extLst>
              <a:ext uri="{FF2B5EF4-FFF2-40B4-BE49-F238E27FC236}">
                <a16:creationId xmlns:a16="http://schemas.microsoft.com/office/drawing/2014/main" id="{EDA21EDD-DF8B-520E-A16E-21F7E0DD034B}"/>
              </a:ext>
            </a:extLst>
          </p:cNvPr>
          <p:cNvSpPr>
            <a:spLocks noGrp="1"/>
          </p:cNvSpPr>
          <p:nvPr>
            <p:ph type="body" sz="quarter" idx="15" hasCustomPrompt="1"/>
          </p:nvPr>
        </p:nvSpPr>
        <p:spPr>
          <a:xfrm>
            <a:off x="1040523" y="2936016"/>
            <a:ext cx="4335518" cy="3214062"/>
          </a:xfrm>
          <a:prstGeom prst="rect">
            <a:avLst/>
          </a:prstGeom>
        </p:spPr>
        <p:txBody>
          <a:bodyPr/>
          <a:lstStyle>
            <a:lvl1pPr marL="0" indent="0">
              <a:lnSpc>
                <a:spcPct val="100000"/>
              </a:lnSpc>
              <a:buNone/>
              <a:defRPr sz="1100" b="1">
                <a:solidFill>
                  <a:schemeClr val="bg1"/>
                </a:solidFill>
                <a:latin typeface="Euclid Circular A" panose="020B0504000000000000" pitchFamily="34" charset="77"/>
                <a:ea typeface="Euclid Circular A" panose="020B0504000000000000" pitchFamily="34" charset="77"/>
              </a:defRPr>
            </a:lvl1pPr>
          </a:lstStyle>
          <a:p>
            <a:pPr lvl="0"/>
            <a:r>
              <a:rPr lang="en-GB" dirty="0"/>
              <a:t>Euclid Circular A 11 </a:t>
            </a:r>
            <a:r>
              <a:rPr lang="en-GB" dirty="0" err="1"/>
              <a:t>pt</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Curabitur</a:t>
            </a:r>
            <a:r>
              <a:rPr lang="en-GB" dirty="0"/>
              <a:t> </a:t>
            </a:r>
            <a:r>
              <a:rPr lang="en-GB" dirty="0" err="1"/>
              <a:t>iaculis</a:t>
            </a:r>
            <a:r>
              <a:rPr lang="en-GB" dirty="0"/>
              <a:t> </a:t>
            </a:r>
            <a:r>
              <a:rPr lang="en-GB" dirty="0" err="1"/>
              <a:t>condimentum</a:t>
            </a:r>
            <a:r>
              <a:rPr lang="en-GB" dirty="0"/>
              <a:t> </a:t>
            </a:r>
            <a:r>
              <a:rPr lang="en-GB" dirty="0" err="1"/>
              <a:t>iaculis</a:t>
            </a:r>
            <a:r>
              <a:rPr lang="en-GB" dirty="0"/>
              <a:t>. Donec </a:t>
            </a:r>
            <a:r>
              <a:rPr lang="en-GB" dirty="0" err="1"/>
              <a:t>sed</a:t>
            </a:r>
            <a:r>
              <a:rPr lang="en-GB" dirty="0"/>
              <a:t> </a:t>
            </a:r>
            <a:r>
              <a:rPr lang="en-GB" dirty="0" err="1"/>
              <a:t>metus</a:t>
            </a:r>
            <a:r>
              <a:rPr lang="en-GB" dirty="0"/>
              <a:t> </a:t>
            </a:r>
            <a:r>
              <a:rPr lang="en-GB" dirty="0" err="1"/>
              <a:t>quis</a:t>
            </a:r>
            <a:r>
              <a:rPr lang="en-GB" dirty="0"/>
              <a:t> nisi auctor </a:t>
            </a:r>
            <a:r>
              <a:rPr lang="en-GB" dirty="0" err="1"/>
              <a:t>pellentesque</a:t>
            </a:r>
            <a:r>
              <a:rPr lang="en-GB" dirty="0"/>
              <a:t> </a:t>
            </a:r>
            <a:r>
              <a:rPr lang="en-GB" dirty="0" err="1"/>
              <a:t>eget</a:t>
            </a:r>
            <a:r>
              <a:rPr lang="en-GB" dirty="0"/>
              <a:t> </a:t>
            </a:r>
            <a:r>
              <a:rPr lang="en-GB" dirty="0" err="1"/>
              <a:t>eget</a:t>
            </a:r>
            <a:r>
              <a:rPr lang="en-GB" dirty="0"/>
              <a:t> </a:t>
            </a:r>
            <a:r>
              <a:rPr lang="en-GB" dirty="0" err="1"/>
              <a:t>tortor</a:t>
            </a:r>
            <a:r>
              <a:rPr lang="en-GB" dirty="0"/>
              <a:t>.  </a:t>
            </a:r>
            <a:r>
              <a:rPr lang="en-GB" dirty="0" err="1"/>
              <a:t>Quisque</a:t>
            </a:r>
            <a:r>
              <a:rPr lang="en-GB" dirty="0"/>
              <a:t> non </a:t>
            </a:r>
            <a:r>
              <a:rPr lang="en-GB" dirty="0" err="1"/>
              <a:t>suscipit</a:t>
            </a:r>
            <a:r>
              <a:rPr lang="en-GB" dirty="0"/>
              <a:t> </a:t>
            </a:r>
            <a:r>
              <a:rPr lang="en-GB" dirty="0" err="1"/>
              <a:t>arcu</a:t>
            </a:r>
            <a:r>
              <a:rPr lang="en-GB" dirty="0"/>
              <a:t>. </a:t>
            </a:r>
            <a:r>
              <a:rPr lang="en-GB" dirty="0" err="1"/>
              <a:t>Vivamus</a:t>
            </a:r>
            <a:r>
              <a:rPr lang="en-GB" dirty="0"/>
              <a:t> </a:t>
            </a:r>
            <a:r>
              <a:rPr lang="en-GB" dirty="0" err="1"/>
              <a:t>quis</a:t>
            </a:r>
            <a:r>
              <a:rPr lang="en-GB" dirty="0"/>
              <a:t> eros </a:t>
            </a:r>
            <a:r>
              <a:rPr lang="en-GB" dirty="0" err="1"/>
              <a:t>sed</a:t>
            </a:r>
            <a:r>
              <a:rPr lang="en-GB" dirty="0"/>
              <a:t> </a:t>
            </a:r>
            <a:r>
              <a:rPr lang="en-GB" dirty="0" err="1"/>
              <a:t>risus</a:t>
            </a:r>
            <a:r>
              <a:rPr lang="en-GB" dirty="0"/>
              <a:t> </a:t>
            </a:r>
            <a:r>
              <a:rPr lang="en-GB" dirty="0" err="1"/>
              <a:t>ultricies</a:t>
            </a:r>
            <a:r>
              <a:rPr lang="en-GB" dirty="0"/>
              <a:t> </a:t>
            </a:r>
            <a:r>
              <a:rPr lang="en-GB" dirty="0" err="1"/>
              <a:t>tincidunt</a:t>
            </a:r>
            <a:r>
              <a:rPr lang="en-GB" dirty="0"/>
              <a:t> at </a:t>
            </a:r>
            <a:r>
              <a:rPr lang="en-GB" dirty="0" err="1"/>
              <a:t>eu</a:t>
            </a:r>
            <a:r>
              <a:rPr lang="en-GB" dirty="0"/>
              <a:t> </a:t>
            </a:r>
            <a:r>
              <a:rPr lang="en-GB" dirty="0" err="1"/>
              <a:t>turpis</a:t>
            </a:r>
            <a:r>
              <a:rPr lang="en-GB" dirty="0"/>
              <a:t>. </a:t>
            </a:r>
            <a:r>
              <a:rPr lang="en-GB" dirty="0" err="1"/>
              <a:t>Quisque</a:t>
            </a:r>
            <a:r>
              <a:rPr lang="en-GB" dirty="0"/>
              <a:t> id ipsum at libero fermentum vestibulum </a:t>
            </a:r>
            <a:r>
              <a:rPr lang="en-GB" dirty="0" err="1"/>
              <a:t>eget</a:t>
            </a:r>
            <a:r>
              <a:rPr lang="en-GB" dirty="0"/>
              <a:t> non </a:t>
            </a:r>
            <a:r>
              <a:rPr lang="en-GB" dirty="0" err="1"/>
              <a:t>purus</a:t>
            </a:r>
            <a:r>
              <a:rPr lang="en-GB" dirty="0"/>
              <a:t>.     Integer </a:t>
            </a:r>
            <a:r>
              <a:rPr lang="en-GB" dirty="0" err="1"/>
              <a:t>nec</a:t>
            </a:r>
            <a:r>
              <a:rPr lang="en-GB" dirty="0"/>
              <a:t> </a:t>
            </a:r>
            <a:r>
              <a:rPr lang="en-GB" dirty="0" err="1"/>
              <a:t>metus</a:t>
            </a:r>
            <a:r>
              <a:rPr lang="en-GB" dirty="0"/>
              <a:t> ex. </a:t>
            </a:r>
            <a:r>
              <a:rPr lang="en-GB" dirty="0" err="1"/>
              <a:t>Aliquam</a:t>
            </a:r>
            <a:r>
              <a:rPr lang="en-GB" dirty="0"/>
              <a:t> </a:t>
            </a:r>
            <a:r>
              <a:rPr lang="en-GB" dirty="0" err="1"/>
              <a:t>hendrerit</a:t>
            </a:r>
            <a:r>
              <a:rPr lang="en-GB" dirty="0"/>
              <a:t> </a:t>
            </a:r>
            <a:r>
              <a:rPr lang="en-GB" dirty="0" err="1"/>
              <a:t>tellus</a:t>
            </a:r>
            <a:r>
              <a:rPr lang="en-GB" dirty="0"/>
              <a:t> </a:t>
            </a:r>
            <a:r>
              <a:rPr lang="en-GB" dirty="0" err="1"/>
              <a:t>augue</a:t>
            </a:r>
            <a:r>
              <a:rPr lang="en-GB" dirty="0"/>
              <a:t>, </a:t>
            </a:r>
            <a:r>
              <a:rPr lang="en-GB" dirty="0" err="1"/>
              <a:t>sagittis</a:t>
            </a:r>
            <a:r>
              <a:rPr lang="en-GB" dirty="0"/>
              <a:t> </a:t>
            </a:r>
            <a:r>
              <a:rPr lang="en-GB" dirty="0" err="1"/>
              <a:t>finibus</a:t>
            </a:r>
            <a:r>
              <a:rPr lang="en-GB" dirty="0"/>
              <a:t> </a:t>
            </a:r>
            <a:r>
              <a:rPr lang="en-GB" dirty="0" err="1"/>
              <a:t>turpis</a:t>
            </a:r>
            <a:r>
              <a:rPr lang="en-GB" dirty="0"/>
              <a:t> </a:t>
            </a:r>
            <a:r>
              <a:rPr lang="en-GB" dirty="0" err="1"/>
              <a:t>congue</a:t>
            </a:r>
            <a:r>
              <a:rPr lang="en-GB" dirty="0"/>
              <a:t> </a:t>
            </a:r>
            <a:r>
              <a:rPr lang="en-GB" dirty="0" err="1"/>
              <a:t>nec</a:t>
            </a:r>
            <a:r>
              <a:rPr lang="en-GB" dirty="0"/>
              <a:t>. </a:t>
            </a:r>
            <a:r>
              <a:rPr lang="en-GB" dirty="0" err="1"/>
              <a:t>Suspendisse</a:t>
            </a:r>
            <a:r>
              <a:rPr lang="en-GB" dirty="0"/>
              <a:t> </a:t>
            </a:r>
            <a:r>
              <a:rPr lang="en-GB" dirty="0" err="1"/>
              <a:t>potenti</a:t>
            </a:r>
            <a:r>
              <a:rPr lang="en-GB" dirty="0"/>
              <a:t>. </a:t>
            </a:r>
            <a:r>
              <a:rPr lang="en-GB" dirty="0" err="1"/>
              <a:t>Fusce</a:t>
            </a:r>
            <a:r>
              <a:rPr lang="en-GB" dirty="0"/>
              <a:t> </a:t>
            </a:r>
            <a:r>
              <a:rPr lang="en-GB" dirty="0" err="1"/>
              <a:t>condimentum</a:t>
            </a:r>
            <a:r>
              <a:rPr lang="en-GB" dirty="0"/>
              <a:t> </a:t>
            </a:r>
            <a:r>
              <a:rPr lang="en-GB" dirty="0" err="1"/>
              <a:t>suscipit</a:t>
            </a:r>
            <a:r>
              <a:rPr lang="en-GB" dirty="0"/>
              <a:t> </a:t>
            </a:r>
            <a:r>
              <a:rPr lang="en-GB" dirty="0" err="1"/>
              <a:t>turpis</a:t>
            </a:r>
            <a:r>
              <a:rPr lang="en-GB" dirty="0"/>
              <a:t> </a:t>
            </a:r>
            <a:r>
              <a:rPr lang="en-GB" dirty="0" err="1"/>
              <a:t>nec</a:t>
            </a:r>
            <a:r>
              <a:rPr lang="en-GB" dirty="0"/>
              <a:t> gravida.  Duis </a:t>
            </a:r>
            <a:r>
              <a:rPr lang="en-GB" dirty="0" err="1"/>
              <a:t>ut</a:t>
            </a:r>
            <a:r>
              <a:rPr lang="en-GB" dirty="0"/>
              <a:t> </a:t>
            </a:r>
            <a:r>
              <a:rPr lang="en-GB" dirty="0" err="1"/>
              <a:t>nulla</a:t>
            </a:r>
            <a:r>
              <a:rPr lang="en-GB" dirty="0"/>
              <a:t> semper, fermentum </a:t>
            </a:r>
            <a:r>
              <a:rPr lang="en-GB" dirty="0" err="1"/>
              <a:t>lacus</a:t>
            </a:r>
            <a:r>
              <a:rPr lang="en-GB" dirty="0"/>
              <a:t> et, </a:t>
            </a:r>
            <a:r>
              <a:rPr lang="en-GB" dirty="0" err="1"/>
              <a:t>vehicula</a:t>
            </a:r>
            <a:r>
              <a:rPr lang="en-GB" dirty="0"/>
              <a:t> </a:t>
            </a:r>
            <a:r>
              <a:rPr lang="en-GB" dirty="0" err="1"/>
              <a:t>nulla</a:t>
            </a:r>
            <a:r>
              <a:rPr lang="en-GB" dirty="0"/>
              <a:t>.    Integer </a:t>
            </a:r>
            <a:r>
              <a:rPr lang="en-GB" dirty="0" err="1"/>
              <a:t>nec</a:t>
            </a:r>
            <a:r>
              <a:rPr lang="en-GB" dirty="0"/>
              <a:t> </a:t>
            </a:r>
            <a:r>
              <a:rPr lang="en-GB" dirty="0" err="1"/>
              <a:t>metus</a:t>
            </a:r>
            <a:r>
              <a:rPr lang="en-GB" dirty="0"/>
              <a:t> ex. </a:t>
            </a:r>
            <a:r>
              <a:rPr lang="en-GB" dirty="0" err="1"/>
              <a:t>Aliquam</a:t>
            </a:r>
            <a:r>
              <a:rPr lang="en-GB" dirty="0"/>
              <a:t> </a:t>
            </a:r>
            <a:r>
              <a:rPr lang="en-GB" dirty="0" err="1"/>
              <a:t>hendrerit</a:t>
            </a:r>
            <a:r>
              <a:rPr lang="en-GB" dirty="0"/>
              <a:t> </a:t>
            </a:r>
            <a:r>
              <a:rPr lang="en-GB" dirty="0" err="1"/>
              <a:t>tellus</a:t>
            </a:r>
            <a:r>
              <a:rPr lang="en-GB" dirty="0"/>
              <a:t> </a:t>
            </a:r>
            <a:r>
              <a:rPr lang="en-GB" dirty="0" err="1"/>
              <a:t>augue</a:t>
            </a:r>
            <a:r>
              <a:rPr lang="en-GB" dirty="0"/>
              <a:t>, </a:t>
            </a:r>
            <a:r>
              <a:rPr lang="en-GB" dirty="0" err="1"/>
              <a:t>sagittis</a:t>
            </a:r>
            <a:r>
              <a:rPr lang="en-GB" dirty="0"/>
              <a:t> </a:t>
            </a:r>
            <a:r>
              <a:rPr lang="en-GB" dirty="0" err="1"/>
              <a:t>finibus</a:t>
            </a:r>
            <a:r>
              <a:rPr lang="en-GB" dirty="0"/>
              <a:t> </a:t>
            </a:r>
            <a:r>
              <a:rPr lang="en-GB" dirty="0" err="1"/>
              <a:t>turpis</a:t>
            </a:r>
            <a:r>
              <a:rPr lang="en-GB" dirty="0"/>
              <a:t> </a:t>
            </a:r>
            <a:r>
              <a:rPr lang="en-GB" dirty="0" err="1"/>
              <a:t>congue</a:t>
            </a:r>
            <a:r>
              <a:rPr lang="en-GB" dirty="0"/>
              <a:t> </a:t>
            </a:r>
            <a:r>
              <a:rPr lang="en-GB" dirty="0" err="1"/>
              <a:t>nec</a:t>
            </a:r>
            <a:r>
              <a:rPr lang="en-GB" dirty="0"/>
              <a:t>. </a:t>
            </a:r>
            <a:r>
              <a:rPr lang="en-GB" dirty="0" err="1"/>
              <a:t>Suspendisse</a:t>
            </a:r>
            <a:r>
              <a:rPr lang="en-GB" dirty="0"/>
              <a:t> </a:t>
            </a:r>
            <a:r>
              <a:rPr lang="en-GB" dirty="0" err="1"/>
              <a:t>potenti</a:t>
            </a:r>
            <a:r>
              <a:rPr lang="en-GB" dirty="0"/>
              <a:t>.  </a:t>
            </a:r>
            <a:r>
              <a:rPr lang="en-GB" dirty="0" err="1"/>
              <a:t>Fusce</a:t>
            </a:r>
            <a:r>
              <a:rPr lang="en-GB" dirty="0"/>
              <a:t> </a:t>
            </a:r>
            <a:r>
              <a:rPr lang="en-GB" dirty="0" err="1"/>
              <a:t>condimentum</a:t>
            </a:r>
            <a:r>
              <a:rPr lang="en-GB" dirty="0"/>
              <a:t> </a:t>
            </a:r>
            <a:r>
              <a:rPr lang="en-GB" dirty="0" err="1"/>
              <a:t>suscipit</a:t>
            </a:r>
            <a:r>
              <a:rPr lang="en-GB" dirty="0"/>
              <a:t>. </a:t>
            </a:r>
            <a:endParaRPr lang="en-RO" dirty="0"/>
          </a:p>
        </p:txBody>
      </p:sp>
      <p:sp>
        <p:nvSpPr>
          <p:cNvPr id="9" name="Picture Placeholder 7">
            <a:extLst>
              <a:ext uri="{FF2B5EF4-FFF2-40B4-BE49-F238E27FC236}">
                <a16:creationId xmlns:a16="http://schemas.microsoft.com/office/drawing/2014/main" id="{540613B0-4E5B-CAC9-9F2F-F5E438667F66}"/>
              </a:ext>
            </a:extLst>
          </p:cNvPr>
          <p:cNvSpPr>
            <a:spLocks noGrp="1"/>
          </p:cNvSpPr>
          <p:nvPr>
            <p:ph type="pic" sz="quarter" idx="20"/>
          </p:nvPr>
        </p:nvSpPr>
        <p:spPr>
          <a:xfrm>
            <a:off x="6630392" y="1351263"/>
            <a:ext cx="2236422" cy="4125711"/>
          </a:xfrm>
          <a:prstGeom prst="rect">
            <a:avLst/>
          </a:prstGeom>
        </p:spPr>
        <p:txBody>
          <a:bodyPr/>
          <a:lstStyle/>
          <a:p>
            <a:endParaRPr lang="en-RO" dirty="0"/>
          </a:p>
        </p:txBody>
      </p:sp>
      <p:sp>
        <p:nvSpPr>
          <p:cNvPr id="28" name="Picture Placeholder 7">
            <a:extLst>
              <a:ext uri="{FF2B5EF4-FFF2-40B4-BE49-F238E27FC236}">
                <a16:creationId xmlns:a16="http://schemas.microsoft.com/office/drawing/2014/main" id="{DF6B0F0A-FEDE-CC91-AF14-EB9DB9B9DD35}"/>
              </a:ext>
            </a:extLst>
          </p:cNvPr>
          <p:cNvSpPr>
            <a:spLocks noGrp="1"/>
          </p:cNvSpPr>
          <p:nvPr>
            <p:ph type="pic" sz="quarter" idx="21"/>
          </p:nvPr>
        </p:nvSpPr>
        <p:spPr>
          <a:xfrm>
            <a:off x="9273778" y="1351263"/>
            <a:ext cx="2236422" cy="4125711"/>
          </a:xfrm>
          <a:prstGeom prst="rect">
            <a:avLst/>
          </a:prstGeom>
        </p:spPr>
        <p:txBody>
          <a:bodyPr/>
          <a:lstStyle/>
          <a:p>
            <a:endParaRPr lang="en-RO" dirty="0"/>
          </a:p>
        </p:txBody>
      </p:sp>
      <p:grpSp>
        <p:nvGrpSpPr>
          <p:cNvPr id="18" name="Group 17">
            <a:extLst>
              <a:ext uri="{FF2B5EF4-FFF2-40B4-BE49-F238E27FC236}">
                <a16:creationId xmlns:a16="http://schemas.microsoft.com/office/drawing/2014/main" id="{D2F9F5AF-54BA-7458-60D3-F1CF1F7A854B}"/>
              </a:ext>
            </a:extLst>
          </p:cNvPr>
          <p:cNvGrpSpPr/>
          <p:nvPr userDrawn="1"/>
        </p:nvGrpSpPr>
        <p:grpSpPr>
          <a:xfrm>
            <a:off x="6618434" y="1158950"/>
            <a:ext cx="2254102" cy="4433777"/>
            <a:chOff x="6687881" y="1158949"/>
            <a:chExt cx="2254102" cy="4433777"/>
          </a:xfrm>
        </p:grpSpPr>
        <p:sp>
          <p:nvSpPr>
            <p:cNvPr id="19" name="Rounded Rectangle 18">
              <a:extLst>
                <a:ext uri="{FF2B5EF4-FFF2-40B4-BE49-F238E27FC236}">
                  <a16:creationId xmlns:a16="http://schemas.microsoft.com/office/drawing/2014/main" id="{EF5FE5DD-4E1B-EBB3-9A79-739838426894}"/>
                </a:ext>
              </a:extLst>
            </p:cNvPr>
            <p:cNvSpPr/>
            <p:nvPr/>
          </p:nvSpPr>
          <p:spPr>
            <a:xfrm>
              <a:off x="6687881" y="1158949"/>
              <a:ext cx="2254102" cy="4433777"/>
            </a:xfrm>
            <a:prstGeom prst="roundRect">
              <a:avLst>
                <a:gd name="adj" fmla="val 6990"/>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sz="1800"/>
            </a:p>
          </p:txBody>
        </p:sp>
        <p:sp>
          <p:nvSpPr>
            <p:cNvPr id="20" name="Rounded Rectangle 19">
              <a:extLst>
                <a:ext uri="{FF2B5EF4-FFF2-40B4-BE49-F238E27FC236}">
                  <a16:creationId xmlns:a16="http://schemas.microsoft.com/office/drawing/2014/main" id="{8E44E983-39A2-B51A-DF80-DC2B3B1041D8}"/>
                </a:ext>
              </a:extLst>
            </p:cNvPr>
            <p:cNvSpPr/>
            <p:nvPr/>
          </p:nvSpPr>
          <p:spPr>
            <a:xfrm>
              <a:off x="7495955" y="1158950"/>
              <a:ext cx="637954" cy="74160"/>
            </a:xfrm>
            <a:prstGeom prst="roundRect">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sz="1800"/>
            </a:p>
          </p:txBody>
        </p:sp>
      </p:grpSp>
      <p:grpSp>
        <p:nvGrpSpPr>
          <p:cNvPr id="23" name="Group 22">
            <a:extLst>
              <a:ext uri="{FF2B5EF4-FFF2-40B4-BE49-F238E27FC236}">
                <a16:creationId xmlns:a16="http://schemas.microsoft.com/office/drawing/2014/main" id="{13E22FDB-0B10-D87C-0553-FE54F242C524}"/>
              </a:ext>
            </a:extLst>
          </p:cNvPr>
          <p:cNvGrpSpPr/>
          <p:nvPr userDrawn="1"/>
        </p:nvGrpSpPr>
        <p:grpSpPr>
          <a:xfrm>
            <a:off x="9264352" y="1158950"/>
            <a:ext cx="2254102" cy="4433777"/>
            <a:chOff x="6687881" y="1158949"/>
            <a:chExt cx="2254102" cy="4433777"/>
          </a:xfrm>
        </p:grpSpPr>
        <p:sp>
          <p:nvSpPr>
            <p:cNvPr id="24" name="Rounded Rectangle 23">
              <a:extLst>
                <a:ext uri="{FF2B5EF4-FFF2-40B4-BE49-F238E27FC236}">
                  <a16:creationId xmlns:a16="http://schemas.microsoft.com/office/drawing/2014/main" id="{0F8EC83B-FEBE-697D-0C00-B620763F2201}"/>
                </a:ext>
              </a:extLst>
            </p:cNvPr>
            <p:cNvSpPr/>
            <p:nvPr/>
          </p:nvSpPr>
          <p:spPr>
            <a:xfrm>
              <a:off x="6687881" y="1158949"/>
              <a:ext cx="2254102" cy="4433777"/>
            </a:xfrm>
            <a:prstGeom prst="roundRect">
              <a:avLst>
                <a:gd name="adj" fmla="val 6990"/>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sz="1800"/>
            </a:p>
          </p:txBody>
        </p:sp>
        <p:sp>
          <p:nvSpPr>
            <p:cNvPr id="25" name="Rounded Rectangle 24">
              <a:extLst>
                <a:ext uri="{FF2B5EF4-FFF2-40B4-BE49-F238E27FC236}">
                  <a16:creationId xmlns:a16="http://schemas.microsoft.com/office/drawing/2014/main" id="{2B2230E4-4E50-1D99-489A-AFF09E156BDD}"/>
                </a:ext>
              </a:extLst>
            </p:cNvPr>
            <p:cNvSpPr/>
            <p:nvPr/>
          </p:nvSpPr>
          <p:spPr>
            <a:xfrm>
              <a:off x="7495955" y="1158950"/>
              <a:ext cx="637954" cy="74160"/>
            </a:xfrm>
            <a:prstGeom prst="roundRect">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sz="1800"/>
            </a:p>
          </p:txBody>
        </p:sp>
      </p:grpSp>
      <p:sp>
        <p:nvSpPr>
          <p:cNvPr id="49" name="TextBox 48">
            <a:extLst>
              <a:ext uri="{FF2B5EF4-FFF2-40B4-BE49-F238E27FC236}">
                <a16:creationId xmlns:a16="http://schemas.microsoft.com/office/drawing/2014/main" id="{ECE81F91-DE2B-5066-F2D6-4A14623819D0}"/>
              </a:ext>
            </a:extLst>
          </p:cNvPr>
          <p:cNvSpPr txBox="1"/>
          <p:nvPr userDrawn="1"/>
        </p:nvSpPr>
        <p:spPr>
          <a:xfrm>
            <a:off x="1099337" y="6403791"/>
            <a:ext cx="2652859" cy="217175"/>
          </a:xfrm>
          <a:prstGeom prst="rect">
            <a:avLst/>
          </a:prstGeom>
          <a:noFill/>
        </p:spPr>
        <p:txBody>
          <a:bodyPr wrap="square" rtlCol="0">
            <a:spAutoFit/>
          </a:bodyPr>
          <a:lstStyle/>
          <a:p>
            <a:pPr marL="0" marR="0" lvl="0" indent="0" algn="l" defTabSz="914446"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rPr>
              <a:t>LOREM IPSUM_</a:t>
            </a:r>
            <a:r>
              <a:rPr kumimoji="0" lang="en-US" sz="1000" b="0" i="0" u="none" strike="noStrike" kern="1200" cap="none" spc="300" normalizeH="0" baseline="0" noProof="0" dirty="0">
                <a:ln>
                  <a:noFill/>
                </a:ln>
                <a:solidFill>
                  <a:srgbClr val="FDDB2A"/>
                </a:solidFill>
                <a:effectLst/>
                <a:uLnTx/>
                <a:uFillTx/>
                <a:latin typeface="Euclid Circular A" panose="020B0504000000000000" pitchFamily="34" charset="77"/>
                <a:ea typeface="Euclid Circular A" panose="020B0504000000000000" pitchFamily="34" charset="77"/>
                <a:cs typeface="+mn-cs"/>
              </a:rPr>
              <a:t>2023</a:t>
            </a:r>
            <a:endParaRPr kumimoji="0" lang="en-RO" sz="1000" b="0" i="0" u="none" strike="noStrike" kern="1200" cap="none" spc="300" normalizeH="0" baseline="0" noProof="0" dirty="0">
              <a:ln>
                <a:noFill/>
              </a:ln>
              <a:solidFill>
                <a:srgbClr val="FDDB2A"/>
              </a:solidFill>
              <a:effectLst/>
              <a:uLnTx/>
              <a:uFillTx/>
              <a:latin typeface="Euclid Circular A" panose="020B0504000000000000" pitchFamily="34" charset="77"/>
              <a:ea typeface="Euclid Circular A" panose="020B0504000000000000" pitchFamily="34" charset="77"/>
              <a:cs typeface="+mn-cs"/>
            </a:endParaRPr>
          </a:p>
        </p:txBody>
      </p:sp>
      <p:pic>
        <p:nvPicPr>
          <p:cNvPr id="50" name="Picture 49" descr="Green arrows pointing to a black background&#10;&#10;Description automatically generated">
            <a:extLst>
              <a:ext uri="{FF2B5EF4-FFF2-40B4-BE49-F238E27FC236}">
                <a16:creationId xmlns:a16="http://schemas.microsoft.com/office/drawing/2014/main" id="{40F257C0-3229-6F4E-6CDC-DA71079773B5}"/>
              </a:ext>
            </a:extLst>
          </p:cNvPr>
          <p:cNvPicPr>
            <a:picLocks noChangeAspect="1"/>
          </p:cNvPicPr>
          <p:nvPr userDrawn="1"/>
        </p:nvPicPr>
        <p:blipFill>
          <a:blip r:embed="rId2"/>
          <a:stretch>
            <a:fillRect/>
          </a:stretch>
        </p:blipFill>
        <p:spPr>
          <a:xfrm>
            <a:off x="363445" y="6314189"/>
            <a:ext cx="664039" cy="381887"/>
          </a:xfrm>
          <a:prstGeom prst="rect">
            <a:avLst/>
          </a:prstGeom>
        </p:spPr>
      </p:pic>
    </p:spTree>
    <p:extLst>
      <p:ext uri="{BB962C8B-B14F-4D97-AF65-F5344CB8AC3E}">
        <p14:creationId xmlns:p14="http://schemas.microsoft.com/office/powerpoint/2010/main" val="10345589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bg1"/>
        </a:solidFill>
        <a:effectLst/>
      </p:bgPr>
    </p:bg>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E142A4CC-8638-D404-62EA-8EBC2EA4E4CD}"/>
              </a:ext>
            </a:extLst>
          </p:cNvPr>
          <p:cNvSpPr>
            <a:spLocks noGrp="1"/>
          </p:cNvSpPr>
          <p:nvPr>
            <p:ph type="body" sz="quarter" idx="10" hasCustomPrompt="1"/>
          </p:nvPr>
        </p:nvSpPr>
        <p:spPr>
          <a:xfrm>
            <a:off x="1040523" y="471051"/>
            <a:ext cx="4351284" cy="932081"/>
          </a:xfrm>
          <a:prstGeom prst="rect">
            <a:avLst/>
          </a:prstGeom>
        </p:spPr>
        <p:txBody>
          <a:bodyPr/>
          <a:lstStyle>
            <a:lvl1pPr marL="0" indent="0">
              <a:lnSpc>
                <a:spcPct val="100000"/>
              </a:lnSpc>
              <a:buNone/>
              <a:defRPr sz="2800" b="1">
                <a:solidFill>
                  <a:srgbClr val="FDDB2A"/>
                </a:solidFill>
                <a:latin typeface="Euclid Circular A" panose="020B0504000000000000" pitchFamily="34" charset="77"/>
                <a:ea typeface="Euclid Circular A" panose="020B0504000000000000" pitchFamily="34" charset="77"/>
              </a:defRPr>
            </a:lvl1pPr>
          </a:lstStyle>
          <a:p>
            <a:pPr lvl="0"/>
            <a:r>
              <a:rPr lang="en-GB" dirty="0"/>
              <a:t>V1 Slide </a:t>
            </a:r>
            <a:r>
              <a:rPr lang="en-GB" dirty="0" err="1"/>
              <a:t>poza</a:t>
            </a:r>
            <a:r>
              <a:rPr lang="en-GB" dirty="0"/>
              <a:t> </a:t>
            </a:r>
            <a:r>
              <a:rPr lang="en-GB" dirty="0" err="1"/>
              <a:t>si</a:t>
            </a:r>
            <a:r>
              <a:rPr lang="en-GB" dirty="0"/>
              <a:t> text lorem ipsum</a:t>
            </a:r>
            <a:endParaRPr lang="en-RO" dirty="0"/>
          </a:p>
        </p:txBody>
      </p:sp>
      <p:sp>
        <p:nvSpPr>
          <p:cNvPr id="4" name="Text Placeholder 10">
            <a:extLst>
              <a:ext uri="{FF2B5EF4-FFF2-40B4-BE49-F238E27FC236}">
                <a16:creationId xmlns:a16="http://schemas.microsoft.com/office/drawing/2014/main" id="{FE3E7A3C-6572-11DA-5C30-15B05F74A1CD}"/>
              </a:ext>
            </a:extLst>
          </p:cNvPr>
          <p:cNvSpPr>
            <a:spLocks noGrp="1"/>
          </p:cNvSpPr>
          <p:nvPr>
            <p:ph type="body" sz="quarter" idx="14" hasCustomPrompt="1"/>
          </p:nvPr>
        </p:nvSpPr>
        <p:spPr>
          <a:xfrm>
            <a:off x="1040523" y="1772817"/>
            <a:ext cx="4335518" cy="932081"/>
          </a:xfrm>
          <a:prstGeom prst="rect">
            <a:avLst/>
          </a:prstGeom>
        </p:spPr>
        <p:txBody>
          <a:bodyPr/>
          <a:lstStyle>
            <a:lvl1pPr marL="0" indent="0">
              <a:lnSpc>
                <a:spcPct val="100000"/>
              </a:lnSpc>
              <a:buNone/>
              <a:defRPr sz="1600" b="1">
                <a:solidFill>
                  <a:srgbClr val="FDDB2A"/>
                </a:solidFill>
                <a:latin typeface="Euclid Circular A" panose="020B0504000000000000" pitchFamily="34" charset="77"/>
                <a:ea typeface="Euclid Circular A" panose="020B0504000000000000" pitchFamily="34" charset="77"/>
              </a:defRPr>
            </a:lvl1pPr>
          </a:lstStyle>
          <a:p>
            <a:pPr lvl="0"/>
            <a:r>
              <a:rPr lang="en-GB" dirty="0"/>
              <a:t>Euclid Circular A 16 </a:t>
            </a:r>
            <a:r>
              <a:rPr lang="en-GB" dirty="0" err="1"/>
              <a:t>pt</a:t>
            </a:r>
            <a:r>
              <a:rPr lang="en-GB" dirty="0"/>
              <a:t> movement, highly participative, that rallies everyone up for a bigger collective purpose. </a:t>
            </a:r>
            <a:endParaRPr lang="en-RO" dirty="0"/>
          </a:p>
        </p:txBody>
      </p:sp>
      <p:sp>
        <p:nvSpPr>
          <p:cNvPr id="5" name="Text Placeholder 10">
            <a:extLst>
              <a:ext uri="{FF2B5EF4-FFF2-40B4-BE49-F238E27FC236}">
                <a16:creationId xmlns:a16="http://schemas.microsoft.com/office/drawing/2014/main" id="{EDA21EDD-DF8B-520E-A16E-21F7E0DD034B}"/>
              </a:ext>
            </a:extLst>
          </p:cNvPr>
          <p:cNvSpPr>
            <a:spLocks noGrp="1"/>
          </p:cNvSpPr>
          <p:nvPr>
            <p:ph type="body" sz="quarter" idx="15" hasCustomPrompt="1"/>
          </p:nvPr>
        </p:nvSpPr>
        <p:spPr>
          <a:xfrm>
            <a:off x="1040523" y="2936016"/>
            <a:ext cx="4335518" cy="3214062"/>
          </a:xfrm>
          <a:prstGeom prst="rect">
            <a:avLst/>
          </a:prstGeom>
        </p:spPr>
        <p:txBody>
          <a:bodyPr/>
          <a:lstStyle>
            <a:lvl1pPr marL="0" indent="0">
              <a:lnSpc>
                <a:spcPct val="100000"/>
              </a:lnSpc>
              <a:buNone/>
              <a:defRPr sz="1100" b="1">
                <a:solidFill>
                  <a:schemeClr val="tx1"/>
                </a:solidFill>
                <a:latin typeface="Euclid Circular A" panose="020B0504000000000000" pitchFamily="34" charset="77"/>
                <a:ea typeface="Euclid Circular A" panose="020B0504000000000000" pitchFamily="34" charset="77"/>
              </a:defRPr>
            </a:lvl1pPr>
          </a:lstStyle>
          <a:p>
            <a:pPr lvl="0"/>
            <a:r>
              <a:rPr lang="en-GB" dirty="0"/>
              <a:t>Euclid Circular A 11 </a:t>
            </a:r>
            <a:r>
              <a:rPr lang="en-GB" dirty="0" err="1"/>
              <a:t>pt</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Curabitur</a:t>
            </a:r>
            <a:r>
              <a:rPr lang="en-GB" dirty="0"/>
              <a:t> </a:t>
            </a:r>
            <a:r>
              <a:rPr lang="en-GB" dirty="0" err="1"/>
              <a:t>iaculis</a:t>
            </a:r>
            <a:r>
              <a:rPr lang="en-GB" dirty="0"/>
              <a:t> </a:t>
            </a:r>
            <a:r>
              <a:rPr lang="en-GB" dirty="0" err="1"/>
              <a:t>condimentum</a:t>
            </a:r>
            <a:r>
              <a:rPr lang="en-GB" dirty="0"/>
              <a:t> </a:t>
            </a:r>
            <a:r>
              <a:rPr lang="en-GB" dirty="0" err="1"/>
              <a:t>iaculis</a:t>
            </a:r>
            <a:r>
              <a:rPr lang="en-GB" dirty="0"/>
              <a:t>. Donec </a:t>
            </a:r>
            <a:r>
              <a:rPr lang="en-GB" dirty="0" err="1"/>
              <a:t>sed</a:t>
            </a:r>
            <a:r>
              <a:rPr lang="en-GB" dirty="0"/>
              <a:t> </a:t>
            </a:r>
            <a:r>
              <a:rPr lang="en-GB" dirty="0" err="1"/>
              <a:t>metus</a:t>
            </a:r>
            <a:r>
              <a:rPr lang="en-GB" dirty="0"/>
              <a:t> </a:t>
            </a:r>
            <a:r>
              <a:rPr lang="en-GB" dirty="0" err="1"/>
              <a:t>quis</a:t>
            </a:r>
            <a:r>
              <a:rPr lang="en-GB" dirty="0"/>
              <a:t> nisi auctor </a:t>
            </a:r>
            <a:r>
              <a:rPr lang="en-GB" dirty="0" err="1"/>
              <a:t>pellentesque</a:t>
            </a:r>
            <a:r>
              <a:rPr lang="en-GB" dirty="0"/>
              <a:t> </a:t>
            </a:r>
            <a:r>
              <a:rPr lang="en-GB" dirty="0" err="1"/>
              <a:t>eget</a:t>
            </a:r>
            <a:r>
              <a:rPr lang="en-GB" dirty="0"/>
              <a:t> </a:t>
            </a:r>
            <a:r>
              <a:rPr lang="en-GB" dirty="0" err="1"/>
              <a:t>eget</a:t>
            </a:r>
            <a:r>
              <a:rPr lang="en-GB" dirty="0"/>
              <a:t> </a:t>
            </a:r>
            <a:r>
              <a:rPr lang="en-GB" dirty="0" err="1"/>
              <a:t>tortor</a:t>
            </a:r>
            <a:r>
              <a:rPr lang="en-GB" dirty="0"/>
              <a:t>.  </a:t>
            </a:r>
            <a:r>
              <a:rPr lang="en-GB" dirty="0" err="1"/>
              <a:t>Quisque</a:t>
            </a:r>
            <a:r>
              <a:rPr lang="en-GB" dirty="0"/>
              <a:t> non </a:t>
            </a:r>
            <a:r>
              <a:rPr lang="en-GB" dirty="0" err="1"/>
              <a:t>suscipit</a:t>
            </a:r>
            <a:r>
              <a:rPr lang="en-GB" dirty="0"/>
              <a:t> </a:t>
            </a:r>
            <a:r>
              <a:rPr lang="en-GB" dirty="0" err="1"/>
              <a:t>arcu</a:t>
            </a:r>
            <a:r>
              <a:rPr lang="en-GB" dirty="0"/>
              <a:t>. </a:t>
            </a:r>
            <a:r>
              <a:rPr lang="en-GB" dirty="0" err="1"/>
              <a:t>Vivamus</a:t>
            </a:r>
            <a:r>
              <a:rPr lang="en-GB" dirty="0"/>
              <a:t> </a:t>
            </a:r>
            <a:r>
              <a:rPr lang="en-GB" dirty="0" err="1"/>
              <a:t>quis</a:t>
            </a:r>
            <a:r>
              <a:rPr lang="en-GB" dirty="0"/>
              <a:t> eros </a:t>
            </a:r>
            <a:r>
              <a:rPr lang="en-GB" dirty="0" err="1"/>
              <a:t>sed</a:t>
            </a:r>
            <a:r>
              <a:rPr lang="en-GB" dirty="0"/>
              <a:t> </a:t>
            </a:r>
            <a:r>
              <a:rPr lang="en-GB" dirty="0" err="1"/>
              <a:t>risus</a:t>
            </a:r>
            <a:r>
              <a:rPr lang="en-GB" dirty="0"/>
              <a:t> </a:t>
            </a:r>
            <a:r>
              <a:rPr lang="en-GB" dirty="0" err="1"/>
              <a:t>ultricies</a:t>
            </a:r>
            <a:r>
              <a:rPr lang="en-GB" dirty="0"/>
              <a:t> </a:t>
            </a:r>
            <a:r>
              <a:rPr lang="en-GB" dirty="0" err="1"/>
              <a:t>tincidunt</a:t>
            </a:r>
            <a:r>
              <a:rPr lang="en-GB" dirty="0"/>
              <a:t> at </a:t>
            </a:r>
            <a:r>
              <a:rPr lang="en-GB" dirty="0" err="1"/>
              <a:t>eu</a:t>
            </a:r>
            <a:r>
              <a:rPr lang="en-GB" dirty="0"/>
              <a:t> </a:t>
            </a:r>
            <a:r>
              <a:rPr lang="en-GB" dirty="0" err="1"/>
              <a:t>turpis</a:t>
            </a:r>
            <a:r>
              <a:rPr lang="en-GB" dirty="0"/>
              <a:t>. </a:t>
            </a:r>
            <a:r>
              <a:rPr lang="en-GB" dirty="0" err="1"/>
              <a:t>Quisque</a:t>
            </a:r>
            <a:r>
              <a:rPr lang="en-GB" dirty="0"/>
              <a:t> id ipsum at libero fermentum vestibulum </a:t>
            </a:r>
            <a:r>
              <a:rPr lang="en-GB" dirty="0" err="1"/>
              <a:t>eget</a:t>
            </a:r>
            <a:r>
              <a:rPr lang="en-GB" dirty="0"/>
              <a:t> non </a:t>
            </a:r>
            <a:r>
              <a:rPr lang="en-GB" dirty="0" err="1"/>
              <a:t>purus</a:t>
            </a:r>
            <a:r>
              <a:rPr lang="en-GB" dirty="0"/>
              <a:t>.     Integer </a:t>
            </a:r>
            <a:r>
              <a:rPr lang="en-GB" dirty="0" err="1"/>
              <a:t>nec</a:t>
            </a:r>
            <a:r>
              <a:rPr lang="en-GB" dirty="0"/>
              <a:t> </a:t>
            </a:r>
            <a:r>
              <a:rPr lang="en-GB" dirty="0" err="1"/>
              <a:t>metus</a:t>
            </a:r>
            <a:r>
              <a:rPr lang="en-GB" dirty="0"/>
              <a:t> ex. </a:t>
            </a:r>
            <a:r>
              <a:rPr lang="en-GB" dirty="0" err="1"/>
              <a:t>Aliquam</a:t>
            </a:r>
            <a:r>
              <a:rPr lang="en-GB" dirty="0"/>
              <a:t> </a:t>
            </a:r>
            <a:r>
              <a:rPr lang="en-GB" dirty="0" err="1"/>
              <a:t>hendrerit</a:t>
            </a:r>
            <a:r>
              <a:rPr lang="en-GB" dirty="0"/>
              <a:t> </a:t>
            </a:r>
            <a:r>
              <a:rPr lang="en-GB" dirty="0" err="1"/>
              <a:t>tellus</a:t>
            </a:r>
            <a:r>
              <a:rPr lang="en-GB" dirty="0"/>
              <a:t> </a:t>
            </a:r>
            <a:r>
              <a:rPr lang="en-GB" dirty="0" err="1"/>
              <a:t>augue</a:t>
            </a:r>
            <a:r>
              <a:rPr lang="en-GB" dirty="0"/>
              <a:t>, </a:t>
            </a:r>
            <a:r>
              <a:rPr lang="en-GB" dirty="0" err="1"/>
              <a:t>sagittis</a:t>
            </a:r>
            <a:r>
              <a:rPr lang="en-GB" dirty="0"/>
              <a:t> </a:t>
            </a:r>
            <a:r>
              <a:rPr lang="en-GB" dirty="0" err="1"/>
              <a:t>finibus</a:t>
            </a:r>
            <a:r>
              <a:rPr lang="en-GB" dirty="0"/>
              <a:t> </a:t>
            </a:r>
            <a:r>
              <a:rPr lang="en-GB" dirty="0" err="1"/>
              <a:t>turpis</a:t>
            </a:r>
            <a:r>
              <a:rPr lang="en-GB" dirty="0"/>
              <a:t> </a:t>
            </a:r>
            <a:r>
              <a:rPr lang="en-GB" dirty="0" err="1"/>
              <a:t>congue</a:t>
            </a:r>
            <a:r>
              <a:rPr lang="en-GB" dirty="0"/>
              <a:t> </a:t>
            </a:r>
            <a:r>
              <a:rPr lang="en-GB" dirty="0" err="1"/>
              <a:t>nec</a:t>
            </a:r>
            <a:r>
              <a:rPr lang="en-GB" dirty="0"/>
              <a:t>. </a:t>
            </a:r>
            <a:r>
              <a:rPr lang="en-GB" dirty="0" err="1"/>
              <a:t>Suspendisse</a:t>
            </a:r>
            <a:r>
              <a:rPr lang="en-GB" dirty="0"/>
              <a:t> </a:t>
            </a:r>
            <a:r>
              <a:rPr lang="en-GB" dirty="0" err="1"/>
              <a:t>potenti</a:t>
            </a:r>
            <a:r>
              <a:rPr lang="en-GB" dirty="0"/>
              <a:t>. </a:t>
            </a:r>
            <a:r>
              <a:rPr lang="en-GB" dirty="0" err="1"/>
              <a:t>Fusce</a:t>
            </a:r>
            <a:r>
              <a:rPr lang="en-GB" dirty="0"/>
              <a:t> </a:t>
            </a:r>
            <a:r>
              <a:rPr lang="en-GB" dirty="0" err="1"/>
              <a:t>condimentum</a:t>
            </a:r>
            <a:r>
              <a:rPr lang="en-GB" dirty="0"/>
              <a:t> </a:t>
            </a:r>
            <a:r>
              <a:rPr lang="en-GB" dirty="0" err="1"/>
              <a:t>suscipit</a:t>
            </a:r>
            <a:r>
              <a:rPr lang="en-GB" dirty="0"/>
              <a:t> </a:t>
            </a:r>
            <a:r>
              <a:rPr lang="en-GB" dirty="0" err="1"/>
              <a:t>turpis</a:t>
            </a:r>
            <a:r>
              <a:rPr lang="en-GB" dirty="0"/>
              <a:t> </a:t>
            </a:r>
            <a:r>
              <a:rPr lang="en-GB" dirty="0" err="1"/>
              <a:t>nec</a:t>
            </a:r>
            <a:r>
              <a:rPr lang="en-GB" dirty="0"/>
              <a:t> gravida.  Duis </a:t>
            </a:r>
            <a:r>
              <a:rPr lang="en-GB" dirty="0" err="1"/>
              <a:t>ut</a:t>
            </a:r>
            <a:r>
              <a:rPr lang="en-GB" dirty="0"/>
              <a:t> </a:t>
            </a:r>
            <a:r>
              <a:rPr lang="en-GB" dirty="0" err="1"/>
              <a:t>nulla</a:t>
            </a:r>
            <a:r>
              <a:rPr lang="en-GB" dirty="0"/>
              <a:t> semper, fermentum </a:t>
            </a:r>
            <a:r>
              <a:rPr lang="en-GB" dirty="0" err="1"/>
              <a:t>lacus</a:t>
            </a:r>
            <a:r>
              <a:rPr lang="en-GB" dirty="0"/>
              <a:t> et, </a:t>
            </a:r>
            <a:r>
              <a:rPr lang="en-GB" dirty="0" err="1"/>
              <a:t>vehicula</a:t>
            </a:r>
            <a:r>
              <a:rPr lang="en-GB" dirty="0"/>
              <a:t> </a:t>
            </a:r>
            <a:r>
              <a:rPr lang="en-GB" dirty="0" err="1"/>
              <a:t>nulla</a:t>
            </a:r>
            <a:r>
              <a:rPr lang="en-GB" dirty="0"/>
              <a:t>.    Integer </a:t>
            </a:r>
            <a:r>
              <a:rPr lang="en-GB" dirty="0" err="1"/>
              <a:t>nec</a:t>
            </a:r>
            <a:r>
              <a:rPr lang="en-GB" dirty="0"/>
              <a:t> </a:t>
            </a:r>
            <a:r>
              <a:rPr lang="en-GB" dirty="0" err="1"/>
              <a:t>metus</a:t>
            </a:r>
            <a:r>
              <a:rPr lang="en-GB" dirty="0"/>
              <a:t> ex. </a:t>
            </a:r>
            <a:r>
              <a:rPr lang="en-GB" dirty="0" err="1"/>
              <a:t>Aliquam</a:t>
            </a:r>
            <a:r>
              <a:rPr lang="en-GB" dirty="0"/>
              <a:t> </a:t>
            </a:r>
            <a:r>
              <a:rPr lang="en-GB" dirty="0" err="1"/>
              <a:t>hendrerit</a:t>
            </a:r>
            <a:r>
              <a:rPr lang="en-GB" dirty="0"/>
              <a:t> </a:t>
            </a:r>
            <a:r>
              <a:rPr lang="en-GB" dirty="0" err="1"/>
              <a:t>tellus</a:t>
            </a:r>
            <a:r>
              <a:rPr lang="en-GB" dirty="0"/>
              <a:t> </a:t>
            </a:r>
            <a:r>
              <a:rPr lang="en-GB" dirty="0" err="1"/>
              <a:t>augue</a:t>
            </a:r>
            <a:r>
              <a:rPr lang="en-GB" dirty="0"/>
              <a:t>, </a:t>
            </a:r>
            <a:r>
              <a:rPr lang="en-GB" dirty="0" err="1"/>
              <a:t>sagittis</a:t>
            </a:r>
            <a:r>
              <a:rPr lang="en-GB" dirty="0"/>
              <a:t> </a:t>
            </a:r>
            <a:r>
              <a:rPr lang="en-GB" dirty="0" err="1"/>
              <a:t>finibus</a:t>
            </a:r>
            <a:r>
              <a:rPr lang="en-GB" dirty="0"/>
              <a:t> </a:t>
            </a:r>
            <a:r>
              <a:rPr lang="en-GB" dirty="0" err="1"/>
              <a:t>turpis</a:t>
            </a:r>
            <a:r>
              <a:rPr lang="en-GB" dirty="0"/>
              <a:t> </a:t>
            </a:r>
            <a:r>
              <a:rPr lang="en-GB" dirty="0" err="1"/>
              <a:t>congue</a:t>
            </a:r>
            <a:r>
              <a:rPr lang="en-GB" dirty="0"/>
              <a:t> </a:t>
            </a:r>
            <a:r>
              <a:rPr lang="en-GB" dirty="0" err="1"/>
              <a:t>nec</a:t>
            </a:r>
            <a:r>
              <a:rPr lang="en-GB" dirty="0"/>
              <a:t>. </a:t>
            </a:r>
            <a:r>
              <a:rPr lang="en-GB" dirty="0" err="1"/>
              <a:t>Suspendisse</a:t>
            </a:r>
            <a:r>
              <a:rPr lang="en-GB" dirty="0"/>
              <a:t> </a:t>
            </a:r>
            <a:r>
              <a:rPr lang="en-GB" dirty="0" err="1"/>
              <a:t>potenti</a:t>
            </a:r>
            <a:r>
              <a:rPr lang="en-GB" dirty="0"/>
              <a:t>.  </a:t>
            </a:r>
            <a:r>
              <a:rPr lang="en-GB" dirty="0" err="1"/>
              <a:t>Fusce</a:t>
            </a:r>
            <a:r>
              <a:rPr lang="en-GB" dirty="0"/>
              <a:t> </a:t>
            </a:r>
            <a:r>
              <a:rPr lang="en-GB" dirty="0" err="1"/>
              <a:t>condimentum</a:t>
            </a:r>
            <a:r>
              <a:rPr lang="en-GB" dirty="0"/>
              <a:t> </a:t>
            </a:r>
            <a:r>
              <a:rPr lang="en-GB" dirty="0" err="1"/>
              <a:t>suscipit</a:t>
            </a:r>
            <a:r>
              <a:rPr lang="en-GB" dirty="0"/>
              <a:t>. </a:t>
            </a:r>
            <a:endParaRPr lang="en-RO" dirty="0"/>
          </a:p>
        </p:txBody>
      </p:sp>
      <p:sp>
        <p:nvSpPr>
          <p:cNvPr id="9" name="Picture Placeholder 7">
            <a:extLst>
              <a:ext uri="{FF2B5EF4-FFF2-40B4-BE49-F238E27FC236}">
                <a16:creationId xmlns:a16="http://schemas.microsoft.com/office/drawing/2014/main" id="{540613B0-4E5B-CAC9-9F2F-F5E438667F66}"/>
              </a:ext>
            </a:extLst>
          </p:cNvPr>
          <p:cNvSpPr>
            <a:spLocks noGrp="1"/>
          </p:cNvSpPr>
          <p:nvPr>
            <p:ph type="pic" sz="quarter" idx="20"/>
          </p:nvPr>
        </p:nvSpPr>
        <p:spPr>
          <a:xfrm>
            <a:off x="6630392" y="1351263"/>
            <a:ext cx="2236422" cy="4125711"/>
          </a:xfrm>
          <a:prstGeom prst="rect">
            <a:avLst/>
          </a:prstGeom>
        </p:spPr>
        <p:txBody>
          <a:bodyPr/>
          <a:lstStyle/>
          <a:p>
            <a:endParaRPr lang="en-RO" dirty="0"/>
          </a:p>
        </p:txBody>
      </p:sp>
      <p:sp>
        <p:nvSpPr>
          <p:cNvPr id="28" name="Picture Placeholder 7">
            <a:extLst>
              <a:ext uri="{FF2B5EF4-FFF2-40B4-BE49-F238E27FC236}">
                <a16:creationId xmlns:a16="http://schemas.microsoft.com/office/drawing/2014/main" id="{DF6B0F0A-FEDE-CC91-AF14-EB9DB9B9DD35}"/>
              </a:ext>
            </a:extLst>
          </p:cNvPr>
          <p:cNvSpPr>
            <a:spLocks noGrp="1"/>
          </p:cNvSpPr>
          <p:nvPr>
            <p:ph type="pic" sz="quarter" idx="21"/>
          </p:nvPr>
        </p:nvSpPr>
        <p:spPr>
          <a:xfrm>
            <a:off x="9273778" y="1351263"/>
            <a:ext cx="2236422" cy="4125711"/>
          </a:xfrm>
          <a:prstGeom prst="rect">
            <a:avLst/>
          </a:prstGeom>
        </p:spPr>
        <p:txBody>
          <a:bodyPr/>
          <a:lstStyle/>
          <a:p>
            <a:endParaRPr lang="en-RO" dirty="0"/>
          </a:p>
        </p:txBody>
      </p:sp>
      <p:grpSp>
        <p:nvGrpSpPr>
          <p:cNvPr id="18" name="Group 17">
            <a:extLst>
              <a:ext uri="{FF2B5EF4-FFF2-40B4-BE49-F238E27FC236}">
                <a16:creationId xmlns:a16="http://schemas.microsoft.com/office/drawing/2014/main" id="{D2F9F5AF-54BA-7458-60D3-F1CF1F7A854B}"/>
              </a:ext>
            </a:extLst>
          </p:cNvPr>
          <p:cNvGrpSpPr/>
          <p:nvPr userDrawn="1"/>
        </p:nvGrpSpPr>
        <p:grpSpPr>
          <a:xfrm>
            <a:off x="6618434" y="1158950"/>
            <a:ext cx="2254102" cy="4433777"/>
            <a:chOff x="6687881" y="1158949"/>
            <a:chExt cx="2254102" cy="4433777"/>
          </a:xfrm>
        </p:grpSpPr>
        <p:sp>
          <p:nvSpPr>
            <p:cNvPr id="19" name="Rounded Rectangle 18">
              <a:extLst>
                <a:ext uri="{FF2B5EF4-FFF2-40B4-BE49-F238E27FC236}">
                  <a16:creationId xmlns:a16="http://schemas.microsoft.com/office/drawing/2014/main" id="{EF5FE5DD-4E1B-EBB3-9A79-739838426894}"/>
                </a:ext>
              </a:extLst>
            </p:cNvPr>
            <p:cNvSpPr/>
            <p:nvPr/>
          </p:nvSpPr>
          <p:spPr>
            <a:xfrm>
              <a:off x="6687881" y="1158949"/>
              <a:ext cx="2254102" cy="4433777"/>
            </a:xfrm>
            <a:prstGeom prst="roundRect">
              <a:avLst>
                <a:gd name="adj" fmla="val 6990"/>
              </a:avLst>
            </a:prstGeom>
            <a:noFill/>
            <a:ln w="19050">
              <a:solidFill>
                <a:srgbClr val="39AE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sz="1800"/>
            </a:p>
          </p:txBody>
        </p:sp>
        <p:sp>
          <p:nvSpPr>
            <p:cNvPr id="20" name="Rounded Rectangle 19">
              <a:extLst>
                <a:ext uri="{FF2B5EF4-FFF2-40B4-BE49-F238E27FC236}">
                  <a16:creationId xmlns:a16="http://schemas.microsoft.com/office/drawing/2014/main" id="{8E44E983-39A2-B51A-DF80-DC2B3B1041D8}"/>
                </a:ext>
              </a:extLst>
            </p:cNvPr>
            <p:cNvSpPr/>
            <p:nvPr/>
          </p:nvSpPr>
          <p:spPr>
            <a:xfrm>
              <a:off x="7495955" y="1158950"/>
              <a:ext cx="637954" cy="74160"/>
            </a:xfrm>
            <a:prstGeom prst="roundRect">
              <a:avLst/>
            </a:prstGeom>
            <a:noFill/>
            <a:ln w="19050">
              <a:solidFill>
                <a:srgbClr val="39AE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sz="1800"/>
            </a:p>
          </p:txBody>
        </p:sp>
      </p:grpSp>
      <p:grpSp>
        <p:nvGrpSpPr>
          <p:cNvPr id="23" name="Group 22">
            <a:extLst>
              <a:ext uri="{FF2B5EF4-FFF2-40B4-BE49-F238E27FC236}">
                <a16:creationId xmlns:a16="http://schemas.microsoft.com/office/drawing/2014/main" id="{13E22FDB-0B10-D87C-0553-FE54F242C524}"/>
              </a:ext>
            </a:extLst>
          </p:cNvPr>
          <p:cNvGrpSpPr/>
          <p:nvPr userDrawn="1"/>
        </p:nvGrpSpPr>
        <p:grpSpPr>
          <a:xfrm>
            <a:off x="9264352" y="1158950"/>
            <a:ext cx="2254102" cy="4433777"/>
            <a:chOff x="6687881" y="1158949"/>
            <a:chExt cx="2254102" cy="4433777"/>
          </a:xfrm>
        </p:grpSpPr>
        <p:sp>
          <p:nvSpPr>
            <p:cNvPr id="24" name="Rounded Rectangle 23">
              <a:extLst>
                <a:ext uri="{FF2B5EF4-FFF2-40B4-BE49-F238E27FC236}">
                  <a16:creationId xmlns:a16="http://schemas.microsoft.com/office/drawing/2014/main" id="{0F8EC83B-FEBE-697D-0C00-B620763F2201}"/>
                </a:ext>
              </a:extLst>
            </p:cNvPr>
            <p:cNvSpPr/>
            <p:nvPr/>
          </p:nvSpPr>
          <p:spPr>
            <a:xfrm>
              <a:off x="6687881" y="1158949"/>
              <a:ext cx="2254102" cy="4433777"/>
            </a:xfrm>
            <a:prstGeom prst="roundRect">
              <a:avLst>
                <a:gd name="adj" fmla="val 6990"/>
              </a:avLst>
            </a:prstGeom>
            <a:noFill/>
            <a:ln w="19050">
              <a:solidFill>
                <a:srgbClr val="39AE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sz="1800"/>
            </a:p>
          </p:txBody>
        </p:sp>
        <p:sp>
          <p:nvSpPr>
            <p:cNvPr id="25" name="Rounded Rectangle 24">
              <a:extLst>
                <a:ext uri="{FF2B5EF4-FFF2-40B4-BE49-F238E27FC236}">
                  <a16:creationId xmlns:a16="http://schemas.microsoft.com/office/drawing/2014/main" id="{2B2230E4-4E50-1D99-489A-AFF09E156BDD}"/>
                </a:ext>
              </a:extLst>
            </p:cNvPr>
            <p:cNvSpPr/>
            <p:nvPr/>
          </p:nvSpPr>
          <p:spPr>
            <a:xfrm>
              <a:off x="7495955" y="1158950"/>
              <a:ext cx="637954" cy="74160"/>
            </a:xfrm>
            <a:prstGeom prst="roundRect">
              <a:avLst/>
            </a:prstGeom>
            <a:noFill/>
            <a:ln w="19050">
              <a:solidFill>
                <a:srgbClr val="39AE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sz="1800"/>
            </a:p>
          </p:txBody>
        </p:sp>
      </p:grpSp>
      <p:sp>
        <p:nvSpPr>
          <p:cNvPr id="6" name="TextBox 5">
            <a:extLst>
              <a:ext uri="{FF2B5EF4-FFF2-40B4-BE49-F238E27FC236}">
                <a16:creationId xmlns:a16="http://schemas.microsoft.com/office/drawing/2014/main" id="{3E9CDCCF-B1A3-0BD3-F880-213EC6D18726}"/>
              </a:ext>
            </a:extLst>
          </p:cNvPr>
          <p:cNvSpPr txBox="1"/>
          <p:nvPr userDrawn="1"/>
        </p:nvSpPr>
        <p:spPr>
          <a:xfrm>
            <a:off x="1099337" y="6403791"/>
            <a:ext cx="2652859" cy="217175"/>
          </a:xfrm>
          <a:prstGeom prst="rect">
            <a:avLst/>
          </a:prstGeom>
          <a:noFill/>
        </p:spPr>
        <p:txBody>
          <a:bodyPr wrap="square" rtlCol="0">
            <a:spAutoFit/>
          </a:bodyPr>
          <a:lstStyle/>
          <a:p>
            <a:pPr marL="0" marR="0" lvl="0" indent="0" algn="l" defTabSz="914446"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300" normalizeH="0" baseline="0" noProof="0" dirty="0">
                <a:ln>
                  <a:noFill/>
                </a:ln>
                <a:solidFill>
                  <a:schemeClr val="tx1">
                    <a:lumMod val="95000"/>
                    <a:lumOff val="5000"/>
                  </a:schemeClr>
                </a:solidFill>
                <a:effectLst/>
                <a:uLnTx/>
                <a:uFillTx/>
                <a:latin typeface="Euclid Circular A" panose="020B0504000000000000" pitchFamily="34" charset="77"/>
                <a:ea typeface="Euclid Circular A" panose="020B0504000000000000" pitchFamily="34" charset="77"/>
                <a:cs typeface="+mn-cs"/>
              </a:rPr>
              <a:t>LOREM IPSUM_</a:t>
            </a:r>
            <a:r>
              <a:rPr kumimoji="0" lang="en-US"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rPr>
              <a:t>2023</a:t>
            </a:r>
            <a:endParaRPr kumimoji="0" lang="en-RO"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endParaRPr>
          </a:p>
        </p:txBody>
      </p:sp>
      <p:pic>
        <p:nvPicPr>
          <p:cNvPr id="7" name="Picture 6">
            <a:extLst>
              <a:ext uri="{FF2B5EF4-FFF2-40B4-BE49-F238E27FC236}">
                <a16:creationId xmlns:a16="http://schemas.microsoft.com/office/drawing/2014/main" id="{D25B7A4B-2D9A-1BE7-F2EB-169BCDF09451}"/>
              </a:ext>
            </a:extLst>
          </p:cNvPr>
          <p:cNvPicPr>
            <a:picLocks noChangeAspect="1"/>
          </p:cNvPicPr>
          <p:nvPr userDrawn="1"/>
        </p:nvPicPr>
        <p:blipFill>
          <a:blip r:embed="rId2"/>
          <a:srcRect/>
          <a:stretch/>
        </p:blipFill>
        <p:spPr>
          <a:xfrm>
            <a:off x="338436" y="6307056"/>
            <a:ext cx="711822" cy="404683"/>
          </a:xfrm>
          <a:prstGeom prst="rect">
            <a:avLst/>
          </a:prstGeom>
        </p:spPr>
      </p:pic>
    </p:spTree>
    <p:extLst>
      <p:ext uri="{BB962C8B-B14F-4D97-AF65-F5344CB8AC3E}">
        <p14:creationId xmlns:p14="http://schemas.microsoft.com/office/powerpoint/2010/main" val="36581223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bg1"/>
        </a:solidFill>
        <a:effectLst/>
      </p:bgPr>
    </p:bg>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E142A4CC-8638-D404-62EA-8EBC2EA4E4CD}"/>
              </a:ext>
            </a:extLst>
          </p:cNvPr>
          <p:cNvSpPr>
            <a:spLocks noGrp="1"/>
          </p:cNvSpPr>
          <p:nvPr>
            <p:ph type="body" sz="quarter" idx="10" hasCustomPrompt="1"/>
          </p:nvPr>
        </p:nvSpPr>
        <p:spPr>
          <a:xfrm>
            <a:off x="1040523" y="471051"/>
            <a:ext cx="4351284" cy="932081"/>
          </a:xfrm>
          <a:prstGeom prst="rect">
            <a:avLst/>
          </a:prstGeom>
        </p:spPr>
        <p:txBody>
          <a:bodyPr/>
          <a:lstStyle>
            <a:lvl1pPr marL="0" indent="0">
              <a:lnSpc>
                <a:spcPct val="100000"/>
              </a:lnSpc>
              <a:buNone/>
              <a:defRPr sz="2800" b="1">
                <a:solidFill>
                  <a:srgbClr val="39AE70"/>
                </a:solidFill>
                <a:latin typeface="Euclid Circular A" panose="020B0504000000000000" pitchFamily="34" charset="77"/>
                <a:ea typeface="Euclid Circular A" panose="020B0504000000000000" pitchFamily="34" charset="77"/>
              </a:defRPr>
            </a:lvl1pPr>
          </a:lstStyle>
          <a:p>
            <a:pPr lvl="0"/>
            <a:r>
              <a:rPr lang="en-GB" dirty="0"/>
              <a:t>V1 Slide </a:t>
            </a:r>
            <a:r>
              <a:rPr lang="en-GB" dirty="0" err="1"/>
              <a:t>poza</a:t>
            </a:r>
            <a:r>
              <a:rPr lang="en-GB" dirty="0"/>
              <a:t> </a:t>
            </a:r>
            <a:r>
              <a:rPr lang="en-GB" dirty="0" err="1"/>
              <a:t>si</a:t>
            </a:r>
            <a:r>
              <a:rPr lang="en-GB" dirty="0"/>
              <a:t> text lorem ipsum</a:t>
            </a:r>
            <a:endParaRPr lang="en-RO" dirty="0"/>
          </a:p>
        </p:txBody>
      </p:sp>
      <p:sp>
        <p:nvSpPr>
          <p:cNvPr id="33" name="Picture Placeholder 7">
            <a:extLst>
              <a:ext uri="{FF2B5EF4-FFF2-40B4-BE49-F238E27FC236}">
                <a16:creationId xmlns:a16="http://schemas.microsoft.com/office/drawing/2014/main" id="{B4E1E81E-B307-63A9-D5F1-92E735F14E43}"/>
              </a:ext>
            </a:extLst>
          </p:cNvPr>
          <p:cNvSpPr>
            <a:spLocks noGrp="1"/>
          </p:cNvSpPr>
          <p:nvPr>
            <p:ph type="pic" sz="quarter" idx="20"/>
          </p:nvPr>
        </p:nvSpPr>
        <p:spPr>
          <a:xfrm>
            <a:off x="1077316" y="1684638"/>
            <a:ext cx="2046884" cy="3757619"/>
          </a:xfrm>
          <a:prstGeom prst="rect">
            <a:avLst/>
          </a:prstGeom>
        </p:spPr>
        <p:txBody>
          <a:bodyPr/>
          <a:lstStyle/>
          <a:p>
            <a:endParaRPr lang="en-RO" dirty="0"/>
          </a:p>
        </p:txBody>
      </p:sp>
      <p:grpSp>
        <p:nvGrpSpPr>
          <p:cNvPr id="2" name="Group 1">
            <a:extLst>
              <a:ext uri="{FF2B5EF4-FFF2-40B4-BE49-F238E27FC236}">
                <a16:creationId xmlns:a16="http://schemas.microsoft.com/office/drawing/2014/main" id="{70E7A153-DC92-A3C9-9017-B3892D0177F2}"/>
              </a:ext>
            </a:extLst>
          </p:cNvPr>
          <p:cNvGrpSpPr/>
          <p:nvPr userDrawn="1"/>
        </p:nvGrpSpPr>
        <p:grpSpPr>
          <a:xfrm>
            <a:off x="1066111" y="1509714"/>
            <a:ext cx="2061249" cy="4054438"/>
            <a:chOff x="6687881" y="1158949"/>
            <a:chExt cx="2254102" cy="4433777"/>
          </a:xfrm>
        </p:grpSpPr>
        <p:sp>
          <p:nvSpPr>
            <p:cNvPr id="6" name="Rounded Rectangle 5">
              <a:extLst>
                <a:ext uri="{FF2B5EF4-FFF2-40B4-BE49-F238E27FC236}">
                  <a16:creationId xmlns:a16="http://schemas.microsoft.com/office/drawing/2014/main" id="{71ABCC83-AA54-A516-64B2-0392F45E32C5}"/>
                </a:ext>
              </a:extLst>
            </p:cNvPr>
            <p:cNvSpPr/>
            <p:nvPr/>
          </p:nvSpPr>
          <p:spPr>
            <a:xfrm>
              <a:off x="6687881" y="1158949"/>
              <a:ext cx="2254102" cy="4433777"/>
            </a:xfrm>
            <a:prstGeom prst="roundRect">
              <a:avLst>
                <a:gd name="adj" fmla="val 6990"/>
              </a:avLst>
            </a:prstGeom>
            <a:noFill/>
            <a:ln w="6350">
              <a:solidFill>
                <a:srgbClr val="39AE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sz="1800"/>
            </a:p>
          </p:txBody>
        </p:sp>
        <p:sp>
          <p:nvSpPr>
            <p:cNvPr id="7" name="Rounded Rectangle 6">
              <a:extLst>
                <a:ext uri="{FF2B5EF4-FFF2-40B4-BE49-F238E27FC236}">
                  <a16:creationId xmlns:a16="http://schemas.microsoft.com/office/drawing/2014/main" id="{E5203F7C-E965-3B7F-B83F-6663DEE22593}"/>
                </a:ext>
              </a:extLst>
            </p:cNvPr>
            <p:cNvSpPr/>
            <p:nvPr/>
          </p:nvSpPr>
          <p:spPr>
            <a:xfrm>
              <a:off x="7495955" y="1158950"/>
              <a:ext cx="637954" cy="74160"/>
            </a:xfrm>
            <a:prstGeom prst="roundRect">
              <a:avLst/>
            </a:prstGeom>
            <a:noFill/>
            <a:ln w="3175">
              <a:solidFill>
                <a:srgbClr val="39AE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sz="1800"/>
            </a:p>
          </p:txBody>
        </p:sp>
      </p:grpSp>
      <p:sp>
        <p:nvSpPr>
          <p:cNvPr id="40" name="Picture Placeholder 7">
            <a:extLst>
              <a:ext uri="{FF2B5EF4-FFF2-40B4-BE49-F238E27FC236}">
                <a16:creationId xmlns:a16="http://schemas.microsoft.com/office/drawing/2014/main" id="{7E793DE4-754C-15C2-662A-31ED9F64AA47}"/>
              </a:ext>
            </a:extLst>
          </p:cNvPr>
          <p:cNvSpPr>
            <a:spLocks noGrp="1"/>
          </p:cNvSpPr>
          <p:nvPr>
            <p:ph type="pic" sz="quarter" idx="21"/>
          </p:nvPr>
        </p:nvSpPr>
        <p:spPr>
          <a:xfrm>
            <a:off x="3903167" y="1684638"/>
            <a:ext cx="2046884" cy="3757619"/>
          </a:xfrm>
          <a:prstGeom prst="rect">
            <a:avLst/>
          </a:prstGeom>
        </p:spPr>
        <p:txBody>
          <a:bodyPr/>
          <a:lstStyle/>
          <a:p>
            <a:endParaRPr lang="en-RO" dirty="0"/>
          </a:p>
        </p:txBody>
      </p:sp>
      <p:grpSp>
        <p:nvGrpSpPr>
          <p:cNvPr id="41" name="Group 40">
            <a:extLst>
              <a:ext uri="{FF2B5EF4-FFF2-40B4-BE49-F238E27FC236}">
                <a16:creationId xmlns:a16="http://schemas.microsoft.com/office/drawing/2014/main" id="{B090EFA6-A9FD-A1A0-8FA0-ED5115C73CF6}"/>
              </a:ext>
            </a:extLst>
          </p:cNvPr>
          <p:cNvGrpSpPr/>
          <p:nvPr userDrawn="1"/>
        </p:nvGrpSpPr>
        <p:grpSpPr>
          <a:xfrm>
            <a:off x="3891962" y="1509714"/>
            <a:ext cx="2061249" cy="4054438"/>
            <a:chOff x="6687881" y="1158949"/>
            <a:chExt cx="2254102" cy="4433777"/>
          </a:xfrm>
        </p:grpSpPr>
        <p:sp>
          <p:nvSpPr>
            <p:cNvPr id="42" name="Rounded Rectangle 41">
              <a:extLst>
                <a:ext uri="{FF2B5EF4-FFF2-40B4-BE49-F238E27FC236}">
                  <a16:creationId xmlns:a16="http://schemas.microsoft.com/office/drawing/2014/main" id="{6B53BFB1-B6B4-FAF2-CDF0-5CCD41702718}"/>
                </a:ext>
              </a:extLst>
            </p:cNvPr>
            <p:cNvSpPr/>
            <p:nvPr/>
          </p:nvSpPr>
          <p:spPr>
            <a:xfrm>
              <a:off x="6687881" y="1158949"/>
              <a:ext cx="2254102" cy="4433777"/>
            </a:xfrm>
            <a:prstGeom prst="roundRect">
              <a:avLst>
                <a:gd name="adj" fmla="val 6990"/>
              </a:avLst>
            </a:prstGeom>
            <a:noFill/>
            <a:ln w="6350">
              <a:solidFill>
                <a:srgbClr val="39AE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sz="1800"/>
            </a:p>
          </p:txBody>
        </p:sp>
        <p:sp>
          <p:nvSpPr>
            <p:cNvPr id="43" name="Rounded Rectangle 42">
              <a:extLst>
                <a:ext uri="{FF2B5EF4-FFF2-40B4-BE49-F238E27FC236}">
                  <a16:creationId xmlns:a16="http://schemas.microsoft.com/office/drawing/2014/main" id="{21088780-5994-D851-49D7-8A392DDF0A14}"/>
                </a:ext>
              </a:extLst>
            </p:cNvPr>
            <p:cNvSpPr/>
            <p:nvPr/>
          </p:nvSpPr>
          <p:spPr>
            <a:xfrm>
              <a:off x="7495955" y="1158950"/>
              <a:ext cx="637954" cy="74160"/>
            </a:xfrm>
            <a:prstGeom prst="roundRect">
              <a:avLst/>
            </a:prstGeom>
            <a:noFill/>
            <a:ln w="3175">
              <a:solidFill>
                <a:srgbClr val="39AE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sz="1800"/>
            </a:p>
          </p:txBody>
        </p:sp>
      </p:grpSp>
      <p:sp>
        <p:nvSpPr>
          <p:cNvPr id="48" name="Picture Placeholder 7">
            <a:extLst>
              <a:ext uri="{FF2B5EF4-FFF2-40B4-BE49-F238E27FC236}">
                <a16:creationId xmlns:a16="http://schemas.microsoft.com/office/drawing/2014/main" id="{456C926E-1786-0CF4-685E-103AF8EF2771}"/>
              </a:ext>
            </a:extLst>
          </p:cNvPr>
          <p:cNvSpPr>
            <a:spLocks noGrp="1"/>
          </p:cNvSpPr>
          <p:nvPr>
            <p:ph type="pic" sz="quarter" idx="22"/>
          </p:nvPr>
        </p:nvSpPr>
        <p:spPr>
          <a:xfrm>
            <a:off x="6720423" y="1684638"/>
            <a:ext cx="2046884" cy="3757619"/>
          </a:xfrm>
          <a:prstGeom prst="rect">
            <a:avLst/>
          </a:prstGeom>
        </p:spPr>
        <p:txBody>
          <a:bodyPr/>
          <a:lstStyle/>
          <a:p>
            <a:endParaRPr lang="en-RO" dirty="0"/>
          </a:p>
        </p:txBody>
      </p:sp>
      <p:grpSp>
        <p:nvGrpSpPr>
          <p:cNvPr id="49" name="Group 48">
            <a:extLst>
              <a:ext uri="{FF2B5EF4-FFF2-40B4-BE49-F238E27FC236}">
                <a16:creationId xmlns:a16="http://schemas.microsoft.com/office/drawing/2014/main" id="{42219376-7EB5-21D3-7048-3FBC9304978E}"/>
              </a:ext>
            </a:extLst>
          </p:cNvPr>
          <p:cNvGrpSpPr/>
          <p:nvPr userDrawn="1"/>
        </p:nvGrpSpPr>
        <p:grpSpPr>
          <a:xfrm>
            <a:off x="6709218" y="1509714"/>
            <a:ext cx="2061249" cy="4054438"/>
            <a:chOff x="6687881" y="1158949"/>
            <a:chExt cx="2254102" cy="4433777"/>
          </a:xfrm>
        </p:grpSpPr>
        <p:sp>
          <p:nvSpPr>
            <p:cNvPr id="50" name="Rounded Rectangle 49">
              <a:extLst>
                <a:ext uri="{FF2B5EF4-FFF2-40B4-BE49-F238E27FC236}">
                  <a16:creationId xmlns:a16="http://schemas.microsoft.com/office/drawing/2014/main" id="{5D5C20FA-9957-9A4F-3570-8BE4E5F70C71}"/>
                </a:ext>
              </a:extLst>
            </p:cNvPr>
            <p:cNvSpPr/>
            <p:nvPr/>
          </p:nvSpPr>
          <p:spPr>
            <a:xfrm>
              <a:off x="6687881" y="1158949"/>
              <a:ext cx="2254102" cy="4433777"/>
            </a:xfrm>
            <a:prstGeom prst="roundRect">
              <a:avLst>
                <a:gd name="adj" fmla="val 6990"/>
              </a:avLst>
            </a:prstGeom>
            <a:noFill/>
            <a:ln w="6350">
              <a:solidFill>
                <a:srgbClr val="39AE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sz="1800"/>
            </a:p>
          </p:txBody>
        </p:sp>
        <p:sp>
          <p:nvSpPr>
            <p:cNvPr id="51" name="Rounded Rectangle 50">
              <a:extLst>
                <a:ext uri="{FF2B5EF4-FFF2-40B4-BE49-F238E27FC236}">
                  <a16:creationId xmlns:a16="http://schemas.microsoft.com/office/drawing/2014/main" id="{52CA178D-AC23-BBCE-A92B-A7E6E82284A4}"/>
                </a:ext>
              </a:extLst>
            </p:cNvPr>
            <p:cNvSpPr/>
            <p:nvPr/>
          </p:nvSpPr>
          <p:spPr>
            <a:xfrm>
              <a:off x="7495955" y="1158950"/>
              <a:ext cx="637954" cy="74160"/>
            </a:xfrm>
            <a:prstGeom prst="roundRect">
              <a:avLst/>
            </a:prstGeom>
            <a:noFill/>
            <a:ln w="3175">
              <a:solidFill>
                <a:srgbClr val="39AE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sz="1800"/>
            </a:p>
          </p:txBody>
        </p:sp>
      </p:grpSp>
      <p:sp>
        <p:nvSpPr>
          <p:cNvPr id="56" name="Picture Placeholder 7">
            <a:extLst>
              <a:ext uri="{FF2B5EF4-FFF2-40B4-BE49-F238E27FC236}">
                <a16:creationId xmlns:a16="http://schemas.microsoft.com/office/drawing/2014/main" id="{A9B5E663-96F4-9963-4311-CD3E987A42BF}"/>
              </a:ext>
            </a:extLst>
          </p:cNvPr>
          <p:cNvSpPr>
            <a:spLocks noGrp="1"/>
          </p:cNvSpPr>
          <p:nvPr>
            <p:ph type="pic" sz="quarter" idx="23"/>
          </p:nvPr>
        </p:nvSpPr>
        <p:spPr>
          <a:xfrm>
            <a:off x="9547824" y="1684638"/>
            <a:ext cx="2046884" cy="3757619"/>
          </a:xfrm>
          <a:prstGeom prst="rect">
            <a:avLst/>
          </a:prstGeom>
        </p:spPr>
        <p:txBody>
          <a:bodyPr/>
          <a:lstStyle/>
          <a:p>
            <a:endParaRPr lang="en-RO" dirty="0"/>
          </a:p>
        </p:txBody>
      </p:sp>
      <p:grpSp>
        <p:nvGrpSpPr>
          <p:cNvPr id="57" name="Group 56">
            <a:extLst>
              <a:ext uri="{FF2B5EF4-FFF2-40B4-BE49-F238E27FC236}">
                <a16:creationId xmlns:a16="http://schemas.microsoft.com/office/drawing/2014/main" id="{E997D97A-765A-46D4-8802-BE4307450863}"/>
              </a:ext>
            </a:extLst>
          </p:cNvPr>
          <p:cNvGrpSpPr/>
          <p:nvPr userDrawn="1"/>
        </p:nvGrpSpPr>
        <p:grpSpPr>
          <a:xfrm>
            <a:off x="9536619" y="1509714"/>
            <a:ext cx="2061249" cy="4054438"/>
            <a:chOff x="6687881" y="1158949"/>
            <a:chExt cx="2254102" cy="4433777"/>
          </a:xfrm>
        </p:grpSpPr>
        <p:sp>
          <p:nvSpPr>
            <p:cNvPr id="58" name="Rounded Rectangle 57">
              <a:extLst>
                <a:ext uri="{FF2B5EF4-FFF2-40B4-BE49-F238E27FC236}">
                  <a16:creationId xmlns:a16="http://schemas.microsoft.com/office/drawing/2014/main" id="{D33F8A87-6036-BA63-B44A-C6B0D06E8F53}"/>
                </a:ext>
              </a:extLst>
            </p:cNvPr>
            <p:cNvSpPr/>
            <p:nvPr/>
          </p:nvSpPr>
          <p:spPr>
            <a:xfrm>
              <a:off x="6687881" y="1158949"/>
              <a:ext cx="2254102" cy="4433777"/>
            </a:xfrm>
            <a:prstGeom prst="roundRect">
              <a:avLst>
                <a:gd name="adj" fmla="val 6990"/>
              </a:avLst>
            </a:prstGeom>
            <a:noFill/>
            <a:ln w="6350">
              <a:solidFill>
                <a:srgbClr val="39AE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sz="1800"/>
            </a:p>
          </p:txBody>
        </p:sp>
        <p:sp>
          <p:nvSpPr>
            <p:cNvPr id="59" name="Rounded Rectangle 58">
              <a:extLst>
                <a:ext uri="{FF2B5EF4-FFF2-40B4-BE49-F238E27FC236}">
                  <a16:creationId xmlns:a16="http://schemas.microsoft.com/office/drawing/2014/main" id="{80B154D2-A9DB-08CB-A3D2-83D200F2E995}"/>
                </a:ext>
              </a:extLst>
            </p:cNvPr>
            <p:cNvSpPr/>
            <p:nvPr/>
          </p:nvSpPr>
          <p:spPr>
            <a:xfrm>
              <a:off x="7495955" y="1158950"/>
              <a:ext cx="637954" cy="74160"/>
            </a:xfrm>
            <a:prstGeom prst="roundRect">
              <a:avLst/>
            </a:prstGeom>
            <a:noFill/>
            <a:ln w="3175">
              <a:solidFill>
                <a:srgbClr val="39AE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sz="1800"/>
            </a:p>
          </p:txBody>
        </p:sp>
      </p:grpSp>
      <p:sp>
        <p:nvSpPr>
          <p:cNvPr id="60" name="Text Placeholder 10">
            <a:extLst>
              <a:ext uri="{FF2B5EF4-FFF2-40B4-BE49-F238E27FC236}">
                <a16:creationId xmlns:a16="http://schemas.microsoft.com/office/drawing/2014/main" id="{2E0029ED-2BCE-4D12-9065-116B8700E4E5}"/>
              </a:ext>
            </a:extLst>
          </p:cNvPr>
          <p:cNvSpPr>
            <a:spLocks noGrp="1"/>
          </p:cNvSpPr>
          <p:nvPr>
            <p:ph type="body" sz="quarter" idx="24" hasCustomPrompt="1"/>
          </p:nvPr>
        </p:nvSpPr>
        <p:spPr>
          <a:xfrm>
            <a:off x="1040523" y="5805266"/>
            <a:ext cx="1968148" cy="359562"/>
          </a:xfrm>
          <a:prstGeom prst="rect">
            <a:avLst/>
          </a:prstGeom>
        </p:spPr>
        <p:txBody>
          <a:bodyPr/>
          <a:lstStyle>
            <a:lvl1pPr marL="0" indent="0">
              <a:lnSpc>
                <a:spcPct val="100000"/>
              </a:lnSpc>
              <a:buNone/>
              <a:defRPr sz="1100" b="1">
                <a:solidFill>
                  <a:srgbClr val="39AE70"/>
                </a:solidFill>
                <a:latin typeface="Euclid Circular A" panose="020B0504000000000000" pitchFamily="34" charset="77"/>
                <a:ea typeface="Euclid Circular A" panose="020B0504000000000000" pitchFamily="34" charset="77"/>
              </a:defRPr>
            </a:lvl1pPr>
          </a:lstStyle>
          <a:p>
            <a:pPr lvl="0"/>
            <a:r>
              <a:rPr lang="en-GB" dirty="0"/>
              <a:t>Euclid Circular A 11 </a:t>
            </a:r>
            <a:r>
              <a:rPr lang="en-GB" dirty="0" err="1"/>
              <a:t>pt</a:t>
            </a:r>
            <a:r>
              <a:rPr lang="en-GB" dirty="0"/>
              <a:t> Title1 </a:t>
            </a:r>
            <a:endParaRPr lang="en-RO" dirty="0"/>
          </a:p>
        </p:txBody>
      </p:sp>
      <p:sp>
        <p:nvSpPr>
          <p:cNvPr id="61" name="Text Placeholder 10">
            <a:extLst>
              <a:ext uri="{FF2B5EF4-FFF2-40B4-BE49-F238E27FC236}">
                <a16:creationId xmlns:a16="http://schemas.microsoft.com/office/drawing/2014/main" id="{195BDABC-77FD-AF7D-5879-97FB9C0D1529}"/>
              </a:ext>
            </a:extLst>
          </p:cNvPr>
          <p:cNvSpPr>
            <a:spLocks noGrp="1"/>
          </p:cNvSpPr>
          <p:nvPr>
            <p:ph type="body" sz="quarter" idx="25" hasCustomPrompt="1"/>
          </p:nvPr>
        </p:nvSpPr>
        <p:spPr>
          <a:xfrm>
            <a:off x="3935760" y="5805266"/>
            <a:ext cx="1968148" cy="359562"/>
          </a:xfrm>
          <a:prstGeom prst="rect">
            <a:avLst/>
          </a:prstGeom>
        </p:spPr>
        <p:txBody>
          <a:bodyPr/>
          <a:lstStyle>
            <a:lvl1pPr marL="0" indent="0">
              <a:lnSpc>
                <a:spcPct val="100000"/>
              </a:lnSpc>
              <a:buNone/>
              <a:defRPr sz="1100" b="1">
                <a:solidFill>
                  <a:srgbClr val="39AE70"/>
                </a:solidFill>
                <a:latin typeface="Euclid Circular A" panose="020B0504000000000000" pitchFamily="34" charset="77"/>
                <a:ea typeface="Euclid Circular A" panose="020B0504000000000000" pitchFamily="34" charset="77"/>
              </a:defRPr>
            </a:lvl1pPr>
          </a:lstStyle>
          <a:p>
            <a:pPr lvl="0"/>
            <a:r>
              <a:rPr lang="en-GB" dirty="0"/>
              <a:t>Euclid Circular A 11 </a:t>
            </a:r>
            <a:r>
              <a:rPr lang="en-GB" dirty="0" err="1"/>
              <a:t>pt</a:t>
            </a:r>
            <a:r>
              <a:rPr lang="en-GB" dirty="0"/>
              <a:t> Title1 </a:t>
            </a:r>
            <a:endParaRPr lang="en-RO" dirty="0"/>
          </a:p>
        </p:txBody>
      </p:sp>
      <p:sp>
        <p:nvSpPr>
          <p:cNvPr id="62" name="Text Placeholder 10">
            <a:extLst>
              <a:ext uri="{FF2B5EF4-FFF2-40B4-BE49-F238E27FC236}">
                <a16:creationId xmlns:a16="http://schemas.microsoft.com/office/drawing/2014/main" id="{65D63A1A-0E2A-2D8D-2D45-6BB4EF2C1219}"/>
              </a:ext>
            </a:extLst>
          </p:cNvPr>
          <p:cNvSpPr>
            <a:spLocks noGrp="1"/>
          </p:cNvSpPr>
          <p:nvPr>
            <p:ph type="body" sz="quarter" idx="26" hasCustomPrompt="1"/>
          </p:nvPr>
        </p:nvSpPr>
        <p:spPr>
          <a:xfrm>
            <a:off x="6816080" y="5805266"/>
            <a:ext cx="1968148" cy="359562"/>
          </a:xfrm>
          <a:prstGeom prst="rect">
            <a:avLst/>
          </a:prstGeom>
        </p:spPr>
        <p:txBody>
          <a:bodyPr/>
          <a:lstStyle>
            <a:lvl1pPr marL="0" indent="0">
              <a:lnSpc>
                <a:spcPct val="100000"/>
              </a:lnSpc>
              <a:buNone/>
              <a:defRPr sz="1100" b="1">
                <a:solidFill>
                  <a:srgbClr val="39AE70"/>
                </a:solidFill>
                <a:latin typeface="Euclid Circular A" panose="020B0504000000000000" pitchFamily="34" charset="77"/>
                <a:ea typeface="Euclid Circular A" panose="020B0504000000000000" pitchFamily="34" charset="77"/>
              </a:defRPr>
            </a:lvl1pPr>
          </a:lstStyle>
          <a:p>
            <a:pPr lvl="0"/>
            <a:r>
              <a:rPr lang="en-GB" dirty="0"/>
              <a:t>Euclid Circular A 11 </a:t>
            </a:r>
            <a:r>
              <a:rPr lang="en-GB" dirty="0" err="1"/>
              <a:t>pt</a:t>
            </a:r>
            <a:r>
              <a:rPr lang="en-GB" dirty="0"/>
              <a:t> Title1 </a:t>
            </a:r>
            <a:endParaRPr lang="en-RO" dirty="0"/>
          </a:p>
        </p:txBody>
      </p:sp>
      <p:sp>
        <p:nvSpPr>
          <p:cNvPr id="63" name="Text Placeholder 10">
            <a:extLst>
              <a:ext uri="{FF2B5EF4-FFF2-40B4-BE49-F238E27FC236}">
                <a16:creationId xmlns:a16="http://schemas.microsoft.com/office/drawing/2014/main" id="{A2C48CB8-10A2-1249-6CCF-86AD8EB466B2}"/>
              </a:ext>
            </a:extLst>
          </p:cNvPr>
          <p:cNvSpPr>
            <a:spLocks noGrp="1"/>
          </p:cNvSpPr>
          <p:nvPr>
            <p:ph type="body" sz="quarter" idx="27" hasCustomPrompt="1"/>
          </p:nvPr>
        </p:nvSpPr>
        <p:spPr>
          <a:xfrm>
            <a:off x="9696400" y="5805266"/>
            <a:ext cx="1968148" cy="359562"/>
          </a:xfrm>
          <a:prstGeom prst="rect">
            <a:avLst/>
          </a:prstGeom>
        </p:spPr>
        <p:txBody>
          <a:bodyPr/>
          <a:lstStyle>
            <a:lvl1pPr marL="0" indent="0">
              <a:lnSpc>
                <a:spcPct val="100000"/>
              </a:lnSpc>
              <a:buNone/>
              <a:defRPr sz="1100" b="1">
                <a:solidFill>
                  <a:srgbClr val="39AE70"/>
                </a:solidFill>
                <a:latin typeface="Euclid Circular A" panose="020B0504000000000000" pitchFamily="34" charset="77"/>
                <a:ea typeface="Euclid Circular A" panose="020B0504000000000000" pitchFamily="34" charset="77"/>
              </a:defRPr>
            </a:lvl1pPr>
          </a:lstStyle>
          <a:p>
            <a:pPr lvl="0"/>
            <a:r>
              <a:rPr lang="en-GB" dirty="0"/>
              <a:t>Euclid Circular A 11 </a:t>
            </a:r>
            <a:r>
              <a:rPr lang="en-GB" dirty="0" err="1"/>
              <a:t>pt</a:t>
            </a:r>
            <a:r>
              <a:rPr lang="en-GB" dirty="0"/>
              <a:t> Title1 </a:t>
            </a:r>
            <a:endParaRPr lang="en-RO" dirty="0"/>
          </a:p>
        </p:txBody>
      </p:sp>
      <p:sp>
        <p:nvSpPr>
          <p:cNvPr id="64" name="TextBox 63">
            <a:extLst>
              <a:ext uri="{FF2B5EF4-FFF2-40B4-BE49-F238E27FC236}">
                <a16:creationId xmlns:a16="http://schemas.microsoft.com/office/drawing/2014/main" id="{AB1738F9-8C6C-0FB3-BEBE-63CDF62DCE94}"/>
              </a:ext>
            </a:extLst>
          </p:cNvPr>
          <p:cNvSpPr txBox="1"/>
          <p:nvPr userDrawn="1"/>
        </p:nvSpPr>
        <p:spPr>
          <a:xfrm>
            <a:off x="1099337" y="6403791"/>
            <a:ext cx="2652859" cy="217175"/>
          </a:xfrm>
          <a:prstGeom prst="rect">
            <a:avLst/>
          </a:prstGeom>
          <a:noFill/>
        </p:spPr>
        <p:txBody>
          <a:bodyPr wrap="square" rtlCol="0">
            <a:spAutoFit/>
          </a:bodyPr>
          <a:lstStyle/>
          <a:p>
            <a:pPr marL="0" marR="0" lvl="0" indent="0" algn="l" defTabSz="914446"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300" normalizeH="0" baseline="0" noProof="0" dirty="0">
                <a:ln>
                  <a:noFill/>
                </a:ln>
                <a:solidFill>
                  <a:schemeClr val="tx1">
                    <a:lumMod val="95000"/>
                    <a:lumOff val="5000"/>
                  </a:schemeClr>
                </a:solidFill>
                <a:effectLst/>
                <a:uLnTx/>
                <a:uFillTx/>
                <a:latin typeface="Euclid Circular A" panose="020B0504000000000000" pitchFamily="34" charset="77"/>
                <a:ea typeface="Euclid Circular A" panose="020B0504000000000000" pitchFamily="34" charset="77"/>
                <a:cs typeface="+mn-cs"/>
              </a:rPr>
              <a:t>LOREM IPSUM_</a:t>
            </a:r>
            <a:r>
              <a:rPr kumimoji="0" lang="en-US"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rPr>
              <a:t>2023</a:t>
            </a:r>
            <a:endParaRPr kumimoji="0" lang="en-RO"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endParaRPr>
          </a:p>
        </p:txBody>
      </p:sp>
      <p:pic>
        <p:nvPicPr>
          <p:cNvPr id="65" name="Picture 64">
            <a:extLst>
              <a:ext uri="{FF2B5EF4-FFF2-40B4-BE49-F238E27FC236}">
                <a16:creationId xmlns:a16="http://schemas.microsoft.com/office/drawing/2014/main" id="{E03707CF-9E3F-4F4F-B551-092BC142D3BB}"/>
              </a:ext>
            </a:extLst>
          </p:cNvPr>
          <p:cNvPicPr>
            <a:picLocks noChangeAspect="1"/>
          </p:cNvPicPr>
          <p:nvPr userDrawn="1"/>
        </p:nvPicPr>
        <p:blipFill>
          <a:blip r:embed="rId2"/>
          <a:srcRect/>
          <a:stretch/>
        </p:blipFill>
        <p:spPr>
          <a:xfrm>
            <a:off x="338436" y="6307056"/>
            <a:ext cx="711822" cy="404683"/>
          </a:xfrm>
          <a:prstGeom prst="rect">
            <a:avLst/>
          </a:prstGeom>
        </p:spPr>
      </p:pic>
    </p:spTree>
    <p:extLst>
      <p:ext uri="{BB962C8B-B14F-4D97-AF65-F5344CB8AC3E}">
        <p14:creationId xmlns:p14="http://schemas.microsoft.com/office/powerpoint/2010/main" val="2643011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tx1"/>
        </a:solidFill>
        <a:effectLst/>
      </p:bgPr>
    </p:bg>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E142A4CC-8638-D404-62EA-8EBC2EA4E4CD}"/>
              </a:ext>
            </a:extLst>
          </p:cNvPr>
          <p:cNvSpPr>
            <a:spLocks noGrp="1"/>
          </p:cNvSpPr>
          <p:nvPr>
            <p:ph type="body" sz="quarter" idx="10" hasCustomPrompt="1"/>
          </p:nvPr>
        </p:nvSpPr>
        <p:spPr>
          <a:xfrm>
            <a:off x="1040523" y="471051"/>
            <a:ext cx="4351284" cy="932081"/>
          </a:xfrm>
          <a:prstGeom prst="rect">
            <a:avLst/>
          </a:prstGeom>
        </p:spPr>
        <p:txBody>
          <a:bodyPr/>
          <a:lstStyle>
            <a:lvl1pPr marL="0" indent="0">
              <a:lnSpc>
                <a:spcPct val="100000"/>
              </a:lnSpc>
              <a:buNone/>
              <a:defRPr sz="2800" b="1">
                <a:solidFill>
                  <a:srgbClr val="39AE70"/>
                </a:solidFill>
                <a:latin typeface="Euclid Circular A" panose="020B0504000000000000" pitchFamily="34" charset="77"/>
                <a:ea typeface="Euclid Circular A" panose="020B0504000000000000" pitchFamily="34" charset="77"/>
              </a:defRPr>
            </a:lvl1pPr>
          </a:lstStyle>
          <a:p>
            <a:pPr lvl="0"/>
            <a:r>
              <a:rPr lang="en-GB" dirty="0"/>
              <a:t>V1 Slide </a:t>
            </a:r>
            <a:r>
              <a:rPr lang="en-GB" dirty="0" err="1"/>
              <a:t>poza</a:t>
            </a:r>
            <a:r>
              <a:rPr lang="en-GB" dirty="0"/>
              <a:t> </a:t>
            </a:r>
            <a:r>
              <a:rPr lang="en-GB" dirty="0" err="1"/>
              <a:t>si</a:t>
            </a:r>
            <a:r>
              <a:rPr lang="en-GB" dirty="0"/>
              <a:t> text lorem ipsum</a:t>
            </a:r>
            <a:endParaRPr lang="en-RO" dirty="0"/>
          </a:p>
        </p:txBody>
      </p:sp>
      <p:sp>
        <p:nvSpPr>
          <p:cNvPr id="4" name="Text Placeholder 10">
            <a:extLst>
              <a:ext uri="{FF2B5EF4-FFF2-40B4-BE49-F238E27FC236}">
                <a16:creationId xmlns:a16="http://schemas.microsoft.com/office/drawing/2014/main" id="{FE3E7A3C-6572-11DA-5C30-15B05F74A1CD}"/>
              </a:ext>
            </a:extLst>
          </p:cNvPr>
          <p:cNvSpPr>
            <a:spLocks noGrp="1"/>
          </p:cNvSpPr>
          <p:nvPr>
            <p:ph type="body" sz="quarter" idx="14" hasCustomPrompt="1"/>
          </p:nvPr>
        </p:nvSpPr>
        <p:spPr>
          <a:xfrm>
            <a:off x="1040523" y="1581088"/>
            <a:ext cx="10094509" cy="932081"/>
          </a:xfrm>
          <a:prstGeom prst="rect">
            <a:avLst/>
          </a:prstGeom>
        </p:spPr>
        <p:txBody>
          <a:bodyPr/>
          <a:lstStyle>
            <a:lvl1pPr marL="0" indent="0">
              <a:lnSpc>
                <a:spcPct val="100000"/>
              </a:lnSpc>
              <a:buNone/>
              <a:defRPr sz="1600" b="1">
                <a:solidFill>
                  <a:srgbClr val="39AE70"/>
                </a:solidFill>
                <a:latin typeface="Euclid Circular A" panose="020B0504000000000000" pitchFamily="34" charset="77"/>
                <a:ea typeface="Euclid Circular A" panose="020B0504000000000000" pitchFamily="34" charset="77"/>
              </a:defRPr>
            </a:lvl1pPr>
          </a:lstStyle>
          <a:p>
            <a:pPr lvl="0"/>
            <a:r>
              <a:rPr lang="en-GB" dirty="0"/>
              <a:t>Euclid Circular A 16 </a:t>
            </a:r>
            <a:r>
              <a:rPr lang="en-GB" dirty="0" err="1"/>
              <a:t>pt</a:t>
            </a:r>
            <a:r>
              <a:rPr lang="en-GB" dirty="0"/>
              <a:t> movement, highly participative, that rallies everyone up for a bigger collective purpose. </a:t>
            </a:r>
            <a:endParaRPr lang="en-RO" dirty="0"/>
          </a:p>
        </p:txBody>
      </p:sp>
      <p:sp>
        <p:nvSpPr>
          <p:cNvPr id="5" name="Text Placeholder 10">
            <a:extLst>
              <a:ext uri="{FF2B5EF4-FFF2-40B4-BE49-F238E27FC236}">
                <a16:creationId xmlns:a16="http://schemas.microsoft.com/office/drawing/2014/main" id="{EDA21EDD-DF8B-520E-A16E-21F7E0DD034B}"/>
              </a:ext>
            </a:extLst>
          </p:cNvPr>
          <p:cNvSpPr>
            <a:spLocks noGrp="1"/>
          </p:cNvSpPr>
          <p:nvPr>
            <p:ph type="body" sz="quarter" idx="15" hasCustomPrompt="1"/>
          </p:nvPr>
        </p:nvSpPr>
        <p:spPr>
          <a:xfrm>
            <a:off x="1040523" y="3437463"/>
            <a:ext cx="10094509" cy="1016551"/>
          </a:xfrm>
          <a:prstGeom prst="rect">
            <a:avLst/>
          </a:prstGeom>
        </p:spPr>
        <p:txBody>
          <a:bodyPr/>
          <a:lstStyle>
            <a:lvl1pPr marL="0" indent="0">
              <a:lnSpc>
                <a:spcPct val="100000"/>
              </a:lnSpc>
              <a:buNone/>
              <a:defRPr sz="1100" b="1">
                <a:solidFill>
                  <a:schemeClr val="bg1"/>
                </a:solidFill>
                <a:latin typeface="Euclid Circular A" panose="020B0504000000000000" pitchFamily="34" charset="77"/>
                <a:ea typeface="Euclid Circular A" panose="020B0504000000000000" pitchFamily="34" charset="77"/>
              </a:defRPr>
            </a:lvl1pPr>
          </a:lstStyle>
          <a:p>
            <a:pPr lvl="0"/>
            <a:r>
              <a:rPr lang="en-GB" dirty="0"/>
              <a:t>Euclid Circular A 11 </a:t>
            </a:r>
            <a:r>
              <a:rPr lang="en-GB" dirty="0" err="1"/>
              <a:t>pt</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Curabitur</a:t>
            </a:r>
            <a:r>
              <a:rPr lang="en-GB" dirty="0"/>
              <a:t> </a:t>
            </a:r>
            <a:r>
              <a:rPr lang="en-GB" dirty="0" err="1"/>
              <a:t>iaculis</a:t>
            </a:r>
            <a:r>
              <a:rPr lang="en-GB" dirty="0"/>
              <a:t> </a:t>
            </a:r>
            <a:r>
              <a:rPr lang="en-GB" dirty="0" err="1"/>
              <a:t>condimentum</a:t>
            </a:r>
            <a:r>
              <a:rPr lang="en-GB" dirty="0"/>
              <a:t> </a:t>
            </a:r>
            <a:r>
              <a:rPr lang="en-GB" dirty="0" err="1"/>
              <a:t>iaculis</a:t>
            </a:r>
            <a:r>
              <a:rPr lang="en-GB" dirty="0"/>
              <a:t>. Donec </a:t>
            </a:r>
            <a:r>
              <a:rPr lang="en-GB" dirty="0" err="1"/>
              <a:t>sed</a:t>
            </a:r>
            <a:r>
              <a:rPr lang="en-GB" dirty="0"/>
              <a:t> </a:t>
            </a:r>
            <a:r>
              <a:rPr lang="en-GB" dirty="0" err="1"/>
              <a:t>metus</a:t>
            </a:r>
            <a:r>
              <a:rPr lang="en-GB" dirty="0"/>
              <a:t> </a:t>
            </a:r>
            <a:r>
              <a:rPr lang="en-GB" dirty="0" err="1"/>
              <a:t>quis</a:t>
            </a:r>
            <a:r>
              <a:rPr lang="en-GB" dirty="0"/>
              <a:t> nisi auctor </a:t>
            </a:r>
            <a:r>
              <a:rPr lang="en-GB" dirty="0" err="1"/>
              <a:t>pellentesque</a:t>
            </a:r>
            <a:r>
              <a:rPr lang="en-GB" dirty="0"/>
              <a:t> </a:t>
            </a:r>
            <a:r>
              <a:rPr lang="en-GB" dirty="0" err="1"/>
              <a:t>eget</a:t>
            </a:r>
            <a:r>
              <a:rPr lang="en-GB" dirty="0"/>
              <a:t> </a:t>
            </a:r>
            <a:r>
              <a:rPr lang="en-GB" dirty="0" err="1"/>
              <a:t>eget</a:t>
            </a:r>
            <a:r>
              <a:rPr lang="en-GB" dirty="0"/>
              <a:t> </a:t>
            </a:r>
            <a:r>
              <a:rPr lang="en-GB" dirty="0" err="1"/>
              <a:t>tortor</a:t>
            </a:r>
            <a:r>
              <a:rPr lang="en-GB" dirty="0"/>
              <a:t>.  </a:t>
            </a:r>
            <a:r>
              <a:rPr lang="en-GB" dirty="0" err="1"/>
              <a:t>Quisque</a:t>
            </a:r>
            <a:r>
              <a:rPr lang="en-GB" dirty="0"/>
              <a:t> non </a:t>
            </a:r>
            <a:r>
              <a:rPr lang="en-GB" dirty="0" err="1"/>
              <a:t>suscipit</a:t>
            </a:r>
            <a:r>
              <a:rPr lang="en-GB" dirty="0"/>
              <a:t> </a:t>
            </a:r>
            <a:r>
              <a:rPr lang="en-GB" dirty="0" err="1"/>
              <a:t>arcu</a:t>
            </a:r>
            <a:r>
              <a:rPr lang="en-GB" dirty="0"/>
              <a:t>. </a:t>
            </a:r>
            <a:r>
              <a:rPr lang="en-GB" dirty="0" err="1"/>
              <a:t>Vivamus</a:t>
            </a:r>
            <a:r>
              <a:rPr lang="en-GB" dirty="0"/>
              <a:t> </a:t>
            </a:r>
            <a:r>
              <a:rPr lang="en-GB" dirty="0" err="1"/>
              <a:t>quis</a:t>
            </a:r>
            <a:r>
              <a:rPr lang="en-GB" dirty="0"/>
              <a:t> eros </a:t>
            </a:r>
            <a:r>
              <a:rPr lang="en-GB" dirty="0" err="1"/>
              <a:t>sed</a:t>
            </a:r>
            <a:r>
              <a:rPr lang="en-GB" dirty="0"/>
              <a:t> </a:t>
            </a:r>
            <a:r>
              <a:rPr lang="en-GB" dirty="0" err="1"/>
              <a:t>risus</a:t>
            </a:r>
            <a:r>
              <a:rPr lang="en-GB" dirty="0"/>
              <a:t> </a:t>
            </a:r>
            <a:r>
              <a:rPr lang="en-GB" dirty="0" err="1"/>
              <a:t>ultricies</a:t>
            </a:r>
            <a:r>
              <a:rPr lang="en-GB" dirty="0"/>
              <a:t> </a:t>
            </a:r>
            <a:r>
              <a:rPr lang="en-GB" dirty="0" err="1"/>
              <a:t>tincidunt</a:t>
            </a:r>
            <a:r>
              <a:rPr lang="en-GB" dirty="0"/>
              <a:t> at </a:t>
            </a:r>
            <a:r>
              <a:rPr lang="en-GB" dirty="0" err="1"/>
              <a:t>eu</a:t>
            </a:r>
            <a:r>
              <a:rPr lang="en-GB" dirty="0"/>
              <a:t> </a:t>
            </a:r>
            <a:r>
              <a:rPr lang="en-GB" dirty="0" err="1"/>
              <a:t>turpis</a:t>
            </a:r>
            <a:r>
              <a:rPr lang="en-GB" dirty="0"/>
              <a:t>. </a:t>
            </a:r>
            <a:r>
              <a:rPr lang="en-GB" dirty="0" err="1"/>
              <a:t>Quisque</a:t>
            </a:r>
            <a:r>
              <a:rPr lang="en-GB" dirty="0"/>
              <a:t> id ipsum at libero fermentum vestibulum </a:t>
            </a:r>
            <a:r>
              <a:rPr lang="en-GB" dirty="0" err="1"/>
              <a:t>eget</a:t>
            </a:r>
            <a:r>
              <a:rPr lang="en-GB" dirty="0"/>
              <a:t> non </a:t>
            </a:r>
            <a:r>
              <a:rPr lang="en-GB" dirty="0" err="1"/>
              <a:t>purus</a:t>
            </a:r>
            <a:endParaRPr lang="en-RO" dirty="0"/>
          </a:p>
        </p:txBody>
      </p:sp>
      <p:sp>
        <p:nvSpPr>
          <p:cNvPr id="2" name="Text Placeholder 10">
            <a:extLst>
              <a:ext uri="{FF2B5EF4-FFF2-40B4-BE49-F238E27FC236}">
                <a16:creationId xmlns:a16="http://schemas.microsoft.com/office/drawing/2014/main" id="{FEAC9DC4-C111-00BD-1580-1B70752A6913}"/>
              </a:ext>
            </a:extLst>
          </p:cNvPr>
          <p:cNvSpPr>
            <a:spLocks noGrp="1"/>
          </p:cNvSpPr>
          <p:nvPr>
            <p:ph type="body" sz="quarter" idx="16" hasCustomPrompt="1"/>
          </p:nvPr>
        </p:nvSpPr>
        <p:spPr>
          <a:xfrm>
            <a:off x="1040523" y="2816943"/>
            <a:ext cx="3885439" cy="457200"/>
          </a:xfrm>
          <a:prstGeom prst="rect">
            <a:avLst/>
          </a:prstGeom>
        </p:spPr>
        <p:txBody>
          <a:bodyPr/>
          <a:lstStyle>
            <a:lvl1pPr marL="0" indent="0">
              <a:lnSpc>
                <a:spcPct val="100000"/>
              </a:lnSpc>
              <a:buNone/>
              <a:defRPr sz="1800" b="1">
                <a:solidFill>
                  <a:srgbClr val="39AE70"/>
                </a:solidFill>
                <a:latin typeface="Euclid Circular A" panose="020B0504000000000000" pitchFamily="34" charset="77"/>
                <a:ea typeface="Euclid Circular A" panose="020B0504000000000000" pitchFamily="34" charset="77"/>
              </a:defRPr>
            </a:lvl1pPr>
          </a:lstStyle>
          <a:p>
            <a:pPr lvl="0"/>
            <a:r>
              <a:rPr lang="en-GB" dirty="0"/>
              <a:t>Euclid Circular A 16 </a:t>
            </a:r>
            <a:r>
              <a:rPr lang="en-GB" dirty="0" err="1"/>
              <a:t>pt</a:t>
            </a:r>
            <a:r>
              <a:rPr lang="en-GB" dirty="0"/>
              <a:t> movement</a:t>
            </a:r>
            <a:endParaRPr lang="en-RO" dirty="0"/>
          </a:p>
        </p:txBody>
      </p:sp>
      <p:sp>
        <p:nvSpPr>
          <p:cNvPr id="8" name="Text Placeholder 10">
            <a:extLst>
              <a:ext uri="{FF2B5EF4-FFF2-40B4-BE49-F238E27FC236}">
                <a16:creationId xmlns:a16="http://schemas.microsoft.com/office/drawing/2014/main" id="{D007B77B-1315-B358-C4D4-E4CD858FABF9}"/>
              </a:ext>
            </a:extLst>
          </p:cNvPr>
          <p:cNvSpPr>
            <a:spLocks noGrp="1"/>
          </p:cNvSpPr>
          <p:nvPr>
            <p:ph type="body" sz="quarter" idx="17" hasCustomPrompt="1"/>
          </p:nvPr>
        </p:nvSpPr>
        <p:spPr>
          <a:xfrm>
            <a:off x="1040523" y="5273656"/>
            <a:ext cx="10094509" cy="935416"/>
          </a:xfrm>
          <a:prstGeom prst="rect">
            <a:avLst/>
          </a:prstGeom>
        </p:spPr>
        <p:txBody>
          <a:bodyPr/>
          <a:lstStyle>
            <a:lvl1pPr marL="0" indent="0">
              <a:lnSpc>
                <a:spcPct val="100000"/>
              </a:lnSpc>
              <a:buNone/>
              <a:defRPr sz="1100" b="1">
                <a:solidFill>
                  <a:schemeClr val="bg1"/>
                </a:solidFill>
                <a:latin typeface="Euclid Circular A" panose="020B0504000000000000" pitchFamily="34" charset="77"/>
                <a:ea typeface="Euclid Circular A" panose="020B0504000000000000" pitchFamily="34" charset="77"/>
              </a:defRPr>
            </a:lvl1pPr>
          </a:lstStyle>
          <a:p>
            <a:pPr lvl="0"/>
            <a:r>
              <a:rPr lang="en-GB" dirty="0"/>
              <a:t>Euclid Circular A 11 </a:t>
            </a:r>
            <a:r>
              <a:rPr lang="en-GB" dirty="0" err="1"/>
              <a:t>pt</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Curabitur</a:t>
            </a:r>
            <a:r>
              <a:rPr lang="en-GB" dirty="0"/>
              <a:t> </a:t>
            </a:r>
            <a:r>
              <a:rPr lang="en-GB" dirty="0" err="1"/>
              <a:t>iaculis</a:t>
            </a:r>
            <a:r>
              <a:rPr lang="en-GB" dirty="0"/>
              <a:t> </a:t>
            </a:r>
            <a:r>
              <a:rPr lang="en-GB" dirty="0" err="1"/>
              <a:t>condimentum</a:t>
            </a:r>
            <a:r>
              <a:rPr lang="en-GB" dirty="0"/>
              <a:t> </a:t>
            </a:r>
            <a:r>
              <a:rPr lang="en-GB" dirty="0" err="1"/>
              <a:t>iaculis</a:t>
            </a:r>
            <a:r>
              <a:rPr lang="en-GB" dirty="0"/>
              <a:t>. Donec </a:t>
            </a:r>
            <a:r>
              <a:rPr lang="en-GB" dirty="0" err="1"/>
              <a:t>sed</a:t>
            </a:r>
            <a:r>
              <a:rPr lang="en-GB" dirty="0"/>
              <a:t> </a:t>
            </a:r>
            <a:r>
              <a:rPr lang="en-GB" dirty="0" err="1"/>
              <a:t>metus</a:t>
            </a:r>
            <a:r>
              <a:rPr lang="en-GB" dirty="0"/>
              <a:t> </a:t>
            </a:r>
            <a:r>
              <a:rPr lang="en-GB" dirty="0" err="1"/>
              <a:t>quis</a:t>
            </a:r>
            <a:r>
              <a:rPr lang="en-GB" dirty="0"/>
              <a:t> nisi auctor </a:t>
            </a:r>
            <a:r>
              <a:rPr lang="en-GB" dirty="0" err="1"/>
              <a:t>pellentesque</a:t>
            </a:r>
            <a:r>
              <a:rPr lang="en-GB" dirty="0"/>
              <a:t> </a:t>
            </a:r>
            <a:r>
              <a:rPr lang="en-GB" dirty="0" err="1"/>
              <a:t>eget</a:t>
            </a:r>
            <a:r>
              <a:rPr lang="en-GB" dirty="0"/>
              <a:t> </a:t>
            </a:r>
            <a:r>
              <a:rPr lang="en-GB" dirty="0" err="1"/>
              <a:t>eget</a:t>
            </a:r>
            <a:r>
              <a:rPr lang="en-GB" dirty="0"/>
              <a:t> </a:t>
            </a:r>
            <a:r>
              <a:rPr lang="en-GB" dirty="0" err="1"/>
              <a:t>tortor</a:t>
            </a:r>
            <a:r>
              <a:rPr lang="en-GB" dirty="0"/>
              <a:t>.  </a:t>
            </a:r>
            <a:r>
              <a:rPr lang="en-GB" dirty="0" err="1"/>
              <a:t>Quisque</a:t>
            </a:r>
            <a:r>
              <a:rPr lang="en-GB" dirty="0"/>
              <a:t> non </a:t>
            </a:r>
            <a:r>
              <a:rPr lang="en-GB" dirty="0" err="1"/>
              <a:t>suscipit</a:t>
            </a:r>
            <a:r>
              <a:rPr lang="en-GB" dirty="0"/>
              <a:t> </a:t>
            </a:r>
            <a:r>
              <a:rPr lang="en-GB" dirty="0" err="1"/>
              <a:t>arcu</a:t>
            </a:r>
            <a:r>
              <a:rPr lang="en-GB" dirty="0"/>
              <a:t>. </a:t>
            </a:r>
            <a:r>
              <a:rPr lang="en-GB" dirty="0" err="1"/>
              <a:t>Vivamus</a:t>
            </a:r>
            <a:r>
              <a:rPr lang="en-GB" dirty="0"/>
              <a:t> </a:t>
            </a:r>
            <a:r>
              <a:rPr lang="en-GB" dirty="0" err="1"/>
              <a:t>quis</a:t>
            </a:r>
            <a:r>
              <a:rPr lang="en-GB" dirty="0"/>
              <a:t> eros </a:t>
            </a:r>
            <a:r>
              <a:rPr lang="en-GB" dirty="0" err="1"/>
              <a:t>sed</a:t>
            </a:r>
            <a:r>
              <a:rPr lang="en-GB" dirty="0"/>
              <a:t> </a:t>
            </a:r>
            <a:r>
              <a:rPr lang="en-GB" dirty="0" err="1"/>
              <a:t>risus</a:t>
            </a:r>
            <a:r>
              <a:rPr lang="en-GB" dirty="0"/>
              <a:t> </a:t>
            </a:r>
            <a:r>
              <a:rPr lang="en-GB" dirty="0" err="1"/>
              <a:t>ultricies</a:t>
            </a:r>
            <a:r>
              <a:rPr lang="en-GB" dirty="0"/>
              <a:t> </a:t>
            </a:r>
            <a:r>
              <a:rPr lang="en-GB" dirty="0" err="1"/>
              <a:t>tincidunt</a:t>
            </a:r>
            <a:r>
              <a:rPr lang="en-GB" dirty="0"/>
              <a:t> at </a:t>
            </a:r>
            <a:r>
              <a:rPr lang="en-GB" dirty="0" err="1"/>
              <a:t>eu</a:t>
            </a:r>
            <a:r>
              <a:rPr lang="en-GB" dirty="0"/>
              <a:t> </a:t>
            </a:r>
            <a:r>
              <a:rPr lang="en-GB" dirty="0" err="1"/>
              <a:t>turpis</a:t>
            </a:r>
            <a:r>
              <a:rPr lang="en-GB" dirty="0"/>
              <a:t>. </a:t>
            </a:r>
            <a:r>
              <a:rPr lang="en-GB" dirty="0" err="1"/>
              <a:t>Quisque</a:t>
            </a:r>
            <a:r>
              <a:rPr lang="en-GB" dirty="0"/>
              <a:t> id ipsum at libero fermentum vestibulum </a:t>
            </a:r>
            <a:r>
              <a:rPr lang="en-GB" dirty="0" err="1"/>
              <a:t>eget</a:t>
            </a:r>
            <a:r>
              <a:rPr lang="en-GB" dirty="0"/>
              <a:t> non </a:t>
            </a:r>
            <a:r>
              <a:rPr lang="en-GB" dirty="0" err="1"/>
              <a:t>purus</a:t>
            </a:r>
            <a:endParaRPr lang="en-RO" dirty="0"/>
          </a:p>
        </p:txBody>
      </p:sp>
      <p:sp>
        <p:nvSpPr>
          <p:cNvPr id="10" name="Text Placeholder 10">
            <a:extLst>
              <a:ext uri="{FF2B5EF4-FFF2-40B4-BE49-F238E27FC236}">
                <a16:creationId xmlns:a16="http://schemas.microsoft.com/office/drawing/2014/main" id="{78F6F320-9E4E-26DA-9449-D43810EEE1BF}"/>
              </a:ext>
            </a:extLst>
          </p:cNvPr>
          <p:cNvSpPr>
            <a:spLocks noGrp="1"/>
          </p:cNvSpPr>
          <p:nvPr>
            <p:ph type="body" sz="quarter" idx="18" hasCustomPrompt="1"/>
          </p:nvPr>
        </p:nvSpPr>
        <p:spPr>
          <a:xfrm>
            <a:off x="1040523" y="4653136"/>
            <a:ext cx="3885439" cy="457200"/>
          </a:xfrm>
          <a:prstGeom prst="rect">
            <a:avLst/>
          </a:prstGeom>
        </p:spPr>
        <p:txBody>
          <a:bodyPr/>
          <a:lstStyle>
            <a:lvl1pPr marL="0" indent="0">
              <a:lnSpc>
                <a:spcPct val="100000"/>
              </a:lnSpc>
              <a:buNone/>
              <a:defRPr sz="1800" b="1">
                <a:solidFill>
                  <a:srgbClr val="39AE70"/>
                </a:solidFill>
                <a:latin typeface="Euclid Circular A" panose="020B0504000000000000" pitchFamily="34" charset="77"/>
                <a:ea typeface="Euclid Circular A" panose="020B0504000000000000" pitchFamily="34" charset="77"/>
              </a:defRPr>
            </a:lvl1pPr>
          </a:lstStyle>
          <a:p>
            <a:pPr lvl="0"/>
            <a:r>
              <a:rPr lang="en-GB" dirty="0"/>
              <a:t>Euclid Circular A 16 </a:t>
            </a:r>
            <a:r>
              <a:rPr lang="en-GB" dirty="0" err="1"/>
              <a:t>pt</a:t>
            </a:r>
            <a:r>
              <a:rPr lang="en-GB" dirty="0"/>
              <a:t> movement</a:t>
            </a:r>
            <a:endParaRPr lang="en-RO" dirty="0"/>
          </a:p>
        </p:txBody>
      </p:sp>
      <p:sp>
        <p:nvSpPr>
          <p:cNvPr id="11" name="TextBox 10">
            <a:extLst>
              <a:ext uri="{FF2B5EF4-FFF2-40B4-BE49-F238E27FC236}">
                <a16:creationId xmlns:a16="http://schemas.microsoft.com/office/drawing/2014/main" id="{1CF9D3E3-C2A2-6C50-957E-28D4480A71AE}"/>
              </a:ext>
            </a:extLst>
          </p:cNvPr>
          <p:cNvSpPr txBox="1"/>
          <p:nvPr userDrawn="1"/>
        </p:nvSpPr>
        <p:spPr>
          <a:xfrm>
            <a:off x="1099337" y="6403791"/>
            <a:ext cx="2652859" cy="217175"/>
          </a:xfrm>
          <a:prstGeom prst="rect">
            <a:avLst/>
          </a:prstGeom>
          <a:noFill/>
        </p:spPr>
        <p:txBody>
          <a:bodyPr wrap="square" rtlCol="0">
            <a:spAutoFit/>
          </a:bodyPr>
          <a:lstStyle/>
          <a:p>
            <a:pPr marL="0" marR="0" lvl="0" indent="0" algn="l" defTabSz="914446"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rPr>
              <a:t>LOREM IPSUM_</a:t>
            </a:r>
            <a:r>
              <a:rPr kumimoji="0" lang="en-US" sz="1000" b="0" i="0" u="none" strike="noStrike" kern="1200" cap="none" spc="300" normalizeH="0" baseline="0" noProof="0" dirty="0">
                <a:ln>
                  <a:noFill/>
                </a:ln>
                <a:solidFill>
                  <a:srgbClr val="FDDB2A"/>
                </a:solidFill>
                <a:effectLst/>
                <a:uLnTx/>
                <a:uFillTx/>
                <a:latin typeface="Euclid Circular A" panose="020B0504000000000000" pitchFamily="34" charset="77"/>
                <a:ea typeface="Euclid Circular A" panose="020B0504000000000000" pitchFamily="34" charset="77"/>
                <a:cs typeface="+mn-cs"/>
              </a:rPr>
              <a:t>2023</a:t>
            </a:r>
            <a:endParaRPr kumimoji="0" lang="en-RO" sz="1000" b="0" i="0" u="none" strike="noStrike" kern="1200" cap="none" spc="300" normalizeH="0" baseline="0" noProof="0" dirty="0">
              <a:ln>
                <a:noFill/>
              </a:ln>
              <a:solidFill>
                <a:srgbClr val="FDDB2A"/>
              </a:solidFill>
              <a:effectLst/>
              <a:uLnTx/>
              <a:uFillTx/>
              <a:latin typeface="Euclid Circular A" panose="020B0504000000000000" pitchFamily="34" charset="77"/>
              <a:ea typeface="Euclid Circular A" panose="020B0504000000000000" pitchFamily="34" charset="77"/>
              <a:cs typeface="+mn-cs"/>
            </a:endParaRPr>
          </a:p>
        </p:txBody>
      </p:sp>
      <p:pic>
        <p:nvPicPr>
          <p:cNvPr id="12" name="Picture 11" descr="Green arrows pointing to a black background&#10;&#10;Description automatically generated">
            <a:extLst>
              <a:ext uri="{FF2B5EF4-FFF2-40B4-BE49-F238E27FC236}">
                <a16:creationId xmlns:a16="http://schemas.microsoft.com/office/drawing/2014/main" id="{4934807C-F6D3-F09B-A117-C5A215F0D244}"/>
              </a:ext>
            </a:extLst>
          </p:cNvPr>
          <p:cNvPicPr>
            <a:picLocks noChangeAspect="1"/>
          </p:cNvPicPr>
          <p:nvPr userDrawn="1"/>
        </p:nvPicPr>
        <p:blipFill>
          <a:blip r:embed="rId2"/>
          <a:stretch>
            <a:fillRect/>
          </a:stretch>
        </p:blipFill>
        <p:spPr>
          <a:xfrm>
            <a:off x="363445" y="6314189"/>
            <a:ext cx="664039" cy="381887"/>
          </a:xfrm>
          <a:prstGeom prst="rect">
            <a:avLst/>
          </a:prstGeom>
        </p:spPr>
      </p:pic>
    </p:spTree>
    <p:extLst>
      <p:ext uri="{BB962C8B-B14F-4D97-AF65-F5344CB8AC3E}">
        <p14:creationId xmlns:p14="http://schemas.microsoft.com/office/powerpoint/2010/main" val="3645925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23CB9C16-9CCA-5BE9-E9DB-C9A88B1A34AE}"/>
              </a:ext>
            </a:extLst>
          </p:cNvPr>
          <p:cNvSpPr>
            <a:spLocks noGrp="1"/>
          </p:cNvSpPr>
          <p:nvPr>
            <p:ph type="body" sz="quarter" idx="10" hasCustomPrompt="1"/>
          </p:nvPr>
        </p:nvSpPr>
        <p:spPr>
          <a:xfrm>
            <a:off x="1050926" y="2693988"/>
            <a:ext cx="10860989" cy="741190"/>
          </a:xfrm>
          <a:prstGeom prst="rect">
            <a:avLst/>
          </a:prstGeom>
        </p:spPr>
        <p:txBody>
          <a:bodyPr/>
          <a:lstStyle>
            <a:lvl1pPr marL="0" indent="0">
              <a:lnSpc>
                <a:spcPts val="5800"/>
              </a:lnSpc>
              <a:buNone/>
              <a:defRPr sz="6600" b="1">
                <a:solidFill>
                  <a:srgbClr val="39AE70"/>
                </a:solidFill>
                <a:latin typeface="Euclid Circular A" panose="020B0504000000000000" pitchFamily="34" charset="77"/>
                <a:ea typeface="Euclid Circular A" panose="020B0504000000000000" pitchFamily="34" charset="77"/>
              </a:defRPr>
            </a:lvl1pPr>
          </a:lstStyle>
          <a:p>
            <a:pPr lvl="0"/>
            <a:r>
              <a:rPr lang="en-GB" dirty="0"/>
              <a:t>V1 Slide </a:t>
            </a:r>
            <a:r>
              <a:rPr lang="en-GB" dirty="0" err="1"/>
              <a:t>titlu</a:t>
            </a:r>
            <a:endParaRPr lang="en-RO" dirty="0"/>
          </a:p>
        </p:txBody>
      </p:sp>
      <p:sp>
        <p:nvSpPr>
          <p:cNvPr id="9" name="Text Placeholder 10">
            <a:extLst>
              <a:ext uri="{FF2B5EF4-FFF2-40B4-BE49-F238E27FC236}">
                <a16:creationId xmlns:a16="http://schemas.microsoft.com/office/drawing/2014/main" id="{85759382-2641-4F46-477C-48800150F469}"/>
              </a:ext>
            </a:extLst>
          </p:cNvPr>
          <p:cNvSpPr>
            <a:spLocks noGrp="1"/>
          </p:cNvSpPr>
          <p:nvPr>
            <p:ph type="body" sz="quarter" idx="11" hasCustomPrompt="1"/>
          </p:nvPr>
        </p:nvSpPr>
        <p:spPr>
          <a:xfrm>
            <a:off x="1050926" y="3511234"/>
            <a:ext cx="10860989" cy="741190"/>
          </a:xfrm>
          <a:prstGeom prst="rect">
            <a:avLst/>
          </a:prstGeom>
        </p:spPr>
        <p:txBody>
          <a:bodyPr/>
          <a:lstStyle>
            <a:lvl1pPr marL="0" indent="0">
              <a:lnSpc>
                <a:spcPts val="5800"/>
              </a:lnSpc>
              <a:buNone/>
              <a:defRPr sz="6600" b="1">
                <a:solidFill>
                  <a:schemeClr val="tx1"/>
                </a:solidFill>
                <a:latin typeface="Euclid Circular A" panose="020B0504000000000000" pitchFamily="34" charset="77"/>
                <a:ea typeface="Euclid Circular A" panose="020B0504000000000000" pitchFamily="34" charset="77"/>
              </a:defRPr>
            </a:lvl1pPr>
          </a:lstStyle>
          <a:p>
            <a:pPr lvl="0"/>
            <a:r>
              <a:rPr lang="en-GB" dirty="0"/>
              <a:t>de </a:t>
            </a:r>
            <a:r>
              <a:rPr lang="en-GB" dirty="0" err="1"/>
              <a:t>coperta</a:t>
            </a:r>
            <a:endParaRPr lang="en-RO" dirty="0"/>
          </a:p>
        </p:txBody>
      </p:sp>
      <p:sp>
        <p:nvSpPr>
          <p:cNvPr id="10" name="Text Placeholder 10">
            <a:extLst>
              <a:ext uri="{FF2B5EF4-FFF2-40B4-BE49-F238E27FC236}">
                <a16:creationId xmlns:a16="http://schemas.microsoft.com/office/drawing/2014/main" id="{941484E0-0719-A5C6-8998-8E0A38D20C58}"/>
              </a:ext>
            </a:extLst>
          </p:cNvPr>
          <p:cNvSpPr>
            <a:spLocks noGrp="1"/>
          </p:cNvSpPr>
          <p:nvPr>
            <p:ph type="body" sz="quarter" idx="12" hasCustomPrompt="1"/>
          </p:nvPr>
        </p:nvSpPr>
        <p:spPr>
          <a:xfrm>
            <a:off x="1050926" y="4789060"/>
            <a:ext cx="10860989" cy="741190"/>
          </a:xfrm>
          <a:prstGeom prst="rect">
            <a:avLst/>
          </a:prstGeom>
        </p:spPr>
        <p:txBody>
          <a:bodyPr/>
          <a:lstStyle>
            <a:lvl1pPr marL="0" indent="0">
              <a:lnSpc>
                <a:spcPts val="5800"/>
              </a:lnSpc>
              <a:buNone/>
              <a:defRPr sz="5400" b="0" i="0">
                <a:solidFill>
                  <a:schemeClr val="tx1"/>
                </a:solidFill>
                <a:latin typeface="Euclid Circular A Light" panose="020B0304000000000000" pitchFamily="34" charset="77"/>
                <a:ea typeface="Euclid Circular A Light" panose="020B0304000000000000" pitchFamily="34" charset="77"/>
              </a:defRPr>
            </a:lvl1pPr>
          </a:lstStyle>
          <a:p>
            <a:pPr lvl="0"/>
            <a:r>
              <a:rPr lang="en-GB" dirty="0"/>
              <a:t>2023</a:t>
            </a:r>
            <a:endParaRPr lang="en-RO" dirty="0"/>
          </a:p>
        </p:txBody>
      </p:sp>
      <p:pic>
        <p:nvPicPr>
          <p:cNvPr id="12" name="Picture 11" descr="Green arrows pointing to a black background&#10;&#10;Description automatically generated">
            <a:extLst>
              <a:ext uri="{FF2B5EF4-FFF2-40B4-BE49-F238E27FC236}">
                <a16:creationId xmlns:a16="http://schemas.microsoft.com/office/drawing/2014/main" id="{054F2AC6-73D7-FB12-A717-78964E25C43E}"/>
              </a:ext>
            </a:extLst>
          </p:cNvPr>
          <p:cNvPicPr>
            <a:picLocks noChangeAspect="1"/>
          </p:cNvPicPr>
          <p:nvPr userDrawn="1"/>
        </p:nvPicPr>
        <p:blipFill>
          <a:blip r:embed="rId2"/>
          <a:stretch>
            <a:fillRect/>
          </a:stretch>
        </p:blipFill>
        <p:spPr>
          <a:xfrm>
            <a:off x="990600" y="650938"/>
            <a:ext cx="2578100" cy="1482662"/>
          </a:xfrm>
          <a:prstGeom prst="rect">
            <a:avLst/>
          </a:prstGeom>
        </p:spPr>
      </p:pic>
    </p:spTree>
    <p:extLst>
      <p:ext uri="{BB962C8B-B14F-4D97-AF65-F5344CB8AC3E}">
        <p14:creationId xmlns:p14="http://schemas.microsoft.com/office/powerpoint/2010/main" val="16079755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E142A4CC-8638-D404-62EA-8EBC2EA4E4CD}"/>
              </a:ext>
            </a:extLst>
          </p:cNvPr>
          <p:cNvSpPr>
            <a:spLocks noGrp="1"/>
          </p:cNvSpPr>
          <p:nvPr>
            <p:ph type="body" sz="quarter" idx="10" hasCustomPrompt="1"/>
          </p:nvPr>
        </p:nvSpPr>
        <p:spPr>
          <a:xfrm>
            <a:off x="1040523" y="471051"/>
            <a:ext cx="4351284" cy="932081"/>
          </a:xfrm>
          <a:prstGeom prst="rect">
            <a:avLst/>
          </a:prstGeom>
        </p:spPr>
        <p:txBody>
          <a:bodyPr/>
          <a:lstStyle>
            <a:lvl1pPr marL="0" indent="0">
              <a:lnSpc>
                <a:spcPct val="100000"/>
              </a:lnSpc>
              <a:buNone/>
              <a:defRPr sz="2800" b="1">
                <a:solidFill>
                  <a:srgbClr val="39AE70"/>
                </a:solidFill>
                <a:latin typeface="Euclid Circular A" panose="020B0504000000000000" pitchFamily="34" charset="77"/>
                <a:ea typeface="Euclid Circular A" panose="020B0504000000000000" pitchFamily="34" charset="77"/>
              </a:defRPr>
            </a:lvl1pPr>
          </a:lstStyle>
          <a:p>
            <a:pPr lvl="0"/>
            <a:r>
              <a:rPr lang="en-GB" dirty="0"/>
              <a:t>V1 Slide </a:t>
            </a:r>
            <a:r>
              <a:rPr lang="en-GB" dirty="0" err="1"/>
              <a:t>poza</a:t>
            </a:r>
            <a:r>
              <a:rPr lang="en-GB" dirty="0"/>
              <a:t> </a:t>
            </a:r>
            <a:r>
              <a:rPr lang="en-GB" dirty="0" err="1"/>
              <a:t>si</a:t>
            </a:r>
            <a:r>
              <a:rPr lang="en-GB" dirty="0"/>
              <a:t> text lorem ipsum</a:t>
            </a:r>
            <a:endParaRPr lang="en-RO" dirty="0"/>
          </a:p>
        </p:txBody>
      </p:sp>
      <p:sp>
        <p:nvSpPr>
          <p:cNvPr id="4" name="Text Placeholder 10">
            <a:extLst>
              <a:ext uri="{FF2B5EF4-FFF2-40B4-BE49-F238E27FC236}">
                <a16:creationId xmlns:a16="http://schemas.microsoft.com/office/drawing/2014/main" id="{FE3E7A3C-6572-11DA-5C30-15B05F74A1CD}"/>
              </a:ext>
            </a:extLst>
          </p:cNvPr>
          <p:cNvSpPr>
            <a:spLocks noGrp="1"/>
          </p:cNvSpPr>
          <p:nvPr>
            <p:ph type="body" sz="quarter" idx="14" hasCustomPrompt="1"/>
          </p:nvPr>
        </p:nvSpPr>
        <p:spPr>
          <a:xfrm>
            <a:off x="1040523" y="1581088"/>
            <a:ext cx="10094509" cy="932081"/>
          </a:xfrm>
          <a:prstGeom prst="rect">
            <a:avLst/>
          </a:prstGeom>
        </p:spPr>
        <p:txBody>
          <a:bodyPr/>
          <a:lstStyle>
            <a:lvl1pPr marL="0" indent="0">
              <a:lnSpc>
                <a:spcPct val="100000"/>
              </a:lnSpc>
              <a:buNone/>
              <a:defRPr sz="1600" b="1">
                <a:solidFill>
                  <a:srgbClr val="39AE70"/>
                </a:solidFill>
                <a:latin typeface="Euclid Circular A" panose="020B0504000000000000" pitchFamily="34" charset="77"/>
                <a:ea typeface="Euclid Circular A" panose="020B0504000000000000" pitchFamily="34" charset="77"/>
              </a:defRPr>
            </a:lvl1pPr>
          </a:lstStyle>
          <a:p>
            <a:pPr lvl="0"/>
            <a:r>
              <a:rPr lang="en-GB" dirty="0"/>
              <a:t>Euclid Circular A 16 </a:t>
            </a:r>
            <a:r>
              <a:rPr lang="en-GB" dirty="0" err="1"/>
              <a:t>pt</a:t>
            </a:r>
            <a:r>
              <a:rPr lang="en-GB" dirty="0"/>
              <a:t> movement, highly participative, that rallies everyone up for a bigger collective purpose. </a:t>
            </a:r>
            <a:endParaRPr lang="en-RO" dirty="0"/>
          </a:p>
        </p:txBody>
      </p:sp>
      <p:sp>
        <p:nvSpPr>
          <p:cNvPr id="5" name="Text Placeholder 10">
            <a:extLst>
              <a:ext uri="{FF2B5EF4-FFF2-40B4-BE49-F238E27FC236}">
                <a16:creationId xmlns:a16="http://schemas.microsoft.com/office/drawing/2014/main" id="{EDA21EDD-DF8B-520E-A16E-21F7E0DD034B}"/>
              </a:ext>
            </a:extLst>
          </p:cNvPr>
          <p:cNvSpPr>
            <a:spLocks noGrp="1"/>
          </p:cNvSpPr>
          <p:nvPr>
            <p:ph type="body" sz="quarter" idx="15" hasCustomPrompt="1"/>
          </p:nvPr>
        </p:nvSpPr>
        <p:spPr>
          <a:xfrm>
            <a:off x="1040523" y="3437463"/>
            <a:ext cx="10094509" cy="1016551"/>
          </a:xfrm>
          <a:prstGeom prst="rect">
            <a:avLst/>
          </a:prstGeom>
        </p:spPr>
        <p:txBody>
          <a:bodyPr/>
          <a:lstStyle>
            <a:lvl1pPr marL="0" indent="0">
              <a:lnSpc>
                <a:spcPct val="100000"/>
              </a:lnSpc>
              <a:buNone/>
              <a:defRPr sz="1100" b="1">
                <a:solidFill>
                  <a:schemeClr val="tx1"/>
                </a:solidFill>
                <a:latin typeface="Euclid Circular A" panose="020B0504000000000000" pitchFamily="34" charset="77"/>
                <a:ea typeface="Euclid Circular A" panose="020B0504000000000000" pitchFamily="34" charset="77"/>
              </a:defRPr>
            </a:lvl1pPr>
          </a:lstStyle>
          <a:p>
            <a:pPr lvl="0"/>
            <a:r>
              <a:rPr lang="en-GB" dirty="0"/>
              <a:t>Euclid Circular A 11 </a:t>
            </a:r>
            <a:r>
              <a:rPr lang="en-GB" dirty="0" err="1"/>
              <a:t>pt</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Curabitur</a:t>
            </a:r>
            <a:r>
              <a:rPr lang="en-GB" dirty="0"/>
              <a:t> </a:t>
            </a:r>
            <a:r>
              <a:rPr lang="en-GB" dirty="0" err="1"/>
              <a:t>iaculis</a:t>
            </a:r>
            <a:r>
              <a:rPr lang="en-GB" dirty="0"/>
              <a:t> </a:t>
            </a:r>
            <a:r>
              <a:rPr lang="en-GB" dirty="0" err="1"/>
              <a:t>condimentum</a:t>
            </a:r>
            <a:r>
              <a:rPr lang="en-GB" dirty="0"/>
              <a:t> </a:t>
            </a:r>
            <a:r>
              <a:rPr lang="en-GB" dirty="0" err="1"/>
              <a:t>iaculis</a:t>
            </a:r>
            <a:r>
              <a:rPr lang="en-GB" dirty="0"/>
              <a:t>. Donec </a:t>
            </a:r>
            <a:r>
              <a:rPr lang="en-GB" dirty="0" err="1"/>
              <a:t>sed</a:t>
            </a:r>
            <a:r>
              <a:rPr lang="en-GB" dirty="0"/>
              <a:t> </a:t>
            </a:r>
            <a:r>
              <a:rPr lang="en-GB" dirty="0" err="1"/>
              <a:t>metus</a:t>
            </a:r>
            <a:r>
              <a:rPr lang="en-GB" dirty="0"/>
              <a:t> </a:t>
            </a:r>
            <a:r>
              <a:rPr lang="en-GB" dirty="0" err="1"/>
              <a:t>quis</a:t>
            </a:r>
            <a:r>
              <a:rPr lang="en-GB" dirty="0"/>
              <a:t> nisi auctor </a:t>
            </a:r>
            <a:r>
              <a:rPr lang="en-GB" dirty="0" err="1"/>
              <a:t>pellentesque</a:t>
            </a:r>
            <a:r>
              <a:rPr lang="en-GB" dirty="0"/>
              <a:t> </a:t>
            </a:r>
            <a:r>
              <a:rPr lang="en-GB" dirty="0" err="1"/>
              <a:t>eget</a:t>
            </a:r>
            <a:r>
              <a:rPr lang="en-GB" dirty="0"/>
              <a:t> </a:t>
            </a:r>
            <a:r>
              <a:rPr lang="en-GB" dirty="0" err="1"/>
              <a:t>eget</a:t>
            </a:r>
            <a:r>
              <a:rPr lang="en-GB" dirty="0"/>
              <a:t> </a:t>
            </a:r>
            <a:r>
              <a:rPr lang="en-GB" dirty="0" err="1"/>
              <a:t>tortor</a:t>
            </a:r>
            <a:r>
              <a:rPr lang="en-GB" dirty="0"/>
              <a:t>.  </a:t>
            </a:r>
            <a:r>
              <a:rPr lang="en-GB" dirty="0" err="1"/>
              <a:t>Quisque</a:t>
            </a:r>
            <a:r>
              <a:rPr lang="en-GB" dirty="0"/>
              <a:t> non </a:t>
            </a:r>
            <a:r>
              <a:rPr lang="en-GB" dirty="0" err="1"/>
              <a:t>suscipit</a:t>
            </a:r>
            <a:r>
              <a:rPr lang="en-GB" dirty="0"/>
              <a:t> </a:t>
            </a:r>
            <a:r>
              <a:rPr lang="en-GB" dirty="0" err="1"/>
              <a:t>arcu</a:t>
            </a:r>
            <a:r>
              <a:rPr lang="en-GB" dirty="0"/>
              <a:t>. </a:t>
            </a:r>
            <a:r>
              <a:rPr lang="en-GB" dirty="0" err="1"/>
              <a:t>Vivamus</a:t>
            </a:r>
            <a:r>
              <a:rPr lang="en-GB" dirty="0"/>
              <a:t> </a:t>
            </a:r>
            <a:r>
              <a:rPr lang="en-GB" dirty="0" err="1"/>
              <a:t>quis</a:t>
            </a:r>
            <a:r>
              <a:rPr lang="en-GB" dirty="0"/>
              <a:t> eros </a:t>
            </a:r>
            <a:r>
              <a:rPr lang="en-GB" dirty="0" err="1"/>
              <a:t>sed</a:t>
            </a:r>
            <a:r>
              <a:rPr lang="en-GB" dirty="0"/>
              <a:t> </a:t>
            </a:r>
            <a:r>
              <a:rPr lang="en-GB" dirty="0" err="1"/>
              <a:t>risus</a:t>
            </a:r>
            <a:r>
              <a:rPr lang="en-GB" dirty="0"/>
              <a:t> </a:t>
            </a:r>
            <a:r>
              <a:rPr lang="en-GB" dirty="0" err="1"/>
              <a:t>ultricies</a:t>
            </a:r>
            <a:r>
              <a:rPr lang="en-GB" dirty="0"/>
              <a:t> </a:t>
            </a:r>
            <a:r>
              <a:rPr lang="en-GB" dirty="0" err="1"/>
              <a:t>tincidunt</a:t>
            </a:r>
            <a:r>
              <a:rPr lang="en-GB" dirty="0"/>
              <a:t> at </a:t>
            </a:r>
            <a:r>
              <a:rPr lang="en-GB" dirty="0" err="1"/>
              <a:t>eu</a:t>
            </a:r>
            <a:r>
              <a:rPr lang="en-GB" dirty="0"/>
              <a:t> </a:t>
            </a:r>
            <a:r>
              <a:rPr lang="en-GB" dirty="0" err="1"/>
              <a:t>turpis</a:t>
            </a:r>
            <a:r>
              <a:rPr lang="en-GB" dirty="0"/>
              <a:t>. </a:t>
            </a:r>
            <a:r>
              <a:rPr lang="en-GB" dirty="0" err="1"/>
              <a:t>Quisque</a:t>
            </a:r>
            <a:r>
              <a:rPr lang="en-GB" dirty="0"/>
              <a:t> id ipsum at libero fermentum vestibulum </a:t>
            </a:r>
            <a:r>
              <a:rPr lang="en-GB" dirty="0" err="1"/>
              <a:t>eget</a:t>
            </a:r>
            <a:r>
              <a:rPr lang="en-GB" dirty="0"/>
              <a:t> non </a:t>
            </a:r>
            <a:r>
              <a:rPr lang="en-GB" dirty="0" err="1"/>
              <a:t>purus</a:t>
            </a:r>
            <a:endParaRPr lang="en-RO" dirty="0"/>
          </a:p>
        </p:txBody>
      </p:sp>
      <p:sp>
        <p:nvSpPr>
          <p:cNvPr id="2" name="Text Placeholder 10">
            <a:extLst>
              <a:ext uri="{FF2B5EF4-FFF2-40B4-BE49-F238E27FC236}">
                <a16:creationId xmlns:a16="http://schemas.microsoft.com/office/drawing/2014/main" id="{FEAC9DC4-C111-00BD-1580-1B70752A6913}"/>
              </a:ext>
            </a:extLst>
          </p:cNvPr>
          <p:cNvSpPr>
            <a:spLocks noGrp="1"/>
          </p:cNvSpPr>
          <p:nvPr>
            <p:ph type="body" sz="quarter" idx="16" hasCustomPrompt="1"/>
          </p:nvPr>
        </p:nvSpPr>
        <p:spPr>
          <a:xfrm>
            <a:off x="1040523" y="2816943"/>
            <a:ext cx="3885439" cy="457200"/>
          </a:xfrm>
          <a:prstGeom prst="rect">
            <a:avLst/>
          </a:prstGeom>
        </p:spPr>
        <p:txBody>
          <a:bodyPr/>
          <a:lstStyle>
            <a:lvl1pPr marL="0" indent="0">
              <a:lnSpc>
                <a:spcPct val="100000"/>
              </a:lnSpc>
              <a:buNone/>
              <a:defRPr sz="1800" b="1">
                <a:solidFill>
                  <a:srgbClr val="39AE70"/>
                </a:solidFill>
                <a:latin typeface="Euclid Circular A" panose="020B0504000000000000" pitchFamily="34" charset="77"/>
                <a:ea typeface="Euclid Circular A" panose="020B0504000000000000" pitchFamily="34" charset="77"/>
              </a:defRPr>
            </a:lvl1pPr>
          </a:lstStyle>
          <a:p>
            <a:pPr lvl="0"/>
            <a:r>
              <a:rPr lang="en-GB" dirty="0"/>
              <a:t>Euclid Circular A 16 </a:t>
            </a:r>
            <a:r>
              <a:rPr lang="en-GB" dirty="0" err="1"/>
              <a:t>pt</a:t>
            </a:r>
            <a:r>
              <a:rPr lang="en-GB" dirty="0"/>
              <a:t> movement</a:t>
            </a:r>
            <a:endParaRPr lang="en-RO" dirty="0"/>
          </a:p>
        </p:txBody>
      </p:sp>
      <p:sp>
        <p:nvSpPr>
          <p:cNvPr id="8" name="Text Placeholder 10">
            <a:extLst>
              <a:ext uri="{FF2B5EF4-FFF2-40B4-BE49-F238E27FC236}">
                <a16:creationId xmlns:a16="http://schemas.microsoft.com/office/drawing/2014/main" id="{D007B77B-1315-B358-C4D4-E4CD858FABF9}"/>
              </a:ext>
            </a:extLst>
          </p:cNvPr>
          <p:cNvSpPr>
            <a:spLocks noGrp="1"/>
          </p:cNvSpPr>
          <p:nvPr>
            <p:ph type="body" sz="quarter" idx="17" hasCustomPrompt="1"/>
          </p:nvPr>
        </p:nvSpPr>
        <p:spPr>
          <a:xfrm>
            <a:off x="1040523" y="5273656"/>
            <a:ext cx="10094509" cy="846926"/>
          </a:xfrm>
          <a:prstGeom prst="rect">
            <a:avLst/>
          </a:prstGeom>
        </p:spPr>
        <p:txBody>
          <a:bodyPr/>
          <a:lstStyle>
            <a:lvl1pPr marL="0" indent="0">
              <a:lnSpc>
                <a:spcPct val="100000"/>
              </a:lnSpc>
              <a:buNone/>
              <a:defRPr sz="1100" b="1">
                <a:solidFill>
                  <a:schemeClr val="tx1"/>
                </a:solidFill>
                <a:latin typeface="Euclid Circular A" panose="020B0504000000000000" pitchFamily="34" charset="77"/>
                <a:ea typeface="Euclid Circular A" panose="020B0504000000000000" pitchFamily="34" charset="77"/>
              </a:defRPr>
            </a:lvl1pPr>
          </a:lstStyle>
          <a:p>
            <a:pPr lvl="0"/>
            <a:r>
              <a:rPr lang="en-GB" dirty="0"/>
              <a:t>Euclid Circular A 11 </a:t>
            </a:r>
            <a:r>
              <a:rPr lang="en-GB" dirty="0" err="1"/>
              <a:t>pt</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Curabitur</a:t>
            </a:r>
            <a:r>
              <a:rPr lang="en-GB" dirty="0"/>
              <a:t> </a:t>
            </a:r>
            <a:r>
              <a:rPr lang="en-GB" dirty="0" err="1"/>
              <a:t>iaculis</a:t>
            </a:r>
            <a:r>
              <a:rPr lang="en-GB" dirty="0"/>
              <a:t> </a:t>
            </a:r>
            <a:r>
              <a:rPr lang="en-GB" dirty="0" err="1"/>
              <a:t>condimentum</a:t>
            </a:r>
            <a:r>
              <a:rPr lang="en-GB" dirty="0"/>
              <a:t> </a:t>
            </a:r>
            <a:r>
              <a:rPr lang="en-GB" dirty="0" err="1"/>
              <a:t>iaculis</a:t>
            </a:r>
            <a:r>
              <a:rPr lang="en-GB" dirty="0"/>
              <a:t>. Donec </a:t>
            </a:r>
            <a:r>
              <a:rPr lang="en-GB" dirty="0" err="1"/>
              <a:t>sed</a:t>
            </a:r>
            <a:r>
              <a:rPr lang="en-GB" dirty="0"/>
              <a:t> </a:t>
            </a:r>
            <a:r>
              <a:rPr lang="en-GB" dirty="0" err="1"/>
              <a:t>metus</a:t>
            </a:r>
            <a:r>
              <a:rPr lang="en-GB" dirty="0"/>
              <a:t> </a:t>
            </a:r>
            <a:r>
              <a:rPr lang="en-GB" dirty="0" err="1"/>
              <a:t>quis</a:t>
            </a:r>
            <a:r>
              <a:rPr lang="en-GB" dirty="0"/>
              <a:t> nisi auctor </a:t>
            </a:r>
            <a:r>
              <a:rPr lang="en-GB" dirty="0" err="1"/>
              <a:t>pellentesque</a:t>
            </a:r>
            <a:r>
              <a:rPr lang="en-GB" dirty="0"/>
              <a:t> </a:t>
            </a:r>
            <a:r>
              <a:rPr lang="en-GB" dirty="0" err="1"/>
              <a:t>eget</a:t>
            </a:r>
            <a:r>
              <a:rPr lang="en-GB" dirty="0"/>
              <a:t> </a:t>
            </a:r>
            <a:r>
              <a:rPr lang="en-GB" dirty="0" err="1"/>
              <a:t>eget</a:t>
            </a:r>
            <a:r>
              <a:rPr lang="en-GB" dirty="0"/>
              <a:t> </a:t>
            </a:r>
            <a:r>
              <a:rPr lang="en-GB" dirty="0" err="1"/>
              <a:t>tortor</a:t>
            </a:r>
            <a:r>
              <a:rPr lang="en-GB" dirty="0"/>
              <a:t>.  </a:t>
            </a:r>
            <a:r>
              <a:rPr lang="en-GB" dirty="0" err="1"/>
              <a:t>Quisque</a:t>
            </a:r>
            <a:r>
              <a:rPr lang="en-GB" dirty="0"/>
              <a:t> non </a:t>
            </a:r>
            <a:r>
              <a:rPr lang="en-GB" dirty="0" err="1"/>
              <a:t>suscipit</a:t>
            </a:r>
            <a:r>
              <a:rPr lang="en-GB" dirty="0"/>
              <a:t> </a:t>
            </a:r>
            <a:r>
              <a:rPr lang="en-GB" dirty="0" err="1"/>
              <a:t>arcu</a:t>
            </a:r>
            <a:r>
              <a:rPr lang="en-GB" dirty="0"/>
              <a:t>. </a:t>
            </a:r>
            <a:r>
              <a:rPr lang="en-GB" dirty="0" err="1"/>
              <a:t>Vivamus</a:t>
            </a:r>
            <a:r>
              <a:rPr lang="en-GB" dirty="0"/>
              <a:t> </a:t>
            </a:r>
            <a:r>
              <a:rPr lang="en-GB" dirty="0" err="1"/>
              <a:t>quis</a:t>
            </a:r>
            <a:r>
              <a:rPr lang="en-GB" dirty="0"/>
              <a:t> eros </a:t>
            </a:r>
            <a:r>
              <a:rPr lang="en-GB" dirty="0" err="1"/>
              <a:t>sed</a:t>
            </a:r>
            <a:r>
              <a:rPr lang="en-GB" dirty="0"/>
              <a:t> </a:t>
            </a:r>
            <a:r>
              <a:rPr lang="en-GB" dirty="0" err="1"/>
              <a:t>risus</a:t>
            </a:r>
            <a:r>
              <a:rPr lang="en-GB" dirty="0"/>
              <a:t> </a:t>
            </a:r>
            <a:r>
              <a:rPr lang="en-GB" dirty="0" err="1"/>
              <a:t>ultricies</a:t>
            </a:r>
            <a:r>
              <a:rPr lang="en-GB" dirty="0"/>
              <a:t> </a:t>
            </a:r>
            <a:r>
              <a:rPr lang="en-GB" dirty="0" err="1"/>
              <a:t>tincidunt</a:t>
            </a:r>
            <a:r>
              <a:rPr lang="en-GB" dirty="0"/>
              <a:t> at </a:t>
            </a:r>
            <a:r>
              <a:rPr lang="en-GB" dirty="0" err="1"/>
              <a:t>eu</a:t>
            </a:r>
            <a:r>
              <a:rPr lang="en-GB" dirty="0"/>
              <a:t> </a:t>
            </a:r>
            <a:r>
              <a:rPr lang="en-GB" dirty="0" err="1"/>
              <a:t>turpis</a:t>
            </a:r>
            <a:r>
              <a:rPr lang="en-GB" dirty="0"/>
              <a:t>. </a:t>
            </a:r>
            <a:r>
              <a:rPr lang="en-GB" dirty="0" err="1"/>
              <a:t>Quisque</a:t>
            </a:r>
            <a:r>
              <a:rPr lang="en-GB" dirty="0"/>
              <a:t> id ipsum at libero fermentum vestibulum </a:t>
            </a:r>
            <a:r>
              <a:rPr lang="en-GB" dirty="0" err="1"/>
              <a:t>eget</a:t>
            </a:r>
            <a:r>
              <a:rPr lang="en-GB" dirty="0"/>
              <a:t> non </a:t>
            </a:r>
            <a:r>
              <a:rPr lang="en-GB" dirty="0" err="1"/>
              <a:t>purus</a:t>
            </a:r>
            <a:endParaRPr lang="en-RO" dirty="0"/>
          </a:p>
        </p:txBody>
      </p:sp>
      <p:sp>
        <p:nvSpPr>
          <p:cNvPr id="10" name="Text Placeholder 10">
            <a:extLst>
              <a:ext uri="{FF2B5EF4-FFF2-40B4-BE49-F238E27FC236}">
                <a16:creationId xmlns:a16="http://schemas.microsoft.com/office/drawing/2014/main" id="{78F6F320-9E4E-26DA-9449-D43810EEE1BF}"/>
              </a:ext>
            </a:extLst>
          </p:cNvPr>
          <p:cNvSpPr>
            <a:spLocks noGrp="1"/>
          </p:cNvSpPr>
          <p:nvPr>
            <p:ph type="body" sz="quarter" idx="18" hasCustomPrompt="1"/>
          </p:nvPr>
        </p:nvSpPr>
        <p:spPr>
          <a:xfrm>
            <a:off x="1040523" y="4653136"/>
            <a:ext cx="3885439" cy="457200"/>
          </a:xfrm>
          <a:prstGeom prst="rect">
            <a:avLst/>
          </a:prstGeom>
        </p:spPr>
        <p:txBody>
          <a:bodyPr/>
          <a:lstStyle>
            <a:lvl1pPr marL="0" indent="0">
              <a:lnSpc>
                <a:spcPct val="100000"/>
              </a:lnSpc>
              <a:buNone/>
              <a:defRPr sz="1800" b="1">
                <a:solidFill>
                  <a:srgbClr val="39AE70"/>
                </a:solidFill>
                <a:latin typeface="Euclid Circular A" panose="020B0504000000000000" pitchFamily="34" charset="77"/>
                <a:ea typeface="Euclid Circular A" panose="020B0504000000000000" pitchFamily="34" charset="77"/>
              </a:defRPr>
            </a:lvl1pPr>
          </a:lstStyle>
          <a:p>
            <a:pPr lvl="0"/>
            <a:r>
              <a:rPr lang="en-GB" dirty="0"/>
              <a:t>Euclid Circular A 16 </a:t>
            </a:r>
            <a:r>
              <a:rPr lang="en-GB" dirty="0" err="1"/>
              <a:t>pt</a:t>
            </a:r>
            <a:r>
              <a:rPr lang="en-GB" dirty="0"/>
              <a:t> movement</a:t>
            </a:r>
            <a:endParaRPr lang="en-RO" dirty="0"/>
          </a:p>
        </p:txBody>
      </p:sp>
      <p:sp>
        <p:nvSpPr>
          <p:cNvPr id="6" name="TextBox 5">
            <a:extLst>
              <a:ext uri="{FF2B5EF4-FFF2-40B4-BE49-F238E27FC236}">
                <a16:creationId xmlns:a16="http://schemas.microsoft.com/office/drawing/2014/main" id="{9C77FA83-3F6C-0772-1269-2BDF669311FD}"/>
              </a:ext>
            </a:extLst>
          </p:cNvPr>
          <p:cNvSpPr txBox="1"/>
          <p:nvPr userDrawn="1"/>
        </p:nvSpPr>
        <p:spPr>
          <a:xfrm>
            <a:off x="1099337" y="6403791"/>
            <a:ext cx="2652859" cy="217175"/>
          </a:xfrm>
          <a:prstGeom prst="rect">
            <a:avLst/>
          </a:prstGeom>
          <a:noFill/>
        </p:spPr>
        <p:txBody>
          <a:bodyPr wrap="square" rtlCol="0">
            <a:spAutoFit/>
          </a:bodyPr>
          <a:lstStyle/>
          <a:p>
            <a:pPr marL="0" marR="0" lvl="0" indent="0" algn="l" defTabSz="914446"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300" normalizeH="0" baseline="0" noProof="0" dirty="0">
                <a:ln>
                  <a:noFill/>
                </a:ln>
                <a:solidFill>
                  <a:schemeClr val="tx1">
                    <a:lumMod val="95000"/>
                    <a:lumOff val="5000"/>
                  </a:schemeClr>
                </a:solidFill>
                <a:effectLst/>
                <a:uLnTx/>
                <a:uFillTx/>
                <a:latin typeface="Euclid Circular A" panose="020B0504000000000000" pitchFamily="34" charset="77"/>
                <a:ea typeface="Euclid Circular A" panose="020B0504000000000000" pitchFamily="34" charset="77"/>
                <a:cs typeface="+mn-cs"/>
              </a:rPr>
              <a:t>LOREM IPSUM_</a:t>
            </a:r>
            <a:r>
              <a:rPr kumimoji="0" lang="en-US"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rPr>
              <a:t>2023</a:t>
            </a:r>
            <a:endParaRPr kumimoji="0" lang="en-RO"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endParaRPr>
          </a:p>
        </p:txBody>
      </p:sp>
      <p:pic>
        <p:nvPicPr>
          <p:cNvPr id="7" name="Picture 6">
            <a:extLst>
              <a:ext uri="{FF2B5EF4-FFF2-40B4-BE49-F238E27FC236}">
                <a16:creationId xmlns:a16="http://schemas.microsoft.com/office/drawing/2014/main" id="{87CC17CD-3C43-EFBA-2E50-FFA557C77F83}"/>
              </a:ext>
            </a:extLst>
          </p:cNvPr>
          <p:cNvPicPr>
            <a:picLocks noChangeAspect="1"/>
          </p:cNvPicPr>
          <p:nvPr userDrawn="1"/>
        </p:nvPicPr>
        <p:blipFill>
          <a:blip r:embed="rId2"/>
          <a:srcRect/>
          <a:stretch/>
        </p:blipFill>
        <p:spPr>
          <a:xfrm>
            <a:off x="338436" y="6307056"/>
            <a:ext cx="711822" cy="404683"/>
          </a:xfrm>
          <a:prstGeom prst="rect">
            <a:avLst/>
          </a:prstGeom>
        </p:spPr>
      </p:pic>
    </p:spTree>
    <p:extLst>
      <p:ext uri="{BB962C8B-B14F-4D97-AF65-F5344CB8AC3E}">
        <p14:creationId xmlns:p14="http://schemas.microsoft.com/office/powerpoint/2010/main" val="3148563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tx1"/>
        </a:solidFill>
        <a:effectLst/>
      </p:bgPr>
    </p:bg>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E142A4CC-8638-D404-62EA-8EBC2EA4E4CD}"/>
              </a:ext>
            </a:extLst>
          </p:cNvPr>
          <p:cNvSpPr>
            <a:spLocks noGrp="1"/>
          </p:cNvSpPr>
          <p:nvPr>
            <p:ph type="body" sz="quarter" idx="10" hasCustomPrompt="1"/>
          </p:nvPr>
        </p:nvSpPr>
        <p:spPr>
          <a:xfrm>
            <a:off x="1040523" y="471051"/>
            <a:ext cx="4351284" cy="932081"/>
          </a:xfrm>
          <a:prstGeom prst="rect">
            <a:avLst/>
          </a:prstGeom>
        </p:spPr>
        <p:txBody>
          <a:bodyPr/>
          <a:lstStyle>
            <a:lvl1pPr marL="0" indent="0">
              <a:lnSpc>
                <a:spcPct val="100000"/>
              </a:lnSpc>
              <a:buNone/>
              <a:defRPr sz="2800" b="1">
                <a:solidFill>
                  <a:srgbClr val="39AE70"/>
                </a:solidFill>
                <a:latin typeface="Euclid Circular A" panose="020B0504000000000000" pitchFamily="34" charset="77"/>
                <a:ea typeface="Euclid Circular A" panose="020B0504000000000000" pitchFamily="34" charset="77"/>
              </a:defRPr>
            </a:lvl1pPr>
          </a:lstStyle>
          <a:p>
            <a:pPr lvl="0"/>
            <a:r>
              <a:rPr lang="en-GB" dirty="0"/>
              <a:t>V1 Slide </a:t>
            </a:r>
            <a:r>
              <a:rPr lang="en-GB" dirty="0" err="1"/>
              <a:t>poza</a:t>
            </a:r>
            <a:r>
              <a:rPr lang="en-GB" dirty="0"/>
              <a:t> </a:t>
            </a:r>
            <a:r>
              <a:rPr lang="en-GB" dirty="0" err="1"/>
              <a:t>si</a:t>
            </a:r>
            <a:r>
              <a:rPr lang="en-GB" dirty="0"/>
              <a:t> text lorem ipsum</a:t>
            </a:r>
            <a:endParaRPr lang="en-RO" dirty="0"/>
          </a:p>
        </p:txBody>
      </p:sp>
      <p:sp>
        <p:nvSpPr>
          <p:cNvPr id="4" name="Text Placeholder 10">
            <a:extLst>
              <a:ext uri="{FF2B5EF4-FFF2-40B4-BE49-F238E27FC236}">
                <a16:creationId xmlns:a16="http://schemas.microsoft.com/office/drawing/2014/main" id="{FE3E7A3C-6572-11DA-5C30-15B05F74A1CD}"/>
              </a:ext>
            </a:extLst>
          </p:cNvPr>
          <p:cNvSpPr>
            <a:spLocks noGrp="1"/>
          </p:cNvSpPr>
          <p:nvPr>
            <p:ph type="body" sz="quarter" idx="14" hasCustomPrompt="1"/>
          </p:nvPr>
        </p:nvSpPr>
        <p:spPr>
          <a:xfrm>
            <a:off x="1040523" y="1581088"/>
            <a:ext cx="10094509" cy="932081"/>
          </a:xfrm>
          <a:prstGeom prst="rect">
            <a:avLst/>
          </a:prstGeom>
        </p:spPr>
        <p:txBody>
          <a:bodyPr/>
          <a:lstStyle>
            <a:lvl1pPr marL="0" indent="0">
              <a:lnSpc>
                <a:spcPct val="100000"/>
              </a:lnSpc>
              <a:buNone/>
              <a:defRPr sz="1600" b="1">
                <a:solidFill>
                  <a:srgbClr val="FDDB2A"/>
                </a:solidFill>
                <a:latin typeface="Euclid Circular A" panose="020B0504000000000000" pitchFamily="34" charset="77"/>
                <a:ea typeface="Euclid Circular A" panose="020B0504000000000000" pitchFamily="34" charset="77"/>
              </a:defRPr>
            </a:lvl1pPr>
          </a:lstStyle>
          <a:p>
            <a:pPr lvl="0"/>
            <a:r>
              <a:rPr lang="en-GB" dirty="0"/>
              <a:t>Euclid Circular A 16 </a:t>
            </a:r>
            <a:r>
              <a:rPr lang="en-GB" dirty="0" err="1"/>
              <a:t>pt</a:t>
            </a:r>
            <a:r>
              <a:rPr lang="en-GB" dirty="0"/>
              <a:t> movement, highly participative, that rallies everyone up for a bigger collective purpose. </a:t>
            </a:r>
            <a:endParaRPr lang="en-RO" dirty="0"/>
          </a:p>
        </p:txBody>
      </p:sp>
      <p:sp>
        <p:nvSpPr>
          <p:cNvPr id="5" name="Text Placeholder 10">
            <a:extLst>
              <a:ext uri="{FF2B5EF4-FFF2-40B4-BE49-F238E27FC236}">
                <a16:creationId xmlns:a16="http://schemas.microsoft.com/office/drawing/2014/main" id="{EDA21EDD-DF8B-520E-A16E-21F7E0DD034B}"/>
              </a:ext>
            </a:extLst>
          </p:cNvPr>
          <p:cNvSpPr>
            <a:spLocks noGrp="1"/>
          </p:cNvSpPr>
          <p:nvPr>
            <p:ph type="body" sz="quarter" idx="15" hasCustomPrompt="1"/>
          </p:nvPr>
        </p:nvSpPr>
        <p:spPr>
          <a:xfrm>
            <a:off x="1040523" y="2714792"/>
            <a:ext cx="10094509" cy="3405790"/>
          </a:xfrm>
          <a:prstGeom prst="rect">
            <a:avLst/>
          </a:prstGeom>
        </p:spPr>
        <p:txBody>
          <a:bodyPr/>
          <a:lstStyle>
            <a:lvl1pPr marL="0" indent="0">
              <a:lnSpc>
                <a:spcPct val="100000"/>
              </a:lnSpc>
              <a:buNone/>
              <a:defRPr sz="1100" b="1">
                <a:solidFill>
                  <a:schemeClr val="bg1"/>
                </a:solidFill>
                <a:latin typeface="Euclid Circular A" panose="020B0504000000000000" pitchFamily="34" charset="77"/>
                <a:ea typeface="Euclid Circular A" panose="020B0504000000000000" pitchFamily="34" charset="77"/>
              </a:defRPr>
            </a:lvl1pPr>
          </a:lstStyle>
          <a:p>
            <a:pPr lvl="0"/>
            <a:r>
              <a:rPr lang="en-GB" dirty="0"/>
              <a:t>Euclid Circular A 11 </a:t>
            </a:r>
            <a:r>
              <a:rPr lang="en-GB" dirty="0" err="1"/>
              <a:t>pt</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Curabitur</a:t>
            </a:r>
            <a:r>
              <a:rPr lang="en-GB" dirty="0"/>
              <a:t> </a:t>
            </a:r>
            <a:r>
              <a:rPr lang="en-GB" dirty="0" err="1"/>
              <a:t>iaculis</a:t>
            </a:r>
            <a:r>
              <a:rPr lang="en-GB" dirty="0"/>
              <a:t> </a:t>
            </a:r>
            <a:r>
              <a:rPr lang="en-GB" dirty="0" err="1"/>
              <a:t>condimentum</a:t>
            </a:r>
            <a:r>
              <a:rPr lang="en-GB" dirty="0"/>
              <a:t> </a:t>
            </a:r>
            <a:r>
              <a:rPr lang="en-GB" dirty="0" err="1"/>
              <a:t>iaculis</a:t>
            </a:r>
            <a:r>
              <a:rPr lang="en-GB" dirty="0"/>
              <a:t>. Donec </a:t>
            </a:r>
            <a:r>
              <a:rPr lang="en-GB" dirty="0" err="1"/>
              <a:t>sed</a:t>
            </a:r>
            <a:r>
              <a:rPr lang="en-GB" dirty="0"/>
              <a:t> </a:t>
            </a:r>
            <a:r>
              <a:rPr lang="en-GB" dirty="0" err="1"/>
              <a:t>metus</a:t>
            </a:r>
            <a:r>
              <a:rPr lang="en-GB" dirty="0"/>
              <a:t> </a:t>
            </a:r>
            <a:r>
              <a:rPr lang="en-GB" dirty="0" err="1"/>
              <a:t>quis</a:t>
            </a:r>
            <a:r>
              <a:rPr lang="en-GB" dirty="0"/>
              <a:t> nisi auctor </a:t>
            </a:r>
            <a:r>
              <a:rPr lang="en-GB" dirty="0" err="1"/>
              <a:t>pellentesque</a:t>
            </a:r>
            <a:r>
              <a:rPr lang="en-GB" dirty="0"/>
              <a:t> </a:t>
            </a:r>
            <a:r>
              <a:rPr lang="en-GB" dirty="0" err="1"/>
              <a:t>eget</a:t>
            </a:r>
            <a:r>
              <a:rPr lang="en-GB" dirty="0"/>
              <a:t> </a:t>
            </a:r>
            <a:r>
              <a:rPr lang="en-GB" dirty="0" err="1"/>
              <a:t>eget</a:t>
            </a:r>
            <a:r>
              <a:rPr lang="en-GB" dirty="0"/>
              <a:t> </a:t>
            </a:r>
            <a:r>
              <a:rPr lang="en-GB" dirty="0" err="1"/>
              <a:t>tortor</a:t>
            </a:r>
            <a:r>
              <a:rPr lang="en-GB" dirty="0"/>
              <a:t>.  </a:t>
            </a:r>
            <a:r>
              <a:rPr lang="en-GB" dirty="0" err="1"/>
              <a:t>Quisque</a:t>
            </a:r>
            <a:r>
              <a:rPr lang="en-GB" dirty="0"/>
              <a:t> non </a:t>
            </a:r>
            <a:r>
              <a:rPr lang="en-GB" dirty="0" err="1"/>
              <a:t>suscipit</a:t>
            </a:r>
            <a:r>
              <a:rPr lang="en-GB" dirty="0"/>
              <a:t> </a:t>
            </a:r>
            <a:r>
              <a:rPr lang="en-GB" dirty="0" err="1"/>
              <a:t>arcu</a:t>
            </a:r>
            <a:r>
              <a:rPr lang="en-GB" dirty="0"/>
              <a:t>. </a:t>
            </a:r>
            <a:r>
              <a:rPr lang="en-GB" dirty="0" err="1"/>
              <a:t>Vivamus</a:t>
            </a:r>
            <a:r>
              <a:rPr lang="en-GB" dirty="0"/>
              <a:t> </a:t>
            </a:r>
            <a:r>
              <a:rPr lang="en-GB" dirty="0" err="1"/>
              <a:t>quis</a:t>
            </a:r>
            <a:r>
              <a:rPr lang="en-GB" dirty="0"/>
              <a:t> eros </a:t>
            </a:r>
            <a:r>
              <a:rPr lang="en-GB" dirty="0" err="1"/>
              <a:t>sed</a:t>
            </a:r>
            <a:r>
              <a:rPr lang="en-GB" dirty="0"/>
              <a:t> </a:t>
            </a:r>
            <a:r>
              <a:rPr lang="en-GB" dirty="0" err="1"/>
              <a:t>risus</a:t>
            </a:r>
            <a:r>
              <a:rPr lang="en-GB" dirty="0"/>
              <a:t> </a:t>
            </a:r>
            <a:r>
              <a:rPr lang="en-GB" dirty="0" err="1"/>
              <a:t>ultricies</a:t>
            </a:r>
            <a:r>
              <a:rPr lang="en-GB" dirty="0"/>
              <a:t> </a:t>
            </a:r>
            <a:r>
              <a:rPr lang="en-GB" dirty="0" err="1"/>
              <a:t>tincidunt</a:t>
            </a:r>
            <a:r>
              <a:rPr lang="en-GB" dirty="0"/>
              <a:t> at </a:t>
            </a:r>
            <a:r>
              <a:rPr lang="en-GB" dirty="0" err="1"/>
              <a:t>eu</a:t>
            </a:r>
            <a:r>
              <a:rPr lang="en-GB" dirty="0"/>
              <a:t> </a:t>
            </a:r>
            <a:r>
              <a:rPr lang="en-GB" dirty="0" err="1"/>
              <a:t>turpis</a:t>
            </a:r>
            <a:r>
              <a:rPr lang="en-GB" dirty="0"/>
              <a:t>. </a:t>
            </a:r>
            <a:r>
              <a:rPr lang="en-GB" dirty="0" err="1"/>
              <a:t>Quisque</a:t>
            </a:r>
            <a:r>
              <a:rPr lang="en-GB" dirty="0"/>
              <a:t> id ipsum at libero fermentum vestibulum </a:t>
            </a:r>
            <a:r>
              <a:rPr lang="en-GB" dirty="0" err="1"/>
              <a:t>eget</a:t>
            </a:r>
            <a:r>
              <a:rPr lang="en-GB" dirty="0"/>
              <a:t> non </a:t>
            </a:r>
            <a:r>
              <a:rPr lang="en-GB" dirty="0" err="1"/>
              <a:t>purus</a:t>
            </a:r>
            <a:endParaRPr lang="en-RO" dirty="0"/>
          </a:p>
        </p:txBody>
      </p:sp>
      <p:sp>
        <p:nvSpPr>
          <p:cNvPr id="6" name="TextBox 5">
            <a:extLst>
              <a:ext uri="{FF2B5EF4-FFF2-40B4-BE49-F238E27FC236}">
                <a16:creationId xmlns:a16="http://schemas.microsoft.com/office/drawing/2014/main" id="{AC4522A6-28A3-9116-9D24-D29A0042E53E}"/>
              </a:ext>
            </a:extLst>
          </p:cNvPr>
          <p:cNvSpPr txBox="1"/>
          <p:nvPr userDrawn="1"/>
        </p:nvSpPr>
        <p:spPr>
          <a:xfrm>
            <a:off x="1099337" y="6403791"/>
            <a:ext cx="2652859" cy="217175"/>
          </a:xfrm>
          <a:prstGeom prst="rect">
            <a:avLst/>
          </a:prstGeom>
          <a:noFill/>
        </p:spPr>
        <p:txBody>
          <a:bodyPr wrap="square" rtlCol="0">
            <a:spAutoFit/>
          </a:bodyPr>
          <a:lstStyle/>
          <a:p>
            <a:pPr marL="0" marR="0" lvl="0" indent="0" algn="l" defTabSz="914446"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rPr>
              <a:t>LOREM IPSUM_</a:t>
            </a:r>
            <a:r>
              <a:rPr kumimoji="0" lang="en-US" sz="1000" b="0" i="0" u="none" strike="noStrike" kern="1200" cap="none" spc="300" normalizeH="0" baseline="0" noProof="0" dirty="0">
                <a:ln>
                  <a:noFill/>
                </a:ln>
                <a:solidFill>
                  <a:srgbClr val="FDDB2A"/>
                </a:solidFill>
                <a:effectLst/>
                <a:uLnTx/>
                <a:uFillTx/>
                <a:latin typeface="Euclid Circular A" panose="020B0504000000000000" pitchFamily="34" charset="77"/>
                <a:ea typeface="Euclid Circular A" panose="020B0504000000000000" pitchFamily="34" charset="77"/>
                <a:cs typeface="+mn-cs"/>
              </a:rPr>
              <a:t>2023</a:t>
            </a:r>
            <a:endParaRPr kumimoji="0" lang="en-RO" sz="1000" b="0" i="0" u="none" strike="noStrike" kern="1200" cap="none" spc="300" normalizeH="0" baseline="0" noProof="0" dirty="0">
              <a:ln>
                <a:noFill/>
              </a:ln>
              <a:solidFill>
                <a:srgbClr val="FDDB2A"/>
              </a:solidFill>
              <a:effectLst/>
              <a:uLnTx/>
              <a:uFillTx/>
              <a:latin typeface="Euclid Circular A" panose="020B0504000000000000" pitchFamily="34" charset="77"/>
              <a:ea typeface="Euclid Circular A" panose="020B0504000000000000" pitchFamily="34" charset="77"/>
              <a:cs typeface="+mn-cs"/>
            </a:endParaRPr>
          </a:p>
        </p:txBody>
      </p:sp>
      <p:pic>
        <p:nvPicPr>
          <p:cNvPr id="7" name="Picture 6" descr="Green arrows pointing to a black background&#10;&#10;Description automatically generated">
            <a:extLst>
              <a:ext uri="{FF2B5EF4-FFF2-40B4-BE49-F238E27FC236}">
                <a16:creationId xmlns:a16="http://schemas.microsoft.com/office/drawing/2014/main" id="{A4E4330B-A0E6-E85F-8378-9AA71F0C410B}"/>
              </a:ext>
            </a:extLst>
          </p:cNvPr>
          <p:cNvPicPr>
            <a:picLocks noChangeAspect="1"/>
          </p:cNvPicPr>
          <p:nvPr userDrawn="1"/>
        </p:nvPicPr>
        <p:blipFill>
          <a:blip r:embed="rId2"/>
          <a:stretch>
            <a:fillRect/>
          </a:stretch>
        </p:blipFill>
        <p:spPr>
          <a:xfrm>
            <a:off x="363445" y="6314189"/>
            <a:ext cx="664039" cy="381887"/>
          </a:xfrm>
          <a:prstGeom prst="rect">
            <a:avLst/>
          </a:prstGeom>
        </p:spPr>
      </p:pic>
    </p:spTree>
    <p:extLst>
      <p:ext uri="{BB962C8B-B14F-4D97-AF65-F5344CB8AC3E}">
        <p14:creationId xmlns:p14="http://schemas.microsoft.com/office/powerpoint/2010/main" val="39218084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E142A4CC-8638-D404-62EA-8EBC2EA4E4CD}"/>
              </a:ext>
            </a:extLst>
          </p:cNvPr>
          <p:cNvSpPr>
            <a:spLocks noGrp="1"/>
          </p:cNvSpPr>
          <p:nvPr>
            <p:ph type="body" sz="quarter" idx="10" hasCustomPrompt="1"/>
          </p:nvPr>
        </p:nvSpPr>
        <p:spPr>
          <a:xfrm>
            <a:off x="1040523" y="471051"/>
            <a:ext cx="4351284" cy="932081"/>
          </a:xfrm>
          <a:prstGeom prst="rect">
            <a:avLst/>
          </a:prstGeom>
        </p:spPr>
        <p:txBody>
          <a:bodyPr/>
          <a:lstStyle>
            <a:lvl1pPr marL="0" indent="0">
              <a:lnSpc>
                <a:spcPct val="100000"/>
              </a:lnSpc>
              <a:buNone/>
              <a:defRPr sz="2800" b="1">
                <a:solidFill>
                  <a:srgbClr val="39AE70"/>
                </a:solidFill>
                <a:latin typeface="Euclid Circular A" panose="020B0504000000000000" pitchFamily="34" charset="77"/>
                <a:ea typeface="Euclid Circular A" panose="020B0504000000000000" pitchFamily="34" charset="77"/>
              </a:defRPr>
            </a:lvl1pPr>
          </a:lstStyle>
          <a:p>
            <a:pPr lvl="0"/>
            <a:r>
              <a:rPr lang="en-GB" dirty="0"/>
              <a:t>V1 Slide </a:t>
            </a:r>
            <a:r>
              <a:rPr lang="en-GB" dirty="0" err="1"/>
              <a:t>poza</a:t>
            </a:r>
            <a:r>
              <a:rPr lang="en-GB" dirty="0"/>
              <a:t> </a:t>
            </a:r>
            <a:r>
              <a:rPr lang="en-GB" dirty="0" err="1"/>
              <a:t>si</a:t>
            </a:r>
            <a:r>
              <a:rPr lang="en-GB" dirty="0"/>
              <a:t> text lorem ipsum</a:t>
            </a:r>
            <a:endParaRPr lang="en-RO" dirty="0"/>
          </a:p>
        </p:txBody>
      </p:sp>
      <p:sp>
        <p:nvSpPr>
          <p:cNvPr id="4" name="Text Placeholder 10">
            <a:extLst>
              <a:ext uri="{FF2B5EF4-FFF2-40B4-BE49-F238E27FC236}">
                <a16:creationId xmlns:a16="http://schemas.microsoft.com/office/drawing/2014/main" id="{FE3E7A3C-6572-11DA-5C30-15B05F74A1CD}"/>
              </a:ext>
            </a:extLst>
          </p:cNvPr>
          <p:cNvSpPr>
            <a:spLocks noGrp="1"/>
          </p:cNvSpPr>
          <p:nvPr>
            <p:ph type="body" sz="quarter" idx="14" hasCustomPrompt="1"/>
          </p:nvPr>
        </p:nvSpPr>
        <p:spPr>
          <a:xfrm>
            <a:off x="1040523" y="1581088"/>
            <a:ext cx="10094509" cy="932081"/>
          </a:xfrm>
          <a:prstGeom prst="rect">
            <a:avLst/>
          </a:prstGeom>
        </p:spPr>
        <p:txBody>
          <a:bodyPr/>
          <a:lstStyle>
            <a:lvl1pPr marL="0" indent="0">
              <a:lnSpc>
                <a:spcPct val="100000"/>
              </a:lnSpc>
              <a:buNone/>
              <a:defRPr sz="1600" b="1">
                <a:solidFill>
                  <a:srgbClr val="FDDB2A"/>
                </a:solidFill>
                <a:latin typeface="Euclid Circular A" panose="020B0504000000000000" pitchFamily="34" charset="77"/>
                <a:ea typeface="Euclid Circular A" panose="020B0504000000000000" pitchFamily="34" charset="77"/>
              </a:defRPr>
            </a:lvl1pPr>
          </a:lstStyle>
          <a:p>
            <a:pPr lvl="0"/>
            <a:r>
              <a:rPr lang="en-GB" dirty="0"/>
              <a:t>Euclid Circular A 16 </a:t>
            </a:r>
            <a:r>
              <a:rPr lang="en-GB" dirty="0" err="1"/>
              <a:t>pt</a:t>
            </a:r>
            <a:r>
              <a:rPr lang="en-GB" dirty="0"/>
              <a:t> movement, highly participative, that rallies everyone up for a bigger collective purpose. </a:t>
            </a:r>
            <a:endParaRPr lang="en-RO" dirty="0"/>
          </a:p>
        </p:txBody>
      </p:sp>
      <p:sp>
        <p:nvSpPr>
          <p:cNvPr id="5" name="Text Placeholder 10">
            <a:extLst>
              <a:ext uri="{FF2B5EF4-FFF2-40B4-BE49-F238E27FC236}">
                <a16:creationId xmlns:a16="http://schemas.microsoft.com/office/drawing/2014/main" id="{EDA21EDD-DF8B-520E-A16E-21F7E0DD034B}"/>
              </a:ext>
            </a:extLst>
          </p:cNvPr>
          <p:cNvSpPr>
            <a:spLocks noGrp="1"/>
          </p:cNvSpPr>
          <p:nvPr>
            <p:ph type="body" sz="quarter" idx="15" hasCustomPrompt="1"/>
          </p:nvPr>
        </p:nvSpPr>
        <p:spPr>
          <a:xfrm>
            <a:off x="1040523" y="2714792"/>
            <a:ext cx="10094509" cy="3361544"/>
          </a:xfrm>
          <a:prstGeom prst="rect">
            <a:avLst/>
          </a:prstGeom>
        </p:spPr>
        <p:txBody>
          <a:bodyPr/>
          <a:lstStyle>
            <a:lvl1pPr marL="0" indent="0">
              <a:lnSpc>
                <a:spcPct val="100000"/>
              </a:lnSpc>
              <a:buNone/>
              <a:defRPr sz="1100" b="1">
                <a:solidFill>
                  <a:schemeClr val="tx1"/>
                </a:solidFill>
                <a:latin typeface="Euclid Circular A" panose="020B0504000000000000" pitchFamily="34" charset="77"/>
                <a:ea typeface="Euclid Circular A" panose="020B0504000000000000" pitchFamily="34" charset="77"/>
              </a:defRPr>
            </a:lvl1pPr>
          </a:lstStyle>
          <a:p>
            <a:pPr lvl="0"/>
            <a:r>
              <a:rPr lang="en-GB" dirty="0"/>
              <a:t>Euclid Circular A 11 </a:t>
            </a:r>
            <a:r>
              <a:rPr lang="en-GB" dirty="0" err="1"/>
              <a:t>pt</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Curabitur</a:t>
            </a:r>
            <a:r>
              <a:rPr lang="en-GB" dirty="0"/>
              <a:t> </a:t>
            </a:r>
            <a:r>
              <a:rPr lang="en-GB" dirty="0" err="1"/>
              <a:t>iaculis</a:t>
            </a:r>
            <a:r>
              <a:rPr lang="en-GB" dirty="0"/>
              <a:t> </a:t>
            </a:r>
            <a:r>
              <a:rPr lang="en-GB" dirty="0" err="1"/>
              <a:t>condimentum</a:t>
            </a:r>
            <a:r>
              <a:rPr lang="en-GB" dirty="0"/>
              <a:t> </a:t>
            </a:r>
            <a:r>
              <a:rPr lang="en-GB" dirty="0" err="1"/>
              <a:t>iaculis</a:t>
            </a:r>
            <a:r>
              <a:rPr lang="en-GB" dirty="0"/>
              <a:t>. Donec </a:t>
            </a:r>
            <a:r>
              <a:rPr lang="en-GB" dirty="0" err="1"/>
              <a:t>sed</a:t>
            </a:r>
            <a:r>
              <a:rPr lang="en-GB" dirty="0"/>
              <a:t> </a:t>
            </a:r>
            <a:r>
              <a:rPr lang="en-GB" dirty="0" err="1"/>
              <a:t>metus</a:t>
            </a:r>
            <a:r>
              <a:rPr lang="en-GB" dirty="0"/>
              <a:t> </a:t>
            </a:r>
            <a:r>
              <a:rPr lang="en-GB" dirty="0" err="1"/>
              <a:t>quis</a:t>
            </a:r>
            <a:r>
              <a:rPr lang="en-GB" dirty="0"/>
              <a:t> nisi auctor </a:t>
            </a:r>
            <a:r>
              <a:rPr lang="en-GB" dirty="0" err="1"/>
              <a:t>pellentesque</a:t>
            </a:r>
            <a:r>
              <a:rPr lang="en-GB" dirty="0"/>
              <a:t> </a:t>
            </a:r>
            <a:r>
              <a:rPr lang="en-GB" dirty="0" err="1"/>
              <a:t>eget</a:t>
            </a:r>
            <a:r>
              <a:rPr lang="en-GB" dirty="0"/>
              <a:t> </a:t>
            </a:r>
            <a:r>
              <a:rPr lang="en-GB" dirty="0" err="1"/>
              <a:t>eget</a:t>
            </a:r>
            <a:r>
              <a:rPr lang="en-GB" dirty="0"/>
              <a:t> </a:t>
            </a:r>
            <a:r>
              <a:rPr lang="en-GB" dirty="0" err="1"/>
              <a:t>tortor</a:t>
            </a:r>
            <a:r>
              <a:rPr lang="en-GB" dirty="0"/>
              <a:t>.  </a:t>
            </a:r>
            <a:r>
              <a:rPr lang="en-GB" dirty="0" err="1"/>
              <a:t>Quisque</a:t>
            </a:r>
            <a:r>
              <a:rPr lang="en-GB" dirty="0"/>
              <a:t> non </a:t>
            </a:r>
            <a:r>
              <a:rPr lang="en-GB" dirty="0" err="1"/>
              <a:t>suscipit</a:t>
            </a:r>
            <a:r>
              <a:rPr lang="en-GB" dirty="0"/>
              <a:t> </a:t>
            </a:r>
            <a:r>
              <a:rPr lang="en-GB" dirty="0" err="1"/>
              <a:t>arcu</a:t>
            </a:r>
            <a:r>
              <a:rPr lang="en-GB" dirty="0"/>
              <a:t>. </a:t>
            </a:r>
            <a:r>
              <a:rPr lang="en-GB" dirty="0" err="1"/>
              <a:t>Vivamus</a:t>
            </a:r>
            <a:r>
              <a:rPr lang="en-GB" dirty="0"/>
              <a:t> </a:t>
            </a:r>
            <a:r>
              <a:rPr lang="en-GB" dirty="0" err="1"/>
              <a:t>quis</a:t>
            </a:r>
            <a:r>
              <a:rPr lang="en-GB" dirty="0"/>
              <a:t> eros </a:t>
            </a:r>
            <a:r>
              <a:rPr lang="en-GB" dirty="0" err="1"/>
              <a:t>sed</a:t>
            </a:r>
            <a:r>
              <a:rPr lang="en-GB" dirty="0"/>
              <a:t> </a:t>
            </a:r>
            <a:r>
              <a:rPr lang="en-GB" dirty="0" err="1"/>
              <a:t>risus</a:t>
            </a:r>
            <a:r>
              <a:rPr lang="en-GB" dirty="0"/>
              <a:t> </a:t>
            </a:r>
            <a:r>
              <a:rPr lang="en-GB" dirty="0" err="1"/>
              <a:t>ultricies</a:t>
            </a:r>
            <a:r>
              <a:rPr lang="en-GB" dirty="0"/>
              <a:t> </a:t>
            </a:r>
            <a:r>
              <a:rPr lang="en-GB" dirty="0" err="1"/>
              <a:t>tincidunt</a:t>
            </a:r>
            <a:r>
              <a:rPr lang="en-GB" dirty="0"/>
              <a:t> at </a:t>
            </a:r>
            <a:r>
              <a:rPr lang="en-GB" dirty="0" err="1"/>
              <a:t>eu</a:t>
            </a:r>
            <a:r>
              <a:rPr lang="en-GB" dirty="0"/>
              <a:t> </a:t>
            </a:r>
            <a:r>
              <a:rPr lang="en-GB" dirty="0" err="1"/>
              <a:t>turpis</a:t>
            </a:r>
            <a:r>
              <a:rPr lang="en-GB" dirty="0"/>
              <a:t>. </a:t>
            </a:r>
            <a:r>
              <a:rPr lang="en-GB" dirty="0" err="1"/>
              <a:t>Quisque</a:t>
            </a:r>
            <a:r>
              <a:rPr lang="en-GB" dirty="0"/>
              <a:t> id ipsum at libero fermentum vestibulum </a:t>
            </a:r>
            <a:r>
              <a:rPr lang="en-GB" dirty="0" err="1"/>
              <a:t>eget</a:t>
            </a:r>
            <a:r>
              <a:rPr lang="en-GB" dirty="0"/>
              <a:t> non </a:t>
            </a:r>
            <a:r>
              <a:rPr lang="en-GB" dirty="0" err="1"/>
              <a:t>purus</a:t>
            </a:r>
            <a:endParaRPr lang="en-RO" dirty="0"/>
          </a:p>
        </p:txBody>
      </p:sp>
      <p:sp>
        <p:nvSpPr>
          <p:cNvPr id="2" name="TextBox 1">
            <a:extLst>
              <a:ext uri="{FF2B5EF4-FFF2-40B4-BE49-F238E27FC236}">
                <a16:creationId xmlns:a16="http://schemas.microsoft.com/office/drawing/2014/main" id="{2AF8C087-6A53-B9A4-104D-FA605A22AC3D}"/>
              </a:ext>
            </a:extLst>
          </p:cNvPr>
          <p:cNvSpPr txBox="1"/>
          <p:nvPr userDrawn="1"/>
        </p:nvSpPr>
        <p:spPr>
          <a:xfrm>
            <a:off x="1099337" y="6403791"/>
            <a:ext cx="2652859" cy="217175"/>
          </a:xfrm>
          <a:prstGeom prst="rect">
            <a:avLst/>
          </a:prstGeom>
          <a:noFill/>
        </p:spPr>
        <p:txBody>
          <a:bodyPr wrap="square" rtlCol="0">
            <a:spAutoFit/>
          </a:bodyPr>
          <a:lstStyle/>
          <a:p>
            <a:pPr marL="0" marR="0" lvl="0" indent="0" algn="l" defTabSz="914446"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300" normalizeH="0" baseline="0" noProof="0" dirty="0">
                <a:ln>
                  <a:noFill/>
                </a:ln>
                <a:solidFill>
                  <a:schemeClr val="tx1">
                    <a:lumMod val="95000"/>
                    <a:lumOff val="5000"/>
                  </a:schemeClr>
                </a:solidFill>
                <a:effectLst/>
                <a:uLnTx/>
                <a:uFillTx/>
                <a:latin typeface="Euclid Circular A" panose="020B0504000000000000" pitchFamily="34" charset="77"/>
                <a:ea typeface="Euclid Circular A" panose="020B0504000000000000" pitchFamily="34" charset="77"/>
                <a:cs typeface="+mn-cs"/>
              </a:rPr>
              <a:t>LOREM IPSUM_</a:t>
            </a:r>
            <a:r>
              <a:rPr kumimoji="0" lang="en-US"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rPr>
              <a:t>2023</a:t>
            </a:r>
            <a:endParaRPr kumimoji="0" lang="en-RO"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endParaRPr>
          </a:p>
        </p:txBody>
      </p:sp>
      <p:pic>
        <p:nvPicPr>
          <p:cNvPr id="6" name="Picture 5">
            <a:extLst>
              <a:ext uri="{FF2B5EF4-FFF2-40B4-BE49-F238E27FC236}">
                <a16:creationId xmlns:a16="http://schemas.microsoft.com/office/drawing/2014/main" id="{CD0C4147-6149-DA9F-15B4-1362CEA58751}"/>
              </a:ext>
            </a:extLst>
          </p:cNvPr>
          <p:cNvPicPr>
            <a:picLocks noChangeAspect="1"/>
          </p:cNvPicPr>
          <p:nvPr userDrawn="1"/>
        </p:nvPicPr>
        <p:blipFill>
          <a:blip r:embed="rId2"/>
          <a:srcRect/>
          <a:stretch/>
        </p:blipFill>
        <p:spPr>
          <a:xfrm>
            <a:off x="338436" y="6307056"/>
            <a:ext cx="711822" cy="404683"/>
          </a:xfrm>
          <a:prstGeom prst="rect">
            <a:avLst/>
          </a:prstGeom>
        </p:spPr>
      </p:pic>
    </p:spTree>
    <p:extLst>
      <p:ext uri="{BB962C8B-B14F-4D97-AF65-F5344CB8AC3E}">
        <p14:creationId xmlns:p14="http://schemas.microsoft.com/office/powerpoint/2010/main" val="9329400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0_Title Slide">
    <p:bg>
      <p:bgPr>
        <a:solidFill>
          <a:schemeClr val="tx1"/>
        </a:solidFill>
        <a:effectLst/>
      </p:bgPr>
    </p:bg>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E142A4CC-8638-D404-62EA-8EBC2EA4E4CD}"/>
              </a:ext>
            </a:extLst>
          </p:cNvPr>
          <p:cNvSpPr>
            <a:spLocks noGrp="1"/>
          </p:cNvSpPr>
          <p:nvPr>
            <p:ph type="body" sz="quarter" idx="10" hasCustomPrompt="1"/>
          </p:nvPr>
        </p:nvSpPr>
        <p:spPr>
          <a:xfrm>
            <a:off x="1040523" y="471051"/>
            <a:ext cx="4351284" cy="932081"/>
          </a:xfrm>
          <a:prstGeom prst="rect">
            <a:avLst/>
          </a:prstGeom>
        </p:spPr>
        <p:txBody>
          <a:bodyPr/>
          <a:lstStyle>
            <a:lvl1pPr marL="0" indent="0">
              <a:lnSpc>
                <a:spcPct val="100000"/>
              </a:lnSpc>
              <a:buNone/>
              <a:defRPr sz="2800" b="1">
                <a:solidFill>
                  <a:srgbClr val="39AE70"/>
                </a:solidFill>
                <a:latin typeface="Euclid Circular A" panose="020B0504000000000000" pitchFamily="34" charset="77"/>
                <a:ea typeface="Euclid Circular A" panose="020B0504000000000000" pitchFamily="34" charset="77"/>
              </a:defRPr>
            </a:lvl1pPr>
          </a:lstStyle>
          <a:p>
            <a:pPr lvl="0"/>
            <a:r>
              <a:rPr lang="en-GB" dirty="0"/>
              <a:t>V1 Slide </a:t>
            </a:r>
            <a:r>
              <a:rPr lang="en-GB" dirty="0" err="1"/>
              <a:t>poza</a:t>
            </a:r>
            <a:r>
              <a:rPr lang="en-GB" dirty="0"/>
              <a:t> </a:t>
            </a:r>
            <a:r>
              <a:rPr lang="en-GB" dirty="0" err="1"/>
              <a:t>si</a:t>
            </a:r>
            <a:r>
              <a:rPr lang="en-GB" dirty="0"/>
              <a:t> text lorem ipsum</a:t>
            </a:r>
            <a:endParaRPr lang="en-RO" dirty="0"/>
          </a:p>
        </p:txBody>
      </p:sp>
      <p:sp>
        <p:nvSpPr>
          <p:cNvPr id="4" name="Text Placeholder 10">
            <a:extLst>
              <a:ext uri="{FF2B5EF4-FFF2-40B4-BE49-F238E27FC236}">
                <a16:creationId xmlns:a16="http://schemas.microsoft.com/office/drawing/2014/main" id="{FE3E7A3C-6572-11DA-5C30-15B05F74A1CD}"/>
              </a:ext>
            </a:extLst>
          </p:cNvPr>
          <p:cNvSpPr>
            <a:spLocks noGrp="1"/>
          </p:cNvSpPr>
          <p:nvPr>
            <p:ph type="body" sz="quarter" idx="14" hasCustomPrompt="1"/>
          </p:nvPr>
        </p:nvSpPr>
        <p:spPr>
          <a:xfrm>
            <a:off x="1040524" y="1581088"/>
            <a:ext cx="2145130" cy="675416"/>
          </a:xfrm>
          <a:prstGeom prst="rect">
            <a:avLst/>
          </a:prstGeom>
        </p:spPr>
        <p:txBody>
          <a:bodyPr/>
          <a:lstStyle>
            <a:lvl1pPr marL="0" indent="0">
              <a:lnSpc>
                <a:spcPct val="100000"/>
              </a:lnSpc>
              <a:buNone/>
              <a:defRPr sz="1600" b="1">
                <a:solidFill>
                  <a:srgbClr val="FDDB2A"/>
                </a:solidFill>
                <a:latin typeface="Euclid Circular A" panose="020B0504000000000000" pitchFamily="34" charset="77"/>
                <a:ea typeface="Euclid Circular A" panose="020B0504000000000000" pitchFamily="34" charset="77"/>
              </a:defRPr>
            </a:lvl1pPr>
          </a:lstStyle>
          <a:p>
            <a:pPr lvl="0"/>
            <a:r>
              <a:rPr lang="en-GB" dirty="0"/>
              <a:t>Title lorem ipsum</a:t>
            </a:r>
            <a:endParaRPr lang="en-RO" dirty="0"/>
          </a:p>
        </p:txBody>
      </p:sp>
      <p:sp>
        <p:nvSpPr>
          <p:cNvPr id="5" name="Text Placeholder 10">
            <a:extLst>
              <a:ext uri="{FF2B5EF4-FFF2-40B4-BE49-F238E27FC236}">
                <a16:creationId xmlns:a16="http://schemas.microsoft.com/office/drawing/2014/main" id="{EDA21EDD-DF8B-520E-A16E-21F7E0DD034B}"/>
              </a:ext>
            </a:extLst>
          </p:cNvPr>
          <p:cNvSpPr>
            <a:spLocks noGrp="1"/>
          </p:cNvSpPr>
          <p:nvPr>
            <p:ph type="body" sz="quarter" idx="15" hasCustomPrompt="1"/>
          </p:nvPr>
        </p:nvSpPr>
        <p:spPr>
          <a:xfrm>
            <a:off x="1040523" y="2714793"/>
            <a:ext cx="3398743" cy="3405789"/>
          </a:xfrm>
          <a:prstGeom prst="rect">
            <a:avLst/>
          </a:prstGeom>
        </p:spPr>
        <p:txBody>
          <a:bodyPr/>
          <a:lstStyle>
            <a:lvl1pPr marL="0" indent="0">
              <a:lnSpc>
                <a:spcPct val="100000"/>
              </a:lnSpc>
              <a:buNone/>
              <a:defRPr sz="1100" b="1">
                <a:solidFill>
                  <a:schemeClr val="bg1"/>
                </a:solidFill>
                <a:latin typeface="Euclid Circular A" panose="020B0504000000000000" pitchFamily="34" charset="77"/>
                <a:ea typeface="Euclid Circular A" panose="020B0504000000000000" pitchFamily="34" charset="77"/>
              </a:defRPr>
            </a:lvl1pPr>
          </a:lstStyle>
          <a:p>
            <a:pPr lvl="0"/>
            <a:r>
              <a:rPr lang="en-GB" dirty="0"/>
              <a:t>Euclid Circular A 11 </a:t>
            </a:r>
            <a:r>
              <a:rPr lang="en-GB" dirty="0" err="1"/>
              <a:t>pt</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Curabitur</a:t>
            </a:r>
            <a:r>
              <a:rPr lang="en-GB" dirty="0"/>
              <a:t> </a:t>
            </a:r>
            <a:r>
              <a:rPr lang="en-GB" dirty="0" err="1"/>
              <a:t>iaculis</a:t>
            </a:r>
            <a:r>
              <a:rPr lang="en-GB" dirty="0"/>
              <a:t> </a:t>
            </a:r>
            <a:r>
              <a:rPr lang="en-GB" dirty="0" err="1"/>
              <a:t>condimentum</a:t>
            </a:r>
            <a:r>
              <a:rPr lang="en-GB" dirty="0"/>
              <a:t> </a:t>
            </a:r>
            <a:r>
              <a:rPr lang="en-GB" dirty="0" err="1"/>
              <a:t>iaculis</a:t>
            </a:r>
            <a:r>
              <a:rPr lang="en-GB" dirty="0"/>
              <a:t>. Donec </a:t>
            </a:r>
            <a:r>
              <a:rPr lang="en-GB" dirty="0" err="1"/>
              <a:t>sed</a:t>
            </a:r>
            <a:r>
              <a:rPr lang="en-GB" dirty="0"/>
              <a:t> </a:t>
            </a:r>
            <a:r>
              <a:rPr lang="en-GB" dirty="0" err="1"/>
              <a:t>metus</a:t>
            </a:r>
            <a:r>
              <a:rPr lang="en-GB" dirty="0"/>
              <a:t> </a:t>
            </a:r>
            <a:r>
              <a:rPr lang="en-GB" dirty="0" err="1"/>
              <a:t>quis</a:t>
            </a:r>
            <a:r>
              <a:rPr lang="en-GB" dirty="0"/>
              <a:t> nisi auctor </a:t>
            </a:r>
            <a:r>
              <a:rPr lang="en-GB" dirty="0" err="1"/>
              <a:t>pellentesque</a:t>
            </a:r>
            <a:r>
              <a:rPr lang="en-GB" dirty="0"/>
              <a:t> </a:t>
            </a:r>
            <a:r>
              <a:rPr lang="en-GB" dirty="0" err="1"/>
              <a:t>eget</a:t>
            </a:r>
            <a:r>
              <a:rPr lang="en-GB" dirty="0"/>
              <a:t> </a:t>
            </a:r>
            <a:r>
              <a:rPr lang="en-GB" dirty="0" err="1"/>
              <a:t>eget</a:t>
            </a:r>
            <a:r>
              <a:rPr lang="en-GB" dirty="0"/>
              <a:t> </a:t>
            </a:r>
            <a:r>
              <a:rPr lang="en-GB" dirty="0" err="1"/>
              <a:t>tortor</a:t>
            </a:r>
            <a:r>
              <a:rPr lang="en-GB" dirty="0"/>
              <a:t>.  </a:t>
            </a:r>
            <a:r>
              <a:rPr lang="en-GB" dirty="0" err="1"/>
              <a:t>Quisque</a:t>
            </a:r>
            <a:r>
              <a:rPr lang="en-GB" dirty="0"/>
              <a:t> non </a:t>
            </a:r>
            <a:r>
              <a:rPr lang="en-GB" dirty="0" err="1"/>
              <a:t>suscipit</a:t>
            </a:r>
            <a:r>
              <a:rPr lang="en-GB" dirty="0"/>
              <a:t> </a:t>
            </a:r>
            <a:r>
              <a:rPr lang="en-GB" dirty="0" err="1"/>
              <a:t>arcu</a:t>
            </a:r>
            <a:r>
              <a:rPr lang="en-GB" dirty="0"/>
              <a:t>. </a:t>
            </a:r>
            <a:r>
              <a:rPr lang="en-GB" dirty="0" err="1"/>
              <a:t>Vivamus</a:t>
            </a:r>
            <a:r>
              <a:rPr lang="en-GB" dirty="0"/>
              <a:t> </a:t>
            </a:r>
            <a:r>
              <a:rPr lang="en-GB" dirty="0" err="1"/>
              <a:t>quis</a:t>
            </a:r>
            <a:r>
              <a:rPr lang="en-GB" dirty="0"/>
              <a:t> eros </a:t>
            </a:r>
            <a:r>
              <a:rPr lang="en-GB" dirty="0" err="1"/>
              <a:t>sed</a:t>
            </a:r>
            <a:r>
              <a:rPr lang="en-GB" dirty="0"/>
              <a:t> </a:t>
            </a:r>
            <a:r>
              <a:rPr lang="en-GB" dirty="0" err="1"/>
              <a:t>risus</a:t>
            </a:r>
            <a:r>
              <a:rPr lang="en-GB" dirty="0"/>
              <a:t> </a:t>
            </a:r>
            <a:r>
              <a:rPr lang="en-GB" dirty="0" err="1"/>
              <a:t>ultricies</a:t>
            </a:r>
            <a:r>
              <a:rPr lang="en-GB" dirty="0"/>
              <a:t> </a:t>
            </a:r>
            <a:r>
              <a:rPr lang="en-GB" dirty="0" err="1"/>
              <a:t>tincidunt</a:t>
            </a:r>
            <a:r>
              <a:rPr lang="en-GB" dirty="0"/>
              <a:t> at </a:t>
            </a:r>
            <a:r>
              <a:rPr lang="en-GB" dirty="0" err="1"/>
              <a:t>eu</a:t>
            </a:r>
            <a:r>
              <a:rPr lang="en-GB" dirty="0"/>
              <a:t> </a:t>
            </a:r>
            <a:r>
              <a:rPr lang="en-GB" dirty="0" err="1"/>
              <a:t>turpis</a:t>
            </a:r>
            <a:r>
              <a:rPr lang="en-GB" dirty="0"/>
              <a:t>. </a:t>
            </a:r>
            <a:r>
              <a:rPr lang="en-GB" dirty="0" err="1"/>
              <a:t>Quisque</a:t>
            </a:r>
            <a:r>
              <a:rPr lang="en-GB" dirty="0"/>
              <a:t> id ipsum at libero fermentum vestibulum </a:t>
            </a:r>
            <a:r>
              <a:rPr lang="en-GB" dirty="0" err="1"/>
              <a:t>eget</a:t>
            </a:r>
            <a:r>
              <a:rPr lang="en-GB" dirty="0"/>
              <a:t> non </a:t>
            </a:r>
            <a:r>
              <a:rPr lang="en-GB" dirty="0" err="1"/>
              <a:t>purus</a:t>
            </a:r>
            <a:endParaRPr lang="en-RO" dirty="0"/>
          </a:p>
        </p:txBody>
      </p:sp>
      <p:sp>
        <p:nvSpPr>
          <p:cNvPr id="2" name="Text Placeholder 10">
            <a:extLst>
              <a:ext uri="{FF2B5EF4-FFF2-40B4-BE49-F238E27FC236}">
                <a16:creationId xmlns:a16="http://schemas.microsoft.com/office/drawing/2014/main" id="{EE04F05D-21F2-CE0B-762C-AE982E28E130}"/>
              </a:ext>
            </a:extLst>
          </p:cNvPr>
          <p:cNvSpPr>
            <a:spLocks noGrp="1"/>
          </p:cNvSpPr>
          <p:nvPr>
            <p:ph type="body" sz="quarter" idx="16" hasCustomPrompt="1"/>
          </p:nvPr>
        </p:nvSpPr>
        <p:spPr>
          <a:xfrm>
            <a:off x="4748676" y="1581088"/>
            <a:ext cx="2145130" cy="675416"/>
          </a:xfrm>
          <a:prstGeom prst="rect">
            <a:avLst/>
          </a:prstGeom>
        </p:spPr>
        <p:txBody>
          <a:bodyPr/>
          <a:lstStyle>
            <a:lvl1pPr marL="0" indent="0">
              <a:lnSpc>
                <a:spcPct val="100000"/>
              </a:lnSpc>
              <a:buNone/>
              <a:defRPr sz="1600" b="1">
                <a:solidFill>
                  <a:srgbClr val="FDDB2A"/>
                </a:solidFill>
                <a:latin typeface="Euclid Circular A" panose="020B0504000000000000" pitchFamily="34" charset="77"/>
                <a:ea typeface="Euclid Circular A" panose="020B0504000000000000" pitchFamily="34" charset="77"/>
              </a:defRPr>
            </a:lvl1pPr>
          </a:lstStyle>
          <a:p>
            <a:pPr lvl="0"/>
            <a:r>
              <a:rPr lang="en-GB" dirty="0"/>
              <a:t>Title lorem ipsum</a:t>
            </a:r>
            <a:endParaRPr lang="en-RO" dirty="0"/>
          </a:p>
        </p:txBody>
      </p:sp>
      <p:sp>
        <p:nvSpPr>
          <p:cNvPr id="6" name="Text Placeholder 10">
            <a:extLst>
              <a:ext uri="{FF2B5EF4-FFF2-40B4-BE49-F238E27FC236}">
                <a16:creationId xmlns:a16="http://schemas.microsoft.com/office/drawing/2014/main" id="{583A877E-263C-30B2-8E6A-9BD0D0C06A96}"/>
              </a:ext>
            </a:extLst>
          </p:cNvPr>
          <p:cNvSpPr>
            <a:spLocks noGrp="1"/>
          </p:cNvSpPr>
          <p:nvPr>
            <p:ph type="body" sz="quarter" idx="17" hasCustomPrompt="1"/>
          </p:nvPr>
        </p:nvSpPr>
        <p:spPr>
          <a:xfrm>
            <a:off x="8474876" y="1581088"/>
            <a:ext cx="2145130" cy="675416"/>
          </a:xfrm>
          <a:prstGeom prst="rect">
            <a:avLst/>
          </a:prstGeom>
        </p:spPr>
        <p:txBody>
          <a:bodyPr/>
          <a:lstStyle>
            <a:lvl1pPr marL="0" indent="0">
              <a:lnSpc>
                <a:spcPct val="100000"/>
              </a:lnSpc>
              <a:buNone/>
              <a:defRPr sz="1600" b="1">
                <a:solidFill>
                  <a:srgbClr val="FDDB2A"/>
                </a:solidFill>
                <a:latin typeface="Euclid Circular A" panose="020B0504000000000000" pitchFamily="34" charset="77"/>
                <a:ea typeface="Euclid Circular A" panose="020B0504000000000000" pitchFamily="34" charset="77"/>
              </a:defRPr>
            </a:lvl1pPr>
          </a:lstStyle>
          <a:p>
            <a:pPr lvl="0"/>
            <a:r>
              <a:rPr lang="en-GB" dirty="0"/>
              <a:t>Title lorem ipsum</a:t>
            </a:r>
            <a:endParaRPr lang="en-RO" dirty="0"/>
          </a:p>
        </p:txBody>
      </p:sp>
      <p:sp>
        <p:nvSpPr>
          <p:cNvPr id="7" name="Text Placeholder 10">
            <a:extLst>
              <a:ext uri="{FF2B5EF4-FFF2-40B4-BE49-F238E27FC236}">
                <a16:creationId xmlns:a16="http://schemas.microsoft.com/office/drawing/2014/main" id="{9DCA9B87-7240-263D-6E29-FA86BE7DD512}"/>
              </a:ext>
            </a:extLst>
          </p:cNvPr>
          <p:cNvSpPr>
            <a:spLocks noGrp="1"/>
          </p:cNvSpPr>
          <p:nvPr>
            <p:ph type="body" sz="quarter" idx="18" hasCustomPrompt="1"/>
          </p:nvPr>
        </p:nvSpPr>
        <p:spPr>
          <a:xfrm>
            <a:off x="4756394" y="2714793"/>
            <a:ext cx="3398743" cy="3405789"/>
          </a:xfrm>
          <a:prstGeom prst="rect">
            <a:avLst/>
          </a:prstGeom>
        </p:spPr>
        <p:txBody>
          <a:bodyPr/>
          <a:lstStyle>
            <a:lvl1pPr marL="0" indent="0">
              <a:lnSpc>
                <a:spcPct val="100000"/>
              </a:lnSpc>
              <a:buNone/>
              <a:defRPr sz="1100" b="1">
                <a:solidFill>
                  <a:schemeClr val="bg1"/>
                </a:solidFill>
                <a:latin typeface="Euclid Circular A" panose="020B0504000000000000" pitchFamily="34" charset="77"/>
                <a:ea typeface="Euclid Circular A" panose="020B0504000000000000" pitchFamily="34" charset="77"/>
              </a:defRPr>
            </a:lvl1pPr>
          </a:lstStyle>
          <a:p>
            <a:pPr lvl="0"/>
            <a:r>
              <a:rPr lang="en-GB" dirty="0"/>
              <a:t>Euclid Circular A 11 </a:t>
            </a:r>
            <a:r>
              <a:rPr lang="en-GB" dirty="0" err="1"/>
              <a:t>pt</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Curabitur</a:t>
            </a:r>
            <a:r>
              <a:rPr lang="en-GB" dirty="0"/>
              <a:t> </a:t>
            </a:r>
            <a:r>
              <a:rPr lang="en-GB" dirty="0" err="1"/>
              <a:t>iaculis</a:t>
            </a:r>
            <a:r>
              <a:rPr lang="en-GB" dirty="0"/>
              <a:t> </a:t>
            </a:r>
            <a:r>
              <a:rPr lang="en-GB" dirty="0" err="1"/>
              <a:t>condimentum</a:t>
            </a:r>
            <a:r>
              <a:rPr lang="en-GB" dirty="0"/>
              <a:t> </a:t>
            </a:r>
            <a:r>
              <a:rPr lang="en-GB" dirty="0" err="1"/>
              <a:t>iaculis</a:t>
            </a:r>
            <a:r>
              <a:rPr lang="en-GB" dirty="0"/>
              <a:t>. Donec </a:t>
            </a:r>
            <a:r>
              <a:rPr lang="en-GB" dirty="0" err="1"/>
              <a:t>sed</a:t>
            </a:r>
            <a:r>
              <a:rPr lang="en-GB" dirty="0"/>
              <a:t> </a:t>
            </a:r>
            <a:r>
              <a:rPr lang="en-GB" dirty="0" err="1"/>
              <a:t>metus</a:t>
            </a:r>
            <a:r>
              <a:rPr lang="en-GB" dirty="0"/>
              <a:t> </a:t>
            </a:r>
            <a:r>
              <a:rPr lang="en-GB" dirty="0" err="1"/>
              <a:t>quis</a:t>
            </a:r>
            <a:r>
              <a:rPr lang="en-GB" dirty="0"/>
              <a:t> nisi auctor </a:t>
            </a:r>
            <a:r>
              <a:rPr lang="en-GB" dirty="0" err="1"/>
              <a:t>pellentesque</a:t>
            </a:r>
            <a:r>
              <a:rPr lang="en-GB" dirty="0"/>
              <a:t> </a:t>
            </a:r>
            <a:r>
              <a:rPr lang="en-GB" dirty="0" err="1"/>
              <a:t>eget</a:t>
            </a:r>
            <a:r>
              <a:rPr lang="en-GB" dirty="0"/>
              <a:t> </a:t>
            </a:r>
            <a:r>
              <a:rPr lang="en-GB" dirty="0" err="1"/>
              <a:t>eget</a:t>
            </a:r>
            <a:r>
              <a:rPr lang="en-GB" dirty="0"/>
              <a:t> </a:t>
            </a:r>
            <a:r>
              <a:rPr lang="en-GB" dirty="0" err="1"/>
              <a:t>tortor</a:t>
            </a:r>
            <a:r>
              <a:rPr lang="en-GB" dirty="0"/>
              <a:t>.  </a:t>
            </a:r>
            <a:r>
              <a:rPr lang="en-GB" dirty="0" err="1"/>
              <a:t>Quisque</a:t>
            </a:r>
            <a:r>
              <a:rPr lang="en-GB" dirty="0"/>
              <a:t> non </a:t>
            </a:r>
            <a:r>
              <a:rPr lang="en-GB" dirty="0" err="1"/>
              <a:t>suscipit</a:t>
            </a:r>
            <a:r>
              <a:rPr lang="en-GB" dirty="0"/>
              <a:t> </a:t>
            </a:r>
            <a:r>
              <a:rPr lang="en-GB" dirty="0" err="1"/>
              <a:t>arcu</a:t>
            </a:r>
            <a:r>
              <a:rPr lang="en-GB" dirty="0"/>
              <a:t>. </a:t>
            </a:r>
            <a:r>
              <a:rPr lang="en-GB" dirty="0" err="1"/>
              <a:t>Vivamus</a:t>
            </a:r>
            <a:r>
              <a:rPr lang="en-GB" dirty="0"/>
              <a:t> </a:t>
            </a:r>
            <a:r>
              <a:rPr lang="en-GB" dirty="0" err="1"/>
              <a:t>quis</a:t>
            </a:r>
            <a:r>
              <a:rPr lang="en-GB" dirty="0"/>
              <a:t> eros </a:t>
            </a:r>
            <a:r>
              <a:rPr lang="en-GB" dirty="0" err="1"/>
              <a:t>sed</a:t>
            </a:r>
            <a:r>
              <a:rPr lang="en-GB" dirty="0"/>
              <a:t> </a:t>
            </a:r>
            <a:r>
              <a:rPr lang="en-GB" dirty="0" err="1"/>
              <a:t>risus</a:t>
            </a:r>
            <a:r>
              <a:rPr lang="en-GB" dirty="0"/>
              <a:t> </a:t>
            </a:r>
            <a:r>
              <a:rPr lang="en-GB" dirty="0" err="1"/>
              <a:t>ultricies</a:t>
            </a:r>
            <a:r>
              <a:rPr lang="en-GB" dirty="0"/>
              <a:t> </a:t>
            </a:r>
            <a:r>
              <a:rPr lang="en-GB" dirty="0" err="1"/>
              <a:t>tincidunt</a:t>
            </a:r>
            <a:r>
              <a:rPr lang="en-GB" dirty="0"/>
              <a:t> at </a:t>
            </a:r>
            <a:r>
              <a:rPr lang="en-GB" dirty="0" err="1"/>
              <a:t>eu</a:t>
            </a:r>
            <a:r>
              <a:rPr lang="en-GB" dirty="0"/>
              <a:t> </a:t>
            </a:r>
            <a:r>
              <a:rPr lang="en-GB" dirty="0" err="1"/>
              <a:t>turpis</a:t>
            </a:r>
            <a:r>
              <a:rPr lang="en-GB" dirty="0"/>
              <a:t>. </a:t>
            </a:r>
            <a:r>
              <a:rPr lang="en-GB" dirty="0" err="1"/>
              <a:t>Quisque</a:t>
            </a:r>
            <a:r>
              <a:rPr lang="en-GB" dirty="0"/>
              <a:t> id ipsum at libero fermentum vestibulum </a:t>
            </a:r>
            <a:r>
              <a:rPr lang="en-GB" dirty="0" err="1"/>
              <a:t>eget</a:t>
            </a:r>
            <a:r>
              <a:rPr lang="en-GB" dirty="0"/>
              <a:t> non </a:t>
            </a:r>
            <a:r>
              <a:rPr lang="en-GB" dirty="0" err="1"/>
              <a:t>purus</a:t>
            </a:r>
            <a:endParaRPr lang="en-RO" dirty="0"/>
          </a:p>
        </p:txBody>
      </p:sp>
      <p:sp>
        <p:nvSpPr>
          <p:cNvPr id="9" name="Text Placeholder 10">
            <a:extLst>
              <a:ext uri="{FF2B5EF4-FFF2-40B4-BE49-F238E27FC236}">
                <a16:creationId xmlns:a16="http://schemas.microsoft.com/office/drawing/2014/main" id="{E9DD522D-1C49-5A38-4862-059233D6966B}"/>
              </a:ext>
            </a:extLst>
          </p:cNvPr>
          <p:cNvSpPr>
            <a:spLocks noGrp="1"/>
          </p:cNvSpPr>
          <p:nvPr>
            <p:ph type="body" sz="quarter" idx="19" hasCustomPrompt="1"/>
          </p:nvPr>
        </p:nvSpPr>
        <p:spPr>
          <a:xfrm>
            <a:off x="8472265" y="2714793"/>
            <a:ext cx="3398743" cy="3405789"/>
          </a:xfrm>
          <a:prstGeom prst="rect">
            <a:avLst/>
          </a:prstGeom>
        </p:spPr>
        <p:txBody>
          <a:bodyPr/>
          <a:lstStyle>
            <a:lvl1pPr marL="0" indent="0">
              <a:lnSpc>
                <a:spcPct val="100000"/>
              </a:lnSpc>
              <a:buNone/>
              <a:defRPr sz="1100" b="1">
                <a:solidFill>
                  <a:schemeClr val="bg1"/>
                </a:solidFill>
                <a:latin typeface="Euclid Circular A" panose="020B0504000000000000" pitchFamily="34" charset="77"/>
                <a:ea typeface="Euclid Circular A" panose="020B0504000000000000" pitchFamily="34" charset="77"/>
              </a:defRPr>
            </a:lvl1pPr>
          </a:lstStyle>
          <a:p>
            <a:pPr lvl="0"/>
            <a:r>
              <a:rPr lang="en-GB" dirty="0"/>
              <a:t>Euclid Circular A 11 </a:t>
            </a:r>
            <a:r>
              <a:rPr lang="en-GB" dirty="0" err="1"/>
              <a:t>pt</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Curabitur</a:t>
            </a:r>
            <a:r>
              <a:rPr lang="en-GB" dirty="0"/>
              <a:t> </a:t>
            </a:r>
            <a:r>
              <a:rPr lang="en-GB" dirty="0" err="1"/>
              <a:t>iaculis</a:t>
            </a:r>
            <a:r>
              <a:rPr lang="en-GB" dirty="0"/>
              <a:t> </a:t>
            </a:r>
            <a:r>
              <a:rPr lang="en-GB" dirty="0" err="1"/>
              <a:t>condimentum</a:t>
            </a:r>
            <a:r>
              <a:rPr lang="en-GB" dirty="0"/>
              <a:t> </a:t>
            </a:r>
            <a:r>
              <a:rPr lang="en-GB" dirty="0" err="1"/>
              <a:t>iaculis</a:t>
            </a:r>
            <a:r>
              <a:rPr lang="en-GB" dirty="0"/>
              <a:t>. Donec </a:t>
            </a:r>
            <a:r>
              <a:rPr lang="en-GB" dirty="0" err="1"/>
              <a:t>sed</a:t>
            </a:r>
            <a:r>
              <a:rPr lang="en-GB" dirty="0"/>
              <a:t> </a:t>
            </a:r>
            <a:r>
              <a:rPr lang="en-GB" dirty="0" err="1"/>
              <a:t>metus</a:t>
            </a:r>
            <a:r>
              <a:rPr lang="en-GB" dirty="0"/>
              <a:t> </a:t>
            </a:r>
            <a:r>
              <a:rPr lang="en-GB" dirty="0" err="1"/>
              <a:t>quis</a:t>
            </a:r>
            <a:r>
              <a:rPr lang="en-GB" dirty="0"/>
              <a:t> nisi auctor </a:t>
            </a:r>
            <a:r>
              <a:rPr lang="en-GB" dirty="0" err="1"/>
              <a:t>pellentesque</a:t>
            </a:r>
            <a:r>
              <a:rPr lang="en-GB" dirty="0"/>
              <a:t> </a:t>
            </a:r>
            <a:r>
              <a:rPr lang="en-GB" dirty="0" err="1"/>
              <a:t>eget</a:t>
            </a:r>
            <a:r>
              <a:rPr lang="en-GB" dirty="0"/>
              <a:t> </a:t>
            </a:r>
            <a:r>
              <a:rPr lang="en-GB" dirty="0" err="1"/>
              <a:t>eget</a:t>
            </a:r>
            <a:r>
              <a:rPr lang="en-GB" dirty="0"/>
              <a:t> </a:t>
            </a:r>
            <a:r>
              <a:rPr lang="en-GB" dirty="0" err="1"/>
              <a:t>tortor</a:t>
            </a:r>
            <a:r>
              <a:rPr lang="en-GB" dirty="0"/>
              <a:t>.  </a:t>
            </a:r>
            <a:r>
              <a:rPr lang="en-GB" dirty="0" err="1"/>
              <a:t>Quisque</a:t>
            </a:r>
            <a:r>
              <a:rPr lang="en-GB" dirty="0"/>
              <a:t> non </a:t>
            </a:r>
            <a:r>
              <a:rPr lang="en-GB" dirty="0" err="1"/>
              <a:t>suscipit</a:t>
            </a:r>
            <a:r>
              <a:rPr lang="en-GB" dirty="0"/>
              <a:t> </a:t>
            </a:r>
            <a:r>
              <a:rPr lang="en-GB" dirty="0" err="1"/>
              <a:t>arcu</a:t>
            </a:r>
            <a:r>
              <a:rPr lang="en-GB" dirty="0"/>
              <a:t>. </a:t>
            </a:r>
            <a:r>
              <a:rPr lang="en-GB" dirty="0" err="1"/>
              <a:t>Vivamus</a:t>
            </a:r>
            <a:r>
              <a:rPr lang="en-GB" dirty="0"/>
              <a:t> </a:t>
            </a:r>
            <a:r>
              <a:rPr lang="en-GB" dirty="0" err="1"/>
              <a:t>quis</a:t>
            </a:r>
            <a:r>
              <a:rPr lang="en-GB" dirty="0"/>
              <a:t> eros </a:t>
            </a:r>
            <a:r>
              <a:rPr lang="en-GB" dirty="0" err="1"/>
              <a:t>sed</a:t>
            </a:r>
            <a:r>
              <a:rPr lang="en-GB" dirty="0"/>
              <a:t> </a:t>
            </a:r>
            <a:r>
              <a:rPr lang="en-GB" dirty="0" err="1"/>
              <a:t>risus</a:t>
            </a:r>
            <a:r>
              <a:rPr lang="en-GB" dirty="0"/>
              <a:t> </a:t>
            </a:r>
            <a:r>
              <a:rPr lang="en-GB" dirty="0" err="1"/>
              <a:t>ultricies</a:t>
            </a:r>
            <a:r>
              <a:rPr lang="en-GB" dirty="0"/>
              <a:t> </a:t>
            </a:r>
            <a:r>
              <a:rPr lang="en-GB" dirty="0" err="1"/>
              <a:t>tincidunt</a:t>
            </a:r>
            <a:r>
              <a:rPr lang="en-GB" dirty="0"/>
              <a:t> at </a:t>
            </a:r>
            <a:r>
              <a:rPr lang="en-GB" dirty="0" err="1"/>
              <a:t>eu</a:t>
            </a:r>
            <a:r>
              <a:rPr lang="en-GB" dirty="0"/>
              <a:t> </a:t>
            </a:r>
            <a:r>
              <a:rPr lang="en-GB" dirty="0" err="1"/>
              <a:t>turpis</a:t>
            </a:r>
            <a:r>
              <a:rPr lang="en-GB" dirty="0"/>
              <a:t>. </a:t>
            </a:r>
            <a:r>
              <a:rPr lang="en-GB" dirty="0" err="1"/>
              <a:t>Quisque</a:t>
            </a:r>
            <a:r>
              <a:rPr lang="en-GB" dirty="0"/>
              <a:t> id ipsum at libero fermentum vestibulum </a:t>
            </a:r>
            <a:r>
              <a:rPr lang="en-GB" dirty="0" err="1"/>
              <a:t>eget</a:t>
            </a:r>
            <a:r>
              <a:rPr lang="en-GB" dirty="0"/>
              <a:t> non </a:t>
            </a:r>
            <a:r>
              <a:rPr lang="en-GB" dirty="0" err="1"/>
              <a:t>purus</a:t>
            </a:r>
            <a:endParaRPr lang="en-RO" dirty="0"/>
          </a:p>
        </p:txBody>
      </p:sp>
      <p:sp>
        <p:nvSpPr>
          <p:cNvPr id="10" name="TextBox 9">
            <a:extLst>
              <a:ext uri="{FF2B5EF4-FFF2-40B4-BE49-F238E27FC236}">
                <a16:creationId xmlns:a16="http://schemas.microsoft.com/office/drawing/2014/main" id="{5A8A3513-4D35-8F75-7CD2-C533FE0C0327}"/>
              </a:ext>
            </a:extLst>
          </p:cNvPr>
          <p:cNvSpPr txBox="1"/>
          <p:nvPr userDrawn="1"/>
        </p:nvSpPr>
        <p:spPr>
          <a:xfrm>
            <a:off x="1099337" y="6403791"/>
            <a:ext cx="2652859" cy="217175"/>
          </a:xfrm>
          <a:prstGeom prst="rect">
            <a:avLst/>
          </a:prstGeom>
          <a:noFill/>
        </p:spPr>
        <p:txBody>
          <a:bodyPr wrap="square" rtlCol="0">
            <a:spAutoFit/>
          </a:bodyPr>
          <a:lstStyle/>
          <a:p>
            <a:pPr marL="0" marR="0" lvl="0" indent="0" algn="l" defTabSz="914446"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rPr>
              <a:t>LOREM IPSUM_</a:t>
            </a:r>
            <a:r>
              <a:rPr kumimoji="0" lang="en-US" sz="1000" b="0" i="0" u="none" strike="noStrike" kern="1200" cap="none" spc="300" normalizeH="0" baseline="0" noProof="0" dirty="0">
                <a:ln>
                  <a:noFill/>
                </a:ln>
                <a:solidFill>
                  <a:srgbClr val="FDDB2A"/>
                </a:solidFill>
                <a:effectLst/>
                <a:uLnTx/>
                <a:uFillTx/>
                <a:latin typeface="Euclid Circular A" panose="020B0504000000000000" pitchFamily="34" charset="77"/>
                <a:ea typeface="Euclid Circular A" panose="020B0504000000000000" pitchFamily="34" charset="77"/>
                <a:cs typeface="+mn-cs"/>
              </a:rPr>
              <a:t>2023</a:t>
            </a:r>
            <a:endParaRPr kumimoji="0" lang="en-RO" sz="1000" b="0" i="0" u="none" strike="noStrike" kern="1200" cap="none" spc="300" normalizeH="0" baseline="0" noProof="0" dirty="0">
              <a:ln>
                <a:noFill/>
              </a:ln>
              <a:solidFill>
                <a:srgbClr val="FDDB2A"/>
              </a:solidFill>
              <a:effectLst/>
              <a:uLnTx/>
              <a:uFillTx/>
              <a:latin typeface="Euclid Circular A" panose="020B0504000000000000" pitchFamily="34" charset="77"/>
              <a:ea typeface="Euclid Circular A" panose="020B0504000000000000" pitchFamily="34" charset="77"/>
              <a:cs typeface="+mn-cs"/>
            </a:endParaRPr>
          </a:p>
        </p:txBody>
      </p:sp>
      <p:pic>
        <p:nvPicPr>
          <p:cNvPr id="11" name="Picture 10" descr="Green arrows pointing to a black background&#10;&#10;Description automatically generated">
            <a:extLst>
              <a:ext uri="{FF2B5EF4-FFF2-40B4-BE49-F238E27FC236}">
                <a16:creationId xmlns:a16="http://schemas.microsoft.com/office/drawing/2014/main" id="{6800A649-2393-56B7-B1C1-A3ED4C993306}"/>
              </a:ext>
            </a:extLst>
          </p:cNvPr>
          <p:cNvPicPr>
            <a:picLocks noChangeAspect="1"/>
          </p:cNvPicPr>
          <p:nvPr userDrawn="1"/>
        </p:nvPicPr>
        <p:blipFill>
          <a:blip r:embed="rId2"/>
          <a:stretch>
            <a:fillRect/>
          </a:stretch>
        </p:blipFill>
        <p:spPr>
          <a:xfrm>
            <a:off x="363445" y="6314189"/>
            <a:ext cx="664039" cy="381887"/>
          </a:xfrm>
          <a:prstGeom prst="rect">
            <a:avLst/>
          </a:prstGeom>
        </p:spPr>
      </p:pic>
    </p:spTree>
    <p:extLst>
      <p:ext uri="{BB962C8B-B14F-4D97-AF65-F5344CB8AC3E}">
        <p14:creationId xmlns:p14="http://schemas.microsoft.com/office/powerpoint/2010/main" val="3833078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1_Title Slide">
    <p:bg>
      <p:bgPr>
        <a:solidFill>
          <a:schemeClr val="bg1"/>
        </a:solidFill>
        <a:effectLst/>
      </p:bgPr>
    </p:bg>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E142A4CC-8638-D404-62EA-8EBC2EA4E4CD}"/>
              </a:ext>
            </a:extLst>
          </p:cNvPr>
          <p:cNvSpPr>
            <a:spLocks noGrp="1"/>
          </p:cNvSpPr>
          <p:nvPr>
            <p:ph type="body" sz="quarter" idx="10" hasCustomPrompt="1"/>
          </p:nvPr>
        </p:nvSpPr>
        <p:spPr>
          <a:xfrm>
            <a:off x="1040523" y="471051"/>
            <a:ext cx="4351284" cy="932081"/>
          </a:xfrm>
          <a:prstGeom prst="rect">
            <a:avLst/>
          </a:prstGeom>
        </p:spPr>
        <p:txBody>
          <a:bodyPr/>
          <a:lstStyle>
            <a:lvl1pPr marL="0" indent="0">
              <a:lnSpc>
                <a:spcPct val="100000"/>
              </a:lnSpc>
              <a:buNone/>
              <a:defRPr sz="2800" b="1">
                <a:solidFill>
                  <a:srgbClr val="39AE70"/>
                </a:solidFill>
                <a:latin typeface="Euclid Circular A" panose="020B0504000000000000" pitchFamily="34" charset="77"/>
                <a:ea typeface="Euclid Circular A" panose="020B0504000000000000" pitchFamily="34" charset="77"/>
              </a:defRPr>
            </a:lvl1pPr>
          </a:lstStyle>
          <a:p>
            <a:pPr lvl="0"/>
            <a:r>
              <a:rPr lang="en-GB" dirty="0"/>
              <a:t>V1 Slide </a:t>
            </a:r>
            <a:r>
              <a:rPr lang="en-GB" dirty="0" err="1"/>
              <a:t>poza</a:t>
            </a:r>
            <a:r>
              <a:rPr lang="en-GB" dirty="0"/>
              <a:t> </a:t>
            </a:r>
            <a:r>
              <a:rPr lang="en-GB" dirty="0" err="1"/>
              <a:t>si</a:t>
            </a:r>
            <a:r>
              <a:rPr lang="en-GB" dirty="0"/>
              <a:t> text lorem ipsum</a:t>
            </a:r>
            <a:endParaRPr lang="en-RO" dirty="0"/>
          </a:p>
        </p:txBody>
      </p:sp>
      <p:sp>
        <p:nvSpPr>
          <p:cNvPr id="4" name="Text Placeholder 10">
            <a:extLst>
              <a:ext uri="{FF2B5EF4-FFF2-40B4-BE49-F238E27FC236}">
                <a16:creationId xmlns:a16="http://schemas.microsoft.com/office/drawing/2014/main" id="{FE3E7A3C-6572-11DA-5C30-15B05F74A1CD}"/>
              </a:ext>
            </a:extLst>
          </p:cNvPr>
          <p:cNvSpPr>
            <a:spLocks noGrp="1"/>
          </p:cNvSpPr>
          <p:nvPr>
            <p:ph type="body" sz="quarter" idx="14" hasCustomPrompt="1"/>
          </p:nvPr>
        </p:nvSpPr>
        <p:spPr>
          <a:xfrm>
            <a:off x="1040524" y="1581088"/>
            <a:ext cx="2145130" cy="675416"/>
          </a:xfrm>
          <a:prstGeom prst="rect">
            <a:avLst/>
          </a:prstGeom>
        </p:spPr>
        <p:txBody>
          <a:bodyPr/>
          <a:lstStyle>
            <a:lvl1pPr marL="0" indent="0">
              <a:lnSpc>
                <a:spcPct val="100000"/>
              </a:lnSpc>
              <a:buNone/>
              <a:defRPr sz="1600" b="1">
                <a:solidFill>
                  <a:srgbClr val="FDDB2A"/>
                </a:solidFill>
                <a:latin typeface="Euclid Circular A" panose="020B0504000000000000" pitchFamily="34" charset="77"/>
                <a:ea typeface="Euclid Circular A" panose="020B0504000000000000" pitchFamily="34" charset="77"/>
              </a:defRPr>
            </a:lvl1pPr>
          </a:lstStyle>
          <a:p>
            <a:pPr lvl="0"/>
            <a:r>
              <a:rPr lang="en-GB" dirty="0"/>
              <a:t>Title lorem ipsum</a:t>
            </a:r>
            <a:endParaRPr lang="en-RO" dirty="0"/>
          </a:p>
        </p:txBody>
      </p:sp>
      <p:sp>
        <p:nvSpPr>
          <p:cNvPr id="5" name="Text Placeholder 10">
            <a:extLst>
              <a:ext uri="{FF2B5EF4-FFF2-40B4-BE49-F238E27FC236}">
                <a16:creationId xmlns:a16="http://schemas.microsoft.com/office/drawing/2014/main" id="{EDA21EDD-DF8B-520E-A16E-21F7E0DD034B}"/>
              </a:ext>
            </a:extLst>
          </p:cNvPr>
          <p:cNvSpPr>
            <a:spLocks noGrp="1"/>
          </p:cNvSpPr>
          <p:nvPr>
            <p:ph type="body" sz="quarter" idx="15" hasCustomPrompt="1"/>
          </p:nvPr>
        </p:nvSpPr>
        <p:spPr>
          <a:xfrm>
            <a:off x="1040523" y="2714793"/>
            <a:ext cx="3398743" cy="3435285"/>
          </a:xfrm>
          <a:prstGeom prst="rect">
            <a:avLst/>
          </a:prstGeom>
        </p:spPr>
        <p:txBody>
          <a:bodyPr/>
          <a:lstStyle>
            <a:lvl1pPr marL="0" indent="0">
              <a:lnSpc>
                <a:spcPct val="100000"/>
              </a:lnSpc>
              <a:buNone/>
              <a:defRPr sz="1100" b="1">
                <a:solidFill>
                  <a:schemeClr val="tx1"/>
                </a:solidFill>
                <a:latin typeface="Euclid Circular A" panose="020B0504000000000000" pitchFamily="34" charset="77"/>
                <a:ea typeface="Euclid Circular A" panose="020B0504000000000000" pitchFamily="34" charset="77"/>
              </a:defRPr>
            </a:lvl1pPr>
          </a:lstStyle>
          <a:p>
            <a:pPr lvl="0"/>
            <a:r>
              <a:rPr lang="en-GB" dirty="0"/>
              <a:t>Euclid Circular A 11 </a:t>
            </a:r>
            <a:r>
              <a:rPr lang="en-GB" dirty="0" err="1"/>
              <a:t>pt</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Curabitur</a:t>
            </a:r>
            <a:r>
              <a:rPr lang="en-GB" dirty="0"/>
              <a:t> </a:t>
            </a:r>
            <a:r>
              <a:rPr lang="en-GB" dirty="0" err="1"/>
              <a:t>iaculis</a:t>
            </a:r>
            <a:r>
              <a:rPr lang="en-GB" dirty="0"/>
              <a:t> </a:t>
            </a:r>
            <a:r>
              <a:rPr lang="en-GB" dirty="0" err="1"/>
              <a:t>condimentum</a:t>
            </a:r>
            <a:r>
              <a:rPr lang="en-GB" dirty="0"/>
              <a:t> </a:t>
            </a:r>
            <a:r>
              <a:rPr lang="en-GB" dirty="0" err="1"/>
              <a:t>iaculis</a:t>
            </a:r>
            <a:r>
              <a:rPr lang="en-GB" dirty="0"/>
              <a:t>. Donec </a:t>
            </a:r>
            <a:r>
              <a:rPr lang="en-GB" dirty="0" err="1"/>
              <a:t>sed</a:t>
            </a:r>
            <a:r>
              <a:rPr lang="en-GB" dirty="0"/>
              <a:t> </a:t>
            </a:r>
            <a:r>
              <a:rPr lang="en-GB" dirty="0" err="1"/>
              <a:t>metus</a:t>
            </a:r>
            <a:r>
              <a:rPr lang="en-GB" dirty="0"/>
              <a:t> </a:t>
            </a:r>
            <a:r>
              <a:rPr lang="en-GB" dirty="0" err="1"/>
              <a:t>quis</a:t>
            </a:r>
            <a:r>
              <a:rPr lang="en-GB" dirty="0"/>
              <a:t> nisi auctor </a:t>
            </a:r>
            <a:r>
              <a:rPr lang="en-GB" dirty="0" err="1"/>
              <a:t>pellentesque</a:t>
            </a:r>
            <a:r>
              <a:rPr lang="en-GB" dirty="0"/>
              <a:t> </a:t>
            </a:r>
            <a:r>
              <a:rPr lang="en-GB" dirty="0" err="1"/>
              <a:t>eget</a:t>
            </a:r>
            <a:r>
              <a:rPr lang="en-GB" dirty="0"/>
              <a:t> </a:t>
            </a:r>
            <a:r>
              <a:rPr lang="en-GB" dirty="0" err="1"/>
              <a:t>eget</a:t>
            </a:r>
            <a:r>
              <a:rPr lang="en-GB" dirty="0"/>
              <a:t> </a:t>
            </a:r>
            <a:r>
              <a:rPr lang="en-GB" dirty="0" err="1"/>
              <a:t>tortor</a:t>
            </a:r>
            <a:r>
              <a:rPr lang="en-GB" dirty="0"/>
              <a:t>.  </a:t>
            </a:r>
            <a:r>
              <a:rPr lang="en-GB" dirty="0" err="1"/>
              <a:t>Quisque</a:t>
            </a:r>
            <a:r>
              <a:rPr lang="en-GB" dirty="0"/>
              <a:t> non </a:t>
            </a:r>
            <a:r>
              <a:rPr lang="en-GB" dirty="0" err="1"/>
              <a:t>suscipit</a:t>
            </a:r>
            <a:r>
              <a:rPr lang="en-GB" dirty="0"/>
              <a:t> </a:t>
            </a:r>
            <a:r>
              <a:rPr lang="en-GB" dirty="0" err="1"/>
              <a:t>arcu</a:t>
            </a:r>
            <a:r>
              <a:rPr lang="en-GB" dirty="0"/>
              <a:t>. </a:t>
            </a:r>
            <a:r>
              <a:rPr lang="en-GB" dirty="0" err="1"/>
              <a:t>Vivamus</a:t>
            </a:r>
            <a:r>
              <a:rPr lang="en-GB" dirty="0"/>
              <a:t> </a:t>
            </a:r>
            <a:r>
              <a:rPr lang="en-GB" dirty="0" err="1"/>
              <a:t>quis</a:t>
            </a:r>
            <a:r>
              <a:rPr lang="en-GB" dirty="0"/>
              <a:t> eros </a:t>
            </a:r>
            <a:r>
              <a:rPr lang="en-GB" dirty="0" err="1"/>
              <a:t>sed</a:t>
            </a:r>
            <a:r>
              <a:rPr lang="en-GB" dirty="0"/>
              <a:t> </a:t>
            </a:r>
            <a:r>
              <a:rPr lang="en-GB" dirty="0" err="1"/>
              <a:t>risus</a:t>
            </a:r>
            <a:r>
              <a:rPr lang="en-GB" dirty="0"/>
              <a:t> </a:t>
            </a:r>
            <a:r>
              <a:rPr lang="en-GB" dirty="0" err="1"/>
              <a:t>ultricies</a:t>
            </a:r>
            <a:r>
              <a:rPr lang="en-GB" dirty="0"/>
              <a:t> </a:t>
            </a:r>
            <a:r>
              <a:rPr lang="en-GB" dirty="0" err="1"/>
              <a:t>tincidunt</a:t>
            </a:r>
            <a:r>
              <a:rPr lang="en-GB" dirty="0"/>
              <a:t> at </a:t>
            </a:r>
            <a:r>
              <a:rPr lang="en-GB" dirty="0" err="1"/>
              <a:t>eu</a:t>
            </a:r>
            <a:r>
              <a:rPr lang="en-GB" dirty="0"/>
              <a:t> </a:t>
            </a:r>
            <a:r>
              <a:rPr lang="en-GB" dirty="0" err="1"/>
              <a:t>turpis</a:t>
            </a:r>
            <a:r>
              <a:rPr lang="en-GB" dirty="0"/>
              <a:t>. </a:t>
            </a:r>
            <a:r>
              <a:rPr lang="en-GB" dirty="0" err="1"/>
              <a:t>Quisque</a:t>
            </a:r>
            <a:r>
              <a:rPr lang="en-GB" dirty="0"/>
              <a:t> id ipsum at libero fermentum vestibulum </a:t>
            </a:r>
            <a:r>
              <a:rPr lang="en-GB" dirty="0" err="1"/>
              <a:t>eget</a:t>
            </a:r>
            <a:r>
              <a:rPr lang="en-GB" dirty="0"/>
              <a:t> non </a:t>
            </a:r>
            <a:r>
              <a:rPr lang="en-GB" dirty="0" err="1"/>
              <a:t>purus</a:t>
            </a:r>
            <a:endParaRPr lang="en-RO" dirty="0"/>
          </a:p>
        </p:txBody>
      </p:sp>
      <p:sp>
        <p:nvSpPr>
          <p:cNvPr id="2" name="Text Placeholder 10">
            <a:extLst>
              <a:ext uri="{FF2B5EF4-FFF2-40B4-BE49-F238E27FC236}">
                <a16:creationId xmlns:a16="http://schemas.microsoft.com/office/drawing/2014/main" id="{EE04F05D-21F2-CE0B-762C-AE982E28E130}"/>
              </a:ext>
            </a:extLst>
          </p:cNvPr>
          <p:cNvSpPr>
            <a:spLocks noGrp="1"/>
          </p:cNvSpPr>
          <p:nvPr>
            <p:ph type="body" sz="quarter" idx="16" hasCustomPrompt="1"/>
          </p:nvPr>
        </p:nvSpPr>
        <p:spPr>
          <a:xfrm>
            <a:off x="4748676" y="1581088"/>
            <a:ext cx="2145130" cy="675416"/>
          </a:xfrm>
          <a:prstGeom prst="rect">
            <a:avLst/>
          </a:prstGeom>
        </p:spPr>
        <p:txBody>
          <a:bodyPr/>
          <a:lstStyle>
            <a:lvl1pPr marL="0" indent="0">
              <a:lnSpc>
                <a:spcPct val="100000"/>
              </a:lnSpc>
              <a:buNone/>
              <a:defRPr sz="1600" b="1">
                <a:solidFill>
                  <a:srgbClr val="FDDB2A"/>
                </a:solidFill>
                <a:latin typeface="Euclid Circular A" panose="020B0504000000000000" pitchFamily="34" charset="77"/>
                <a:ea typeface="Euclid Circular A" panose="020B0504000000000000" pitchFamily="34" charset="77"/>
              </a:defRPr>
            </a:lvl1pPr>
          </a:lstStyle>
          <a:p>
            <a:pPr lvl="0"/>
            <a:r>
              <a:rPr lang="en-GB" dirty="0"/>
              <a:t>Title lorem ipsum</a:t>
            </a:r>
            <a:endParaRPr lang="en-RO" dirty="0"/>
          </a:p>
        </p:txBody>
      </p:sp>
      <p:sp>
        <p:nvSpPr>
          <p:cNvPr id="6" name="Text Placeholder 10">
            <a:extLst>
              <a:ext uri="{FF2B5EF4-FFF2-40B4-BE49-F238E27FC236}">
                <a16:creationId xmlns:a16="http://schemas.microsoft.com/office/drawing/2014/main" id="{583A877E-263C-30B2-8E6A-9BD0D0C06A96}"/>
              </a:ext>
            </a:extLst>
          </p:cNvPr>
          <p:cNvSpPr>
            <a:spLocks noGrp="1"/>
          </p:cNvSpPr>
          <p:nvPr>
            <p:ph type="body" sz="quarter" idx="17" hasCustomPrompt="1"/>
          </p:nvPr>
        </p:nvSpPr>
        <p:spPr>
          <a:xfrm>
            <a:off x="8474876" y="1581088"/>
            <a:ext cx="2145130" cy="675416"/>
          </a:xfrm>
          <a:prstGeom prst="rect">
            <a:avLst/>
          </a:prstGeom>
        </p:spPr>
        <p:txBody>
          <a:bodyPr/>
          <a:lstStyle>
            <a:lvl1pPr marL="0" indent="0">
              <a:lnSpc>
                <a:spcPct val="100000"/>
              </a:lnSpc>
              <a:buNone/>
              <a:defRPr sz="1600" b="1">
                <a:solidFill>
                  <a:srgbClr val="FDDB2A"/>
                </a:solidFill>
                <a:latin typeface="Euclid Circular A" panose="020B0504000000000000" pitchFamily="34" charset="77"/>
                <a:ea typeface="Euclid Circular A" panose="020B0504000000000000" pitchFamily="34" charset="77"/>
              </a:defRPr>
            </a:lvl1pPr>
          </a:lstStyle>
          <a:p>
            <a:pPr lvl="0"/>
            <a:r>
              <a:rPr lang="en-GB" dirty="0"/>
              <a:t>Title lorem ipsum</a:t>
            </a:r>
            <a:endParaRPr lang="en-RO" dirty="0"/>
          </a:p>
        </p:txBody>
      </p:sp>
      <p:sp>
        <p:nvSpPr>
          <p:cNvPr id="7" name="Text Placeholder 10">
            <a:extLst>
              <a:ext uri="{FF2B5EF4-FFF2-40B4-BE49-F238E27FC236}">
                <a16:creationId xmlns:a16="http://schemas.microsoft.com/office/drawing/2014/main" id="{9DCA9B87-7240-263D-6E29-FA86BE7DD512}"/>
              </a:ext>
            </a:extLst>
          </p:cNvPr>
          <p:cNvSpPr>
            <a:spLocks noGrp="1"/>
          </p:cNvSpPr>
          <p:nvPr>
            <p:ph type="body" sz="quarter" idx="18" hasCustomPrompt="1"/>
          </p:nvPr>
        </p:nvSpPr>
        <p:spPr>
          <a:xfrm>
            <a:off x="4756394" y="2714793"/>
            <a:ext cx="3398743" cy="3435285"/>
          </a:xfrm>
          <a:prstGeom prst="rect">
            <a:avLst/>
          </a:prstGeom>
        </p:spPr>
        <p:txBody>
          <a:bodyPr/>
          <a:lstStyle>
            <a:lvl1pPr marL="0" indent="0">
              <a:lnSpc>
                <a:spcPct val="100000"/>
              </a:lnSpc>
              <a:buNone/>
              <a:defRPr sz="1100" b="1">
                <a:solidFill>
                  <a:schemeClr val="tx1"/>
                </a:solidFill>
                <a:latin typeface="Euclid Circular A" panose="020B0504000000000000" pitchFamily="34" charset="77"/>
                <a:ea typeface="Euclid Circular A" panose="020B0504000000000000" pitchFamily="34" charset="77"/>
              </a:defRPr>
            </a:lvl1pPr>
          </a:lstStyle>
          <a:p>
            <a:pPr lvl="0"/>
            <a:r>
              <a:rPr lang="en-GB" dirty="0"/>
              <a:t>Euclid Circular A 11 </a:t>
            </a:r>
            <a:r>
              <a:rPr lang="en-GB" dirty="0" err="1"/>
              <a:t>pt</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Curabitur</a:t>
            </a:r>
            <a:r>
              <a:rPr lang="en-GB" dirty="0"/>
              <a:t> </a:t>
            </a:r>
            <a:r>
              <a:rPr lang="en-GB" dirty="0" err="1"/>
              <a:t>iaculis</a:t>
            </a:r>
            <a:r>
              <a:rPr lang="en-GB" dirty="0"/>
              <a:t> </a:t>
            </a:r>
            <a:r>
              <a:rPr lang="en-GB" dirty="0" err="1"/>
              <a:t>condimentum</a:t>
            </a:r>
            <a:r>
              <a:rPr lang="en-GB" dirty="0"/>
              <a:t> </a:t>
            </a:r>
            <a:r>
              <a:rPr lang="en-GB" dirty="0" err="1"/>
              <a:t>iaculis</a:t>
            </a:r>
            <a:r>
              <a:rPr lang="en-GB" dirty="0"/>
              <a:t>. Donec </a:t>
            </a:r>
            <a:r>
              <a:rPr lang="en-GB" dirty="0" err="1"/>
              <a:t>sed</a:t>
            </a:r>
            <a:r>
              <a:rPr lang="en-GB" dirty="0"/>
              <a:t> </a:t>
            </a:r>
            <a:r>
              <a:rPr lang="en-GB" dirty="0" err="1"/>
              <a:t>metus</a:t>
            </a:r>
            <a:r>
              <a:rPr lang="en-GB" dirty="0"/>
              <a:t> </a:t>
            </a:r>
            <a:r>
              <a:rPr lang="en-GB" dirty="0" err="1"/>
              <a:t>quis</a:t>
            </a:r>
            <a:r>
              <a:rPr lang="en-GB" dirty="0"/>
              <a:t> nisi auctor </a:t>
            </a:r>
            <a:r>
              <a:rPr lang="en-GB" dirty="0" err="1"/>
              <a:t>pellentesque</a:t>
            </a:r>
            <a:r>
              <a:rPr lang="en-GB" dirty="0"/>
              <a:t> </a:t>
            </a:r>
            <a:r>
              <a:rPr lang="en-GB" dirty="0" err="1"/>
              <a:t>eget</a:t>
            </a:r>
            <a:r>
              <a:rPr lang="en-GB" dirty="0"/>
              <a:t> </a:t>
            </a:r>
            <a:r>
              <a:rPr lang="en-GB" dirty="0" err="1"/>
              <a:t>eget</a:t>
            </a:r>
            <a:r>
              <a:rPr lang="en-GB" dirty="0"/>
              <a:t> </a:t>
            </a:r>
            <a:r>
              <a:rPr lang="en-GB" dirty="0" err="1"/>
              <a:t>tortor</a:t>
            </a:r>
            <a:r>
              <a:rPr lang="en-GB" dirty="0"/>
              <a:t>.  </a:t>
            </a:r>
            <a:r>
              <a:rPr lang="en-GB" dirty="0" err="1"/>
              <a:t>Quisque</a:t>
            </a:r>
            <a:r>
              <a:rPr lang="en-GB" dirty="0"/>
              <a:t> non </a:t>
            </a:r>
            <a:r>
              <a:rPr lang="en-GB" dirty="0" err="1"/>
              <a:t>suscipit</a:t>
            </a:r>
            <a:r>
              <a:rPr lang="en-GB" dirty="0"/>
              <a:t> </a:t>
            </a:r>
            <a:r>
              <a:rPr lang="en-GB" dirty="0" err="1"/>
              <a:t>arcu</a:t>
            </a:r>
            <a:r>
              <a:rPr lang="en-GB" dirty="0"/>
              <a:t>. </a:t>
            </a:r>
            <a:r>
              <a:rPr lang="en-GB" dirty="0" err="1"/>
              <a:t>Vivamus</a:t>
            </a:r>
            <a:r>
              <a:rPr lang="en-GB" dirty="0"/>
              <a:t> </a:t>
            </a:r>
            <a:r>
              <a:rPr lang="en-GB" dirty="0" err="1"/>
              <a:t>quis</a:t>
            </a:r>
            <a:r>
              <a:rPr lang="en-GB" dirty="0"/>
              <a:t> eros </a:t>
            </a:r>
            <a:r>
              <a:rPr lang="en-GB" dirty="0" err="1"/>
              <a:t>sed</a:t>
            </a:r>
            <a:r>
              <a:rPr lang="en-GB" dirty="0"/>
              <a:t> </a:t>
            </a:r>
            <a:r>
              <a:rPr lang="en-GB" dirty="0" err="1"/>
              <a:t>risus</a:t>
            </a:r>
            <a:r>
              <a:rPr lang="en-GB" dirty="0"/>
              <a:t> </a:t>
            </a:r>
            <a:r>
              <a:rPr lang="en-GB" dirty="0" err="1"/>
              <a:t>ultricies</a:t>
            </a:r>
            <a:r>
              <a:rPr lang="en-GB" dirty="0"/>
              <a:t> </a:t>
            </a:r>
            <a:r>
              <a:rPr lang="en-GB" dirty="0" err="1"/>
              <a:t>tincidunt</a:t>
            </a:r>
            <a:r>
              <a:rPr lang="en-GB" dirty="0"/>
              <a:t> at </a:t>
            </a:r>
            <a:r>
              <a:rPr lang="en-GB" dirty="0" err="1"/>
              <a:t>eu</a:t>
            </a:r>
            <a:r>
              <a:rPr lang="en-GB" dirty="0"/>
              <a:t> </a:t>
            </a:r>
            <a:r>
              <a:rPr lang="en-GB" dirty="0" err="1"/>
              <a:t>turpis</a:t>
            </a:r>
            <a:r>
              <a:rPr lang="en-GB" dirty="0"/>
              <a:t>. </a:t>
            </a:r>
            <a:r>
              <a:rPr lang="en-GB" dirty="0" err="1"/>
              <a:t>Quisque</a:t>
            </a:r>
            <a:r>
              <a:rPr lang="en-GB" dirty="0"/>
              <a:t> id ipsum at libero fermentum vestibulum </a:t>
            </a:r>
            <a:r>
              <a:rPr lang="en-GB" dirty="0" err="1"/>
              <a:t>eget</a:t>
            </a:r>
            <a:r>
              <a:rPr lang="en-GB" dirty="0"/>
              <a:t> non </a:t>
            </a:r>
            <a:r>
              <a:rPr lang="en-GB" dirty="0" err="1"/>
              <a:t>purus</a:t>
            </a:r>
            <a:endParaRPr lang="en-RO" dirty="0"/>
          </a:p>
        </p:txBody>
      </p:sp>
      <p:sp>
        <p:nvSpPr>
          <p:cNvPr id="9" name="Text Placeholder 10">
            <a:extLst>
              <a:ext uri="{FF2B5EF4-FFF2-40B4-BE49-F238E27FC236}">
                <a16:creationId xmlns:a16="http://schemas.microsoft.com/office/drawing/2014/main" id="{E9DD522D-1C49-5A38-4862-059233D6966B}"/>
              </a:ext>
            </a:extLst>
          </p:cNvPr>
          <p:cNvSpPr>
            <a:spLocks noGrp="1"/>
          </p:cNvSpPr>
          <p:nvPr>
            <p:ph type="body" sz="quarter" idx="19" hasCustomPrompt="1"/>
          </p:nvPr>
        </p:nvSpPr>
        <p:spPr>
          <a:xfrm>
            <a:off x="8472265" y="2714793"/>
            <a:ext cx="3398743" cy="3435285"/>
          </a:xfrm>
          <a:prstGeom prst="rect">
            <a:avLst/>
          </a:prstGeom>
        </p:spPr>
        <p:txBody>
          <a:bodyPr/>
          <a:lstStyle>
            <a:lvl1pPr marL="0" indent="0">
              <a:lnSpc>
                <a:spcPct val="100000"/>
              </a:lnSpc>
              <a:buNone/>
              <a:defRPr sz="1100" b="1">
                <a:solidFill>
                  <a:schemeClr val="tx1"/>
                </a:solidFill>
                <a:latin typeface="Euclid Circular A" panose="020B0504000000000000" pitchFamily="34" charset="77"/>
                <a:ea typeface="Euclid Circular A" panose="020B0504000000000000" pitchFamily="34" charset="77"/>
              </a:defRPr>
            </a:lvl1pPr>
          </a:lstStyle>
          <a:p>
            <a:pPr lvl="0"/>
            <a:r>
              <a:rPr lang="en-GB" dirty="0"/>
              <a:t>Euclid Circular A 11 </a:t>
            </a:r>
            <a:r>
              <a:rPr lang="en-GB" dirty="0" err="1"/>
              <a:t>pt</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Curabitur</a:t>
            </a:r>
            <a:r>
              <a:rPr lang="en-GB" dirty="0"/>
              <a:t> </a:t>
            </a:r>
            <a:r>
              <a:rPr lang="en-GB" dirty="0" err="1"/>
              <a:t>iaculis</a:t>
            </a:r>
            <a:r>
              <a:rPr lang="en-GB" dirty="0"/>
              <a:t> </a:t>
            </a:r>
            <a:r>
              <a:rPr lang="en-GB" dirty="0" err="1"/>
              <a:t>condimentum</a:t>
            </a:r>
            <a:r>
              <a:rPr lang="en-GB" dirty="0"/>
              <a:t> </a:t>
            </a:r>
            <a:r>
              <a:rPr lang="en-GB" dirty="0" err="1"/>
              <a:t>iaculis</a:t>
            </a:r>
            <a:r>
              <a:rPr lang="en-GB" dirty="0"/>
              <a:t>. Donec </a:t>
            </a:r>
            <a:r>
              <a:rPr lang="en-GB" dirty="0" err="1"/>
              <a:t>sed</a:t>
            </a:r>
            <a:r>
              <a:rPr lang="en-GB" dirty="0"/>
              <a:t> </a:t>
            </a:r>
            <a:r>
              <a:rPr lang="en-GB" dirty="0" err="1"/>
              <a:t>metus</a:t>
            </a:r>
            <a:r>
              <a:rPr lang="en-GB" dirty="0"/>
              <a:t> </a:t>
            </a:r>
            <a:r>
              <a:rPr lang="en-GB" dirty="0" err="1"/>
              <a:t>quis</a:t>
            </a:r>
            <a:r>
              <a:rPr lang="en-GB" dirty="0"/>
              <a:t> nisi auctor </a:t>
            </a:r>
            <a:r>
              <a:rPr lang="en-GB" dirty="0" err="1"/>
              <a:t>pellentesque</a:t>
            </a:r>
            <a:r>
              <a:rPr lang="en-GB" dirty="0"/>
              <a:t> </a:t>
            </a:r>
            <a:r>
              <a:rPr lang="en-GB" dirty="0" err="1"/>
              <a:t>eget</a:t>
            </a:r>
            <a:r>
              <a:rPr lang="en-GB" dirty="0"/>
              <a:t> </a:t>
            </a:r>
            <a:r>
              <a:rPr lang="en-GB" dirty="0" err="1"/>
              <a:t>eget</a:t>
            </a:r>
            <a:r>
              <a:rPr lang="en-GB" dirty="0"/>
              <a:t> </a:t>
            </a:r>
            <a:r>
              <a:rPr lang="en-GB" dirty="0" err="1"/>
              <a:t>tortor</a:t>
            </a:r>
            <a:r>
              <a:rPr lang="en-GB" dirty="0"/>
              <a:t>.  </a:t>
            </a:r>
            <a:r>
              <a:rPr lang="en-GB" dirty="0" err="1"/>
              <a:t>Quisque</a:t>
            </a:r>
            <a:r>
              <a:rPr lang="en-GB" dirty="0"/>
              <a:t> non </a:t>
            </a:r>
            <a:r>
              <a:rPr lang="en-GB" dirty="0" err="1"/>
              <a:t>suscipit</a:t>
            </a:r>
            <a:r>
              <a:rPr lang="en-GB" dirty="0"/>
              <a:t> </a:t>
            </a:r>
            <a:r>
              <a:rPr lang="en-GB" dirty="0" err="1"/>
              <a:t>arcu</a:t>
            </a:r>
            <a:r>
              <a:rPr lang="en-GB" dirty="0"/>
              <a:t>. </a:t>
            </a:r>
            <a:r>
              <a:rPr lang="en-GB" dirty="0" err="1"/>
              <a:t>Vivamus</a:t>
            </a:r>
            <a:r>
              <a:rPr lang="en-GB" dirty="0"/>
              <a:t> </a:t>
            </a:r>
            <a:r>
              <a:rPr lang="en-GB" dirty="0" err="1"/>
              <a:t>quis</a:t>
            </a:r>
            <a:r>
              <a:rPr lang="en-GB" dirty="0"/>
              <a:t> eros </a:t>
            </a:r>
            <a:r>
              <a:rPr lang="en-GB" dirty="0" err="1"/>
              <a:t>sed</a:t>
            </a:r>
            <a:r>
              <a:rPr lang="en-GB" dirty="0"/>
              <a:t> </a:t>
            </a:r>
            <a:r>
              <a:rPr lang="en-GB" dirty="0" err="1"/>
              <a:t>risus</a:t>
            </a:r>
            <a:r>
              <a:rPr lang="en-GB" dirty="0"/>
              <a:t> </a:t>
            </a:r>
            <a:r>
              <a:rPr lang="en-GB" dirty="0" err="1"/>
              <a:t>ultricies</a:t>
            </a:r>
            <a:r>
              <a:rPr lang="en-GB" dirty="0"/>
              <a:t> </a:t>
            </a:r>
            <a:r>
              <a:rPr lang="en-GB" dirty="0" err="1"/>
              <a:t>tincidunt</a:t>
            </a:r>
            <a:r>
              <a:rPr lang="en-GB" dirty="0"/>
              <a:t> at </a:t>
            </a:r>
            <a:r>
              <a:rPr lang="en-GB" dirty="0" err="1"/>
              <a:t>eu</a:t>
            </a:r>
            <a:r>
              <a:rPr lang="en-GB" dirty="0"/>
              <a:t> </a:t>
            </a:r>
            <a:r>
              <a:rPr lang="en-GB" dirty="0" err="1"/>
              <a:t>turpis</a:t>
            </a:r>
            <a:r>
              <a:rPr lang="en-GB" dirty="0"/>
              <a:t>. </a:t>
            </a:r>
            <a:r>
              <a:rPr lang="en-GB" dirty="0" err="1"/>
              <a:t>Quisque</a:t>
            </a:r>
            <a:r>
              <a:rPr lang="en-GB" dirty="0"/>
              <a:t> id ipsum at libero fermentum vestibulum </a:t>
            </a:r>
            <a:r>
              <a:rPr lang="en-GB" dirty="0" err="1"/>
              <a:t>eget</a:t>
            </a:r>
            <a:r>
              <a:rPr lang="en-GB" dirty="0"/>
              <a:t> non </a:t>
            </a:r>
            <a:r>
              <a:rPr lang="en-GB" dirty="0" err="1"/>
              <a:t>purus</a:t>
            </a:r>
            <a:endParaRPr lang="en-RO" dirty="0"/>
          </a:p>
        </p:txBody>
      </p:sp>
      <p:sp>
        <p:nvSpPr>
          <p:cNvPr id="8" name="TextBox 7">
            <a:extLst>
              <a:ext uri="{FF2B5EF4-FFF2-40B4-BE49-F238E27FC236}">
                <a16:creationId xmlns:a16="http://schemas.microsoft.com/office/drawing/2014/main" id="{45D70567-E4BC-37B3-96E0-250E7F5F70FF}"/>
              </a:ext>
            </a:extLst>
          </p:cNvPr>
          <p:cNvSpPr txBox="1"/>
          <p:nvPr userDrawn="1"/>
        </p:nvSpPr>
        <p:spPr>
          <a:xfrm>
            <a:off x="1099337" y="6403791"/>
            <a:ext cx="2652859" cy="217175"/>
          </a:xfrm>
          <a:prstGeom prst="rect">
            <a:avLst/>
          </a:prstGeom>
          <a:noFill/>
        </p:spPr>
        <p:txBody>
          <a:bodyPr wrap="square" rtlCol="0">
            <a:spAutoFit/>
          </a:bodyPr>
          <a:lstStyle/>
          <a:p>
            <a:pPr marL="0" marR="0" lvl="0" indent="0" algn="l" defTabSz="914446"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300" normalizeH="0" baseline="0" noProof="0" dirty="0">
                <a:ln>
                  <a:noFill/>
                </a:ln>
                <a:solidFill>
                  <a:schemeClr val="tx1">
                    <a:lumMod val="95000"/>
                    <a:lumOff val="5000"/>
                  </a:schemeClr>
                </a:solidFill>
                <a:effectLst/>
                <a:uLnTx/>
                <a:uFillTx/>
                <a:latin typeface="Euclid Circular A" panose="020B0504000000000000" pitchFamily="34" charset="77"/>
                <a:ea typeface="Euclid Circular A" panose="020B0504000000000000" pitchFamily="34" charset="77"/>
                <a:cs typeface="+mn-cs"/>
              </a:rPr>
              <a:t>LOREM IPSUM_</a:t>
            </a:r>
            <a:r>
              <a:rPr kumimoji="0" lang="en-US"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rPr>
              <a:t>2023</a:t>
            </a:r>
            <a:endParaRPr kumimoji="0" lang="en-RO"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endParaRPr>
          </a:p>
        </p:txBody>
      </p:sp>
      <p:pic>
        <p:nvPicPr>
          <p:cNvPr id="10" name="Picture 9">
            <a:extLst>
              <a:ext uri="{FF2B5EF4-FFF2-40B4-BE49-F238E27FC236}">
                <a16:creationId xmlns:a16="http://schemas.microsoft.com/office/drawing/2014/main" id="{A6CD60FC-E706-7607-AFFA-383F3F69BA14}"/>
              </a:ext>
            </a:extLst>
          </p:cNvPr>
          <p:cNvPicPr>
            <a:picLocks noChangeAspect="1"/>
          </p:cNvPicPr>
          <p:nvPr userDrawn="1"/>
        </p:nvPicPr>
        <p:blipFill>
          <a:blip r:embed="rId2"/>
          <a:srcRect/>
          <a:stretch/>
        </p:blipFill>
        <p:spPr>
          <a:xfrm>
            <a:off x="338436" y="6307056"/>
            <a:ext cx="711822" cy="404683"/>
          </a:xfrm>
          <a:prstGeom prst="rect">
            <a:avLst/>
          </a:prstGeom>
        </p:spPr>
      </p:pic>
    </p:spTree>
    <p:extLst>
      <p:ext uri="{BB962C8B-B14F-4D97-AF65-F5344CB8AC3E}">
        <p14:creationId xmlns:p14="http://schemas.microsoft.com/office/powerpoint/2010/main" val="9046979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2_Title Slide">
    <p:bg>
      <p:bgPr>
        <a:solidFill>
          <a:schemeClr val="tx1"/>
        </a:solidFill>
        <a:effectLst/>
      </p:bgPr>
    </p:bg>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E142A4CC-8638-D404-62EA-8EBC2EA4E4CD}"/>
              </a:ext>
            </a:extLst>
          </p:cNvPr>
          <p:cNvSpPr>
            <a:spLocks noGrp="1"/>
          </p:cNvSpPr>
          <p:nvPr>
            <p:ph type="body" sz="quarter" idx="10" hasCustomPrompt="1"/>
          </p:nvPr>
        </p:nvSpPr>
        <p:spPr>
          <a:xfrm>
            <a:off x="1040523" y="471051"/>
            <a:ext cx="4351284" cy="932081"/>
          </a:xfrm>
          <a:prstGeom prst="rect">
            <a:avLst/>
          </a:prstGeom>
        </p:spPr>
        <p:txBody>
          <a:bodyPr/>
          <a:lstStyle>
            <a:lvl1pPr marL="0" indent="0">
              <a:lnSpc>
                <a:spcPct val="100000"/>
              </a:lnSpc>
              <a:buNone/>
              <a:defRPr sz="2800" b="1">
                <a:solidFill>
                  <a:srgbClr val="39AE70"/>
                </a:solidFill>
                <a:latin typeface="Euclid Circular A" panose="020B0504000000000000" pitchFamily="34" charset="77"/>
                <a:ea typeface="Euclid Circular A" panose="020B0504000000000000" pitchFamily="34" charset="77"/>
              </a:defRPr>
            </a:lvl1pPr>
          </a:lstStyle>
          <a:p>
            <a:pPr lvl="0"/>
            <a:r>
              <a:rPr lang="en-GB" dirty="0"/>
              <a:t>V1 Slide </a:t>
            </a:r>
            <a:r>
              <a:rPr lang="en-GB" dirty="0" err="1"/>
              <a:t>poza</a:t>
            </a:r>
            <a:r>
              <a:rPr lang="en-GB" dirty="0"/>
              <a:t> </a:t>
            </a:r>
            <a:r>
              <a:rPr lang="en-GB" dirty="0" err="1"/>
              <a:t>si</a:t>
            </a:r>
            <a:r>
              <a:rPr lang="en-GB" dirty="0"/>
              <a:t> text lorem ipsum</a:t>
            </a:r>
            <a:endParaRPr lang="en-RO" dirty="0"/>
          </a:p>
        </p:txBody>
      </p:sp>
      <p:sp>
        <p:nvSpPr>
          <p:cNvPr id="4" name="Text Placeholder 10">
            <a:extLst>
              <a:ext uri="{FF2B5EF4-FFF2-40B4-BE49-F238E27FC236}">
                <a16:creationId xmlns:a16="http://schemas.microsoft.com/office/drawing/2014/main" id="{FE3E7A3C-6572-11DA-5C30-15B05F74A1CD}"/>
              </a:ext>
            </a:extLst>
          </p:cNvPr>
          <p:cNvSpPr>
            <a:spLocks noGrp="1"/>
          </p:cNvSpPr>
          <p:nvPr>
            <p:ph type="body" sz="quarter" idx="14" hasCustomPrompt="1"/>
          </p:nvPr>
        </p:nvSpPr>
        <p:spPr>
          <a:xfrm>
            <a:off x="1040524" y="1581088"/>
            <a:ext cx="2145130" cy="675416"/>
          </a:xfrm>
          <a:prstGeom prst="rect">
            <a:avLst/>
          </a:prstGeom>
        </p:spPr>
        <p:txBody>
          <a:bodyPr/>
          <a:lstStyle>
            <a:lvl1pPr marL="0" indent="0">
              <a:lnSpc>
                <a:spcPct val="100000"/>
              </a:lnSpc>
              <a:buNone/>
              <a:defRPr sz="1600" b="1">
                <a:solidFill>
                  <a:srgbClr val="FDDB2A"/>
                </a:solidFill>
                <a:latin typeface="Euclid Circular A" panose="020B0504000000000000" pitchFamily="34" charset="77"/>
                <a:ea typeface="Euclid Circular A" panose="020B0504000000000000" pitchFamily="34" charset="77"/>
              </a:defRPr>
            </a:lvl1pPr>
          </a:lstStyle>
          <a:p>
            <a:pPr lvl="0"/>
            <a:r>
              <a:rPr lang="en-GB" dirty="0"/>
              <a:t>Title lorem ipsum</a:t>
            </a:r>
            <a:endParaRPr lang="en-RO" dirty="0"/>
          </a:p>
        </p:txBody>
      </p:sp>
      <p:sp>
        <p:nvSpPr>
          <p:cNvPr id="5" name="Text Placeholder 10">
            <a:extLst>
              <a:ext uri="{FF2B5EF4-FFF2-40B4-BE49-F238E27FC236}">
                <a16:creationId xmlns:a16="http://schemas.microsoft.com/office/drawing/2014/main" id="{EDA21EDD-DF8B-520E-A16E-21F7E0DD034B}"/>
              </a:ext>
            </a:extLst>
          </p:cNvPr>
          <p:cNvSpPr>
            <a:spLocks noGrp="1"/>
          </p:cNvSpPr>
          <p:nvPr>
            <p:ph type="body" sz="quarter" idx="15" hasCustomPrompt="1"/>
          </p:nvPr>
        </p:nvSpPr>
        <p:spPr>
          <a:xfrm>
            <a:off x="1040522" y="2714793"/>
            <a:ext cx="4357388" cy="3405789"/>
          </a:xfrm>
          <a:prstGeom prst="rect">
            <a:avLst/>
          </a:prstGeom>
        </p:spPr>
        <p:txBody>
          <a:bodyPr/>
          <a:lstStyle>
            <a:lvl1pPr marL="0" indent="0">
              <a:lnSpc>
                <a:spcPct val="100000"/>
              </a:lnSpc>
              <a:buNone/>
              <a:defRPr sz="1100" b="1">
                <a:solidFill>
                  <a:schemeClr val="bg1"/>
                </a:solidFill>
                <a:latin typeface="Euclid Circular A" panose="020B0504000000000000" pitchFamily="34" charset="77"/>
                <a:ea typeface="Euclid Circular A" panose="020B0504000000000000" pitchFamily="34" charset="77"/>
              </a:defRPr>
            </a:lvl1pPr>
          </a:lstStyle>
          <a:p>
            <a:pPr lvl="0"/>
            <a:r>
              <a:rPr lang="en-GB" dirty="0"/>
              <a:t>Euclid Circular A 11 </a:t>
            </a:r>
            <a:r>
              <a:rPr lang="en-GB" dirty="0" err="1"/>
              <a:t>pt</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Curabitur</a:t>
            </a:r>
            <a:r>
              <a:rPr lang="en-GB" dirty="0"/>
              <a:t> </a:t>
            </a:r>
            <a:r>
              <a:rPr lang="en-GB" dirty="0" err="1"/>
              <a:t>iaculis</a:t>
            </a:r>
            <a:r>
              <a:rPr lang="en-GB" dirty="0"/>
              <a:t> </a:t>
            </a:r>
            <a:r>
              <a:rPr lang="en-GB" dirty="0" err="1"/>
              <a:t>condimentum</a:t>
            </a:r>
            <a:r>
              <a:rPr lang="en-GB" dirty="0"/>
              <a:t> </a:t>
            </a:r>
            <a:r>
              <a:rPr lang="en-GB" dirty="0" err="1"/>
              <a:t>iaculis</a:t>
            </a:r>
            <a:r>
              <a:rPr lang="en-GB" dirty="0"/>
              <a:t>. Donec </a:t>
            </a:r>
            <a:r>
              <a:rPr lang="en-GB" dirty="0" err="1"/>
              <a:t>sed</a:t>
            </a:r>
            <a:r>
              <a:rPr lang="en-GB" dirty="0"/>
              <a:t> </a:t>
            </a:r>
            <a:r>
              <a:rPr lang="en-GB" dirty="0" err="1"/>
              <a:t>metus</a:t>
            </a:r>
            <a:r>
              <a:rPr lang="en-GB" dirty="0"/>
              <a:t> </a:t>
            </a:r>
            <a:r>
              <a:rPr lang="en-GB" dirty="0" err="1"/>
              <a:t>quis</a:t>
            </a:r>
            <a:r>
              <a:rPr lang="en-GB" dirty="0"/>
              <a:t> nisi auctor </a:t>
            </a:r>
            <a:r>
              <a:rPr lang="en-GB" dirty="0" err="1"/>
              <a:t>pellentesque</a:t>
            </a:r>
            <a:r>
              <a:rPr lang="en-GB" dirty="0"/>
              <a:t> </a:t>
            </a:r>
            <a:r>
              <a:rPr lang="en-GB" dirty="0" err="1"/>
              <a:t>eget</a:t>
            </a:r>
            <a:r>
              <a:rPr lang="en-GB" dirty="0"/>
              <a:t> </a:t>
            </a:r>
            <a:r>
              <a:rPr lang="en-GB" dirty="0" err="1"/>
              <a:t>eget</a:t>
            </a:r>
            <a:r>
              <a:rPr lang="en-GB" dirty="0"/>
              <a:t> </a:t>
            </a:r>
            <a:r>
              <a:rPr lang="en-GB" dirty="0" err="1"/>
              <a:t>tortor</a:t>
            </a:r>
            <a:r>
              <a:rPr lang="en-GB" dirty="0"/>
              <a:t>.  </a:t>
            </a:r>
            <a:r>
              <a:rPr lang="en-GB" dirty="0" err="1"/>
              <a:t>Quisque</a:t>
            </a:r>
            <a:r>
              <a:rPr lang="en-GB" dirty="0"/>
              <a:t> non </a:t>
            </a:r>
            <a:r>
              <a:rPr lang="en-GB" dirty="0" err="1"/>
              <a:t>suscipit</a:t>
            </a:r>
            <a:r>
              <a:rPr lang="en-GB" dirty="0"/>
              <a:t> </a:t>
            </a:r>
            <a:r>
              <a:rPr lang="en-GB" dirty="0" err="1"/>
              <a:t>arcu</a:t>
            </a:r>
            <a:r>
              <a:rPr lang="en-GB" dirty="0"/>
              <a:t>. </a:t>
            </a:r>
            <a:r>
              <a:rPr lang="en-GB" dirty="0" err="1"/>
              <a:t>Vivamus</a:t>
            </a:r>
            <a:r>
              <a:rPr lang="en-GB" dirty="0"/>
              <a:t> </a:t>
            </a:r>
            <a:r>
              <a:rPr lang="en-GB" dirty="0" err="1"/>
              <a:t>quis</a:t>
            </a:r>
            <a:r>
              <a:rPr lang="en-GB" dirty="0"/>
              <a:t> eros </a:t>
            </a:r>
            <a:r>
              <a:rPr lang="en-GB" dirty="0" err="1"/>
              <a:t>sed</a:t>
            </a:r>
            <a:r>
              <a:rPr lang="en-GB" dirty="0"/>
              <a:t> </a:t>
            </a:r>
            <a:r>
              <a:rPr lang="en-GB" dirty="0" err="1"/>
              <a:t>risus</a:t>
            </a:r>
            <a:r>
              <a:rPr lang="en-GB" dirty="0"/>
              <a:t> </a:t>
            </a:r>
            <a:r>
              <a:rPr lang="en-GB" dirty="0" err="1"/>
              <a:t>ultricies</a:t>
            </a:r>
            <a:r>
              <a:rPr lang="en-GB" dirty="0"/>
              <a:t> </a:t>
            </a:r>
            <a:r>
              <a:rPr lang="en-GB" dirty="0" err="1"/>
              <a:t>tincidunt</a:t>
            </a:r>
            <a:r>
              <a:rPr lang="en-GB" dirty="0"/>
              <a:t> at </a:t>
            </a:r>
            <a:r>
              <a:rPr lang="en-GB" dirty="0" err="1"/>
              <a:t>eu</a:t>
            </a:r>
            <a:r>
              <a:rPr lang="en-GB" dirty="0"/>
              <a:t> </a:t>
            </a:r>
            <a:r>
              <a:rPr lang="en-GB" dirty="0" err="1"/>
              <a:t>turpis</a:t>
            </a:r>
            <a:r>
              <a:rPr lang="en-GB" dirty="0"/>
              <a:t>. </a:t>
            </a:r>
            <a:r>
              <a:rPr lang="en-GB" dirty="0" err="1"/>
              <a:t>Quisque</a:t>
            </a:r>
            <a:r>
              <a:rPr lang="en-GB" dirty="0"/>
              <a:t> id ipsum at libero fermentum vestibulum </a:t>
            </a:r>
            <a:r>
              <a:rPr lang="en-GB" dirty="0" err="1"/>
              <a:t>eget</a:t>
            </a:r>
            <a:r>
              <a:rPr lang="en-GB" dirty="0"/>
              <a:t> non </a:t>
            </a:r>
            <a:r>
              <a:rPr lang="en-GB" dirty="0" err="1"/>
              <a:t>purus</a:t>
            </a:r>
            <a:endParaRPr lang="en-RO" dirty="0"/>
          </a:p>
        </p:txBody>
      </p:sp>
      <p:sp>
        <p:nvSpPr>
          <p:cNvPr id="2" name="Text Placeholder 10">
            <a:extLst>
              <a:ext uri="{FF2B5EF4-FFF2-40B4-BE49-F238E27FC236}">
                <a16:creationId xmlns:a16="http://schemas.microsoft.com/office/drawing/2014/main" id="{EE04F05D-21F2-CE0B-762C-AE982E28E130}"/>
              </a:ext>
            </a:extLst>
          </p:cNvPr>
          <p:cNvSpPr>
            <a:spLocks noGrp="1"/>
          </p:cNvSpPr>
          <p:nvPr>
            <p:ph type="body" sz="quarter" idx="16" hasCustomPrompt="1"/>
          </p:nvPr>
        </p:nvSpPr>
        <p:spPr>
          <a:xfrm>
            <a:off x="6828198" y="1581088"/>
            <a:ext cx="2145130" cy="675416"/>
          </a:xfrm>
          <a:prstGeom prst="rect">
            <a:avLst/>
          </a:prstGeom>
        </p:spPr>
        <p:txBody>
          <a:bodyPr/>
          <a:lstStyle>
            <a:lvl1pPr marL="0" indent="0">
              <a:lnSpc>
                <a:spcPct val="100000"/>
              </a:lnSpc>
              <a:buNone/>
              <a:defRPr sz="1600" b="1">
                <a:solidFill>
                  <a:srgbClr val="FDDB2A"/>
                </a:solidFill>
                <a:latin typeface="Euclid Circular A" panose="020B0504000000000000" pitchFamily="34" charset="77"/>
                <a:ea typeface="Euclid Circular A" panose="020B0504000000000000" pitchFamily="34" charset="77"/>
              </a:defRPr>
            </a:lvl1pPr>
          </a:lstStyle>
          <a:p>
            <a:pPr lvl="0"/>
            <a:r>
              <a:rPr lang="en-GB" dirty="0"/>
              <a:t>Title lorem ipsum</a:t>
            </a:r>
            <a:endParaRPr lang="en-RO" dirty="0"/>
          </a:p>
        </p:txBody>
      </p:sp>
      <p:sp>
        <p:nvSpPr>
          <p:cNvPr id="8" name="Text Placeholder 10">
            <a:extLst>
              <a:ext uri="{FF2B5EF4-FFF2-40B4-BE49-F238E27FC236}">
                <a16:creationId xmlns:a16="http://schemas.microsoft.com/office/drawing/2014/main" id="{150D8B8B-3281-B458-652D-9759C22BAB83}"/>
              </a:ext>
            </a:extLst>
          </p:cNvPr>
          <p:cNvSpPr>
            <a:spLocks noGrp="1"/>
          </p:cNvSpPr>
          <p:nvPr>
            <p:ph type="body" sz="quarter" idx="17" hasCustomPrompt="1"/>
          </p:nvPr>
        </p:nvSpPr>
        <p:spPr>
          <a:xfrm>
            <a:off x="6816080" y="2714793"/>
            <a:ext cx="4357388" cy="3405789"/>
          </a:xfrm>
          <a:prstGeom prst="rect">
            <a:avLst/>
          </a:prstGeom>
        </p:spPr>
        <p:txBody>
          <a:bodyPr/>
          <a:lstStyle>
            <a:lvl1pPr marL="0" indent="0">
              <a:lnSpc>
                <a:spcPct val="100000"/>
              </a:lnSpc>
              <a:buNone/>
              <a:defRPr sz="1100" b="1">
                <a:solidFill>
                  <a:schemeClr val="bg1"/>
                </a:solidFill>
                <a:latin typeface="Euclid Circular A" panose="020B0504000000000000" pitchFamily="34" charset="77"/>
                <a:ea typeface="Euclid Circular A" panose="020B0504000000000000" pitchFamily="34" charset="77"/>
              </a:defRPr>
            </a:lvl1pPr>
          </a:lstStyle>
          <a:p>
            <a:pPr lvl="0"/>
            <a:r>
              <a:rPr lang="en-GB" dirty="0"/>
              <a:t>Euclid Circular A 11 </a:t>
            </a:r>
            <a:r>
              <a:rPr lang="en-GB" dirty="0" err="1"/>
              <a:t>pt</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Curabitur</a:t>
            </a:r>
            <a:r>
              <a:rPr lang="en-GB" dirty="0"/>
              <a:t> </a:t>
            </a:r>
            <a:r>
              <a:rPr lang="en-GB" dirty="0" err="1"/>
              <a:t>iaculis</a:t>
            </a:r>
            <a:r>
              <a:rPr lang="en-GB" dirty="0"/>
              <a:t> </a:t>
            </a:r>
            <a:r>
              <a:rPr lang="en-GB" dirty="0" err="1"/>
              <a:t>condimentum</a:t>
            </a:r>
            <a:r>
              <a:rPr lang="en-GB" dirty="0"/>
              <a:t> </a:t>
            </a:r>
            <a:r>
              <a:rPr lang="en-GB" dirty="0" err="1"/>
              <a:t>iaculis</a:t>
            </a:r>
            <a:r>
              <a:rPr lang="en-GB" dirty="0"/>
              <a:t>. Donec </a:t>
            </a:r>
            <a:r>
              <a:rPr lang="en-GB" dirty="0" err="1"/>
              <a:t>sed</a:t>
            </a:r>
            <a:r>
              <a:rPr lang="en-GB" dirty="0"/>
              <a:t> </a:t>
            </a:r>
            <a:r>
              <a:rPr lang="en-GB" dirty="0" err="1"/>
              <a:t>metus</a:t>
            </a:r>
            <a:r>
              <a:rPr lang="en-GB" dirty="0"/>
              <a:t> </a:t>
            </a:r>
            <a:r>
              <a:rPr lang="en-GB" dirty="0" err="1"/>
              <a:t>quis</a:t>
            </a:r>
            <a:r>
              <a:rPr lang="en-GB" dirty="0"/>
              <a:t> nisi auctor </a:t>
            </a:r>
            <a:r>
              <a:rPr lang="en-GB" dirty="0" err="1"/>
              <a:t>pellentesque</a:t>
            </a:r>
            <a:r>
              <a:rPr lang="en-GB" dirty="0"/>
              <a:t> </a:t>
            </a:r>
            <a:r>
              <a:rPr lang="en-GB" dirty="0" err="1"/>
              <a:t>eget</a:t>
            </a:r>
            <a:r>
              <a:rPr lang="en-GB" dirty="0"/>
              <a:t> </a:t>
            </a:r>
            <a:r>
              <a:rPr lang="en-GB" dirty="0" err="1"/>
              <a:t>eget</a:t>
            </a:r>
            <a:r>
              <a:rPr lang="en-GB" dirty="0"/>
              <a:t> </a:t>
            </a:r>
            <a:r>
              <a:rPr lang="en-GB" dirty="0" err="1"/>
              <a:t>tortor</a:t>
            </a:r>
            <a:r>
              <a:rPr lang="en-GB" dirty="0"/>
              <a:t>.  </a:t>
            </a:r>
            <a:r>
              <a:rPr lang="en-GB" dirty="0" err="1"/>
              <a:t>Quisque</a:t>
            </a:r>
            <a:r>
              <a:rPr lang="en-GB" dirty="0"/>
              <a:t> non </a:t>
            </a:r>
            <a:r>
              <a:rPr lang="en-GB" dirty="0" err="1"/>
              <a:t>suscipit</a:t>
            </a:r>
            <a:r>
              <a:rPr lang="en-GB" dirty="0"/>
              <a:t> </a:t>
            </a:r>
            <a:r>
              <a:rPr lang="en-GB" dirty="0" err="1"/>
              <a:t>arcu</a:t>
            </a:r>
            <a:r>
              <a:rPr lang="en-GB" dirty="0"/>
              <a:t>. </a:t>
            </a:r>
            <a:r>
              <a:rPr lang="en-GB" dirty="0" err="1"/>
              <a:t>Vivamus</a:t>
            </a:r>
            <a:r>
              <a:rPr lang="en-GB" dirty="0"/>
              <a:t> </a:t>
            </a:r>
            <a:r>
              <a:rPr lang="en-GB" dirty="0" err="1"/>
              <a:t>quis</a:t>
            </a:r>
            <a:r>
              <a:rPr lang="en-GB" dirty="0"/>
              <a:t> eros </a:t>
            </a:r>
            <a:r>
              <a:rPr lang="en-GB" dirty="0" err="1"/>
              <a:t>sed</a:t>
            </a:r>
            <a:r>
              <a:rPr lang="en-GB" dirty="0"/>
              <a:t> </a:t>
            </a:r>
            <a:r>
              <a:rPr lang="en-GB" dirty="0" err="1"/>
              <a:t>risus</a:t>
            </a:r>
            <a:r>
              <a:rPr lang="en-GB" dirty="0"/>
              <a:t> </a:t>
            </a:r>
            <a:r>
              <a:rPr lang="en-GB" dirty="0" err="1"/>
              <a:t>ultricies</a:t>
            </a:r>
            <a:r>
              <a:rPr lang="en-GB" dirty="0"/>
              <a:t> </a:t>
            </a:r>
            <a:r>
              <a:rPr lang="en-GB" dirty="0" err="1"/>
              <a:t>tincidunt</a:t>
            </a:r>
            <a:r>
              <a:rPr lang="en-GB" dirty="0"/>
              <a:t> at </a:t>
            </a:r>
            <a:r>
              <a:rPr lang="en-GB" dirty="0" err="1"/>
              <a:t>eu</a:t>
            </a:r>
            <a:r>
              <a:rPr lang="en-GB" dirty="0"/>
              <a:t> </a:t>
            </a:r>
            <a:r>
              <a:rPr lang="en-GB" dirty="0" err="1"/>
              <a:t>turpis</a:t>
            </a:r>
            <a:r>
              <a:rPr lang="en-GB" dirty="0"/>
              <a:t>. </a:t>
            </a:r>
            <a:r>
              <a:rPr lang="en-GB" dirty="0" err="1"/>
              <a:t>Quisque</a:t>
            </a:r>
            <a:r>
              <a:rPr lang="en-GB" dirty="0"/>
              <a:t> id ipsum at libero fermentum vestibulum </a:t>
            </a:r>
            <a:r>
              <a:rPr lang="en-GB" dirty="0" err="1"/>
              <a:t>eget</a:t>
            </a:r>
            <a:r>
              <a:rPr lang="en-GB" dirty="0"/>
              <a:t> non </a:t>
            </a:r>
            <a:r>
              <a:rPr lang="en-GB" dirty="0" err="1"/>
              <a:t>purus</a:t>
            </a:r>
            <a:endParaRPr lang="en-RO" dirty="0"/>
          </a:p>
        </p:txBody>
      </p:sp>
      <p:sp>
        <p:nvSpPr>
          <p:cNvPr id="10" name="TextBox 9">
            <a:extLst>
              <a:ext uri="{FF2B5EF4-FFF2-40B4-BE49-F238E27FC236}">
                <a16:creationId xmlns:a16="http://schemas.microsoft.com/office/drawing/2014/main" id="{CAE9F6A1-C2D3-497A-7468-77DBFDC301D7}"/>
              </a:ext>
            </a:extLst>
          </p:cNvPr>
          <p:cNvSpPr txBox="1"/>
          <p:nvPr userDrawn="1"/>
        </p:nvSpPr>
        <p:spPr>
          <a:xfrm>
            <a:off x="1099337" y="6403791"/>
            <a:ext cx="2652859" cy="217175"/>
          </a:xfrm>
          <a:prstGeom prst="rect">
            <a:avLst/>
          </a:prstGeom>
          <a:noFill/>
        </p:spPr>
        <p:txBody>
          <a:bodyPr wrap="square" rtlCol="0">
            <a:spAutoFit/>
          </a:bodyPr>
          <a:lstStyle/>
          <a:p>
            <a:pPr marL="0" marR="0" lvl="0" indent="0" algn="l" defTabSz="914446"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rPr>
              <a:t>LOREM IPSUM_</a:t>
            </a:r>
            <a:r>
              <a:rPr kumimoji="0" lang="en-US" sz="1000" b="0" i="0" u="none" strike="noStrike" kern="1200" cap="none" spc="300" normalizeH="0" baseline="0" noProof="0" dirty="0">
                <a:ln>
                  <a:noFill/>
                </a:ln>
                <a:solidFill>
                  <a:srgbClr val="FDDB2A"/>
                </a:solidFill>
                <a:effectLst/>
                <a:uLnTx/>
                <a:uFillTx/>
                <a:latin typeface="Euclid Circular A" panose="020B0504000000000000" pitchFamily="34" charset="77"/>
                <a:ea typeface="Euclid Circular A" panose="020B0504000000000000" pitchFamily="34" charset="77"/>
                <a:cs typeface="+mn-cs"/>
              </a:rPr>
              <a:t>2023</a:t>
            </a:r>
            <a:endParaRPr kumimoji="0" lang="en-RO" sz="1000" b="0" i="0" u="none" strike="noStrike" kern="1200" cap="none" spc="300" normalizeH="0" baseline="0" noProof="0" dirty="0">
              <a:ln>
                <a:noFill/>
              </a:ln>
              <a:solidFill>
                <a:srgbClr val="FDDB2A"/>
              </a:solidFill>
              <a:effectLst/>
              <a:uLnTx/>
              <a:uFillTx/>
              <a:latin typeface="Euclid Circular A" panose="020B0504000000000000" pitchFamily="34" charset="77"/>
              <a:ea typeface="Euclid Circular A" panose="020B0504000000000000" pitchFamily="34" charset="77"/>
              <a:cs typeface="+mn-cs"/>
            </a:endParaRPr>
          </a:p>
        </p:txBody>
      </p:sp>
      <p:pic>
        <p:nvPicPr>
          <p:cNvPr id="11" name="Picture 10" descr="Green arrows pointing to a black background&#10;&#10;Description automatically generated">
            <a:extLst>
              <a:ext uri="{FF2B5EF4-FFF2-40B4-BE49-F238E27FC236}">
                <a16:creationId xmlns:a16="http://schemas.microsoft.com/office/drawing/2014/main" id="{87B94F8A-CBB5-D72A-A31B-A8BD34E33085}"/>
              </a:ext>
            </a:extLst>
          </p:cNvPr>
          <p:cNvPicPr>
            <a:picLocks noChangeAspect="1"/>
          </p:cNvPicPr>
          <p:nvPr userDrawn="1"/>
        </p:nvPicPr>
        <p:blipFill>
          <a:blip r:embed="rId2"/>
          <a:stretch>
            <a:fillRect/>
          </a:stretch>
        </p:blipFill>
        <p:spPr>
          <a:xfrm>
            <a:off x="363445" y="6314189"/>
            <a:ext cx="664039" cy="381887"/>
          </a:xfrm>
          <a:prstGeom prst="rect">
            <a:avLst/>
          </a:prstGeom>
        </p:spPr>
      </p:pic>
    </p:spTree>
    <p:extLst>
      <p:ext uri="{BB962C8B-B14F-4D97-AF65-F5344CB8AC3E}">
        <p14:creationId xmlns:p14="http://schemas.microsoft.com/office/powerpoint/2010/main" val="17088382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3_Title Slide">
    <p:bg>
      <p:bgPr>
        <a:solidFill>
          <a:schemeClr val="bg1"/>
        </a:solidFill>
        <a:effectLst/>
      </p:bgPr>
    </p:bg>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E142A4CC-8638-D404-62EA-8EBC2EA4E4CD}"/>
              </a:ext>
            </a:extLst>
          </p:cNvPr>
          <p:cNvSpPr>
            <a:spLocks noGrp="1"/>
          </p:cNvSpPr>
          <p:nvPr>
            <p:ph type="body" sz="quarter" idx="10" hasCustomPrompt="1"/>
          </p:nvPr>
        </p:nvSpPr>
        <p:spPr>
          <a:xfrm>
            <a:off x="1040523" y="471051"/>
            <a:ext cx="4351284" cy="932081"/>
          </a:xfrm>
          <a:prstGeom prst="rect">
            <a:avLst/>
          </a:prstGeom>
        </p:spPr>
        <p:txBody>
          <a:bodyPr/>
          <a:lstStyle>
            <a:lvl1pPr marL="0" indent="0">
              <a:lnSpc>
                <a:spcPct val="100000"/>
              </a:lnSpc>
              <a:buNone/>
              <a:defRPr sz="2800" b="1">
                <a:solidFill>
                  <a:srgbClr val="39AE70"/>
                </a:solidFill>
                <a:latin typeface="Euclid Circular A" panose="020B0504000000000000" pitchFamily="34" charset="77"/>
                <a:ea typeface="Euclid Circular A" panose="020B0504000000000000" pitchFamily="34" charset="77"/>
              </a:defRPr>
            </a:lvl1pPr>
          </a:lstStyle>
          <a:p>
            <a:pPr lvl="0"/>
            <a:r>
              <a:rPr lang="en-GB" dirty="0"/>
              <a:t>V1 Slide </a:t>
            </a:r>
            <a:r>
              <a:rPr lang="en-GB" dirty="0" err="1"/>
              <a:t>poza</a:t>
            </a:r>
            <a:r>
              <a:rPr lang="en-GB" dirty="0"/>
              <a:t> </a:t>
            </a:r>
            <a:r>
              <a:rPr lang="en-GB" dirty="0" err="1"/>
              <a:t>si</a:t>
            </a:r>
            <a:r>
              <a:rPr lang="en-GB" dirty="0"/>
              <a:t> text lorem ipsum</a:t>
            </a:r>
            <a:endParaRPr lang="en-RO" dirty="0"/>
          </a:p>
        </p:txBody>
      </p:sp>
      <p:sp>
        <p:nvSpPr>
          <p:cNvPr id="4" name="Text Placeholder 10">
            <a:extLst>
              <a:ext uri="{FF2B5EF4-FFF2-40B4-BE49-F238E27FC236}">
                <a16:creationId xmlns:a16="http://schemas.microsoft.com/office/drawing/2014/main" id="{FE3E7A3C-6572-11DA-5C30-15B05F74A1CD}"/>
              </a:ext>
            </a:extLst>
          </p:cNvPr>
          <p:cNvSpPr>
            <a:spLocks noGrp="1"/>
          </p:cNvSpPr>
          <p:nvPr>
            <p:ph type="body" sz="quarter" idx="14" hasCustomPrompt="1"/>
          </p:nvPr>
        </p:nvSpPr>
        <p:spPr>
          <a:xfrm>
            <a:off x="1040524" y="1581088"/>
            <a:ext cx="2145130" cy="675416"/>
          </a:xfrm>
          <a:prstGeom prst="rect">
            <a:avLst/>
          </a:prstGeom>
        </p:spPr>
        <p:txBody>
          <a:bodyPr/>
          <a:lstStyle>
            <a:lvl1pPr marL="0" indent="0">
              <a:lnSpc>
                <a:spcPct val="100000"/>
              </a:lnSpc>
              <a:buNone/>
              <a:defRPr sz="1600" b="1">
                <a:solidFill>
                  <a:srgbClr val="FDDB2A"/>
                </a:solidFill>
                <a:latin typeface="Euclid Circular A" panose="020B0504000000000000" pitchFamily="34" charset="77"/>
                <a:ea typeface="Euclid Circular A" panose="020B0504000000000000" pitchFamily="34" charset="77"/>
              </a:defRPr>
            </a:lvl1pPr>
          </a:lstStyle>
          <a:p>
            <a:pPr lvl="0"/>
            <a:r>
              <a:rPr lang="en-GB" dirty="0"/>
              <a:t>Title lorem ipsum</a:t>
            </a:r>
            <a:endParaRPr lang="en-RO" dirty="0"/>
          </a:p>
        </p:txBody>
      </p:sp>
      <p:sp>
        <p:nvSpPr>
          <p:cNvPr id="5" name="Text Placeholder 10">
            <a:extLst>
              <a:ext uri="{FF2B5EF4-FFF2-40B4-BE49-F238E27FC236}">
                <a16:creationId xmlns:a16="http://schemas.microsoft.com/office/drawing/2014/main" id="{EDA21EDD-DF8B-520E-A16E-21F7E0DD034B}"/>
              </a:ext>
            </a:extLst>
          </p:cNvPr>
          <p:cNvSpPr>
            <a:spLocks noGrp="1"/>
          </p:cNvSpPr>
          <p:nvPr>
            <p:ph type="body" sz="quarter" idx="15" hasCustomPrompt="1"/>
          </p:nvPr>
        </p:nvSpPr>
        <p:spPr>
          <a:xfrm>
            <a:off x="1040522" y="2714792"/>
            <a:ext cx="4357388" cy="3450034"/>
          </a:xfrm>
          <a:prstGeom prst="rect">
            <a:avLst/>
          </a:prstGeom>
        </p:spPr>
        <p:txBody>
          <a:bodyPr/>
          <a:lstStyle>
            <a:lvl1pPr marL="0" indent="0">
              <a:lnSpc>
                <a:spcPct val="100000"/>
              </a:lnSpc>
              <a:buNone/>
              <a:defRPr sz="1100" b="1">
                <a:solidFill>
                  <a:schemeClr val="tx1"/>
                </a:solidFill>
                <a:latin typeface="Euclid Circular A" panose="020B0504000000000000" pitchFamily="34" charset="77"/>
                <a:ea typeface="Euclid Circular A" panose="020B0504000000000000" pitchFamily="34" charset="77"/>
              </a:defRPr>
            </a:lvl1pPr>
          </a:lstStyle>
          <a:p>
            <a:pPr lvl="0"/>
            <a:r>
              <a:rPr lang="en-GB" dirty="0"/>
              <a:t>Euclid Circular A 11 </a:t>
            </a:r>
            <a:r>
              <a:rPr lang="en-GB" dirty="0" err="1"/>
              <a:t>pt</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Curabitur</a:t>
            </a:r>
            <a:r>
              <a:rPr lang="en-GB" dirty="0"/>
              <a:t> </a:t>
            </a:r>
            <a:r>
              <a:rPr lang="en-GB" dirty="0" err="1"/>
              <a:t>iaculis</a:t>
            </a:r>
            <a:r>
              <a:rPr lang="en-GB" dirty="0"/>
              <a:t> </a:t>
            </a:r>
            <a:r>
              <a:rPr lang="en-GB" dirty="0" err="1"/>
              <a:t>condimentum</a:t>
            </a:r>
            <a:r>
              <a:rPr lang="en-GB" dirty="0"/>
              <a:t> </a:t>
            </a:r>
            <a:r>
              <a:rPr lang="en-GB" dirty="0" err="1"/>
              <a:t>iaculis</a:t>
            </a:r>
            <a:r>
              <a:rPr lang="en-GB" dirty="0"/>
              <a:t>. Donec </a:t>
            </a:r>
            <a:r>
              <a:rPr lang="en-GB" dirty="0" err="1"/>
              <a:t>sed</a:t>
            </a:r>
            <a:r>
              <a:rPr lang="en-GB" dirty="0"/>
              <a:t> </a:t>
            </a:r>
            <a:r>
              <a:rPr lang="en-GB" dirty="0" err="1"/>
              <a:t>metus</a:t>
            </a:r>
            <a:r>
              <a:rPr lang="en-GB" dirty="0"/>
              <a:t> </a:t>
            </a:r>
            <a:r>
              <a:rPr lang="en-GB" dirty="0" err="1"/>
              <a:t>quis</a:t>
            </a:r>
            <a:r>
              <a:rPr lang="en-GB" dirty="0"/>
              <a:t> nisi auctor </a:t>
            </a:r>
            <a:r>
              <a:rPr lang="en-GB" dirty="0" err="1"/>
              <a:t>pellentesque</a:t>
            </a:r>
            <a:r>
              <a:rPr lang="en-GB" dirty="0"/>
              <a:t> </a:t>
            </a:r>
            <a:r>
              <a:rPr lang="en-GB" dirty="0" err="1"/>
              <a:t>eget</a:t>
            </a:r>
            <a:r>
              <a:rPr lang="en-GB" dirty="0"/>
              <a:t> </a:t>
            </a:r>
            <a:r>
              <a:rPr lang="en-GB" dirty="0" err="1"/>
              <a:t>eget</a:t>
            </a:r>
            <a:r>
              <a:rPr lang="en-GB" dirty="0"/>
              <a:t> </a:t>
            </a:r>
            <a:r>
              <a:rPr lang="en-GB" dirty="0" err="1"/>
              <a:t>tortor</a:t>
            </a:r>
            <a:r>
              <a:rPr lang="en-GB" dirty="0"/>
              <a:t>.  </a:t>
            </a:r>
            <a:r>
              <a:rPr lang="en-GB" dirty="0" err="1"/>
              <a:t>Quisque</a:t>
            </a:r>
            <a:r>
              <a:rPr lang="en-GB" dirty="0"/>
              <a:t> non </a:t>
            </a:r>
            <a:r>
              <a:rPr lang="en-GB" dirty="0" err="1"/>
              <a:t>suscipit</a:t>
            </a:r>
            <a:r>
              <a:rPr lang="en-GB" dirty="0"/>
              <a:t> </a:t>
            </a:r>
            <a:r>
              <a:rPr lang="en-GB" dirty="0" err="1"/>
              <a:t>arcu</a:t>
            </a:r>
            <a:r>
              <a:rPr lang="en-GB" dirty="0"/>
              <a:t>. </a:t>
            </a:r>
            <a:r>
              <a:rPr lang="en-GB" dirty="0" err="1"/>
              <a:t>Vivamus</a:t>
            </a:r>
            <a:r>
              <a:rPr lang="en-GB" dirty="0"/>
              <a:t> </a:t>
            </a:r>
            <a:r>
              <a:rPr lang="en-GB" dirty="0" err="1"/>
              <a:t>quis</a:t>
            </a:r>
            <a:r>
              <a:rPr lang="en-GB" dirty="0"/>
              <a:t> eros </a:t>
            </a:r>
            <a:r>
              <a:rPr lang="en-GB" dirty="0" err="1"/>
              <a:t>sed</a:t>
            </a:r>
            <a:r>
              <a:rPr lang="en-GB" dirty="0"/>
              <a:t> </a:t>
            </a:r>
            <a:r>
              <a:rPr lang="en-GB" dirty="0" err="1"/>
              <a:t>risus</a:t>
            </a:r>
            <a:r>
              <a:rPr lang="en-GB" dirty="0"/>
              <a:t> </a:t>
            </a:r>
            <a:r>
              <a:rPr lang="en-GB" dirty="0" err="1"/>
              <a:t>ultricies</a:t>
            </a:r>
            <a:r>
              <a:rPr lang="en-GB" dirty="0"/>
              <a:t> </a:t>
            </a:r>
            <a:r>
              <a:rPr lang="en-GB" dirty="0" err="1"/>
              <a:t>tincidunt</a:t>
            </a:r>
            <a:r>
              <a:rPr lang="en-GB" dirty="0"/>
              <a:t> at </a:t>
            </a:r>
            <a:r>
              <a:rPr lang="en-GB" dirty="0" err="1"/>
              <a:t>eu</a:t>
            </a:r>
            <a:r>
              <a:rPr lang="en-GB" dirty="0"/>
              <a:t> </a:t>
            </a:r>
            <a:r>
              <a:rPr lang="en-GB" dirty="0" err="1"/>
              <a:t>turpis</a:t>
            </a:r>
            <a:r>
              <a:rPr lang="en-GB" dirty="0"/>
              <a:t>. </a:t>
            </a:r>
            <a:r>
              <a:rPr lang="en-GB" dirty="0" err="1"/>
              <a:t>Quisque</a:t>
            </a:r>
            <a:r>
              <a:rPr lang="en-GB" dirty="0"/>
              <a:t> id ipsum at libero fermentum vestibulum </a:t>
            </a:r>
            <a:r>
              <a:rPr lang="en-GB" dirty="0" err="1"/>
              <a:t>eget</a:t>
            </a:r>
            <a:r>
              <a:rPr lang="en-GB" dirty="0"/>
              <a:t> non </a:t>
            </a:r>
            <a:r>
              <a:rPr lang="en-GB" dirty="0" err="1"/>
              <a:t>purus</a:t>
            </a:r>
            <a:endParaRPr lang="en-RO" dirty="0"/>
          </a:p>
        </p:txBody>
      </p:sp>
      <p:sp>
        <p:nvSpPr>
          <p:cNvPr id="2" name="Text Placeholder 10">
            <a:extLst>
              <a:ext uri="{FF2B5EF4-FFF2-40B4-BE49-F238E27FC236}">
                <a16:creationId xmlns:a16="http://schemas.microsoft.com/office/drawing/2014/main" id="{EE04F05D-21F2-CE0B-762C-AE982E28E130}"/>
              </a:ext>
            </a:extLst>
          </p:cNvPr>
          <p:cNvSpPr>
            <a:spLocks noGrp="1"/>
          </p:cNvSpPr>
          <p:nvPr>
            <p:ph type="body" sz="quarter" idx="16" hasCustomPrompt="1"/>
          </p:nvPr>
        </p:nvSpPr>
        <p:spPr>
          <a:xfrm>
            <a:off x="6828198" y="1581088"/>
            <a:ext cx="2145130" cy="675416"/>
          </a:xfrm>
          <a:prstGeom prst="rect">
            <a:avLst/>
          </a:prstGeom>
        </p:spPr>
        <p:txBody>
          <a:bodyPr/>
          <a:lstStyle>
            <a:lvl1pPr marL="0" indent="0">
              <a:lnSpc>
                <a:spcPct val="100000"/>
              </a:lnSpc>
              <a:buNone/>
              <a:defRPr sz="1600" b="1">
                <a:solidFill>
                  <a:srgbClr val="FDDB2A"/>
                </a:solidFill>
                <a:latin typeface="Euclid Circular A" panose="020B0504000000000000" pitchFamily="34" charset="77"/>
                <a:ea typeface="Euclid Circular A" panose="020B0504000000000000" pitchFamily="34" charset="77"/>
              </a:defRPr>
            </a:lvl1pPr>
          </a:lstStyle>
          <a:p>
            <a:pPr lvl="0"/>
            <a:r>
              <a:rPr lang="en-GB" dirty="0"/>
              <a:t>Title lorem ipsum</a:t>
            </a:r>
            <a:endParaRPr lang="en-RO" dirty="0"/>
          </a:p>
        </p:txBody>
      </p:sp>
      <p:sp>
        <p:nvSpPr>
          <p:cNvPr id="8" name="Text Placeholder 10">
            <a:extLst>
              <a:ext uri="{FF2B5EF4-FFF2-40B4-BE49-F238E27FC236}">
                <a16:creationId xmlns:a16="http://schemas.microsoft.com/office/drawing/2014/main" id="{150D8B8B-3281-B458-652D-9759C22BAB83}"/>
              </a:ext>
            </a:extLst>
          </p:cNvPr>
          <p:cNvSpPr>
            <a:spLocks noGrp="1"/>
          </p:cNvSpPr>
          <p:nvPr>
            <p:ph type="body" sz="quarter" idx="17" hasCustomPrompt="1"/>
          </p:nvPr>
        </p:nvSpPr>
        <p:spPr>
          <a:xfrm>
            <a:off x="6816080" y="2714792"/>
            <a:ext cx="4357388" cy="3450034"/>
          </a:xfrm>
          <a:prstGeom prst="rect">
            <a:avLst/>
          </a:prstGeom>
        </p:spPr>
        <p:txBody>
          <a:bodyPr/>
          <a:lstStyle>
            <a:lvl1pPr marL="0" indent="0">
              <a:lnSpc>
                <a:spcPct val="100000"/>
              </a:lnSpc>
              <a:buNone/>
              <a:defRPr sz="1100" b="1">
                <a:solidFill>
                  <a:schemeClr val="tx1"/>
                </a:solidFill>
                <a:latin typeface="Euclid Circular A" panose="020B0504000000000000" pitchFamily="34" charset="77"/>
                <a:ea typeface="Euclid Circular A" panose="020B0504000000000000" pitchFamily="34" charset="77"/>
              </a:defRPr>
            </a:lvl1pPr>
          </a:lstStyle>
          <a:p>
            <a:pPr lvl="0"/>
            <a:r>
              <a:rPr lang="en-GB" dirty="0"/>
              <a:t>Euclid Circular A 11 </a:t>
            </a:r>
            <a:r>
              <a:rPr lang="en-GB" dirty="0" err="1"/>
              <a:t>pt</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Curabitur</a:t>
            </a:r>
            <a:r>
              <a:rPr lang="en-GB" dirty="0"/>
              <a:t> </a:t>
            </a:r>
            <a:r>
              <a:rPr lang="en-GB" dirty="0" err="1"/>
              <a:t>iaculis</a:t>
            </a:r>
            <a:r>
              <a:rPr lang="en-GB" dirty="0"/>
              <a:t> </a:t>
            </a:r>
            <a:r>
              <a:rPr lang="en-GB" dirty="0" err="1"/>
              <a:t>condimentum</a:t>
            </a:r>
            <a:r>
              <a:rPr lang="en-GB" dirty="0"/>
              <a:t> </a:t>
            </a:r>
            <a:r>
              <a:rPr lang="en-GB" dirty="0" err="1"/>
              <a:t>iaculis</a:t>
            </a:r>
            <a:r>
              <a:rPr lang="en-GB" dirty="0"/>
              <a:t>. Donec </a:t>
            </a:r>
            <a:r>
              <a:rPr lang="en-GB" dirty="0" err="1"/>
              <a:t>sed</a:t>
            </a:r>
            <a:r>
              <a:rPr lang="en-GB" dirty="0"/>
              <a:t> </a:t>
            </a:r>
            <a:r>
              <a:rPr lang="en-GB" dirty="0" err="1"/>
              <a:t>metus</a:t>
            </a:r>
            <a:r>
              <a:rPr lang="en-GB" dirty="0"/>
              <a:t> </a:t>
            </a:r>
            <a:r>
              <a:rPr lang="en-GB" dirty="0" err="1"/>
              <a:t>quis</a:t>
            </a:r>
            <a:r>
              <a:rPr lang="en-GB" dirty="0"/>
              <a:t> nisi auctor </a:t>
            </a:r>
            <a:r>
              <a:rPr lang="en-GB" dirty="0" err="1"/>
              <a:t>pellentesque</a:t>
            </a:r>
            <a:r>
              <a:rPr lang="en-GB" dirty="0"/>
              <a:t> </a:t>
            </a:r>
            <a:r>
              <a:rPr lang="en-GB" dirty="0" err="1"/>
              <a:t>eget</a:t>
            </a:r>
            <a:r>
              <a:rPr lang="en-GB" dirty="0"/>
              <a:t> </a:t>
            </a:r>
            <a:r>
              <a:rPr lang="en-GB" dirty="0" err="1"/>
              <a:t>eget</a:t>
            </a:r>
            <a:r>
              <a:rPr lang="en-GB" dirty="0"/>
              <a:t> </a:t>
            </a:r>
            <a:r>
              <a:rPr lang="en-GB" dirty="0" err="1"/>
              <a:t>tortor</a:t>
            </a:r>
            <a:r>
              <a:rPr lang="en-GB" dirty="0"/>
              <a:t>.  </a:t>
            </a:r>
            <a:r>
              <a:rPr lang="en-GB" dirty="0" err="1"/>
              <a:t>Quisque</a:t>
            </a:r>
            <a:r>
              <a:rPr lang="en-GB" dirty="0"/>
              <a:t> non </a:t>
            </a:r>
            <a:r>
              <a:rPr lang="en-GB" dirty="0" err="1"/>
              <a:t>suscipit</a:t>
            </a:r>
            <a:r>
              <a:rPr lang="en-GB" dirty="0"/>
              <a:t> </a:t>
            </a:r>
            <a:r>
              <a:rPr lang="en-GB" dirty="0" err="1"/>
              <a:t>arcu</a:t>
            </a:r>
            <a:r>
              <a:rPr lang="en-GB" dirty="0"/>
              <a:t>. </a:t>
            </a:r>
            <a:r>
              <a:rPr lang="en-GB" dirty="0" err="1"/>
              <a:t>Vivamus</a:t>
            </a:r>
            <a:r>
              <a:rPr lang="en-GB" dirty="0"/>
              <a:t> </a:t>
            </a:r>
            <a:r>
              <a:rPr lang="en-GB" dirty="0" err="1"/>
              <a:t>quis</a:t>
            </a:r>
            <a:r>
              <a:rPr lang="en-GB" dirty="0"/>
              <a:t> eros </a:t>
            </a:r>
            <a:r>
              <a:rPr lang="en-GB" dirty="0" err="1"/>
              <a:t>sed</a:t>
            </a:r>
            <a:r>
              <a:rPr lang="en-GB" dirty="0"/>
              <a:t> </a:t>
            </a:r>
            <a:r>
              <a:rPr lang="en-GB" dirty="0" err="1"/>
              <a:t>risus</a:t>
            </a:r>
            <a:r>
              <a:rPr lang="en-GB" dirty="0"/>
              <a:t> </a:t>
            </a:r>
            <a:r>
              <a:rPr lang="en-GB" dirty="0" err="1"/>
              <a:t>ultricies</a:t>
            </a:r>
            <a:r>
              <a:rPr lang="en-GB" dirty="0"/>
              <a:t> </a:t>
            </a:r>
            <a:r>
              <a:rPr lang="en-GB" dirty="0" err="1"/>
              <a:t>tincidunt</a:t>
            </a:r>
            <a:r>
              <a:rPr lang="en-GB" dirty="0"/>
              <a:t> at </a:t>
            </a:r>
            <a:r>
              <a:rPr lang="en-GB" dirty="0" err="1"/>
              <a:t>eu</a:t>
            </a:r>
            <a:r>
              <a:rPr lang="en-GB" dirty="0"/>
              <a:t> </a:t>
            </a:r>
            <a:r>
              <a:rPr lang="en-GB" dirty="0" err="1"/>
              <a:t>turpis</a:t>
            </a:r>
            <a:r>
              <a:rPr lang="en-GB" dirty="0"/>
              <a:t>. </a:t>
            </a:r>
            <a:r>
              <a:rPr lang="en-GB" dirty="0" err="1"/>
              <a:t>Quisque</a:t>
            </a:r>
            <a:r>
              <a:rPr lang="en-GB" dirty="0"/>
              <a:t> id ipsum at libero fermentum vestibulum </a:t>
            </a:r>
            <a:r>
              <a:rPr lang="en-GB" dirty="0" err="1"/>
              <a:t>eget</a:t>
            </a:r>
            <a:r>
              <a:rPr lang="en-GB" dirty="0"/>
              <a:t> non </a:t>
            </a:r>
            <a:r>
              <a:rPr lang="en-GB" dirty="0" err="1"/>
              <a:t>purus</a:t>
            </a:r>
            <a:endParaRPr lang="en-RO" dirty="0"/>
          </a:p>
        </p:txBody>
      </p:sp>
      <p:sp>
        <p:nvSpPr>
          <p:cNvPr id="6" name="TextBox 5">
            <a:extLst>
              <a:ext uri="{FF2B5EF4-FFF2-40B4-BE49-F238E27FC236}">
                <a16:creationId xmlns:a16="http://schemas.microsoft.com/office/drawing/2014/main" id="{DC1A203D-B09E-EFAA-4E65-FD98BAB113EE}"/>
              </a:ext>
            </a:extLst>
          </p:cNvPr>
          <p:cNvSpPr txBox="1"/>
          <p:nvPr userDrawn="1"/>
        </p:nvSpPr>
        <p:spPr>
          <a:xfrm>
            <a:off x="1099337" y="6403791"/>
            <a:ext cx="2652859" cy="217175"/>
          </a:xfrm>
          <a:prstGeom prst="rect">
            <a:avLst/>
          </a:prstGeom>
          <a:noFill/>
        </p:spPr>
        <p:txBody>
          <a:bodyPr wrap="square" rtlCol="0">
            <a:spAutoFit/>
          </a:bodyPr>
          <a:lstStyle/>
          <a:p>
            <a:pPr marL="0" marR="0" lvl="0" indent="0" algn="l" defTabSz="914446"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300" normalizeH="0" baseline="0" noProof="0" dirty="0">
                <a:ln>
                  <a:noFill/>
                </a:ln>
                <a:solidFill>
                  <a:schemeClr val="tx1">
                    <a:lumMod val="95000"/>
                    <a:lumOff val="5000"/>
                  </a:schemeClr>
                </a:solidFill>
                <a:effectLst/>
                <a:uLnTx/>
                <a:uFillTx/>
                <a:latin typeface="Euclid Circular A" panose="020B0504000000000000" pitchFamily="34" charset="77"/>
                <a:ea typeface="Euclid Circular A" panose="020B0504000000000000" pitchFamily="34" charset="77"/>
                <a:cs typeface="+mn-cs"/>
              </a:rPr>
              <a:t>LOREM IPSUM_</a:t>
            </a:r>
            <a:r>
              <a:rPr kumimoji="0" lang="en-US"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rPr>
              <a:t>2023</a:t>
            </a:r>
            <a:endParaRPr kumimoji="0" lang="en-RO"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endParaRPr>
          </a:p>
        </p:txBody>
      </p:sp>
      <p:pic>
        <p:nvPicPr>
          <p:cNvPr id="7" name="Picture 6">
            <a:extLst>
              <a:ext uri="{FF2B5EF4-FFF2-40B4-BE49-F238E27FC236}">
                <a16:creationId xmlns:a16="http://schemas.microsoft.com/office/drawing/2014/main" id="{2B09FF6F-1133-45C6-5A88-FA385E756149}"/>
              </a:ext>
            </a:extLst>
          </p:cNvPr>
          <p:cNvPicPr>
            <a:picLocks noChangeAspect="1"/>
          </p:cNvPicPr>
          <p:nvPr userDrawn="1"/>
        </p:nvPicPr>
        <p:blipFill>
          <a:blip r:embed="rId2"/>
          <a:srcRect/>
          <a:stretch/>
        </p:blipFill>
        <p:spPr>
          <a:xfrm>
            <a:off x="338436" y="6307056"/>
            <a:ext cx="711822" cy="404683"/>
          </a:xfrm>
          <a:prstGeom prst="rect">
            <a:avLst/>
          </a:prstGeom>
        </p:spPr>
      </p:pic>
    </p:spTree>
    <p:extLst>
      <p:ext uri="{BB962C8B-B14F-4D97-AF65-F5344CB8AC3E}">
        <p14:creationId xmlns:p14="http://schemas.microsoft.com/office/powerpoint/2010/main" val="36675806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4_Title Slid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AB8E58-ACEF-734F-3629-64FD41DEFDC2}"/>
              </a:ext>
            </a:extLst>
          </p:cNvPr>
          <p:cNvSpPr/>
          <p:nvPr userDrawn="1"/>
        </p:nvSpPr>
        <p:spPr>
          <a:xfrm>
            <a:off x="6161535" y="135926"/>
            <a:ext cx="5874959" cy="6042446"/>
          </a:xfrm>
          <a:prstGeom prst="rect">
            <a:avLst/>
          </a:prstGeom>
          <a:solidFill>
            <a:srgbClr val="39AE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sz="1800"/>
          </a:p>
        </p:txBody>
      </p:sp>
      <p:sp>
        <p:nvSpPr>
          <p:cNvPr id="3" name="Text Placeholder 10">
            <a:extLst>
              <a:ext uri="{FF2B5EF4-FFF2-40B4-BE49-F238E27FC236}">
                <a16:creationId xmlns:a16="http://schemas.microsoft.com/office/drawing/2014/main" id="{E142A4CC-8638-D404-62EA-8EBC2EA4E4CD}"/>
              </a:ext>
            </a:extLst>
          </p:cNvPr>
          <p:cNvSpPr>
            <a:spLocks noGrp="1"/>
          </p:cNvSpPr>
          <p:nvPr>
            <p:ph type="body" sz="quarter" idx="10" hasCustomPrompt="1"/>
          </p:nvPr>
        </p:nvSpPr>
        <p:spPr>
          <a:xfrm>
            <a:off x="1040523" y="471051"/>
            <a:ext cx="4351284" cy="932081"/>
          </a:xfrm>
          <a:prstGeom prst="rect">
            <a:avLst/>
          </a:prstGeom>
        </p:spPr>
        <p:txBody>
          <a:bodyPr/>
          <a:lstStyle>
            <a:lvl1pPr marL="0" indent="0">
              <a:lnSpc>
                <a:spcPct val="100000"/>
              </a:lnSpc>
              <a:buNone/>
              <a:defRPr sz="2800" b="1">
                <a:solidFill>
                  <a:schemeClr val="tx1"/>
                </a:solidFill>
                <a:latin typeface="Euclid Circular A" panose="020B0504000000000000" pitchFamily="34" charset="77"/>
                <a:ea typeface="Euclid Circular A" panose="020B0504000000000000" pitchFamily="34" charset="77"/>
              </a:defRPr>
            </a:lvl1pPr>
          </a:lstStyle>
          <a:p>
            <a:pPr lvl="0"/>
            <a:r>
              <a:rPr lang="en-GB" dirty="0"/>
              <a:t>V1 Slide </a:t>
            </a:r>
            <a:r>
              <a:rPr lang="en-GB" dirty="0" err="1"/>
              <a:t>poza</a:t>
            </a:r>
            <a:r>
              <a:rPr lang="en-GB" dirty="0"/>
              <a:t> </a:t>
            </a:r>
            <a:r>
              <a:rPr lang="en-GB" dirty="0" err="1"/>
              <a:t>si</a:t>
            </a:r>
            <a:r>
              <a:rPr lang="en-GB" dirty="0"/>
              <a:t> text lorem ipsum</a:t>
            </a:r>
            <a:endParaRPr lang="en-RO" dirty="0"/>
          </a:p>
        </p:txBody>
      </p:sp>
      <p:sp>
        <p:nvSpPr>
          <p:cNvPr id="4" name="Text Placeholder 10">
            <a:extLst>
              <a:ext uri="{FF2B5EF4-FFF2-40B4-BE49-F238E27FC236}">
                <a16:creationId xmlns:a16="http://schemas.microsoft.com/office/drawing/2014/main" id="{FE3E7A3C-6572-11DA-5C30-15B05F74A1CD}"/>
              </a:ext>
            </a:extLst>
          </p:cNvPr>
          <p:cNvSpPr>
            <a:spLocks noGrp="1"/>
          </p:cNvSpPr>
          <p:nvPr>
            <p:ph type="body" sz="quarter" idx="14" hasCustomPrompt="1"/>
          </p:nvPr>
        </p:nvSpPr>
        <p:spPr>
          <a:xfrm>
            <a:off x="1040524" y="1581088"/>
            <a:ext cx="2145130" cy="675416"/>
          </a:xfrm>
          <a:prstGeom prst="rect">
            <a:avLst/>
          </a:prstGeom>
        </p:spPr>
        <p:txBody>
          <a:bodyPr/>
          <a:lstStyle>
            <a:lvl1pPr marL="0" indent="0">
              <a:lnSpc>
                <a:spcPct val="100000"/>
              </a:lnSpc>
              <a:buNone/>
              <a:defRPr sz="1600" b="1">
                <a:solidFill>
                  <a:srgbClr val="39AE70"/>
                </a:solidFill>
                <a:latin typeface="Euclid Circular A" panose="020B0504000000000000" pitchFamily="34" charset="77"/>
                <a:ea typeface="Euclid Circular A" panose="020B0504000000000000" pitchFamily="34" charset="77"/>
              </a:defRPr>
            </a:lvl1pPr>
          </a:lstStyle>
          <a:p>
            <a:pPr lvl="0"/>
            <a:r>
              <a:rPr lang="en-GB" dirty="0"/>
              <a:t>Title lorem ipsum</a:t>
            </a:r>
            <a:endParaRPr lang="en-RO" dirty="0"/>
          </a:p>
        </p:txBody>
      </p:sp>
      <p:sp>
        <p:nvSpPr>
          <p:cNvPr id="5" name="Text Placeholder 10">
            <a:extLst>
              <a:ext uri="{FF2B5EF4-FFF2-40B4-BE49-F238E27FC236}">
                <a16:creationId xmlns:a16="http://schemas.microsoft.com/office/drawing/2014/main" id="{EDA21EDD-DF8B-520E-A16E-21F7E0DD034B}"/>
              </a:ext>
            </a:extLst>
          </p:cNvPr>
          <p:cNvSpPr>
            <a:spLocks noGrp="1"/>
          </p:cNvSpPr>
          <p:nvPr>
            <p:ph type="body" sz="quarter" idx="15" hasCustomPrompt="1"/>
          </p:nvPr>
        </p:nvSpPr>
        <p:spPr>
          <a:xfrm>
            <a:off x="1040522" y="2714792"/>
            <a:ext cx="4357388" cy="3169814"/>
          </a:xfrm>
          <a:prstGeom prst="rect">
            <a:avLst/>
          </a:prstGeom>
        </p:spPr>
        <p:txBody>
          <a:bodyPr/>
          <a:lstStyle>
            <a:lvl1pPr marL="0" indent="0">
              <a:lnSpc>
                <a:spcPct val="100000"/>
              </a:lnSpc>
              <a:buNone/>
              <a:defRPr sz="1100" b="1">
                <a:solidFill>
                  <a:schemeClr val="tx1"/>
                </a:solidFill>
                <a:latin typeface="Euclid Circular A" panose="020B0504000000000000" pitchFamily="34" charset="77"/>
                <a:ea typeface="Euclid Circular A" panose="020B0504000000000000" pitchFamily="34" charset="77"/>
              </a:defRPr>
            </a:lvl1pPr>
          </a:lstStyle>
          <a:p>
            <a:pPr lvl="0"/>
            <a:r>
              <a:rPr lang="en-GB" dirty="0"/>
              <a:t>Euclid Circular A 11 </a:t>
            </a:r>
            <a:r>
              <a:rPr lang="en-GB" dirty="0" err="1"/>
              <a:t>pt</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Curabitur</a:t>
            </a:r>
            <a:r>
              <a:rPr lang="en-GB" dirty="0"/>
              <a:t> </a:t>
            </a:r>
            <a:r>
              <a:rPr lang="en-GB" dirty="0" err="1"/>
              <a:t>iaculis</a:t>
            </a:r>
            <a:r>
              <a:rPr lang="en-GB" dirty="0"/>
              <a:t> </a:t>
            </a:r>
            <a:r>
              <a:rPr lang="en-GB" dirty="0" err="1"/>
              <a:t>condimentum</a:t>
            </a:r>
            <a:r>
              <a:rPr lang="en-GB" dirty="0"/>
              <a:t> </a:t>
            </a:r>
            <a:r>
              <a:rPr lang="en-GB" dirty="0" err="1"/>
              <a:t>iaculis</a:t>
            </a:r>
            <a:r>
              <a:rPr lang="en-GB" dirty="0"/>
              <a:t>. Donec </a:t>
            </a:r>
            <a:r>
              <a:rPr lang="en-GB" dirty="0" err="1"/>
              <a:t>sed</a:t>
            </a:r>
            <a:r>
              <a:rPr lang="en-GB" dirty="0"/>
              <a:t> </a:t>
            </a:r>
            <a:r>
              <a:rPr lang="en-GB" dirty="0" err="1"/>
              <a:t>metus</a:t>
            </a:r>
            <a:r>
              <a:rPr lang="en-GB" dirty="0"/>
              <a:t> </a:t>
            </a:r>
            <a:r>
              <a:rPr lang="en-GB" dirty="0" err="1"/>
              <a:t>quis</a:t>
            </a:r>
            <a:r>
              <a:rPr lang="en-GB" dirty="0"/>
              <a:t> nisi auctor </a:t>
            </a:r>
            <a:r>
              <a:rPr lang="en-GB" dirty="0" err="1"/>
              <a:t>pellentesque</a:t>
            </a:r>
            <a:r>
              <a:rPr lang="en-GB" dirty="0"/>
              <a:t> </a:t>
            </a:r>
            <a:r>
              <a:rPr lang="en-GB" dirty="0" err="1"/>
              <a:t>eget</a:t>
            </a:r>
            <a:r>
              <a:rPr lang="en-GB" dirty="0"/>
              <a:t> </a:t>
            </a:r>
            <a:r>
              <a:rPr lang="en-GB" dirty="0" err="1"/>
              <a:t>eget</a:t>
            </a:r>
            <a:r>
              <a:rPr lang="en-GB" dirty="0"/>
              <a:t> </a:t>
            </a:r>
            <a:r>
              <a:rPr lang="en-GB" dirty="0" err="1"/>
              <a:t>tortor</a:t>
            </a:r>
            <a:r>
              <a:rPr lang="en-GB" dirty="0"/>
              <a:t>.  </a:t>
            </a:r>
            <a:r>
              <a:rPr lang="en-GB" dirty="0" err="1"/>
              <a:t>Quisque</a:t>
            </a:r>
            <a:r>
              <a:rPr lang="en-GB" dirty="0"/>
              <a:t> non </a:t>
            </a:r>
            <a:r>
              <a:rPr lang="en-GB" dirty="0" err="1"/>
              <a:t>suscipit</a:t>
            </a:r>
            <a:r>
              <a:rPr lang="en-GB" dirty="0"/>
              <a:t> </a:t>
            </a:r>
            <a:r>
              <a:rPr lang="en-GB" dirty="0" err="1"/>
              <a:t>arcu</a:t>
            </a:r>
            <a:r>
              <a:rPr lang="en-GB" dirty="0"/>
              <a:t>. </a:t>
            </a:r>
            <a:r>
              <a:rPr lang="en-GB" dirty="0" err="1"/>
              <a:t>Vivamus</a:t>
            </a:r>
            <a:r>
              <a:rPr lang="en-GB" dirty="0"/>
              <a:t> </a:t>
            </a:r>
            <a:r>
              <a:rPr lang="en-GB" dirty="0" err="1"/>
              <a:t>quis</a:t>
            </a:r>
            <a:r>
              <a:rPr lang="en-GB" dirty="0"/>
              <a:t> eros </a:t>
            </a:r>
            <a:r>
              <a:rPr lang="en-GB" dirty="0" err="1"/>
              <a:t>sed</a:t>
            </a:r>
            <a:r>
              <a:rPr lang="en-GB" dirty="0"/>
              <a:t> </a:t>
            </a:r>
            <a:r>
              <a:rPr lang="en-GB" dirty="0" err="1"/>
              <a:t>risus</a:t>
            </a:r>
            <a:r>
              <a:rPr lang="en-GB" dirty="0"/>
              <a:t> </a:t>
            </a:r>
            <a:r>
              <a:rPr lang="en-GB" dirty="0" err="1"/>
              <a:t>ultricies</a:t>
            </a:r>
            <a:r>
              <a:rPr lang="en-GB" dirty="0"/>
              <a:t> </a:t>
            </a:r>
            <a:r>
              <a:rPr lang="en-GB" dirty="0" err="1"/>
              <a:t>tincidunt</a:t>
            </a:r>
            <a:r>
              <a:rPr lang="en-GB" dirty="0"/>
              <a:t> at </a:t>
            </a:r>
            <a:r>
              <a:rPr lang="en-GB" dirty="0" err="1"/>
              <a:t>eu</a:t>
            </a:r>
            <a:r>
              <a:rPr lang="en-GB" dirty="0"/>
              <a:t> </a:t>
            </a:r>
            <a:r>
              <a:rPr lang="en-GB" dirty="0" err="1"/>
              <a:t>turpis</a:t>
            </a:r>
            <a:r>
              <a:rPr lang="en-GB" dirty="0"/>
              <a:t>. </a:t>
            </a:r>
            <a:r>
              <a:rPr lang="en-GB" dirty="0" err="1"/>
              <a:t>Quisque</a:t>
            </a:r>
            <a:r>
              <a:rPr lang="en-GB" dirty="0"/>
              <a:t> id ipsum at libero fermentum vestibulum </a:t>
            </a:r>
            <a:r>
              <a:rPr lang="en-GB" dirty="0" err="1"/>
              <a:t>eget</a:t>
            </a:r>
            <a:r>
              <a:rPr lang="en-GB" dirty="0"/>
              <a:t> non </a:t>
            </a:r>
            <a:r>
              <a:rPr lang="en-GB" dirty="0" err="1"/>
              <a:t>purus</a:t>
            </a:r>
            <a:endParaRPr lang="en-RO" dirty="0"/>
          </a:p>
        </p:txBody>
      </p:sp>
      <p:sp>
        <p:nvSpPr>
          <p:cNvPr id="2" name="Text Placeholder 10">
            <a:extLst>
              <a:ext uri="{FF2B5EF4-FFF2-40B4-BE49-F238E27FC236}">
                <a16:creationId xmlns:a16="http://schemas.microsoft.com/office/drawing/2014/main" id="{EE04F05D-21F2-CE0B-762C-AE982E28E130}"/>
              </a:ext>
            </a:extLst>
          </p:cNvPr>
          <p:cNvSpPr>
            <a:spLocks noGrp="1"/>
          </p:cNvSpPr>
          <p:nvPr>
            <p:ph type="body" sz="quarter" idx="16" hasCustomPrompt="1"/>
          </p:nvPr>
        </p:nvSpPr>
        <p:spPr>
          <a:xfrm>
            <a:off x="6828198" y="1581088"/>
            <a:ext cx="2145130" cy="675416"/>
          </a:xfrm>
          <a:prstGeom prst="rect">
            <a:avLst/>
          </a:prstGeom>
        </p:spPr>
        <p:txBody>
          <a:bodyPr/>
          <a:lstStyle>
            <a:lvl1pPr marL="0" indent="0">
              <a:lnSpc>
                <a:spcPct val="100000"/>
              </a:lnSpc>
              <a:buNone/>
              <a:defRPr sz="1600" b="1">
                <a:solidFill>
                  <a:srgbClr val="FDDB2A"/>
                </a:solidFill>
                <a:latin typeface="Euclid Circular A" panose="020B0504000000000000" pitchFamily="34" charset="77"/>
                <a:ea typeface="Euclid Circular A" panose="020B0504000000000000" pitchFamily="34" charset="77"/>
              </a:defRPr>
            </a:lvl1pPr>
          </a:lstStyle>
          <a:p>
            <a:pPr lvl="0"/>
            <a:r>
              <a:rPr lang="en-GB" dirty="0"/>
              <a:t>Title lorem ipsum</a:t>
            </a:r>
            <a:endParaRPr lang="en-RO" dirty="0"/>
          </a:p>
        </p:txBody>
      </p:sp>
      <p:sp>
        <p:nvSpPr>
          <p:cNvPr id="8" name="Text Placeholder 10">
            <a:extLst>
              <a:ext uri="{FF2B5EF4-FFF2-40B4-BE49-F238E27FC236}">
                <a16:creationId xmlns:a16="http://schemas.microsoft.com/office/drawing/2014/main" id="{150D8B8B-3281-B458-652D-9759C22BAB83}"/>
              </a:ext>
            </a:extLst>
          </p:cNvPr>
          <p:cNvSpPr>
            <a:spLocks noGrp="1"/>
          </p:cNvSpPr>
          <p:nvPr>
            <p:ph type="body" sz="quarter" idx="17" hasCustomPrompt="1"/>
          </p:nvPr>
        </p:nvSpPr>
        <p:spPr>
          <a:xfrm>
            <a:off x="6816080" y="2714792"/>
            <a:ext cx="4357388" cy="3169814"/>
          </a:xfrm>
          <a:prstGeom prst="rect">
            <a:avLst/>
          </a:prstGeom>
        </p:spPr>
        <p:txBody>
          <a:bodyPr/>
          <a:lstStyle>
            <a:lvl1pPr marL="0" indent="0">
              <a:lnSpc>
                <a:spcPct val="100000"/>
              </a:lnSpc>
              <a:buNone/>
              <a:defRPr sz="1100" b="1">
                <a:solidFill>
                  <a:schemeClr val="tx1"/>
                </a:solidFill>
                <a:latin typeface="Euclid Circular A" panose="020B0504000000000000" pitchFamily="34" charset="77"/>
                <a:ea typeface="Euclid Circular A" panose="020B0504000000000000" pitchFamily="34" charset="77"/>
              </a:defRPr>
            </a:lvl1pPr>
          </a:lstStyle>
          <a:p>
            <a:pPr lvl="0"/>
            <a:r>
              <a:rPr lang="en-GB" dirty="0"/>
              <a:t>Euclid Circular A 11 </a:t>
            </a:r>
            <a:r>
              <a:rPr lang="en-GB" dirty="0" err="1"/>
              <a:t>pt</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Curabitur</a:t>
            </a:r>
            <a:r>
              <a:rPr lang="en-GB" dirty="0"/>
              <a:t> </a:t>
            </a:r>
            <a:r>
              <a:rPr lang="en-GB" dirty="0" err="1"/>
              <a:t>iaculis</a:t>
            </a:r>
            <a:r>
              <a:rPr lang="en-GB" dirty="0"/>
              <a:t> </a:t>
            </a:r>
            <a:r>
              <a:rPr lang="en-GB" dirty="0" err="1"/>
              <a:t>condimentum</a:t>
            </a:r>
            <a:r>
              <a:rPr lang="en-GB" dirty="0"/>
              <a:t> </a:t>
            </a:r>
            <a:r>
              <a:rPr lang="en-GB" dirty="0" err="1"/>
              <a:t>iaculis</a:t>
            </a:r>
            <a:r>
              <a:rPr lang="en-GB" dirty="0"/>
              <a:t>. Donec </a:t>
            </a:r>
            <a:r>
              <a:rPr lang="en-GB" dirty="0" err="1"/>
              <a:t>sed</a:t>
            </a:r>
            <a:r>
              <a:rPr lang="en-GB" dirty="0"/>
              <a:t> </a:t>
            </a:r>
            <a:r>
              <a:rPr lang="en-GB" dirty="0" err="1"/>
              <a:t>metus</a:t>
            </a:r>
            <a:r>
              <a:rPr lang="en-GB" dirty="0"/>
              <a:t> </a:t>
            </a:r>
            <a:r>
              <a:rPr lang="en-GB" dirty="0" err="1"/>
              <a:t>quis</a:t>
            </a:r>
            <a:r>
              <a:rPr lang="en-GB" dirty="0"/>
              <a:t> nisi auctor </a:t>
            </a:r>
            <a:r>
              <a:rPr lang="en-GB" dirty="0" err="1"/>
              <a:t>pellentesque</a:t>
            </a:r>
            <a:r>
              <a:rPr lang="en-GB" dirty="0"/>
              <a:t> </a:t>
            </a:r>
            <a:r>
              <a:rPr lang="en-GB" dirty="0" err="1"/>
              <a:t>eget</a:t>
            </a:r>
            <a:r>
              <a:rPr lang="en-GB" dirty="0"/>
              <a:t> </a:t>
            </a:r>
            <a:r>
              <a:rPr lang="en-GB" dirty="0" err="1"/>
              <a:t>eget</a:t>
            </a:r>
            <a:r>
              <a:rPr lang="en-GB" dirty="0"/>
              <a:t> </a:t>
            </a:r>
            <a:r>
              <a:rPr lang="en-GB" dirty="0" err="1"/>
              <a:t>tortor</a:t>
            </a:r>
            <a:r>
              <a:rPr lang="en-GB" dirty="0"/>
              <a:t>.  </a:t>
            </a:r>
            <a:r>
              <a:rPr lang="en-GB" dirty="0" err="1"/>
              <a:t>Quisque</a:t>
            </a:r>
            <a:r>
              <a:rPr lang="en-GB" dirty="0"/>
              <a:t> non </a:t>
            </a:r>
            <a:r>
              <a:rPr lang="en-GB" dirty="0" err="1"/>
              <a:t>suscipit</a:t>
            </a:r>
            <a:r>
              <a:rPr lang="en-GB" dirty="0"/>
              <a:t> </a:t>
            </a:r>
            <a:r>
              <a:rPr lang="en-GB" dirty="0" err="1"/>
              <a:t>arcu</a:t>
            </a:r>
            <a:r>
              <a:rPr lang="en-GB" dirty="0"/>
              <a:t>. </a:t>
            </a:r>
            <a:r>
              <a:rPr lang="en-GB" dirty="0" err="1"/>
              <a:t>Vivamus</a:t>
            </a:r>
            <a:r>
              <a:rPr lang="en-GB" dirty="0"/>
              <a:t> </a:t>
            </a:r>
            <a:r>
              <a:rPr lang="en-GB" dirty="0" err="1"/>
              <a:t>quis</a:t>
            </a:r>
            <a:r>
              <a:rPr lang="en-GB" dirty="0"/>
              <a:t> eros </a:t>
            </a:r>
            <a:r>
              <a:rPr lang="en-GB" dirty="0" err="1"/>
              <a:t>sed</a:t>
            </a:r>
            <a:r>
              <a:rPr lang="en-GB" dirty="0"/>
              <a:t> </a:t>
            </a:r>
            <a:r>
              <a:rPr lang="en-GB" dirty="0" err="1"/>
              <a:t>risus</a:t>
            </a:r>
            <a:r>
              <a:rPr lang="en-GB" dirty="0"/>
              <a:t> </a:t>
            </a:r>
            <a:r>
              <a:rPr lang="en-GB" dirty="0" err="1"/>
              <a:t>ultricies</a:t>
            </a:r>
            <a:r>
              <a:rPr lang="en-GB" dirty="0"/>
              <a:t> </a:t>
            </a:r>
            <a:r>
              <a:rPr lang="en-GB" dirty="0" err="1"/>
              <a:t>tincidunt</a:t>
            </a:r>
            <a:r>
              <a:rPr lang="en-GB" dirty="0"/>
              <a:t> at </a:t>
            </a:r>
            <a:r>
              <a:rPr lang="en-GB" dirty="0" err="1"/>
              <a:t>eu</a:t>
            </a:r>
            <a:r>
              <a:rPr lang="en-GB" dirty="0"/>
              <a:t> </a:t>
            </a:r>
            <a:r>
              <a:rPr lang="en-GB" dirty="0" err="1"/>
              <a:t>turpis</a:t>
            </a:r>
            <a:r>
              <a:rPr lang="en-GB" dirty="0"/>
              <a:t>. </a:t>
            </a:r>
            <a:r>
              <a:rPr lang="en-GB" dirty="0" err="1"/>
              <a:t>Quisque</a:t>
            </a:r>
            <a:r>
              <a:rPr lang="en-GB" dirty="0"/>
              <a:t> id ipsum at libero fermentum vestibulum </a:t>
            </a:r>
            <a:r>
              <a:rPr lang="en-GB" dirty="0" err="1"/>
              <a:t>eget</a:t>
            </a:r>
            <a:r>
              <a:rPr lang="en-GB" dirty="0"/>
              <a:t> non </a:t>
            </a:r>
            <a:r>
              <a:rPr lang="en-GB" dirty="0" err="1"/>
              <a:t>purus</a:t>
            </a:r>
            <a:endParaRPr lang="en-RO" dirty="0"/>
          </a:p>
        </p:txBody>
      </p:sp>
      <p:sp>
        <p:nvSpPr>
          <p:cNvPr id="7" name="TextBox 6">
            <a:extLst>
              <a:ext uri="{FF2B5EF4-FFF2-40B4-BE49-F238E27FC236}">
                <a16:creationId xmlns:a16="http://schemas.microsoft.com/office/drawing/2014/main" id="{35A3F860-6BE1-D67C-2FDC-D4D7E81AAE23}"/>
              </a:ext>
            </a:extLst>
          </p:cNvPr>
          <p:cNvSpPr txBox="1"/>
          <p:nvPr userDrawn="1"/>
        </p:nvSpPr>
        <p:spPr>
          <a:xfrm>
            <a:off x="1099337" y="6403791"/>
            <a:ext cx="2652859" cy="217175"/>
          </a:xfrm>
          <a:prstGeom prst="rect">
            <a:avLst/>
          </a:prstGeom>
          <a:noFill/>
        </p:spPr>
        <p:txBody>
          <a:bodyPr wrap="square" rtlCol="0">
            <a:spAutoFit/>
          </a:bodyPr>
          <a:lstStyle/>
          <a:p>
            <a:pPr marL="0" marR="0" lvl="0" indent="0" algn="l" defTabSz="914446"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300" normalizeH="0" baseline="0" noProof="0" dirty="0">
                <a:ln>
                  <a:noFill/>
                </a:ln>
                <a:solidFill>
                  <a:schemeClr val="tx1">
                    <a:lumMod val="95000"/>
                    <a:lumOff val="5000"/>
                  </a:schemeClr>
                </a:solidFill>
                <a:effectLst/>
                <a:uLnTx/>
                <a:uFillTx/>
                <a:latin typeface="Euclid Circular A" panose="020B0504000000000000" pitchFamily="34" charset="77"/>
                <a:ea typeface="Euclid Circular A" panose="020B0504000000000000" pitchFamily="34" charset="77"/>
                <a:cs typeface="+mn-cs"/>
              </a:rPr>
              <a:t>LOREM IPSUM_</a:t>
            </a:r>
            <a:r>
              <a:rPr kumimoji="0" lang="en-US"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rPr>
              <a:t>2023</a:t>
            </a:r>
            <a:endParaRPr kumimoji="0" lang="en-RO"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endParaRPr>
          </a:p>
        </p:txBody>
      </p:sp>
      <p:pic>
        <p:nvPicPr>
          <p:cNvPr id="9" name="Picture 8">
            <a:extLst>
              <a:ext uri="{FF2B5EF4-FFF2-40B4-BE49-F238E27FC236}">
                <a16:creationId xmlns:a16="http://schemas.microsoft.com/office/drawing/2014/main" id="{2B6C6F99-4ECB-AE1A-434D-01897BE44C1D}"/>
              </a:ext>
            </a:extLst>
          </p:cNvPr>
          <p:cNvPicPr>
            <a:picLocks noChangeAspect="1"/>
          </p:cNvPicPr>
          <p:nvPr userDrawn="1"/>
        </p:nvPicPr>
        <p:blipFill>
          <a:blip r:embed="rId2"/>
          <a:srcRect/>
          <a:stretch/>
        </p:blipFill>
        <p:spPr>
          <a:xfrm>
            <a:off x="338436" y="6307056"/>
            <a:ext cx="711822" cy="404683"/>
          </a:xfrm>
          <a:prstGeom prst="rect">
            <a:avLst/>
          </a:prstGeom>
        </p:spPr>
      </p:pic>
    </p:spTree>
    <p:extLst>
      <p:ext uri="{BB962C8B-B14F-4D97-AF65-F5344CB8AC3E}">
        <p14:creationId xmlns:p14="http://schemas.microsoft.com/office/powerpoint/2010/main" val="33620656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5_Title Slide">
    <p:bg>
      <p:bgPr>
        <a:solidFill>
          <a:schemeClr val="tx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2798D71-12C4-7510-826A-143207B9ED3C}"/>
              </a:ext>
            </a:extLst>
          </p:cNvPr>
          <p:cNvCxnSpPr>
            <a:cxnSpLocks/>
          </p:cNvCxnSpPr>
          <p:nvPr userDrawn="1"/>
        </p:nvCxnSpPr>
        <p:spPr>
          <a:xfrm>
            <a:off x="9639257" y="5872531"/>
            <a:ext cx="0" cy="30070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D4440D5-1C7B-369D-1978-3FD1A71ABE07}"/>
              </a:ext>
            </a:extLst>
          </p:cNvPr>
          <p:cNvCxnSpPr>
            <a:cxnSpLocks/>
          </p:cNvCxnSpPr>
          <p:nvPr userDrawn="1"/>
        </p:nvCxnSpPr>
        <p:spPr>
          <a:xfrm>
            <a:off x="6128389" y="5872531"/>
            <a:ext cx="0" cy="30070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6A4C13E-F0D5-B5BE-9D3D-96C3CC796A49}"/>
              </a:ext>
            </a:extLst>
          </p:cNvPr>
          <p:cNvCxnSpPr>
            <a:cxnSpLocks/>
          </p:cNvCxnSpPr>
          <p:nvPr userDrawn="1"/>
        </p:nvCxnSpPr>
        <p:spPr>
          <a:xfrm>
            <a:off x="2621444" y="5872531"/>
            <a:ext cx="0" cy="30070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Rounded Corners 6">
            <a:extLst>
              <a:ext uri="{FF2B5EF4-FFF2-40B4-BE49-F238E27FC236}">
                <a16:creationId xmlns:a16="http://schemas.microsoft.com/office/drawing/2014/main" id="{68712727-9F83-0750-A3C5-86C34F24F46F}"/>
              </a:ext>
            </a:extLst>
          </p:cNvPr>
          <p:cNvSpPr/>
          <p:nvPr userDrawn="1"/>
        </p:nvSpPr>
        <p:spPr>
          <a:xfrm>
            <a:off x="1079742" y="1479095"/>
            <a:ext cx="3097354" cy="4479040"/>
          </a:xfrm>
          <a:prstGeom prst="roundRect">
            <a:avLst>
              <a:gd name="adj" fmla="val 6488"/>
            </a:avLst>
          </a:prstGeom>
          <a:solidFill>
            <a:schemeClr val="tx1">
              <a:lumMod val="95000"/>
              <a:lumOff val="5000"/>
            </a:schemeClr>
          </a:solidFill>
          <a:ln>
            <a:noFill/>
          </a:ln>
          <a:effectLst>
            <a:outerShdw dist="38100" sx="1000" sy="1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800" dirty="0">
              <a:solidFill>
                <a:schemeClr val="bg1"/>
              </a:solidFill>
            </a:endParaRPr>
          </a:p>
        </p:txBody>
      </p:sp>
      <p:cxnSp>
        <p:nvCxnSpPr>
          <p:cNvPr id="12" name="Straight Connector 11">
            <a:extLst>
              <a:ext uri="{FF2B5EF4-FFF2-40B4-BE49-F238E27FC236}">
                <a16:creationId xmlns:a16="http://schemas.microsoft.com/office/drawing/2014/main" id="{2ECAA797-E811-AB73-B257-CAA7360FB566}"/>
              </a:ext>
            </a:extLst>
          </p:cNvPr>
          <p:cNvCxnSpPr/>
          <p:nvPr userDrawn="1"/>
        </p:nvCxnSpPr>
        <p:spPr>
          <a:xfrm flipH="1">
            <a:off x="200026" y="6178378"/>
            <a:ext cx="1183545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8BB49DC0-64AB-9F6A-30BE-39B948F43384}"/>
              </a:ext>
            </a:extLst>
          </p:cNvPr>
          <p:cNvSpPr/>
          <p:nvPr userDrawn="1"/>
        </p:nvSpPr>
        <p:spPr>
          <a:xfrm>
            <a:off x="2577698" y="6134632"/>
            <a:ext cx="87492" cy="87492"/>
          </a:xfrm>
          <a:prstGeom prst="ellipse">
            <a:avLst/>
          </a:prstGeom>
          <a:solidFill>
            <a:srgbClr val="39AE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sz="1800"/>
          </a:p>
        </p:txBody>
      </p:sp>
      <p:sp>
        <p:nvSpPr>
          <p:cNvPr id="15" name="Oval 14">
            <a:extLst>
              <a:ext uri="{FF2B5EF4-FFF2-40B4-BE49-F238E27FC236}">
                <a16:creationId xmlns:a16="http://schemas.microsoft.com/office/drawing/2014/main" id="{45BE663D-AABC-203D-943F-CD55A3805511}"/>
              </a:ext>
            </a:extLst>
          </p:cNvPr>
          <p:cNvSpPr/>
          <p:nvPr userDrawn="1"/>
        </p:nvSpPr>
        <p:spPr>
          <a:xfrm>
            <a:off x="6089917" y="6134632"/>
            <a:ext cx="87492" cy="87492"/>
          </a:xfrm>
          <a:prstGeom prst="ellipse">
            <a:avLst/>
          </a:prstGeom>
          <a:solidFill>
            <a:srgbClr val="39AE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sz="1800"/>
          </a:p>
        </p:txBody>
      </p:sp>
      <p:sp>
        <p:nvSpPr>
          <p:cNvPr id="16" name="Oval 15">
            <a:extLst>
              <a:ext uri="{FF2B5EF4-FFF2-40B4-BE49-F238E27FC236}">
                <a16:creationId xmlns:a16="http://schemas.microsoft.com/office/drawing/2014/main" id="{4DAE8552-556B-65D3-B3A3-A046C2FA00EA}"/>
              </a:ext>
            </a:extLst>
          </p:cNvPr>
          <p:cNvSpPr/>
          <p:nvPr userDrawn="1"/>
        </p:nvSpPr>
        <p:spPr>
          <a:xfrm>
            <a:off x="9595511" y="6134632"/>
            <a:ext cx="87492" cy="87492"/>
          </a:xfrm>
          <a:prstGeom prst="ellipse">
            <a:avLst/>
          </a:prstGeom>
          <a:solidFill>
            <a:srgbClr val="39AE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sz="1800"/>
          </a:p>
        </p:txBody>
      </p:sp>
      <p:sp>
        <p:nvSpPr>
          <p:cNvPr id="18" name="Rectangle: Rounded Corners 6">
            <a:extLst>
              <a:ext uri="{FF2B5EF4-FFF2-40B4-BE49-F238E27FC236}">
                <a16:creationId xmlns:a16="http://schemas.microsoft.com/office/drawing/2014/main" id="{788EFC91-01C3-2608-80E7-99E4328087AC}"/>
              </a:ext>
            </a:extLst>
          </p:cNvPr>
          <p:cNvSpPr/>
          <p:nvPr userDrawn="1"/>
        </p:nvSpPr>
        <p:spPr>
          <a:xfrm>
            <a:off x="4643990" y="1479095"/>
            <a:ext cx="3097354" cy="4479040"/>
          </a:xfrm>
          <a:prstGeom prst="roundRect">
            <a:avLst>
              <a:gd name="adj" fmla="val 6488"/>
            </a:avLst>
          </a:prstGeom>
          <a:solidFill>
            <a:schemeClr val="tx1">
              <a:lumMod val="95000"/>
              <a:lumOff val="5000"/>
            </a:schemeClr>
          </a:solidFill>
          <a:ln>
            <a:noFill/>
          </a:ln>
          <a:effectLst>
            <a:outerShdw sx="1000" sy="1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800" dirty="0">
              <a:solidFill>
                <a:schemeClr val="bg1"/>
              </a:solidFill>
            </a:endParaRPr>
          </a:p>
        </p:txBody>
      </p:sp>
      <p:sp>
        <p:nvSpPr>
          <p:cNvPr id="21" name="Rectangle: Rounded Corners 6">
            <a:extLst>
              <a:ext uri="{FF2B5EF4-FFF2-40B4-BE49-F238E27FC236}">
                <a16:creationId xmlns:a16="http://schemas.microsoft.com/office/drawing/2014/main" id="{2AAEAD9E-E8B7-5C8D-EB4B-12F89899A8FA}"/>
              </a:ext>
            </a:extLst>
          </p:cNvPr>
          <p:cNvSpPr/>
          <p:nvPr userDrawn="1"/>
        </p:nvSpPr>
        <p:spPr>
          <a:xfrm>
            <a:off x="8207460" y="1479095"/>
            <a:ext cx="3097354" cy="4479040"/>
          </a:xfrm>
          <a:prstGeom prst="roundRect">
            <a:avLst>
              <a:gd name="adj" fmla="val 6488"/>
            </a:avLst>
          </a:prstGeom>
          <a:solidFill>
            <a:schemeClr val="tx1">
              <a:lumMod val="95000"/>
              <a:lumOff val="5000"/>
            </a:schemeClr>
          </a:solidFill>
          <a:ln>
            <a:noFill/>
          </a:ln>
          <a:effectLst>
            <a:outerShdw sx="1000" sy="1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800" dirty="0">
              <a:solidFill>
                <a:schemeClr val="bg1"/>
              </a:solidFill>
            </a:endParaRPr>
          </a:p>
        </p:txBody>
      </p:sp>
      <p:sp>
        <p:nvSpPr>
          <p:cNvPr id="24" name="Title 1">
            <a:extLst>
              <a:ext uri="{FF2B5EF4-FFF2-40B4-BE49-F238E27FC236}">
                <a16:creationId xmlns:a16="http://schemas.microsoft.com/office/drawing/2014/main" id="{F4E267FE-AAA8-3A29-2B9B-C5337422A3E6}"/>
              </a:ext>
            </a:extLst>
          </p:cNvPr>
          <p:cNvSpPr txBox="1">
            <a:spLocks/>
          </p:cNvSpPr>
          <p:nvPr userDrawn="1"/>
        </p:nvSpPr>
        <p:spPr>
          <a:xfrm>
            <a:off x="943709" y="258584"/>
            <a:ext cx="8402781" cy="975447"/>
          </a:xfrm>
          <a:prstGeom prst="rect">
            <a:avLst/>
          </a:prstGeom>
        </p:spPr>
        <p:txBody>
          <a:bodyPr vert="horz" lIns="91440" tIns="45720" rIns="91440" bIns="45720" rtlCol="0" anchor="ctr">
            <a:noAutofit/>
          </a:bodyPr>
          <a:lstStyle>
            <a:lvl1pPr algn="ctr" defTabSz="841247" rtl="0" eaLnBrk="1" latinLnBrk="0" hangingPunct="1">
              <a:lnSpc>
                <a:spcPct val="90000"/>
              </a:lnSpc>
              <a:spcBef>
                <a:spcPct val="0"/>
              </a:spcBef>
              <a:buNone/>
              <a:defRPr sz="9400" kern="1200">
                <a:solidFill>
                  <a:schemeClr val="tx1"/>
                </a:solidFill>
                <a:latin typeface="+mj-lt"/>
                <a:ea typeface="+mj-ea"/>
                <a:cs typeface="+mj-cs"/>
              </a:defRPr>
            </a:lvl1pPr>
          </a:lstStyle>
          <a:p>
            <a:pPr algn="l"/>
            <a:r>
              <a:rPr lang="en-GB" sz="2800" b="1" kern="0" dirty="0">
                <a:solidFill>
                  <a:srgbClr val="39AE70"/>
                </a:solidFill>
                <a:latin typeface="Euclid Circular A" panose="020B0504000000000000" pitchFamily="34" charset="77"/>
                <a:ea typeface="Euclid Circular A" panose="020B0504000000000000" pitchFamily="34" charset="77"/>
                <a:cs typeface="Segoe UI" panose="020B0502040204020203" pitchFamily="34" charset="0"/>
              </a:rPr>
              <a:t>V1 Slide </a:t>
            </a:r>
            <a:r>
              <a:rPr lang="en-GB" sz="2800" b="1" kern="0" dirty="0" err="1">
                <a:solidFill>
                  <a:srgbClr val="39AE70"/>
                </a:solidFill>
                <a:latin typeface="Euclid Circular A" panose="020B0504000000000000" pitchFamily="34" charset="77"/>
                <a:ea typeface="Euclid Circular A" panose="020B0504000000000000" pitchFamily="34" charset="77"/>
                <a:cs typeface="Segoe UI" panose="020B0502040204020203" pitchFamily="34" charset="0"/>
              </a:rPr>
              <a:t>Tabele</a:t>
            </a:r>
            <a:endParaRPr lang="en-GB" sz="2800" dirty="0">
              <a:solidFill>
                <a:srgbClr val="39AE70"/>
              </a:solidFill>
              <a:latin typeface="Euclid Circular A Light" panose="020B0304000000000000" pitchFamily="34" charset="77"/>
              <a:ea typeface="Euclid Circular A Light" panose="020B0304000000000000" pitchFamily="34" charset="77"/>
            </a:endParaRPr>
          </a:p>
        </p:txBody>
      </p:sp>
      <p:sp>
        <p:nvSpPr>
          <p:cNvPr id="25" name="Rectangle: Rounded Corners 10">
            <a:extLst>
              <a:ext uri="{FF2B5EF4-FFF2-40B4-BE49-F238E27FC236}">
                <a16:creationId xmlns:a16="http://schemas.microsoft.com/office/drawing/2014/main" id="{BFCFD892-2294-2B29-94F5-A340264E1CED}"/>
              </a:ext>
            </a:extLst>
          </p:cNvPr>
          <p:cNvSpPr/>
          <p:nvPr userDrawn="1"/>
        </p:nvSpPr>
        <p:spPr>
          <a:xfrm>
            <a:off x="1064114" y="1435822"/>
            <a:ext cx="3126838" cy="405434"/>
          </a:xfrm>
          <a:prstGeom prst="roundRect">
            <a:avLst>
              <a:gd name="adj" fmla="val 50000"/>
            </a:avLst>
          </a:prstGeom>
          <a:solidFill>
            <a:srgbClr val="39AE70"/>
          </a:solidFill>
          <a:ln w="12700" cap="flat" cmpd="sng" algn="ctr">
            <a:noFill/>
            <a:prstDash val="lgDash"/>
            <a:miter lim="800000"/>
          </a:ln>
          <a:effectLst>
            <a:outerShdw blurRad="825500" dist="38100" dir="5400000" algn="t" rotWithShape="0">
              <a:prstClr val="black">
                <a:alpha val="12000"/>
              </a:prstClr>
            </a:outerShdw>
          </a:effectLst>
        </p:spPr>
        <p:txBody>
          <a:bodyPr rtlCol="0" anchor="ctr"/>
          <a:lstStyle/>
          <a:p>
            <a:pPr marL="0" marR="0" lvl="0" indent="0" algn="ctr" defTabSz="91444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7" name="Rectangle: Rounded Corners 10">
            <a:extLst>
              <a:ext uri="{FF2B5EF4-FFF2-40B4-BE49-F238E27FC236}">
                <a16:creationId xmlns:a16="http://schemas.microsoft.com/office/drawing/2014/main" id="{1FB6A65A-CCE1-0F0F-275F-8159AE869636}"/>
              </a:ext>
            </a:extLst>
          </p:cNvPr>
          <p:cNvSpPr/>
          <p:nvPr userDrawn="1"/>
        </p:nvSpPr>
        <p:spPr>
          <a:xfrm>
            <a:off x="4624732" y="1435822"/>
            <a:ext cx="3126838" cy="405434"/>
          </a:xfrm>
          <a:prstGeom prst="roundRect">
            <a:avLst>
              <a:gd name="adj" fmla="val 50000"/>
            </a:avLst>
          </a:prstGeom>
          <a:solidFill>
            <a:srgbClr val="39AE70"/>
          </a:solidFill>
          <a:ln w="12700" cap="flat" cmpd="sng" algn="ctr">
            <a:noFill/>
            <a:prstDash val="lgDash"/>
            <a:miter lim="800000"/>
          </a:ln>
          <a:effectLst>
            <a:outerShdw blurRad="825500" dist="38100" dir="5400000" algn="t" rotWithShape="0">
              <a:prstClr val="black">
                <a:alpha val="12000"/>
              </a:prstClr>
            </a:outerShdw>
          </a:effectLst>
        </p:spPr>
        <p:txBody>
          <a:bodyPr rtlCol="0" anchor="ctr"/>
          <a:lstStyle/>
          <a:p>
            <a:pPr marL="0" marR="0" lvl="0" indent="0" algn="ctr" defTabSz="91444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9" name="Rectangle: Rounded Corners 10">
            <a:extLst>
              <a:ext uri="{FF2B5EF4-FFF2-40B4-BE49-F238E27FC236}">
                <a16:creationId xmlns:a16="http://schemas.microsoft.com/office/drawing/2014/main" id="{AE593AFD-93CB-665E-D1EB-1ED98F5E26E4}"/>
              </a:ext>
            </a:extLst>
          </p:cNvPr>
          <p:cNvSpPr/>
          <p:nvPr userDrawn="1"/>
        </p:nvSpPr>
        <p:spPr>
          <a:xfrm>
            <a:off x="8199204" y="1435822"/>
            <a:ext cx="3126838" cy="405434"/>
          </a:xfrm>
          <a:prstGeom prst="roundRect">
            <a:avLst>
              <a:gd name="adj" fmla="val 50000"/>
            </a:avLst>
          </a:prstGeom>
          <a:solidFill>
            <a:srgbClr val="39AE70"/>
          </a:solidFill>
          <a:ln w="12700" cap="flat" cmpd="sng" algn="ctr">
            <a:noFill/>
            <a:prstDash val="lgDash"/>
            <a:miter lim="800000"/>
          </a:ln>
          <a:effectLst>
            <a:outerShdw blurRad="825500" dist="38100" dir="5400000" algn="t" rotWithShape="0">
              <a:prstClr val="black">
                <a:alpha val="12000"/>
              </a:prstClr>
            </a:outerShdw>
          </a:effectLst>
        </p:spPr>
        <p:txBody>
          <a:bodyPr rtlCol="0" anchor="ctr"/>
          <a:lstStyle/>
          <a:p>
            <a:pPr marL="0" marR="0" lvl="0" indent="0" algn="ctr" defTabSz="91444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32" name="Text Placeholder 10">
            <a:extLst>
              <a:ext uri="{FF2B5EF4-FFF2-40B4-BE49-F238E27FC236}">
                <a16:creationId xmlns:a16="http://schemas.microsoft.com/office/drawing/2014/main" id="{561D06D1-A8A2-A08B-E494-60DA9B1C134E}"/>
              </a:ext>
            </a:extLst>
          </p:cNvPr>
          <p:cNvSpPr>
            <a:spLocks noGrp="1"/>
          </p:cNvSpPr>
          <p:nvPr>
            <p:ph type="body" sz="quarter" idx="14" hasCustomPrompt="1"/>
          </p:nvPr>
        </p:nvSpPr>
        <p:spPr>
          <a:xfrm>
            <a:off x="1247000" y="1964547"/>
            <a:ext cx="2690820" cy="527931"/>
          </a:xfrm>
          <a:prstGeom prst="rect">
            <a:avLst/>
          </a:prstGeom>
        </p:spPr>
        <p:txBody>
          <a:bodyPr/>
          <a:lstStyle>
            <a:lvl1pPr marL="0" indent="0">
              <a:lnSpc>
                <a:spcPts val="1680"/>
              </a:lnSpc>
              <a:buNone/>
              <a:defRPr sz="1400" b="0">
                <a:solidFill>
                  <a:srgbClr val="39AE70"/>
                </a:solidFill>
                <a:latin typeface="Euclid Circular A" panose="020B0504000000000000" pitchFamily="34" charset="77"/>
                <a:ea typeface="Euclid Circular A" panose="020B0504000000000000" pitchFamily="34" charset="77"/>
              </a:defRPr>
            </a:lvl1pPr>
          </a:lstStyle>
          <a:p>
            <a:pPr marL="0" marR="0" lvl="0" indent="0" algn="l" defTabSz="914446" rtl="0" eaLnBrk="1" fontAlgn="auto" latinLnBrk="0" hangingPunct="1">
              <a:lnSpc>
                <a:spcPts val="1480"/>
              </a:lnSpc>
              <a:spcBef>
                <a:spcPts val="1000"/>
              </a:spcBef>
              <a:spcAft>
                <a:spcPts val="0"/>
              </a:spcAft>
              <a:buClrTx/>
              <a:buSzTx/>
              <a:buFont typeface="Arial" panose="020B0604020202020204" pitchFamily="34" charset="0"/>
              <a:buNone/>
              <a:tabLst/>
              <a:defRPr/>
            </a:pPr>
            <a:r>
              <a:rPr lang="en-GB" dirty="0"/>
              <a:t>Title lorem </a:t>
            </a:r>
            <a:r>
              <a:rPr lang="en-GB" dirty="0" err="1"/>
              <a:t>ipsumTitle</a:t>
            </a:r>
            <a:r>
              <a:rPr lang="en-GB" dirty="0"/>
              <a:t> lorem </a:t>
            </a:r>
            <a:r>
              <a:rPr lang="en-GB" dirty="0" err="1"/>
              <a:t>ipsumTitle</a:t>
            </a:r>
            <a:r>
              <a:rPr lang="en-GB" dirty="0"/>
              <a:t> lorem ipsum</a:t>
            </a:r>
            <a:endParaRPr lang="en-RO" dirty="0"/>
          </a:p>
        </p:txBody>
      </p:sp>
      <p:sp>
        <p:nvSpPr>
          <p:cNvPr id="33" name="Text Placeholder 10">
            <a:extLst>
              <a:ext uri="{FF2B5EF4-FFF2-40B4-BE49-F238E27FC236}">
                <a16:creationId xmlns:a16="http://schemas.microsoft.com/office/drawing/2014/main" id="{ECC82770-8DCE-0BCC-9DC5-3CA3D06600AB}"/>
              </a:ext>
            </a:extLst>
          </p:cNvPr>
          <p:cNvSpPr>
            <a:spLocks noGrp="1"/>
          </p:cNvSpPr>
          <p:nvPr>
            <p:ph type="body" sz="quarter" idx="15" hasCustomPrompt="1"/>
          </p:nvPr>
        </p:nvSpPr>
        <p:spPr>
          <a:xfrm>
            <a:off x="1256716" y="2708921"/>
            <a:ext cx="2690820" cy="3042951"/>
          </a:xfrm>
          <a:prstGeom prst="rect">
            <a:avLst/>
          </a:prstGeom>
        </p:spPr>
        <p:txBody>
          <a:bodyPr/>
          <a:lstStyle>
            <a:lvl1pPr marL="171459" indent="-171459">
              <a:lnSpc>
                <a:spcPct val="100000"/>
              </a:lnSpc>
              <a:buFont typeface="Arial" panose="020B0604020202020204" pitchFamily="34" charset="0"/>
              <a:buChar char="•"/>
              <a:defRPr sz="1200" b="0">
                <a:solidFill>
                  <a:schemeClr val="bg1">
                    <a:lumMod val="95000"/>
                  </a:schemeClr>
                </a:solidFill>
                <a:latin typeface="Euclid Circular A" panose="020B0504000000000000" pitchFamily="34" charset="77"/>
                <a:ea typeface="Euclid Circular A" panose="020B0504000000000000" pitchFamily="34" charset="77"/>
              </a:defRPr>
            </a:lvl1pPr>
          </a:lstStyle>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en-RO" dirty="0"/>
          </a:p>
          <a:p>
            <a:pPr lvl="0"/>
            <a:endParaRPr lang="en-RO" dirty="0"/>
          </a:p>
        </p:txBody>
      </p:sp>
      <p:sp>
        <p:nvSpPr>
          <p:cNvPr id="35" name="Text Placeholder 10">
            <a:extLst>
              <a:ext uri="{FF2B5EF4-FFF2-40B4-BE49-F238E27FC236}">
                <a16:creationId xmlns:a16="http://schemas.microsoft.com/office/drawing/2014/main" id="{D5AC31CB-FB52-BB75-0983-672E4934906A}"/>
              </a:ext>
            </a:extLst>
          </p:cNvPr>
          <p:cNvSpPr>
            <a:spLocks noGrp="1"/>
          </p:cNvSpPr>
          <p:nvPr>
            <p:ph type="body" sz="quarter" idx="17" hasCustomPrompt="1"/>
          </p:nvPr>
        </p:nvSpPr>
        <p:spPr>
          <a:xfrm>
            <a:off x="4842368" y="2708921"/>
            <a:ext cx="2690820" cy="3042951"/>
          </a:xfrm>
          <a:prstGeom prst="rect">
            <a:avLst/>
          </a:prstGeom>
        </p:spPr>
        <p:txBody>
          <a:bodyPr/>
          <a:lstStyle>
            <a:lvl1pPr marL="171459" indent="-171459">
              <a:lnSpc>
                <a:spcPct val="100000"/>
              </a:lnSpc>
              <a:buFont typeface="Arial" panose="020B0604020202020204" pitchFamily="34" charset="0"/>
              <a:buChar char="•"/>
              <a:defRPr sz="1200" b="0">
                <a:solidFill>
                  <a:schemeClr val="bg1">
                    <a:lumMod val="95000"/>
                  </a:schemeClr>
                </a:solidFill>
                <a:latin typeface="Euclid Circular A" panose="020B0504000000000000" pitchFamily="34" charset="77"/>
                <a:ea typeface="Euclid Circular A" panose="020B0504000000000000" pitchFamily="34" charset="77"/>
              </a:defRPr>
            </a:lvl1pPr>
          </a:lstStyle>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en-RO" dirty="0"/>
          </a:p>
          <a:p>
            <a:pPr lvl="0"/>
            <a:endParaRPr lang="en-RO" dirty="0"/>
          </a:p>
        </p:txBody>
      </p:sp>
      <p:sp>
        <p:nvSpPr>
          <p:cNvPr id="37" name="Text Placeholder 10">
            <a:extLst>
              <a:ext uri="{FF2B5EF4-FFF2-40B4-BE49-F238E27FC236}">
                <a16:creationId xmlns:a16="http://schemas.microsoft.com/office/drawing/2014/main" id="{167FB202-EAFD-981D-CAEC-21897D19F3E5}"/>
              </a:ext>
            </a:extLst>
          </p:cNvPr>
          <p:cNvSpPr>
            <a:spLocks noGrp="1"/>
          </p:cNvSpPr>
          <p:nvPr>
            <p:ph type="body" sz="quarter" idx="19" hasCustomPrompt="1"/>
          </p:nvPr>
        </p:nvSpPr>
        <p:spPr>
          <a:xfrm>
            <a:off x="8428020" y="2708921"/>
            <a:ext cx="2690820" cy="3042951"/>
          </a:xfrm>
          <a:prstGeom prst="rect">
            <a:avLst/>
          </a:prstGeom>
        </p:spPr>
        <p:txBody>
          <a:bodyPr/>
          <a:lstStyle>
            <a:lvl1pPr marL="171459" indent="-171459">
              <a:lnSpc>
                <a:spcPct val="100000"/>
              </a:lnSpc>
              <a:buFont typeface="Arial" panose="020B0604020202020204" pitchFamily="34" charset="0"/>
              <a:buChar char="•"/>
              <a:defRPr sz="1200" b="0">
                <a:solidFill>
                  <a:schemeClr val="bg1">
                    <a:lumMod val="95000"/>
                  </a:schemeClr>
                </a:solidFill>
                <a:latin typeface="Euclid Circular A" panose="020B0504000000000000" pitchFamily="34" charset="77"/>
                <a:ea typeface="Euclid Circular A" panose="020B0504000000000000" pitchFamily="34" charset="77"/>
              </a:defRPr>
            </a:lvl1pPr>
          </a:lstStyle>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en-RO" dirty="0"/>
          </a:p>
          <a:p>
            <a:pPr lvl="0"/>
            <a:endParaRPr lang="en-RO" dirty="0"/>
          </a:p>
        </p:txBody>
      </p:sp>
      <p:sp>
        <p:nvSpPr>
          <p:cNvPr id="40" name="Text Placeholder 10">
            <a:extLst>
              <a:ext uri="{FF2B5EF4-FFF2-40B4-BE49-F238E27FC236}">
                <a16:creationId xmlns:a16="http://schemas.microsoft.com/office/drawing/2014/main" id="{DCC522E9-27F0-86FC-7716-D991E7D8094D}"/>
              </a:ext>
            </a:extLst>
          </p:cNvPr>
          <p:cNvSpPr>
            <a:spLocks noGrp="1"/>
          </p:cNvSpPr>
          <p:nvPr>
            <p:ph type="body" sz="quarter" idx="22" hasCustomPrompt="1"/>
          </p:nvPr>
        </p:nvSpPr>
        <p:spPr>
          <a:xfrm>
            <a:off x="1247000" y="1484785"/>
            <a:ext cx="2690820" cy="329268"/>
          </a:xfrm>
          <a:prstGeom prst="rect">
            <a:avLst/>
          </a:prstGeom>
        </p:spPr>
        <p:txBody>
          <a:bodyPr/>
          <a:lstStyle>
            <a:lvl1pPr marL="0" indent="0">
              <a:lnSpc>
                <a:spcPts val="1480"/>
              </a:lnSpc>
              <a:buNone/>
              <a:defRPr sz="1600" b="1">
                <a:solidFill>
                  <a:schemeClr val="tx1"/>
                </a:solidFill>
                <a:latin typeface="Euclid Circular A" panose="020B0504000000000000" pitchFamily="34" charset="77"/>
                <a:ea typeface="Euclid Circular A" panose="020B0504000000000000" pitchFamily="34" charset="77"/>
              </a:defRPr>
            </a:lvl1pPr>
          </a:lstStyle>
          <a:p>
            <a:pPr lvl="0"/>
            <a:r>
              <a:rPr lang="en-GB" dirty="0"/>
              <a:t>Title lorem ipsum</a:t>
            </a:r>
            <a:endParaRPr lang="en-RO" dirty="0"/>
          </a:p>
        </p:txBody>
      </p:sp>
      <p:sp>
        <p:nvSpPr>
          <p:cNvPr id="41" name="Text Placeholder 10">
            <a:extLst>
              <a:ext uri="{FF2B5EF4-FFF2-40B4-BE49-F238E27FC236}">
                <a16:creationId xmlns:a16="http://schemas.microsoft.com/office/drawing/2014/main" id="{AF3E3906-2EDE-4F79-D435-55861327748A}"/>
              </a:ext>
            </a:extLst>
          </p:cNvPr>
          <p:cNvSpPr>
            <a:spLocks noGrp="1"/>
          </p:cNvSpPr>
          <p:nvPr>
            <p:ph type="body" sz="quarter" idx="23" hasCustomPrompt="1"/>
          </p:nvPr>
        </p:nvSpPr>
        <p:spPr>
          <a:xfrm>
            <a:off x="4814604" y="1484785"/>
            <a:ext cx="2690820" cy="329268"/>
          </a:xfrm>
          <a:prstGeom prst="rect">
            <a:avLst/>
          </a:prstGeom>
        </p:spPr>
        <p:txBody>
          <a:bodyPr/>
          <a:lstStyle>
            <a:lvl1pPr marL="0" indent="0">
              <a:lnSpc>
                <a:spcPts val="1480"/>
              </a:lnSpc>
              <a:buNone/>
              <a:defRPr sz="1600" b="1">
                <a:solidFill>
                  <a:schemeClr val="tx1"/>
                </a:solidFill>
                <a:latin typeface="Euclid Circular A" panose="020B0504000000000000" pitchFamily="34" charset="77"/>
                <a:ea typeface="Euclid Circular A" panose="020B0504000000000000" pitchFamily="34" charset="77"/>
              </a:defRPr>
            </a:lvl1pPr>
          </a:lstStyle>
          <a:p>
            <a:pPr lvl="0"/>
            <a:r>
              <a:rPr lang="en-GB" dirty="0"/>
              <a:t>Title lorem ipsum</a:t>
            </a:r>
            <a:endParaRPr lang="en-RO" dirty="0"/>
          </a:p>
        </p:txBody>
      </p:sp>
      <p:sp>
        <p:nvSpPr>
          <p:cNvPr id="42" name="Text Placeholder 10">
            <a:extLst>
              <a:ext uri="{FF2B5EF4-FFF2-40B4-BE49-F238E27FC236}">
                <a16:creationId xmlns:a16="http://schemas.microsoft.com/office/drawing/2014/main" id="{0CCB082B-3DF8-9728-44A9-54C049F232CF}"/>
              </a:ext>
            </a:extLst>
          </p:cNvPr>
          <p:cNvSpPr>
            <a:spLocks noGrp="1"/>
          </p:cNvSpPr>
          <p:nvPr>
            <p:ph type="body" sz="quarter" idx="24" hasCustomPrompt="1"/>
          </p:nvPr>
        </p:nvSpPr>
        <p:spPr>
          <a:xfrm>
            <a:off x="8400256" y="1484785"/>
            <a:ext cx="2690820" cy="329268"/>
          </a:xfrm>
          <a:prstGeom prst="rect">
            <a:avLst/>
          </a:prstGeom>
        </p:spPr>
        <p:txBody>
          <a:bodyPr/>
          <a:lstStyle>
            <a:lvl1pPr marL="0" indent="0">
              <a:lnSpc>
                <a:spcPts val="1480"/>
              </a:lnSpc>
              <a:buNone/>
              <a:defRPr sz="1600" b="1">
                <a:solidFill>
                  <a:schemeClr val="tx1"/>
                </a:solidFill>
                <a:latin typeface="Euclid Circular A" panose="020B0504000000000000" pitchFamily="34" charset="77"/>
                <a:ea typeface="Euclid Circular A" panose="020B0504000000000000" pitchFamily="34" charset="77"/>
              </a:defRPr>
            </a:lvl1pPr>
          </a:lstStyle>
          <a:p>
            <a:pPr lvl="0"/>
            <a:r>
              <a:rPr lang="en-GB" dirty="0"/>
              <a:t>Title lorem ipsum</a:t>
            </a:r>
            <a:endParaRPr lang="en-RO" dirty="0"/>
          </a:p>
        </p:txBody>
      </p:sp>
      <p:sp>
        <p:nvSpPr>
          <p:cNvPr id="43" name="Text Placeholder 10">
            <a:extLst>
              <a:ext uri="{FF2B5EF4-FFF2-40B4-BE49-F238E27FC236}">
                <a16:creationId xmlns:a16="http://schemas.microsoft.com/office/drawing/2014/main" id="{B943A0A1-1F1B-2A18-6338-3E9E69121095}"/>
              </a:ext>
            </a:extLst>
          </p:cNvPr>
          <p:cNvSpPr>
            <a:spLocks noGrp="1"/>
          </p:cNvSpPr>
          <p:nvPr>
            <p:ph type="body" sz="quarter" idx="25" hasCustomPrompt="1"/>
          </p:nvPr>
        </p:nvSpPr>
        <p:spPr>
          <a:xfrm>
            <a:off x="4829352" y="1964547"/>
            <a:ext cx="2690820" cy="527931"/>
          </a:xfrm>
          <a:prstGeom prst="rect">
            <a:avLst/>
          </a:prstGeom>
        </p:spPr>
        <p:txBody>
          <a:bodyPr/>
          <a:lstStyle>
            <a:lvl1pPr marL="0" indent="0">
              <a:lnSpc>
                <a:spcPts val="1680"/>
              </a:lnSpc>
              <a:buNone/>
              <a:defRPr sz="1400" b="0">
                <a:solidFill>
                  <a:srgbClr val="39AE70"/>
                </a:solidFill>
                <a:latin typeface="Euclid Circular A" panose="020B0504000000000000" pitchFamily="34" charset="77"/>
                <a:ea typeface="Euclid Circular A" panose="020B0504000000000000" pitchFamily="34" charset="77"/>
              </a:defRPr>
            </a:lvl1pPr>
          </a:lstStyle>
          <a:p>
            <a:pPr marL="0" marR="0" lvl="0" indent="0" algn="l" defTabSz="914446" rtl="0" eaLnBrk="1" fontAlgn="auto" latinLnBrk="0" hangingPunct="1">
              <a:lnSpc>
                <a:spcPts val="1480"/>
              </a:lnSpc>
              <a:spcBef>
                <a:spcPts val="1000"/>
              </a:spcBef>
              <a:spcAft>
                <a:spcPts val="0"/>
              </a:spcAft>
              <a:buClrTx/>
              <a:buSzTx/>
              <a:buFont typeface="Arial" panose="020B0604020202020204" pitchFamily="34" charset="0"/>
              <a:buNone/>
              <a:tabLst/>
              <a:defRPr/>
            </a:pPr>
            <a:r>
              <a:rPr lang="en-GB" dirty="0"/>
              <a:t>Title lorem </a:t>
            </a:r>
            <a:r>
              <a:rPr lang="en-GB" dirty="0" err="1"/>
              <a:t>ipsumTitle</a:t>
            </a:r>
            <a:r>
              <a:rPr lang="en-GB" dirty="0"/>
              <a:t> lorem </a:t>
            </a:r>
            <a:r>
              <a:rPr lang="en-GB" dirty="0" err="1"/>
              <a:t>ipsumTitle</a:t>
            </a:r>
            <a:r>
              <a:rPr lang="en-GB" dirty="0"/>
              <a:t> lorem ipsum</a:t>
            </a:r>
            <a:endParaRPr lang="en-RO" dirty="0"/>
          </a:p>
        </p:txBody>
      </p:sp>
      <p:sp>
        <p:nvSpPr>
          <p:cNvPr id="44" name="Text Placeholder 10">
            <a:extLst>
              <a:ext uri="{FF2B5EF4-FFF2-40B4-BE49-F238E27FC236}">
                <a16:creationId xmlns:a16="http://schemas.microsoft.com/office/drawing/2014/main" id="{80064C83-7D9E-2B90-1A0E-1994D39C3B15}"/>
              </a:ext>
            </a:extLst>
          </p:cNvPr>
          <p:cNvSpPr>
            <a:spLocks noGrp="1"/>
          </p:cNvSpPr>
          <p:nvPr>
            <p:ph type="body" sz="quarter" idx="26" hasCustomPrompt="1"/>
          </p:nvPr>
        </p:nvSpPr>
        <p:spPr>
          <a:xfrm>
            <a:off x="8415004" y="1964547"/>
            <a:ext cx="2690820" cy="527931"/>
          </a:xfrm>
          <a:prstGeom prst="rect">
            <a:avLst/>
          </a:prstGeom>
        </p:spPr>
        <p:txBody>
          <a:bodyPr/>
          <a:lstStyle>
            <a:lvl1pPr marL="0" indent="0">
              <a:lnSpc>
                <a:spcPts val="1680"/>
              </a:lnSpc>
              <a:buNone/>
              <a:defRPr sz="1400" b="0">
                <a:solidFill>
                  <a:srgbClr val="39AE70"/>
                </a:solidFill>
                <a:latin typeface="Euclid Circular A" panose="020B0504000000000000" pitchFamily="34" charset="77"/>
                <a:ea typeface="Euclid Circular A" panose="020B0504000000000000" pitchFamily="34" charset="77"/>
              </a:defRPr>
            </a:lvl1pPr>
          </a:lstStyle>
          <a:p>
            <a:pPr marL="0" marR="0" lvl="0" indent="0" algn="l" defTabSz="914446" rtl="0" eaLnBrk="1" fontAlgn="auto" latinLnBrk="0" hangingPunct="1">
              <a:lnSpc>
                <a:spcPts val="1480"/>
              </a:lnSpc>
              <a:spcBef>
                <a:spcPts val="1000"/>
              </a:spcBef>
              <a:spcAft>
                <a:spcPts val="0"/>
              </a:spcAft>
              <a:buClrTx/>
              <a:buSzTx/>
              <a:buFont typeface="Arial" panose="020B0604020202020204" pitchFamily="34" charset="0"/>
              <a:buNone/>
              <a:tabLst/>
              <a:defRPr/>
            </a:pPr>
            <a:r>
              <a:rPr lang="en-GB" dirty="0"/>
              <a:t>Title lorem </a:t>
            </a:r>
            <a:r>
              <a:rPr lang="en-GB" dirty="0" err="1"/>
              <a:t>ipsumTitle</a:t>
            </a:r>
            <a:r>
              <a:rPr lang="en-GB" dirty="0"/>
              <a:t> lorem </a:t>
            </a:r>
            <a:r>
              <a:rPr lang="en-GB" dirty="0" err="1"/>
              <a:t>ipsumTitle</a:t>
            </a:r>
            <a:r>
              <a:rPr lang="en-GB" dirty="0"/>
              <a:t> lorem ipsum</a:t>
            </a:r>
            <a:endParaRPr lang="en-RO" dirty="0"/>
          </a:p>
        </p:txBody>
      </p:sp>
      <p:sp>
        <p:nvSpPr>
          <p:cNvPr id="47" name="TextBox 46">
            <a:extLst>
              <a:ext uri="{FF2B5EF4-FFF2-40B4-BE49-F238E27FC236}">
                <a16:creationId xmlns:a16="http://schemas.microsoft.com/office/drawing/2014/main" id="{EB3DC2E8-FF25-D543-F00B-C6C30A251DF6}"/>
              </a:ext>
            </a:extLst>
          </p:cNvPr>
          <p:cNvSpPr txBox="1"/>
          <p:nvPr userDrawn="1"/>
        </p:nvSpPr>
        <p:spPr>
          <a:xfrm>
            <a:off x="1099337" y="6403791"/>
            <a:ext cx="2652859" cy="217175"/>
          </a:xfrm>
          <a:prstGeom prst="rect">
            <a:avLst/>
          </a:prstGeom>
          <a:noFill/>
        </p:spPr>
        <p:txBody>
          <a:bodyPr wrap="square" rtlCol="0">
            <a:spAutoFit/>
          </a:bodyPr>
          <a:lstStyle/>
          <a:p>
            <a:pPr marL="0" marR="0" lvl="0" indent="0" algn="l" defTabSz="914446"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rPr>
              <a:t>LOREM IPSUM_</a:t>
            </a:r>
            <a:r>
              <a:rPr kumimoji="0" lang="en-US" sz="1000" b="0" i="0" u="none" strike="noStrike" kern="1200" cap="none" spc="300" normalizeH="0" baseline="0" noProof="0" dirty="0">
                <a:ln>
                  <a:noFill/>
                </a:ln>
                <a:solidFill>
                  <a:srgbClr val="FDDB2A"/>
                </a:solidFill>
                <a:effectLst/>
                <a:uLnTx/>
                <a:uFillTx/>
                <a:latin typeface="Euclid Circular A" panose="020B0504000000000000" pitchFamily="34" charset="77"/>
                <a:ea typeface="Euclid Circular A" panose="020B0504000000000000" pitchFamily="34" charset="77"/>
                <a:cs typeface="+mn-cs"/>
              </a:rPr>
              <a:t>2023</a:t>
            </a:r>
            <a:endParaRPr kumimoji="0" lang="en-RO" sz="1000" b="0" i="0" u="none" strike="noStrike" kern="1200" cap="none" spc="300" normalizeH="0" baseline="0" noProof="0" dirty="0">
              <a:ln>
                <a:noFill/>
              </a:ln>
              <a:solidFill>
                <a:srgbClr val="FDDB2A"/>
              </a:solidFill>
              <a:effectLst/>
              <a:uLnTx/>
              <a:uFillTx/>
              <a:latin typeface="Euclid Circular A" panose="020B0504000000000000" pitchFamily="34" charset="77"/>
              <a:ea typeface="Euclid Circular A" panose="020B0504000000000000" pitchFamily="34" charset="77"/>
              <a:cs typeface="+mn-cs"/>
            </a:endParaRPr>
          </a:p>
        </p:txBody>
      </p:sp>
      <p:pic>
        <p:nvPicPr>
          <p:cNvPr id="48" name="Picture 47" descr="Green arrows pointing to a black background&#10;&#10;Description automatically generated">
            <a:extLst>
              <a:ext uri="{FF2B5EF4-FFF2-40B4-BE49-F238E27FC236}">
                <a16:creationId xmlns:a16="http://schemas.microsoft.com/office/drawing/2014/main" id="{BE67C358-037C-567A-04E9-2E63517B7CF8}"/>
              </a:ext>
            </a:extLst>
          </p:cNvPr>
          <p:cNvPicPr>
            <a:picLocks noChangeAspect="1"/>
          </p:cNvPicPr>
          <p:nvPr userDrawn="1"/>
        </p:nvPicPr>
        <p:blipFill>
          <a:blip r:embed="rId2"/>
          <a:stretch>
            <a:fillRect/>
          </a:stretch>
        </p:blipFill>
        <p:spPr>
          <a:xfrm>
            <a:off x="363445" y="6314189"/>
            <a:ext cx="664039" cy="381887"/>
          </a:xfrm>
          <a:prstGeom prst="rect">
            <a:avLst/>
          </a:prstGeom>
        </p:spPr>
      </p:pic>
    </p:spTree>
    <p:extLst>
      <p:ext uri="{BB962C8B-B14F-4D97-AF65-F5344CB8AC3E}">
        <p14:creationId xmlns:p14="http://schemas.microsoft.com/office/powerpoint/2010/main" val="5792582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2798D71-12C4-7510-826A-143207B9ED3C}"/>
              </a:ext>
            </a:extLst>
          </p:cNvPr>
          <p:cNvCxnSpPr>
            <a:cxnSpLocks/>
          </p:cNvCxnSpPr>
          <p:nvPr userDrawn="1"/>
        </p:nvCxnSpPr>
        <p:spPr>
          <a:xfrm>
            <a:off x="9639257" y="5872531"/>
            <a:ext cx="0" cy="30070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D4440D5-1C7B-369D-1978-3FD1A71ABE07}"/>
              </a:ext>
            </a:extLst>
          </p:cNvPr>
          <p:cNvCxnSpPr>
            <a:cxnSpLocks/>
          </p:cNvCxnSpPr>
          <p:nvPr userDrawn="1"/>
        </p:nvCxnSpPr>
        <p:spPr>
          <a:xfrm>
            <a:off x="6128389" y="5872531"/>
            <a:ext cx="0" cy="30070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6A4C13E-F0D5-B5BE-9D3D-96C3CC796A49}"/>
              </a:ext>
            </a:extLst>
          </p:cNvPr>
          <p:cNvCxnSpPr>
            <a:cxnSpLocks/>
          </p:cNvCxnSpPr>
          <p:nvPr userDrawn="1"/>
        </p:nvCxnSpPr>
        <p:spPr>
          <a:xfrm>
            <a:off x="2621444" y="5872531"/>
            <a:ext cx="0" cy="30070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Rounded Corners 6">
            <a:extLst>
              <a:ext uri="{FF2B5EF4-FFF2-40B4-BE49-F238E27FC236}">
                <a16:creationId xmlns:a16="http://schemas.microsoft.com/office/drawing/2014/main" id="{68712727-9F83-0750-A3C5-86C34F24F46F}"/>
              </a:ext>
            </a:extLst>
          </p:cNvPr>
          <p:cNvSpPr/>
          <p:nvPr userDrawn="1"/>
        </p:nvSpPr>
        <p:spPr>
          <a:xfrm>
            <a:off x="1079742" y="1479095"/>
            <a:ext cx="3097354" cy="4479040"/>
          </a:xfrm>
          <a:prstGeom prst="roundRect">
            <a:avLst>
              <a:gd name="adj" fmla="val 6488"/>
            </a:avLst>
          </a:prstGeom>
          <a:solidFill>
            <a:schemeClr val="tx1">
              <a:lumMod val="95000"/>
              <a:lumOff val="5000"/>
            </a:schemeClr>
          </a:solidFill>
          <a:ln>
            <a:noFill/>
          </a:ln>
          <a:effectLst>
            <a:outerShdw dist="38100" sx="1000" sy="1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800" dirty="0">
              <a:solidFill>
                <a:schemeClr val="bg1"/>
              </a:solidFill>
            </a:endParaRPr>
          </a:p>
        </p:txBody>
      </p:sp>
      <p:cxnSp>
        <p:nvCxnSpPr>
          <p:cNvPr id="12" name="Straight Connector 11">
            <a:extLst>
              <a:ext uri="{FF2B5EF4-FFF2-40B4-BE49-F238E27FC236}">
                <a16:creationId xmlns:a16="http://schemas.microsoft.com/office/drawing/2014/main" id="{2ECAA797-E811-AB73-B257-CAA7360FB566}"/>
              </a:ext>
            </a:extLst>
          </p:cNvPr>
          <p:cNvCxnSpPr/>
          <p:nvPr userDrawn="1"/>
        </p:nvCxnSpPr>
        <p:spPr>
          <a:xfrm flipH="1">
            <a:off x="200026" y="6178378"/>
            <a:ext cx="1183545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8BB49DC0-64AB-9F6A-30BE-39B948F43384}"/>
              </a:ext>
            </a:extLst>
          </p:cNvPr>
          <p:cNvSpPr/>
          <p:nvPr userDrawn="1"/>
        </p:nvSpPr>
        <p:spPr>
          <a:xfrm>
            <a:off x="2577698" y="6134632"/>
            <a:ext cx="87492" cy="87492"/>
          </a:xfrm>
          <a:prstGeom prst="ellipse">
            <a:avLst/>
          </a:prstGeom>
          <a:solidFill>
            <a:srgbClr val="39AE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sz="1800"/>
          </a:p>
        </p:txBody>
      </p:sp>
      <p:sp>
        <p:nvSpPr>
          <p:cNvPr id="15" name="Oval 14">
            <a:extLst>
              <a:ext uri="{FF2B5EF4-FFF2-40B4-BE49-F238E27FC236}">
                <a16:creationId xmlns:a16="http://schemas.microsoft.com/office/drawing/2014/main" id="{45BE663D-AABC-203D-943F-CD55A3805511}"/>
              </a:ext>
            </a:extLst>
          </p:cNvPr>
          <p:cNvSpPr/>
          <p:nvPr userDrawn="1"/>
        </p:nvSpPr>
        <p:spPr>
          <a:xfrm>
            <a:off x="6089917" y="6134632"/>
            <a:ext cx="87492" cy="87492"/>
          </a:xfrm>
          <a:prstGeom prst="ellipse">
            <a:avLst/>
          </a:prstGeom>
          <a:solidFill>
            <a:srgbClr val="39AE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sz="1800"/>
          </a:p>
        </p:txBody>
      </p:sp>
      <p:sp>
        <p:nvSpPr>
          <p:cNvPr id="16" name="Oval 15">
            <a:extLst>
              <a:ext uri="{FF2B5EF4-FFF2-40B4-BE49-F238E27FC236}">
                <a16:creationId xmlns:a16="http://schemas.microsoft.com/office/drawing/2014/main" id="{4DAE8552-556B-65D3-B3A3-A046C2FA00EA}"/>
              </a:ext>
            </a:extLst>
          </p:cNvPr>
          <p:cNvSpPr/>
          <p:nvPr userDrawn="1"/>
        </p:nvSpPr>
        <p:spPr>
          <a:xfrm>
            <a:off x="9595511" y="6134632"/>
            <a:ext cx="87492" cy="87492"/>
          </a:xfrm>
          <a:prstGeom prst="ellipse">
            <a:avLst/>
          </a:prstGeom>
          <a:solidFill>
            <a:srgbClr val="39AE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sz="1800"/>
          </a:p>
        </p:txBody>
      </p:sp>
      <p:sp>
        <p:nvSpPr>
          <p:cNvPr id="18" name="Rectangle: Rounded Corners 6">
            <a:extLst>
              <a:ext uri="{FF2B5EF4-FFF2-40B4-BE49-F238E27FC236}">
                <a16:creationId xmlns:a16="http://schemas.microsoft.com/office/drawing/2014/main" id="{788EFC91-01C3-2608-80E7-99E4328087AC}"/>
              </a:ext>
            </a:extLst>
          </p:cNvPr>
          <p:cNvSpPr/>
          <p:nvPr userDrawn="1"/>
        </p:nvSpPr>
        <p:spPr>
          <a:xfrm>
            <a:off x="4643990" y="1479095"/>
            <a:ext cx="3097354" cy="4479040"/>
          </a:xfrm>
          <a:prstGeom prst="roundRect">
            <a:avLst>
              <a:gd name="adj" fmla="val 6488"/>
            </a:avLst>
          </a:prstGeom>
          <a:solidFill>
            <a:schemeClr val="tx1">
              <a:lumMod val="95000"/>
              <a:lumOff val="5000"/>
            </a:schemeClr>
          </a:solidFill>
          <a:ln>
            <a:noFill/>
          </a:ln>
          <a:effectLst>
            <a:outerShdw sx="1000" sy="1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800" dirty="0">
              <a:solidFill>
                <a:schemeClr val="bg1"/>
              </a:solidFill>
            </a:endParaRPr>
          </a:p>
        </p:txBody>
      </p:sp>
      <p:sp>
        <p:nvSpPr>
          <p:cNvPr id="21" name="Rectangle: Rounded Corners 6">
            <a:extLst>
              <a:ext uri="{FF2B5EF4-FFF2-40B4-BE49-F238E27FC236}">
                <a16:creationId xmlns:a16="http://schemas.microsoft.com/office/drawing/2014/main" id="{2AAEAD9E-E8B7-5C8D-EB4B-12F89899A8FA}"/>
              </a:ext>
            </a:extLst>
          </p:cNvPr>
          <p:cNvSpPr/>
          <p:nvPr userDrawn="1"/>
        </p:nvSpPr>
        <p:spPr>
          <a:xfrm>
            <a:off x="8207460" y="1479095"/>
            <a:ext cx="3097354" cy="4479040"/>
          </a:xfrm>
          <a:prstGeom prst="roundRect">
            <a:avLst>
              <a:gd name="adj" fmla="val 6488"/>
            </a:avLst>
          </a:prstGeom>
          <a:solidFill>
            <a:schemeClr val="tx1">
              <a:lumMod val="95000"/>
              <a:lumOff val="5000"/>
            </a:schemeClr>
          </a:solidFill>
          <a:ln>
            <a:noFill/>
          </a:ln>
          <a:effectLst>
            <a:outerShdw sx="1000" sy="1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800" dirty="0">
              <a:solidFill>
                <a:schemeClr val="bg1"/>
              </a:solidFill>
            </a:endParaRPr>
          </a:p>
        </p:txBody>
      </p:sp>
      <p:sp>
        <p:nvSpPr>
          <p:cNvPr id="24" name="Title 1">
            <a:extLst>
              <a:ext uri="{FF2B5EF4-FFF2-40B4-BE49-F238E27FC236}">
                <a16:creationId xmlns:a16="http://schemas.microsoft.com/office/drawing/2014/main" id="{F4E267FE-AAA8-3A29-2B9B-C5337422A3E6}"/>
              </a:ext>
            </a:extLst>
          </p:cNvPr>
          <p:cNvSpPr txBox="1">
            <a:spLocks/>
          </p:cNvSpPr>
          <p:nvPr userDrawn="1"/>
        </p:nvSpPr>
        <p:spPr>
          <a:xfrm>
            <a:off x="943709" y="258584"/>
            <a:ext cx="8402781" cy="975447"/>
          </a:xfrm>
          <a:prstGeom prst="rect">
            <a:avLst/>
          </a:prstGeom>
        </p:spPr>
        <p:txBody>
          <a:bodyPr vert="horz" lIns="91440" tIns="45720" rIns="91440" bIns="45720" rtlCol="0" anchor="ctr">
            <a:noAutofit/>
          </a:bodyPr>
          <a:lstStyle>
            <a:lvl1pPr algn="ctr" defTabSz="841247" rtl="0" eaLnBrk="1" latinLnBrk="0" hangingPunct="1">
              <a:lnSpc>
                <a:spcPct val="90000"/>
              </a:lnSpc>
              <a:spcBef>
                <a:spcPct val="0"/>
              </a:spcBef>
              <a:buNone/>
              <a:defRPr sz="9400" kern="1200">
                <a:solidFill>
                  <a:schemeClr val="tx1"/>
                </a:solidFill>
                <a:latin typeface="+mj-lt"/>
                <a:ea typeface="+mj-ea"/>
                <a:cs typeface="+mj-cs"/>
              </a:defRPr>
            </a:lvl1pPr>
          </a:lstStyle>
          <a:p>
            <a:pPr algn="l"/>
            <a:r>
              <a:rPr lang="en-GB" sz="2800" b="1" kern="0" dirty="0">
                <a:solidFill>
                  <a:schemeClr val="tx1"/>
                </a:solidFill>
                <a:latin typeface="Euclid Circular A" panose="020B0504000000000000" pitchFamily="34" charset="77"/>
                <a:ea typeface="Euclid Circular A" panose="020B0504000000000000" pitchFamily="34" charset="77"/>
                <a:cs typeface="Segoe UI" panose="020B0502040204020203" pitchFamily="34" charset="0"/>
              </a:rPr>
              <a:t>V1 Slide </a:t>
            </a:r>
            <a:r>
              <a:rPr lang="en-GB" sz="2800" b="1" kern="0" dirty="0" err="1">
                <a:solidFill>
                  <a:schemeClr val="tx1"/>
                </a:solidFill>
                <a:latin typeface="Euclid Circular A" panose="020B0504000000000000" pitchFamily="34" charset="77"/>
                <a:ea typeface="Euclid Circular A" panose="020B0504000000000000" pitchFamily="34" charset="77"/>
                <a:cs typeface="Segoe UI" panose="020B0502040204020203" pitchFamily="34" charset="0"/>
              </a:rPr>
              <a:t>Tabele</a:t>
            </a:r>
            <a:endParaRPr lang="en-GB" sz="2800" dirty="0">
              <a:solidFill>
                <a:schemeClr val="tx1"/>
              </a:solidFill>
              <a:latin typeface="Euclid Circular A Light" panose="020B0304000000000000" pitchFamily="34" charset="77"/>
              <a:ea typeface="Euclid Circular A Light" panose="020B0304000000000000" pitchFamily="34" charset="77"/>
            </a:endParaRPr>
          </a:p>
        </p:txBody>
      </p:sp>
      <p:sp>
        <p:nvSpPr>
          <p:cNvPr id="25" name="Rectangle: Rounded Corners 10">
            <a:extLst>
              <a:ext uri="{FF2B5EF4-FFF2-40B4-BE49-F238E27FC236}">
                <a16:creationId xmlns:a16="http://schemas.microsoft.com/office/drawing/2014/main" id="{BFCFD892-2294-2B29-94F5-A340264E1CED}"/>
              </a:ext>
            </a:extLst>
          </p:cNvPr>
          <p:cNvSpPr/>
          <p:nvPr userDrawn="1"/>
        </p:nvSpPr>
        <p:spPr>
          <a:xfrm>
            <a:off x="1064114" y="1435822"/>
            <a:ext cx="3126838" cy="405434"/>
          </a:xfrm>
          <a:prstGeom prst="roundRect">
            <a:avLst>
              <a:gd name="adj" fmla="val 50000"/>
            </a:avLst>
          </a:prstGeom>
          <a:solidFill>
            <a:srgbClr val="FDDB2A"/>
          </a:solidFill>
          <a:ln w="12700" cap="flat" cmpd="sng" algn="ctr">
            <a:noFill/>
            <a:prstDash val="lgDash"/>
            <a:miter lim="800000"/>
          </a:ln>
          <a:effectLst>
            <a:outerShdw blurRad="825500" dist="38100" dir="5400000" algn="t" rotWithShape="0">
              <a:prstClr val="black">
                <a:alpha val="12000"/>
              </a:prstClr>
            </a:outerShdw>
          </a:effectLst>
        </p:spPr>
        <p:txBody>
          <a:bodyPr rtlCol="0" anchor="ctr"/>
          <a:lstStyle/>
          <a:p>
            <a:pPr marL="0" marR="0" lvl="0" indent="0" algn="ctr" defTabSz="91444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7" name="Rectangle: Rounded Corners 10">
            <a:extLst>
              <a:ext uri="{FF2B5EF4-FFF2-40B4-BE49-F238E27FC236}">
                <a16:creationId xmlns:a16="http://schemas.microsoft.com/office/drawing/2014/main" id="{1FB6A65A-CCE1-0F0F-275F-8159AE869636}"/>
              </a:ext>
            </a:extLst>
          </p:cNvPr>
          <p:cNvSpPr/>
          <p:nvPr userDrawn="1"/>
        </p:nvSpPr>
        <p:spPr>
          <a:xfrm>
            <a:off x="4624732" y="1435822"/>
            <a:ext cx="3126838" cy="405434"/>
          </a:xfrm>
          <a:prstGeom prst="roundRect">
            <a:avLst>
              <a:gd name="adj" fmla="val 50000"/>
            </a:avLst>
          </a:prstGeom>
          <a:solidFill>
            <a:srgbClr val="39AE70"/>
          </a:solidFill>
          <a:ln w="12700" cap="flat" cmpd="sng" algn="ctr">
            <a:noFill/>
            <a:prstDash val="lgDash"/>
            <a:miter lim="800000"/>
          </a:ln>
          <a:effectLst>
            <a:outerShdw blurRad="825500" dist="38100" dir="5400000" algn="t" rotWithShape="0">
              <a:prstClr val="black">
                <a:alpha val="12000"/>
              </a:prstClr>
            </a:outerShdw>
          </a:effectLst>
        </p:spPr>
        <p:txBody>
          <a:bodyPr rtlCol="0" anchor="ctr"/>
          <a:lstStyle/>
          <a:p>
            <a:pPr marL="0" marR="0" lvl="0" indent="0" algn="ctr" defTabSz="91444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9" name="Rectangle: Rounded Corners 10">
            <a:extLst>
              <a:ext uri="{FF2B5EF4-FFF2-40B4-BE49-F238E27FC236}">
                <a16:creationId xmlns:a16="http://schemas.microsoft.com/office/drawing/2014/main" id="{AE593AFD-93CB-665E-D1EB-1ED98F5E26E4}"/>
              </a:ext>
            </a:extLst>
          </p:cNvPr>
          <p:cNvSpPr/>
          <p:nvPr userDrawn="1"/>
        </p:nvSpPr>
        <p:spPr>
          <a:xfrm>
            <a:off x="8199204" y="1435822"/>
            <a:ext cx="3126838" cy="405434"/>
          </a:xfrm>
          <a:prstGeom prst="roundRect">
            <a:avLst>
              <a:gd name="adj" fmla="val 50000"/>
            </a:avLst>
          </a:prstGeom>
          <a:solidFill>
            <a:srgbClr val="39AE70"/>
          </a:solidFill>
          <a:ln w="12700" cap="flat" cmpd="sng" algn="ctr">
            <a:noFill/>
            <a:prstDash val="lgDash"/>
            <a:miter lim="800000"/>
          </a:ln>
          <a:effectLst>
            <a:outerShdw blurRad="825500" dist="38100" dir="5400000" algn="t" rotWithShape="0">
              <a:prstClr val="black">
                <a:alpha val="12000"/>
              </a:prstClr>
            </a:outerShdw>
          </a:effectLst>
        </p:spPr>
        <p:txBody>
          <a:bodyPr rtlCol="0" anchor="ctr"/>
          <a:lstStyle/>
          <a:p>
            <a:pPr marL="0" marR="0" lvl="0" indent="0" algn="ctr" defTabSz="91444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32" name="Text Placeholder 10">
            <a:extLst>
              <a:ext uri="{FF2B5EF4-FFF2-40B4-BE49-F238E27FC236}">
                <a16:creationId xmlns:a16="http://schemas.microsoft.com/office/drawing/2014/main" id="{561D06D1-A8A2-A08B-E494-60DA9B1C134E}"/>
              </a:ext>
            </a:extLst>
          </p:cNvPr>
          <p:cNvSpPr>
            <a:spLocks noGrp="1"/>
          </p:cNvSpPr>
          <p:nvPr>
            <p:ph type="body" sz="quarter" idx="14" hasCustomPrompt="1"/>
          </p:nvPr>
        </p:nvSpPr>
        <p:spPr>
          <a:xfrm>
            <a:off x="1247000" y="1964547"/>
            <a:ext cx="2690820" cy="527931"/>
          </a:xfrm>
          <a:prstGeom prst="rect">
            <a:avLst/>
          </a:prstGeom>
        </p:spPr>
        <p:txBody>
          <a:bodyPr/>
          <a:lstStyle>
            <a:lvl1pPr marL="0" indent="0">
              <a:lnSpc>
                <a:spcPts val="1680"/>
              </a:lnSpc>
              <a:buNone/>
              <a:defRPr sz="1400" b="0">
                <a:solidFill>
                  <a:srgbClr val="FDDB2A"/>
                </a:solidFill>
                <a:latin typeface="Euclid Circular A" panose="020B0504000000000000" pitchFamily="34" charset="77"/>
                <a:ea typeface="Euclid Circular A" panose="020B0504000000000000" pitchFamily="34" charset="77"/>
              </a:defRPr>
            </a:lvl1pPr>
          </a:lstStyle>
          <a:p>
            <a:pPr marL="0" marR="0" lvl="0" indent="0" algn="l" defTabSz="914446" rtl="0" eaLnBrk="1" fontAlgn="auto" latinLnBrk="0" hangingPunct="1">
              <a:lnSpc>
                <a:spcPts val="1480"/>
              </a:lnSpc>
              <a:spcBef>
                <a:spcPts val="1000"/>
              </a:spcBef>
              <a:spcAft>
                <a:spcPts val="0"/>
              </a:spcAft>
              <a:buClrTx/>
              <a:buSzTx/>
              <a:buFont typeface="Arial" panose="020B0604020202020204" pitchFamily="34" charset="0"/>
              <a:buNone/>
              <a:tabLst/>
              <a:defRPr/>
            </a:pPr>
            <a:r>
              <a:rPr lang="en-GB" dirty="0"/>
              <a:t>Title lorem </a:t>
            </a:r>
            <a:r>
              <a:rPr lang="en-GB" dirty="0" err="1"/>
              <a:t>ipsumTitle</a:t>
            </a:r>
            <a:r>
              <a:rPr lang="en-GB" dirty="0"/>
              <a:t> lorem </a:t>
            </a:r>
            <a:r>
              <a:rPr lang="en-GB" dirty="0" err="1"/>
              <a:t>ipsumTitle</a:t>
            </a:r>
            <a:r>
              <a:rPr lang="en-GB" dirty="0"/>
              <a:t> lorem ipsum</a:t>
            </a:r>
            <a:endParaRPr lang="en-RO" dirty="0"/>
          </a:p>
        </p:txBody>
      </p:sp>
      <p:sp>
        <p:nvSpPr>
          <p:cNvPr id="33" name="Text Placeholder 10">
            <a:extLst>
              <a:ext uri="{FF2B5EF4-FFF2-40B4-BE49-F238E27FC236}">
                <a16:creationId xmlns:a16="http://schemas.microsoft.com/office/drawing/2014/main" id="{ECC82770-8DCE-0BCC-9DC5-3CA3D06600AB}"/>
              </a:ext>
            </a:extLst>
          </p:cNvPr>
          <p:cNvSpPr>
            <a:spLocks noGrp="1"/>
          </p:cNvSpPr>
          <p:nvPr>
            <p:ph type="body" sz="quarter" idx="15" hasCustomPrompt="1"/>
          </p:nvPr>
        </p:nvSpPr>
        <p:spPr>
          <a:xfrm>
            <a:off x="1256716" y="2708921"/>
            <a:ext cx="2690820" cy="3042951"/>
          </a:xfrm>
          <a:prstGeom prst="rect">
            <a:avLst/>
          </a:prstGeom>
        </p:spPr>
        <p:txBody>
          <a:bodyPr/>
          <a:lstStyle>
            <a:lvl1pPr marL="171459" indent="-171459">
              <a:lnSpc>
                <a:spcPct val="100000"/>
              </a:lnSpc>
              <a:buFont typeface="Arial" panose="020B0604020202020204" pitchFamily="34" charset="0"/>
              <a:buChar char="•"/>
              <a:defRPr sz="1200" b="0">
                <a:solidFill>
                  <a:schemeClr val="bg1">
                    <a:lumMod val="95000"/>
                  </a:schemeClr>
                </a:solidFill>
                <a:latin typeface="Euclid Circular A" panose="020B0504000000000000" pitchFamily="34" charset="77"/>
                <a:ea typeface="Euclid Circular A" panose="020B0504000000000000" pitchFamily="34" charset="77"/>
              </a:defRPr>
            </a:lvl1pPr>
          </a:lstStyle>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en-RO" dirty="0"/>
          </a:p>
          <a:p>
            <a:pPr lvl="0"/>
            <a:endParaRPr lang="en-RO" dirty="0"/>
          </a:p>
        </p:txBody>
      </p:sp>
      <p:sp>
        <p:nvSpPr>
          <p:cNvPr id="35" name="Text Placeholder 10">
            <a:extLst>
              <a:ext uri="{FF2B5EF4-FFF2-40B4-BE49-F238E27FC236}">
                <a16:creationId xmlns:a16="http://schemas.microsoft.com/office/drawing/2014/main" id="{D5AC31CB-FB52-BB75-0983-672E4934906A}"/>
              </a:ext>
            </a:extLst>
          </p:cNvPr>
          <p:cNvSpPr>
            <a:spLocks noGrp="1"/>
          </p:cNvSpPr>
          <p:nvPr>
            <p:ph type="body" sz="quarter" idx="17" hasCustomPrompt="1"/>
          </p:nvPr>
        </p:nvSpPr>
        <p:spPr>
          <a:xfrm>
            <a:off x="4842368" y="2708921"/>
            <a:ext cx="2690820" cy="3042951"/>
          </a:xfrm>
          <a:prstGeom prst="rect">
            <a:avLst/>
          </a:prstGeom>
        </p:spPr>
        <p:txBody>
          <a:bodyPr/>
          <a:lstStyle>
            <a:lvl1pPr marL="171459" indent="-171459">
              <a:lnSpc>
                <a:spcPct val="100000"/>
              </a:lnSpc>
              <a:buFont typeface="Arial" panose="020B0604020202020204" pitchFamily="34" charset="0"/>
              <a:buChar char="•"/>
              <a:defRPr sz="1200" b="0">
                <a:solidFill>
                  <a:schemeClr val="bg1">
                    <a:lumMod val="95000"/>
                  </a:schemeClr>
                </a:solidFill>
                <a:latin typeface="Euclid Circular A" panose="020B0504000000000000" pitchFamily="34" charset="77"/>
                <a:ea typeface="Euclid Circular A" panose="020B0504000000000000" pitchFamily="34" charset="77"/>
              </a:defRPr>
            </a:lvl1pPr>
          </a:lstStyle>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en-RO" dirty="0"/>
          </a:p>
          <a:p>
            <a:pPr lvl="0"/>
            <a:endParaRPr lang="en-RO" dirty="0"/>
          </a:p>
        </p:txBody>
      </p:sp>
      <p:sp>
        <p:nvSpPr>
          <p:cNvPr id="37" name="Text Placeholder 10">
            <a:extLst>
              <a:ext uri="{FF2B5EF4-FFF2-40B4-BE49-F238E27FC236}">
                <a16:creationId xmlns:a16="http://schemas.microsoft.com/office/drawing/2014/main" id="{167FB202-EAFD-981D-CAEC-21897D19F3E5}"/>
              </a:ext>
            </a:extLst>
          </p:cNvPr>
          <p:cNvSpPr>
            <a:spLocks noGrp="1"/>
          </p:cNvSpPr>
          <p:nvPr>
            <p:ph type="body" sz="quarter" idx="19" hasCustomPrompt="1"/>
          </p:nvPr>
        </p:nvSpPr>
        <p:spPr>
          <a:xfrm>
            <a:off x="8428020" y="2708921"/>
            <a:ext cx="2690820" cy="3042951"/>
          </a:xfrm>
          <a:prstGeom prst="rect">
            <a:avLst/>
          </a:prstGeom>
        </p:spPr>
        <p:txBody>
          <a:bodyPr/>
          <a:lstStyle>
            <a:lvl1pPr marL="171459" indent="-171459">
              <a:lnSpc>
                <a:spcPct val="100000"/>
              </a:lnSpc>
              <a:buFont typeface="Arial" panose="020B0604020202020204" pitchFamily="34" charset="0"/>
              <a:buChar char="•"/>
              <a:defRPr sz="1200" b="0">
                <a:solidFill>
                  <a:schemeClr val="bg1">
                    <a:lumMod val="95000"/>
                  </a:schemeClr>
                </a:solidFill>
                <a:latin typeface="Euclid Circular A" panose="020B0504000000000000" pitchFamily="34" charset="77"/>
                <a:ea typeface="Euclid Circular A" panose="020B0504000000000000" pitchFamily="34" charset="77"/>
              </a:defRPr>
            </a:lvl1pPr>
          </a:lstStyle>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en-RO" dirty="0"/>
          </a:p>
          <a:p>
            <a:pPr lvl="0"/>
            <a:endParaRPr lang="en-RO" dirty="0"/>
          </a:p>
        </p:txBody>
      </p:sp>
      <p:sp>
        <p:nvSpPr>
          <p:cNvPr id="40" name="Text Placeholder 10">
            <a:extLst>
              <a:ext uri="{FF2B5EF4-FFF2-40B4-BE49-F238E27FC236}">
                <a16:creationId xmlns:a16="http://schemas.microsoft.com/office/drawing/2014/main" id="{DCC522E9-27F0-86FC-7716-D991E7D8094D}"/>
              </a:ext>
            </a:extLst>
          </p:cNvPr>
          <p:cNvSpPr>
            <a:spLocks noGrp="1"/>
          </p:cNvSpPr>
          <p:nvPr>
            <p:ph type="body" sz="quarter" idx="22" hasCustomPrompt="1"/>
          </p:nvPr>
        </p:nvSpPr>
        <p:spPr>
          <a:xfrm>
            <a:off x="1247000" y="1484785"/>
            <a:ext cx="2690820" cy="329268"/>
          </a:xfrm>
          <a:prstGeom prst="rect">
            <a:avLst/>
          </a:prstGeom>
        </p:spPr>
        <p:txBody>
          <a:bodyPr/>
          <a:lstStyle>
            <a:lvl1pPr marL="0" indent="0">
              <a:lnSpc>
                <a:spcPts val="1480"/>
              </a:lnSpc>
              <a:buNone/>
              <a:defRPr sz="1600" b="1">
                <a:solidFill>
                  <a:schemeClr val="tx1"/>
                </a:solidFill>
                <a:latin typeface="Euclid Circular A" panose="020B0504000000000000" pitchFamily="34" charset="77"/>
                <a:ea typeface="Euclid Circular A" panose="020B0504000000000000" pitchFamily="34" charset="77"/>
              </a:defRPr>
            </a:lvl1pPr>
          </a:lstStyle>
          <a:p>
            <a:pPr lvl="0"/>
            <a:r>
              <a:rPr lang="en-GB" dirty="0"/>
              <a:t>Title lorem ipsum</a:t>
            </a:r>
            <a:endParaRPr lang="en-RO" dirty="0"/>
          </a:p>
        </p:txBody>
      </p:sp>
      <p:sp>
        <p:nvSpPr>
          <p:cNvPr id="41" name="Text Placeholder 10">
            <a:extLst>
              <a:ext uri="{FF2B5EF4-FFF2-40B4-BE49-F238E27FC236}">
                <a16:creationId xmlns:a16="http://schemas.microsoft.com/office/drawing/2014/main" id="{AF3E3906-2EDE-4F79-D435-55861327748A}"/>
              </a:ext>
            </a:extLst>
          </p:cNvPr>
          <p:cNvSpPr>
            <a:spLocks noGrp="1"/>
          </p:cNvSpPr>
          <p:nvPr>
            <p:ph type="body" sz="quarter" idx="23" hasCustomPrompt="1"/>
          </p:nvPr>
        </p:nvSpPr>
        <p:spPr>
          <a:xfrm>
            <a:off x="4814604" y="1484785"/>
            <a:ext cx="2690820" cy="329268"/>
          </a:xfrm>
          <a:prstGeom prst="rect">
            <a:avLst/>
          </a:prstGeom>
        </p:spPr>
        <p:txBody>
          <a:bodyPr/>
          <a:lstStyle>
            <a:lvl1pPr marL="0" indent="0">
              <a:lnSpc>
                <a:spcPts val="1480"/>
              </a:lnSpc>
              <a:buNone/>
              <a:defRPr sz="1600" b="1">
                <a:solidFill>
                  <a:schemeClr val="tx1"/>
                </a:solidFill>
                <a:latin typeface="Euclid Circular A" panose="020B0504000000000000" pitchFamily="34" charset="77"/>
                <a:ea typeface="Euclid Circular A" panose="020B0504000000000000" pitchFamily="34" charset="77"/>
              </a:defRPr>
            </a:lvl1pPr>
          </a:lstStyle>
          <a:p>
            <a:pPr lvl="0"/>
            <a:r>
              <a:rPr lang="en-GB" dirty="0"/>
              <a:t>Title lorem ipsum</a:t>
            </a:r>
            <a:endParaRPr lang="en-RO" dirty="0"/>
          </a:p>
        </p:txBody>
      </p:sp>
      <p:sp>
        <p:nvSpPr>
          <p:cNvPr id="42" name="Text Placeholder 10">
            <a:extLst>
              <a:ext uri="{FF2B5EF4-FFF2-40B4-BE49-F238E27FC236}">
                <a16:creationId xmlns:a16="http://schemas.microsoft.com/office/drawing/2014/main" id="{0CCB082B-3DF8-9728-44A9-54C049F232CF}"/>
              </a:ext>
            </a:extLst>
          </p:cNvPr>
          <p:cNvSpPr>
            <a:spLocks noGrp="1"/>
          </p:cNvSpPr>
          <p:nvPr>
            <p:ph type="body" sz="quarter" idx="24" hasCustomPrompt="1"/>
          </p:nvPr>
        </p:nvSpPr>
        <p:spPr>
          <a:xfrm>
            <a:off x="8400256" y="1484785"/>
            <a:ext cx="2690820" cy="329268"/>
          </a:xfrm>
          <a:prstGeom prst="rect">
            <a:avLst/>
          </a:prstGeom>
        </p:spPr>
        <p:txBody>
          <a:bodyPr/>
          <a:lstStyle>
            <a:lvl1pPr marL="0" indent="0">
              <a:lnSpc>
                <a:spcPts val="1480"/>
              </a:lnSpc>
              <a:buNone/>
              <a:defRPr sz="1600" b="1">
                <a:solidFill>
                  <a:schemeClr val="tx1"/>
                </a:solidFill>
                <a:latin typeface="Euclid Circular A" panose="020B0504000000000000" pitchFamily="34" charset="77"/>
                <a:ea typeface="Euclid Circular A" panose="020B0504000000000000" pitchFamily="34" charset="77"/>
              </a:defRPr>
            </a:lvl1pPr>
          </a:lstStyle>
          <a:p>
            <a:pPr lvl="0"/>
            <a:r>
              <a:rPr lang="en-GB" dirty="0"/>
              <a:t>Title lorem ipsum</a:t>
            </a:r>
            <a:endParaRPr lang="en-RO" dirty="0"/>
          </a:p>
        </p:txBody>
      </p:sp>
      <p:sp>
        <p:nvSpPr>
          <p:cNvPr id="43" name="Text Placeholder 10">
            <a:extLst>
              <a:ext uri="{FF2B5EF4-FFF2-40B4-BE49-F238E27FC236}">
                <a16:creationId xmlns:a16="http://schemas.microsoft.com/office/drawing/2014/main" id="{B943A0A1-1F1B-2A18-6338-3E9E69121095}"/>
              </a:ext>
            </a:extLst>
          </p:cNvPr>
          <p:cNvSpPr>
            <a:spLocks noGrp="1"/>
          </p:cNvSpPr>
          <p:nvPr>
            <p:ph type="body" sz="quarter" idx="25" hasCustomPrompt="1"/>
          </p:nvPr>
        </p:nvSpPr>
        <p:spPr>
          <a:xfrm>
            <a:off x="4829352" y="1964547"/>
            <a:ext cx="2690820" cy="527931"/>
          </a:xfrm>
          <a:prstGeom prst="rect">
            <a:avLst/>
          </a:prstGeom>
        </p:spPr>
        <p:txBody>
          <a:bodyPr/>
          <a:lstStyle>
            <a:lvl1pPr marL="0" indent="0">
              <a:lnSpc>
                <a:spcPts val="1680"/>
              </a:lnSpc>
              <a:buNone/>
              <a:defRPr sz="1400" b="0">
                <a:solidFill>
                  <a:srgbClr val="39AE70"/>
                </a:solidFill>
                <a:latin typeface="Euclid Circular A" panose="020B0504000000000000" pitchFamily="34" charset="77"/>
                <a:ea typeface="Euclid Circular A" panose="020B0504000000000000" pitchFamily="34" charset="77"/>
              </a:defRPr>
            </a:lvl1pPr>
          </a:lstStyle>
          <a:p>
            <a:pPr marL="0" marR="0" lvl="0" indent="0" algn="l" defTabSz="914446" rtl="0" eaLnBrk="1" fontAlgn="auto" latinLnBrk="0" hangingPunct="1">
              <a:lnSpc>
                <a:spcPts val="1480"/>
              </a:lnSpc>
              <a:spcBef>
                <a:spcPts val="1000"/>
              </a:spcBef>
              <a:spcAft>
                <a:spcPts val="0"/>
              </a:spcAft>
              <a:buClrTx/>
              <a:buSzTx/>
              <a:buFont typeface="Arial" panose="020B0604020202020204" pitchFamily="34" charset="0"/>
              <a:buNone/>
              <a:tabLst/>
              <a:defRPr/>
            </a:pPr>
            <a:r>
              <a:rPr lang="en-GB" dirty="0"/>
              <a:t>Title lorem </a:t>
            </a:r>
            <a:r>
              <a:rPr lang="en-GB" dirty="0" err="1"/>
              <a:t>ipsumTitle</a:t>
            </a:r>
            <a:r>
              <a:rPr lang="en-GB" dirty="0"/>
              <a:t> lorem </a:t>
            </a:r>
            <a:r>
              <a:rPr lang="en-GB" dirty="0" err="1"/>
              <a:t>ipsumTitle</a:t>
            </a:r>
            <a:r>
              <a:rPr lang="en-GB" dirty="0"/>
              <a:t> lorem ipsum</a:t>
            </a:r>
            <a:endParaRPr lang="en-RO" dirty="0"/>
          </a:p>
        </p:txBody>
      </p:sp>
      <p:sp>
        <p:nvSpPr>
          <p:cNvPr id="44" name="Text Placeholder 10">
            <a:extLst>
              <a:ext uri="{FF2B5EF4-FFF2-40B4-BE49-F238E27FC236}">
                <a16:creationId xmlns:a16="http://schemas.microsoft.com/office/drawing/2014/main" id="{80064C83-7D9E-2B90-1A0E-1994D39C3B15}"/>
              </a:ext>
            </a:extLst>
          </p:cNvPr>
          <p:cNvSpPr>
            <a:spLocks noGrp="1"/>
          </p:cNvSpPr>
          <p:nvPr>
            <p:ph type="body" sz="quarter" idx="26" hasCustomPrompt="1"/>
          </p:nvPr>
        </p:nvSpPr>
        <p:spPr>
          <a:xfrm>
            <a:off x="8415004" y="1964547"/>
            <a:ext cx="2690820" cy="527931"/>
          </a:xfrm>
          <a:prstGeom prst="rect">
            <a:avLst/>
          </a:prstGeom>
        </p:spPr>
        <p:txBody>
          <a:bodyPr/>
          <a:lstStyle>
            <a:lvl1pPr marL="0" indent="0">
              <a:lnSpc>
                <a:spcPts val="1680"/>
              </a:lnSpc>
              <a:buNone/>
              <a:defRPr sz="1400" b="0">
                <a:solidFill>
                  <a:srgbClr val="39AE70"/>
                </a:solidFill>
                <a:latin typeface="Euclid Circular A" panose="020B0504000000000000" pitchFamily="34" charset="77"/>
                <a:ea typeface="Euclid Circular A" panose="020B0504000000000000" pitchFamily="34" charset="77"/>
              </a:defRPr>
            </a:lvl1pPr>
          </a:lstStyle>
          <a:p>
            <a:pPr marL="0" marR="0" lvl="0" indent="0" algn="l" defTabSz="914446" rtl="0" eaLnBrk="1" fontAlgn="auto" latinLnBrk="0" hangingPunct="1">
              <a:lnSpc>
                <a:spcPts val="1480"/>
              </a:lnSpc>
              <a:spcBef>
                <a:spcPts val="1000"/>
              </a:spcBef>
              <a:spcAft>
                <a:spcPts val="0"/>
              </a:spcAft>
              <a:buClrTx/>
              <a:buSzTx/>
              <a:buFont typeface="Arial" panose="020B0604020202020204" pitchFamily="34" charset="0"/>
              <a:buNone/>
              <a:tabLst/>
              <a:defRPr/>
            </a:pPr>
            <a:r>
              <a:rPr lang="en-GB" dirty="0"/>
              <a:t>Title lorem </a:t>
            </a:r>
            <a:r>
              <a:rPr lang="en-GB" dirty="0" err="1"/>
              <a:t>ipsumTitle</a:t>
            </a:r>
            <a:r>
              <a:rPr lang="en-GB" dirty="0"/>
              <a:t> lorem </a:t>
            </a:r>
            <a:r>
              <a:rPr lang="en-GB" dirty="0" err="1"/>
              <a:t>ipsumTitle</a:t>
            </a:r>
            <a:r>
              <a:rPr lang="en-GB" dirty="0"/>
              <a:t> lorem ipsum</a:t>
            </a:r>
            <a:endParaRPr lang="en-RO" dirty="0"/>
          </a:p>
        </p:txBody>
      </p:sp>
      <p:sp>
        <p:nvSpPr>
          <p:cNvPr id="2" name="TextBox 1">
            <a:extLst>
              <a:ext uri="{FF2B5EF4-FFF2-40B4-BE49-F238E27FC236}">
                <a16:creationId xmlns:a16="http://schemas.microsoft.com/office/drawing/2014/main" id="{A2EDD98D-7818-9639-1A54-74783E4E9A92}"/>
              </a:ext>
            </a:extLst>
          </p:cNvPr>
          <p:cNvSpPr txBox="1"/>
          <p:nvPr userDrawn="1"/>
        </p:nvSpPr>
        <p:spPr>
          <a:xfrm>
            <a:off x="1099337" y="6403791"/>
            <a:ext cx="2652859" cy="217175"/>
          </a:xfrm>
          <a:prstGeom prst="rect">
            <a:avLst/>
          </a:prstGeom>
          <a:noFill/>
        </p:spPr>
        <p:txBody>
          <a:bodyPr wrap="square" rtlCol="0">
            <a:spAutoFit/>
          </a:bodyPr>
          <a:lstStyle/>
          <a:p>
            <a:pPr marL="0" marR="0" lvl="0" indent="0" algn="l" defTabSz="914446"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300" normalizeH="0" baseline="0" noProof="0" dirty="0">
                <a:ln>
                  <a:noFill/>
                </a:ln>
                <a:solidFill>
                  <a:schemeClr val="tx1">
                    <a:lumMod val="95000"/>
                    <a:lumOff val="5000"/>
                  </a:schemeClr>
                </a:solidFill>
                <a:effectLst/>
                <a:uLnTx/>
                <a:uFillTx/>
                <a:latin typeface="Euclid Circular A" panose="020B0504000000000000" pitchFamily="34" charset="77"/>
                <a:ea typeface="Euclid Circular A" panose="020B0504000000000000" pitchFamily="34" charset="77"/>
                <a:cs typeface="+mn-cs"/>
              </a:rPr>
              <a:t>LOREM IPSUM_</a:t>
            </a:r>
            <a:r>
              <a:rPr kumimoji="0" lang="en-US"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rPr>
              <a:t>2023</a:t>
            </a:r>
            <a:endParaRPr kumimoji="0" lang="en-RO"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endParaRPr>
          </a:p>
        </p:txBody>
      </p:sp>
      <p:pic>
        <p:nvPicPr>
          <p:cNvPr id="3" name="Picture 2">
            <a:extLst>
              <a:ext uri="{FF2B5EF4-FFF2-40B4-BE49-F238E27FC236}">
                <a16:creationId xmlns:a16="http://schemas.microsoft.com/office/drawing/2014/main" id="{DBBFA848-EAED-E108-D0E7-148FA6735883}"/>
              </a:ext>
            </a:extLst>
          </p:cNvPr>
          <p:cNvPicPr>
            <a:picLocks noChangeAspect="1"/>
          </p:cNvPicPr>
          <p:nvPr userDrawn="1"/>
        </p:nvPicPr>
        <p:blipFill>
          <a:blip r:embed="rId2"/>
          <a:srcRect/>
          <a:stretch/>
        </p:blipFill>
        <p:spPr>
          <a:xfrm>
            <a:off x="338436" y="6307056"/>
            <a:ext cx="711822" cy="404683"/>
          </a:xfrm>
          <a:prstGeom prst="rect">
            <a:avLst/>
          </a:prstGeom>
        </p:spPr>
      </p:pic>
    </p:spTree>
    <p:extLst>
      <p:ext uri="{BB962C8B-B14F-4D97-AF65-F5344CB8AC3E}">
        <p14:creationId xmlns:p14="http://schemas.microsoft.com/office/powerpoint/2010/main" val="3729005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39AE70"/>
        </a:solidFill>
        <a:effectLst/>
      </p:bgPr>
    </p:bg>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5F1B50F3-A88F-92A6-2C05-836A751D467F}"/>
              </a:ext>
            </a:extLst>
          </p:cNvPr>
          <p:cNvSpPr>
            <a:spLocks noGrp="1"/>
          </p:cNvSpPr>
          <p:nvPr>
            <p:ph type="body" sz="quarter" idx="10" hasCustomPrompt="1"/>
          </p:nvPr>
        </p:nvSpPr>
        <p:spPr>
          <a:xfrm>
            <a:off x="1040524" y="2110664"/>
            <a:ext cx="6511160" cy="1625764"/>
          </a:xfrm>
          <a:prstGeom prst="rect">
            <a:avLst/>
          </a:prstGeom>
        </p:spPr>
        <p:txBody>
          <a:bodyPr/>
          <a:lstStyle>
            <a:lvl1pPr marL="0" indent="0">
              <a:lnSpc>
                <a:spcPts val="5200"/>
              </a:lnSpc>
              <a:buNone/>
              <a:defRPr sz="5400" b="1">
                <a:solidFill>
                  <a:schemeClr val="bg1"/>
                </a:solidFill>
                <a:latin typeface="Euclid Circular A" panose="020B0504000000000000" pitchFamily="34" charset="77"/>
                <a:ea typeface="Euclid Circular A" panose="020B0504000000000000" pitchFamily="34" charset="77"/>
              </a:defRPr>
            </a:lvl1pPr>
          </a:lstStyle>
          <a:p>
            <a:pPr lvl="0"/>
            <a:r>
              <a:rPr lang="en-GB" dirty="0"/>
              <a:t>V1 Slide de capitol</a:t>
            </a:r>
          </a:p>
          <a:p>
            <a:pPr lvl="0"/>
            <a:r>
              <a:rPr lang="en-GB" dirty="0"/>
              <a:t>V1 Slide de capitol</a:t>
            </a:r>
            <a:endParaRPr lang="en-RO" dirty="0"/>
          </a:p>
        </p:txBody>
      </p:sp>
      <p:sp>
        <p:nvSpPr>
          <p:cNvPr id="20" name="Text Placeholder 19">
            <a:extLst>
              <a:ext uri="{FF2B5EF4-FFF2-40B4-BE49-F238E27FC236}">
                <a16:creationId xmlns:a16="http://schemas.microsoft.com/office/drawing/2014/main" id="{68EDF620-6569-3B0F-0DBF-3784F52FEE2D}"/>
              </a:ext>
            </a:extLst>
          </p:cNvPr>
          <p:cNvSpPr>
            <a:spLocks noGrp="1"/>
          </p:cNvSpPr>
          <p:nvPr>
            <p:ph type="body" sz="quarter" idx="13" hasCustomPrompt="1"/>
          </p:nvPr>
        </p:nvSpPr>
        <p:spPr>
          <a:xfrm>
            <a:off x="1071563" y="3768507"/>
            <a:ext cx="6480120" cy="2366823"/>
          </a:xfrm>
          <a:prstGeom prst="rect">
            <a:avLst/>
          </a:prstGeom>
        </p:spPr>
        <p:txBody>
          <a:bodyPr/>
          <a:lstStyle>
            <a:lvl1pPr marL="0" indent="0">
              <a:lnSpc>
                <a:spcPts val="2000"/>
              </a:lnSpc>
              <a:buNone/>
              <a:defRPr sz="1800">
                <a:latin typeface="Euclid Circular A" panose="020B0504000000000000" pitchFamily="34" charset="77"/>
                <a:ea typeface="Euclid Circular A" panose="020B0504000000000000" pitchFamily="34" charset="77"/>
              </a:defRPr>
            </a:lvl1pPr>
          </a:lstStyle>
          <a:p>
            <a:pPr lvl="0"/>
            <a:r>
              <a:rPr lang="en-GB" dirty="0"/>
              <a:t>Secondary title text Lorem ipsum Integer </a:t>
            </a:r>
            <a:r>
              <a:rPr lang="en-GB" dirty="0" err="1"/>
              <a:t>rutrum</a:t>
            </a:r>
            <a:r>
              <a:rPr lang="en-GB" dirty="0"/>
              <a:t>, </a:t>
            </a:r>
            <a:r>
              <a:rPr lang="en-GB" dirty="0" err="1"/>
              <a:t>justo</a:t>
            </a:r>
            <a:r>
              <a:rPr lang="en-GB" dirty="0"/>
              <a:t> </a:t>
            </a:r>
            <a:r>
              <a:rPr lang="en-GB" dirty="0" err="1"/>
              <a:t>sed</a:t>
            </a:r>
            <a:r>
              <a:rPr lang="en-GB" dirty="0"/>
              <a:t> semper </a:t>
            </a:r>
            <a:r>
              <a:rPr lang="en-GB" dirty="0" err="1"/>
              <a:t>facilisis</a:t>
            </a:r>
            <a:r>
              <a:rPr lang="en-GB" dirty="0"/>
              <a:t>, </a:t>
            </a:r>
            <a:r>
              <a:rPr lang="en-GB" dirty="0" err="1"/>
              <a:t>justo</a:t>
            </a:r>
            <a:r>
              <a:rPr lang="en-GB" dirty="0"/>
              <a:t> mi </a:t>
            </a:r>
            <a:r>
              <a:rPr lang="en-GB" dirty="0" err="1"/>
              <a:t>aliquet</a:t>
            </a:r>
            <a:r>
              <a:rPr lang="en-GB" dirty="0"/>
              <a:t>.</a:t>
            </a:r>
          </a:p>
          <a:p>
            <a:pPr lvl="0"/>
            <a:r>
              <a:rPr lang="en-GB" dirty="0"/>
              <a:t>Secondary title text Lorem ipsum Integer </a:t>
            </a:r>
            <a:r>
              <a:rPr lang="en-GB" dirty="0" err="1"/>
              <a:t>rutrum</a:t>
            </a:r>
            <a:r>
              <a:rPr lang="en-GB" dirty="0"/>
              <a:t>, </a:t>
            </a:r>
            <a:r>
              <a:rPr lang="en-GB" dirty="0" err="1"/>
              <a:t>justo</a:t>
            </a:r>
            <a:r>
              <a:rPr lang="en-GB" dirty="0"/>
              <a:t> </a:t>
            </a:r>
            <a:r>
              <a:rPr lang="en-GB" dirty="0" err="1"/>
              <a:t>sed</a:t>
            </a:r>
            <a:r>
              <a:rPr lang="en-GB" dirty="0"/>
              <a:t> semper </a:t>
            </a:r>
            <a:r>
              <a:rPr lang="en-GB" dirty="0" err="1"/>
              <a:t>facilisis</a:t>
            </a:r>
            <a:r>
              <a:rPr lang="en-GB" dirty="0"/>
              <a:t>, </a:t>
            </a:r>
            <a:r>
              <a:rPr lang="en-GB" dirty="0" err="1"/>
              <a:t>justo</a:t>
            </a:r>
            <a:r>
              <a:rPr lang="en-GB" dirty="0"/>
              <a:t> mi </a:t>
            </a:r>
            <a:r>
              <a:rPr lang="en-GB" dirty="0" err="1"/>
              <a:t>aliquet</a:t>
            </a:r>
            <a:r>
              <a:rPr lang="en-GB" dirty="0"/>
              <a:t>. </a:t>
            </a:r>
            <a:endParaRPr lang="en-RO" dirty="0"/>
          </a:p>
        </p:txBody>
      </p:sp>
      <p:pic>
        <p:nvPicPr>
          <p:cNvPr id="33" name="Picture 32">
            <a:extLst>
              <a:ext uri="{FF2B5EF4-FFF2-40B4-BE49-F238E27FC236}">
                <a16:creationId xmlns:a16="http://schemas.microsoft.com/office/drawing/2014/main" id="{43FE47E4-19B5-FFAE-A137-E9BD009A9669}"/>
              </a:ext>
            </a:extLst>
          </p:cNvPr>
          <p:cNvPicPr>
            <a:picLocks noChangeAspect="1"/>
          </p:cNvPicPr>
          <p:nvPr userDrawn="1"/>
        </p:nvPicPr>
        <p:blipFill rotWithShape="1">
          <a:blip r:embed="rId2"/>
          <a:srcRect l="1" r="41927"/>
          <a:stretch/>
        </p:blipFill>
        <p:spPr>
          <a:xfrm>
            <a:off x="9985768" y="513170"/>
            <a:ext cx="2206233" cy="5757002"/>
          </a:xfrm>
          <a:prstGeom prst="rect">
            <a:avLst/>
          </a:prstGeom>
        </p:spPr>
      </p:pic>
      <p:pic>
        <p:nvPicPr>
          <p:cNvPr id="34" name="Picture 33">
            <a:extLst>
              <a:ext uri="{FF2B5EF4-FFF2-40B4-BE49-F238E27FC236}">
                <a16:creationId xmlns:a16="http://schemas.microsoft.com/office/drawing/2014/main" id="{D06CDEB2-5FAB-ED01-BF87-64E8B67FDE54}"/>
              </a:ext>
            </a:extLst>
          </p:cNvPr>
          <p:cNvPicPr>
            <a:picLocks noChangeAspect="1"/>
          </p:cNvPicPr>
          <p:nvPr userDrawn="1"/>
        </p:nvPicPr>
        <p:blipFill rotWithShape="1">
          <a:blip r:embed="rId3"/>
          <a:srcRect b="29999"/>
          <a:stretch/>
        </p:blipFill>
        <p:spPr>
          <a:xfrm>
            <a:off x="9594424" y="3053442"/>
            <a:ext cx="2275322" cy="3804558"/>
          </a:xfrm>
          <a:prstGeom prst="rect">
            <a:avLst/>
          </a:prstGeom>
        </p:spPr>
      </p:pic>
      <p:pic>
        <p:nvPicPr>
          <p:cNvPr id="35" name="Picture 34">
            <a:extLst>
              <a:ext uri="{FF2B5EF4-FFF2-40B4-BE49-F238E27FC236}">
                <a16:creationId xmlns:a16="http://schemas.microsoft.com/office/drawing/2014/main" id="{FB0C1796-CF52-3504-66D8-E2B8F5424F34}"/>
              </a:ext>
            </a:extLst>
          </p:cNvPr>
          <p:cNvPicPr>
            <a:picLocks noChangeAspect="1"/>
          </p:cNvPicPr>
          <p:nvPr userDrawn="1"/>
        </p:nvPicPr>
        <p:blipFill rotWithShape="1">
          <a:blip r:embed="rId4"/>
          <a:srcRect b="19557"/>
          <a:stretch/>
        </p:blipFill>
        <p:spPr>
          <a:xfrm>
            <a:off x="6113212" y="2492326"/>
            <a:ext cx="3444634" cy="4365675"/>
          </a:xfrm>
          <a:prstGeom prst="rect">
            <a:avLst/>
          </a:prstGeom>
        </p:spPr>
      </p:pic>
      <p:sp>
        <p:nvSpPr>
          <p:cNvPr id="38" name="TextBox 37">
            <a:extLst>
              <a:ext uri="{FF2B5EF4-FFF2-40B4-BE49-F238E27FC236}">
                <a16:creationId xmlns:a16="http://schemas.microsoft.com/office/drawing/2014/main" id="{8D7AAF70-C1BD-ACE7-D283-971F4B98973E}"/>
              </a:ext>
            </a:extLst>
          </p:cNvPr>
          <p:cNvSpPr txBox="1"/>
          <p:nvPr userDrawn="1"/>
        </p:nvSpPr>
        <p:spPr>
          <a:xfrm>
            <a:off x="1099337" y="6403791"/>
            <a:ext cx="2652859" cy="217175"/>
          </a:xfrm>
          <a:prstGeom prst="rect">
            <a:avLst/>
          </a:prstGeom>
          <a:noFill/>
        </p:spPr>
        <p:txBody>
          <a:bodyPr wrap="square" rtlCol="0">
            <a:spAutoFit/>
          </a:bodyPr>
          <a:lstStyle/>
          <a:p>
            <a:pPr marL="0" marR="0" lvl="0" indent="0" algn="l" defTabSz="914446"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300" normalizeH="0" baseline="0" noProof="0" dirty="0">
                <a:ln>
                  <a:noFill/>
                </a:ln>
                <a:solidFill>
                  <a:schemeClr val="tx1">
                    <a:lumMod val="95000"/>
                    <a:lumOff val="5000"/>
                  </a:schemeClr>
                </a:solidFill>
                <a:effectLst/>
                <a:uLnTx/>
                <a:uFillTx/>
                <a:latin typeface="Euclid Circular A" panose="020B0504000000000000" pitchFamily="34" charset="77"/>
                <a:ea typeface="Euclid Circular A" panose="020B0504000000000000" pitchFamily="34" charset="77"/>
                <a:cs typeface="+mn-cs"/>
              </a:rPr>
              <a:t>LOREM IPSUM_</a:t>
            </a:r>
            <a:r>
              <a:rPr kumimoji="0" lang="en-US" sz="1000" b="0" i="0" u="none" strike="noStrike" kern="1200" cap="none" spc="300" normalizeH="0" baseline="0" noProof="0" dirty="0">
                <a:ln>
                  <a:noFill/>
                </a:ln>
                <a:solidFill>
                  <a:prstClr val="white"/>
                </a:solidFill>
                <a:effectLst/>
                <a:uLnTx/>
                <a:uFillTx/>
                <a:latin typeface="Euclid Circular A" panose="020B0504000000000000" pitchFamily="34" charset="77"/>
                <a:ea typeface="Euclid Circular A" panose="020B0504000000000000" pitchFamily="34" charset="77"/>
                <a:cs typeface="+mn-cs"/>
              </a:rPr>
              <a:t>2023</a:t>
            </a:r>
            <a:endParaRPr kumimoji="0" lang="en-RO" sz="1000" b="0" i="0" u="none" strike="noStrike" kern="1200" cap="none" spc="300" normalizeH="0" baseline="0" noProof="0" dirty="0">
              <a:ln>
                <a:noFill/>
              </a:ln>
              <a:solidFill>
                <a:prstClr val="white"/>
              </a:solidFill>
              <a:effectLst/>
              <a:uLnTx/>
              <a:uFillTx/>
              <a:latin typeface="Euclid Circular A" panose="020B0504000000000000" pitchFamily="34" charset="77"/>
              <a:ea typeface="Euclid Circular A" panose="020B0504000000000000" pitchFamily="34" charset="77"/>
              <a:cs typeface="+mn-cs"/>
            </a:endParaRPr>
          </a:p>
        </p:txBody>
      </p:sp>
      <p:pic>
        <p:nvPicPr>
          <p:cNvPr id="39" name="Picture 38">
            <a:extLst>
              <a:ext uri="{FF2B5EF4-FFF2-40B4-BE49-F238E27FC236}">
                <a16:creationId xmlns:a16="http://schemas.microsoft.com/office/drawing/2014/main" id="{CD58EF3E-FC69-97A5-839A-05FC8DA07CCA}"/>
              </a:ext>
            </a:extLst>
          </p:cNvPr>
          <p:cNvPicPr>
            <a:picLocks noChangeAspect="1"/>
          </p:cNvPicPr>
          <p:nvPr userDrawn="1"/>
        </p:nvPicPr>
        <p:blipFill>
          <a:blip r:embed="rId5"/>
          <a:srcRect/>
          <a:stretch/>
        </p:blipFill>
        <p:spPr>
          <a:xfrm>
            <a:off x="338436" y="6307056"/>
            <a:ext cx="711822" cy="404683"/>
          </a:xfrm>
          <a:prstGeom prst="rect">
            <a:avLst/>
          </a:prstGeom>
        </p:spPr>
      </p:pic>
    </p:spTree>
    <p:extLst>
      <p:ext uri="{BB962C8B-B14F-4D97-AF65-F5344CB8AC3E}">
        <p14:creationId xmlns:p14="http://schemas.microsoft.com/office/powerpoint/2010/main" val="39350079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2798D71-12C4-7510-826A-143207B9ED3C}"/>
              </a:ext>
            </a:extLst>
          </p:cNvPr>
          <p:cNvCxnSpPr>
            <a:cxnSpLocks/>
          </p:cNvCxnSpPr>
          <p:nvPr userDrawn="1"/>
        </p:nvCxnSpPr>
        <p:spPr>
          <a:xfrm>
            <a:off x="9639257" y="5872531"/>
            <a:ext cx="0" cy="30070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D4440D5-1C7B-369D-1978-3FD1A71ABE07}"/>
              </a:ext>
            </a:extLst>
          </p:cNvPr>
          <p:cNvCxnSpPr>
            <a:cxnSpLocks/>
          </p:cNvCxnSpPr>
          <p:nvPr userDrawn="1"/>
        </p:nvCxnSpPr>
        <p:spPr>
          <a:xfrm>
            <a:off x="6128389" y="5872531"/>
            <a:ext cx="0" cy="30070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6A4C13E-F0D5-B5BE-9D3D-96C3CC796A49}"/>
              </a:ext>
            </a:extLst>
          </p:cNvPr>
          <p:cNvCxnSpPr>
            <a:cxnSpLocks/>
          </p:cNvCxnSpPr>
          <p:nvPr userDrawn="1"/>
        </p:nvCxnSpPr>
        <p:spPr>
          <a:xfrm>
            <a:off x="2621444" y="5872531"/>
            <a:ext cx="0" cy="30070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Rounded Corners 6">
            <a:extLst>
              <a:ext uri="{FF2B5EF4-FFF2-40B4-BE49-F238E27FC236}">
                <a16:creationId xmlns:a16="http://schemas.microsoft.com/office/drawing/2014/main" id="{68712727-9F83-0750-A3C5-86C34F24F46F}"/>
              </a:ext>
            </a:extLst>
          </p:cNvPr>
          <p:cNvSpPr/>
          <p:nvPr userDrawn="1"/>
        </p:nvSpPr>
        <p:spPr>
          <a:xfrm>
            <a:off x="1079742" y="1479095"/>
            <a:ext cx="3097354" cy="4479040"/>
          </a:xfrm>
          <a:prstGeom prst="roundRect">
            <a:avLst>
              <a:gd name="adj" fmla="val 6488"/>
            </a:avLst>
          </a:prstGeom>
          <a:noFill/>
          <a:ln>
            <a:solidFill>
              <a:srgbClr val="FDDB2A"/>
            </a:solidFill>
            <a:prstDash val="dash"/>
          </a:ln>
          <a:effectLst>
            <a:outerShdw dist="38100" sx="1000" sy="1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800" dirty="0">
              <a:solidFill>
                <a:schemeClr val="bg1"/>
              </a:solidFill>
            </a:endParaRPr>
          </a:p>
        </p:txBody>
      </p:sp>
      <p:cxnSp>
        <p:nvCxnSpPr>
          <p:cNvPr id="12" name="Straight Connector 11">
            <a:extLst>
              <a:ext uri="{FF2B5EF4-FFF2-40B4-BE49-F238E27FC236}">
                <a16:creationId xmlns:a16="http://schemas.microsoft.com/office/drawing/2014/main" id="{2ECAA797-E811-AB73-B257-CAA7360FB566}"/>
              </a:ext>
            </a:extLst>
          </p:cNvPr>
          <p:cNvCxnSpPr/>
          <p:nvPr userDrawn="1"/>
        </p:nvCxnSpPr>
        <p:spPr>
          <a:xfrm flipH="1">
            <a:off x="200026" y="6178378"/>
            <a:ext cx="1183545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8BB49DC0-64AB-9F6A-30BE-39B948F43384}"/>
              </a:ext>
            </a:extLst>
          </p:cNvPr>
          <p:cNvSpPr/>
          <p:nvPr userDrawn="1"/>
        </p:nvSpPr>
        <p:spPr>
          <a:xfrm>
            <a:off x="2577698" y="6134632"/>
            <a:ext cx="87492" cy="87492"/>
          </a:xfrm>
          <a:prstGeom prst="ellipse">
            <a:avLst/>
          </a:prstGeom>
          <a:solidFill>
            <a:srgbClr val="FDDB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sz="1800"/>
          </a:p>
        </p:txBody>
      </p:sp>
      <p:sp>
        <p:nvSpPr>
          <p:cNvPr id="15" name="Oval 14">
            <a:extLst>
              <a:ext uri="{FF2B5EF4-FFF2-40B4-BE49-F238E27FC236}">
                <a16:creationId xmlns:a16="http://schemas.microsoft.com/office/drawing/2014/main" id="{45BE663D-AABC-203D-943F-CD55A3805511}"/>
              </a:ext>
            </a:extLst>
          </p:cNvPr>
          <p:cNvSpPr/>
          <p:nvPr userDrawn="1"/>
        </p:nvSpPr>
        <p:spPr>
          <a:xfrm>
            <a:off x="6089917" y="6134632"/>
            <a:ext cx="87492" cy="87492"/>
          </a:xfrm>
          <a:prstGeom prst="ellipse">
            <a:avLst/>
          </a:prstGeom>
          <a:solidFill>
            <a:srgbClr val="39AE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sz="1800"/>
          </a:p>
        </p:txBody>
      </p:sp>
      <p:sp>
        <p:nvSpPr>
          <p:cNvPr id="16" name="Oval 15">
            <a:extLst>
              <a:ext uri="{FF2B5EF4-FFF2-40B4-BE49-F238E27FC236}">
                <a16:creationId xmlns:a16="http://schemas.microsoft.com/office/drawing/2014/main" id="{4DAE8552-556B-65D3-B3A3-A046C2FA00EA}"/>
              </a:ext>
            </a:extLst>
          </p:cNvPr>
          <p:cNvSpPr/>
          <p:nvPr userDrawn="1"/>
        </p:nvSpPr>
        <p:spPr>
          <a:xfrm>
            <a:off x="9595511" y="6134632"/>
            <a:ext cx="87492" cy="87492"/>
          </a:xfrm>
          <a:prstGeom prst="ellipse">
            <a:avLst/>
          </a:prstGeom>
          <a:solidFill>
            <a:srgbClr val="39AE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sz="1800"/>
          </a:p>
        </p:txBody>
      </p:sp>
      <p:sp>
        <p:nvSpPr>
          <p:cNvPr id="18" name="Rectangle: Rounded Corners 6">
            <a:extLst>
              <a:ext uri="{FF2B5EF4-FFF2-40B4-BE49-F238E27FC236}">
                <a16:creationId xmlns:a16="http://schemas.microsoft.com/office/drawing/2014/main" id="{788EFC91-01C3-2608-80E7-99E4328087AC}"/>
              </a:ext>
            </a:extLst>
          </p:cNvPr>
          <p:cNvSpPr/>
          <p:nvPr userDrawn="1"/>
        </p:nvSpPr>
        <p:spPr>
          <a:xfrm>
            <a:off x="4643990" y="1479095"/>
            <a:ext cx="3097354" cy="4479040"/>
          </a:xfrm>
          <a:prstGeom prst="roundRect">
            <a:avLst>
              <a:gd name="adj" fmla="val 6488"/>
            </a:avLst>
          </a:prstGeom>
          <a:noFill/>
          <a:ln>
            <a:solidFill>
              <a:srgbClr val="39AE70"/>
            </a:solidFill>
            <a:prstDash val="dash"/>
          </a:ln>
          <a:effectLst>
            <a:outerShdw sx="1000" sy="1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800" dirty="0">
              <a:solidFill>
                <a:schemeClr val="bg1"/>
              </a:solidFill>
            </a:endParaRPr>
          </a:p>
        </p:txBody>
      </p:sp>
      <p:sp>
        <p:nvSpPr>
          <p:cNvPr id="21" name="Rectangle: Rounded Corners 6">
            <a:extLst>
              <a:ext uri="{FF2B5EF4-FFF2-40B4-BE49-F238E27FC236}">
                <a16:creationId xmlns:a16="http://schemas.microsoft.com/office/drawing/2014/main" id="{2AAEAD9E-E8B7-5C8D-EB4B-12F89899A8FA}"/>
              </a:ext>
            </a:extLst>
          </p:cNvPr>
          <p:cNvSpPr/>
          <p:nvPr userDrawn="1"/>
        </p:nvSpPr>
        <p:spPr>
          <a:xfrm>
            <a:off x="8207460" y="1479095"/>
            <a:ext cx="3097354" cy="4479040"/>
          </a:xfrm>
          <a:prstGeom prst="roundRect">
            <a:avLst>
              <a:gd name="adj" fmla="val 6488"/>
            </a:avLst>
          </a:prstGeom>
          <a:noFill/>
          <a:ln>
            <a:solidFill>
              <a:srgbClr val="FDDB2A"/>
            </a:solidFill>
            <a:prstDash val="dash"/>
          </a:ln>
          <a:effectLst>
            <a:outerShdw sx="1000" sy="1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800" dirty="0">
              <a:solidFill>
                <a:schemeClr val="bg1"/>
              </a:solidFill>
            </a:endParaRPr>
          </a:p>
        </p:txBody>
      </p:sp>
      <p:sp>
        <p:nvSpPr>
          <p:cNvPr id="24" name="Title 1">
            <a:extLst>
              <a:ext uri="{FF2B5EF4-FFF2-40B4-BE49-F238E27FC236}">
                <a16:creationId xmlns:a16="http://schemas.microsoft.com/office/drawing/2014/main" id="{F4E267FE-AAA8-3A29-2B9B-C5337422A3E6}"/>
              </a:ext>
            </a:extLst>
          </p:cNvPr>
          <p:cNvSpPr txBox="1">
            <a:spLocks/>
          </p:cNvSpPr>
          <p:nvPr userDrawn="1"/>
        </p:nvSpPr>
        <p:spPr>
          <a:xfrm>
            <a:off x="943709" y="258584"/>
            <a:ext cx="8402781" cy="975447"/>
          </a:xfrm>
          <a:prstGeom prst="rect">
            <a:avLst/>
          </a:prstGeom>
        </p:spPr>
        <p:txBody>
          <a:bodyPr vert="horz" lIns="91440" tIns="45720" rIns="91440" bIns="45720" rtlCol="0" anchor="ctr">
            <a:noAutofit/>
          </a:bodyPr>
          <a:lstStyle>
            <a:lvl1pPr algn="ctr" defTabSz="841247" rtl="0" eaLnBrk="1" latinLnBrk="0" hangingPunct="1">
              <a:lnSpc>
                <a:spcPct val="90000"/>
              </a:lnSpc>
              <a:spcBef>
                <a:spcPct val="0"/>
              </a:spcBef>
              <a:buNone/>
              <a:defRPr sz="9400" kern="1200">
                <a:solidFill>
                  <a:schemeClr val="tx1"/>
                </a:solidFill>
                <a:latin typeface="+mj-lt"/>
                <a:ea typeface="+mj-ea"/>
                <a:cs typeface="+mj-cs"/>
              </a:defRPr>
            </a:lvl1pPr>
          </a:lstStyle>
          <a:p>
            <a:pPr algn="l"/>
            <a:r>
              <a:rPr lang="en-GB" sz="2800" b="1" kern="0" dirty="0">
                <a:solidFill>
                  <a:schemeClr val="tx1"/>
                </a:solidFill>
                <a:latin typeface="Euclid Circular A" panose="020B0504000000000000" pitchFamily="34" charset="77"/>
                <a:ea typeface="Euclid Circular A" panose="020B0504000000000000" pitchFamily="34" charset="77"/>
                <a:cs typeface="Segoe UI" panose="020B0502040204020203" pitchFamily="34" charset="0"/>
              </a:rPr>
              <a:t>CARE ESTE OBIECTIVUL NOSTRU?</a:t>
            </a:r>
          </a:p>
        </p:txBody>
      </p:sp>
      <p:sp>
        <p:nvSpPr>
          <p:cNvPr id="25" name="Rectangle: Rounded Corners 10">
            <a:extLst>
              <a:ext uri="{FF2B5EF4-FFF2-40B4-BE49-F238E27FC236}">
                <a16:creationId xmlns:a16="http://schemas.microsoft.com/office/drawing/2014/main" id="{BFCFD892-2294-2B29-94F5-A340264E1CED}"/>
              </a:ext>
            </a:extLst>
          </p:cNvPr>
          <p:cNvSpPr/>
          <p:nvPr userDrawn="1"/>
        </p:nvSpPr>
        <p:spPr>
          <a:xfrm>
            <a:off x="1064114" y="1435822"/>
            <a:ext cx="3126838" cy="405434"/>
          </a:xfrm>
          <a:prstGeom prst="roundRect">
            <a:avLst>
              <a:gd name="adj" fmla="val 50000"/>
            </a:avLst>
          </a:prstGeom>
          <a:solidFill>
            <a:srgbClr val="FDDB2A"/>
          </a:solidFill>
          <a:ln w="12700" cap="flat" cmpd="sng" algn="ctr">
            <a:noFill/>
            <a:prstDash val="lgDash"/>
            <a:miter lim="800000"/>
          </a:ln>
          <a:effectLst>
            <a:outerShdw blurRad="825500" dist="38100" dir="5400000" algn="t" rotWithShape="0">
              <a:prstClr val="black">
                <a:alpha val="12000"/>
              </a:prstClr>
            </a:outerShdw>
          </a:effectLst>
        </p:spPr>
        <p:txBody>
          <a:bodyPr rtlCol="0" anchor="ctr"/>
          <a:lstStyle/>
          <a:p>
            <a:pPr marL="0" marR="0" lvl="0" indent="0" algn="ctr" defTabSz="91444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7" name="Rectangle: Rounded Corners 10">
            <a:extLst>
              <a:ext uri="{FF2B5EF4-FFF2-40B4-BE49-F238E27FC236}">
                <a16:creationId xmlns:a16="http://schemas.microsoft.com/office/drawing/2014/main" id="{1FB6A65A-CCE1-0F0F-275F-8159AE869636}"/>
              </a:ext>
            </a:extLst>
          </p:cNvPr>
          <p:cNvSpPr/>
          <p:nvPr userDrawn="1"/>
        </p:nvSpPr>
        <p:spPr>
          <a:xfrm>
            <a:off x="4624732" y="1435822"/>
            <a:ext cx="3126838" cy="405434"/>
          </a:xfrm>
          <a:prstGeom prst="roundRect">
            <a:avLst>
              <a:gd name="adj" fmla="val 50000"/>
            </a:avLst>
          </a:prstGeom>
          <a:solidFill>
            <a:srgbClr val="39AE70"/>
          </a:solidFill>
          <a:ln w="12700" cap="flat" cmpd="sng" algn="ctr">
            <a:noFill/>
            <a:prstDash val="lgDash"/>
            <a:miter lim="800000"/>
          </a:ln>
          <a:effectLst>
            <a:outerShdw blurRad="825500" dist="38100" dir="5400000" algn="t" rotWithShape="0">
              <a:prstClr val="black">
                <a:alpha val="12000"/>
              </a:prstClr>
            </a:outerShdw>
          </a:effectLst>
        </p:spPr>
        <p:txBody>
          <a:bodyPr rtlCol="0" anchor="ctr"/>
          <a:lstStyle/>
          <a:p>
            <a:pPr marL="0" marR="0" lvl="0" indent="0" algn="ctr" defTabSz="91444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9" name="Rectangle: Rounded Corners 10">
            <a:extLst>
              <a:ext uri="{FF2B5EF4-FFF2-40B4-BE49-F238E27FC236}">
                <a16:creationId xmlns:a16="http://schemas.microsoft.com/office/drawing/2014/main" id="{AE593AFD-93CB-665E-D1EB-1ED98F5E26E4}"/>
              </a:ext>
            </a:extLst>
          </p:cNvPr>
          <p:cNvSpPr/>
          <p:nvPr userDrawn="1"/>
        </p:nvSpPr>
        <p:spPr>
          <a:xfrm>
            <a:off x="8199204" y="1435822"/>
            <a:ext cx="3126838" cy="405434"/>
          </a:xfrm>
          <a:prstGeom prst="roundRect">
            <a:avLst>
              <a:gd name="adj" fmla="val 50000"/>
            </a:avLst>
          </a:prstGeom>
          <a:solidFill>
            <a:srgbClr val="FDDB2A"/>
          </a:solidFill>
          <a:ln w="12700" cap="flat" cmpd="sng" algn="ctr">
            <a:noFill/>
            <a:prstDash val="lgDash"/>
            <a:miter lim="800000"/>
          </a:ln>
          <a:effectLst>
            <a:outerShdw blurRad="825500" dist="38100" dir="5400000" algn="t" rotWithShape="0">
              <a:prstClr val="black">
                <a:alpha val="12000"/>
              </a:prstClr>
            </a:outerShdw>
          </a:effectLst>
        </p:spPr>
        <p:txBody>
          <a:bodyPr rtlCol="0" anchor="ctr"/>
          <a:lstStyle/>
          <a:p>
            <a:pPr marL="0" marR="0" lvl="0" indent="0" algn="ctr" defTabSz="91444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32" name="Text Placeholder 10">
            <a:extLst>
              <a:ext uri="{FF2B5EF4-FFF2-40B4-BE49-F238E27FC236}">
                <a16:creationId xmlns:a16="http://schemas.microsoft.com/office/drawing/2014/main" id="{561D06D1-A8A2-A08B-E494-60DA9B1C134E}"/>
              </a:ext>
            </a:extLst>
          </p:cNvPr>
          <p:cNvSpPr>
            <a:spLocks noGrp="1"/>
          </p:cNvSpPr>
          <p:nvPr>
            <p:ph type="body" sz="quarter" idx="14" hasCustomPrompt="1"/>
          </p:nvPr>
        </p:nvSpPr>
        <p:spPr>
          <a:xfrm>
            <a:off x="1247000" y="1964547"/>
            <a:ext cx="2690820" cy="527931"/>
          </a:xfrm>
          <a:prstGeom prst="rect">
            <a:avLst/>
          </a:prstGeom>
        </p:spPr>
        <p:txBody>
          <a:bodyPr/>
          <a:lstStyle>
            <a:lvl1pPr marL="0" indent="0">
              <a:lnSpc>
                <a:spcPts val="1680"/>
              </a:lnSpc>
              <a:buNone/>
              <a:defRPr sz="1400" b="0">
                <a:solidFill>
                  <a:srgbClr val="FDDB2A"/>
                </a:solidFill>
                <a:latin typeface="Euclid Circular A" panose="020B0504000000000000" pitchFamily="34" charset="77"/>
                <a:ea typeface="Euclid Circular A" panose="020B0504000000000000" pitchFamily="34" charset="77"/>
              </a:defRPr>
            </a:lvl1pPr>
          </a:lstStyle>
          <a:p>
            <a:pPr marL="0" marR="0" lvl="0" indent="0" algn="l" defTabSz="914446" rtl="0" eaLnBrk="1" fontAlgn="auto" latinLnBrk="0" hangingPunct="1">
              <a:lnSpc>
                <a:spcPts val="1480"/>
              </a:lnSpc>
              <a:spcBef>
                <a:spcPts val="1000"/>
              </a:spcBef>
              <a:spcAft>
                <a:spcPts val="0"/>
              </a:spcAft>
              <a:buClrTx/>
              <a:buSzTx/>
              <a:buFont typeface="Arial" panose="020B0604020202020204" pitchFamily="34" charset="0"/>
              <a:buNone/>
              <a:tabLst/>
              <a:defRPr/>
            </a:pPr>
            <a:r>
              <a:rPr lang="en-GB" dirty="0"/>
              <a:t>Title lorem </a:t>
            </a:r>
            <a:r>
              <a:rPr lang="en-GB" dirty="0" err="1"/>
              <a:t>ipsumTitle</a:t>
            </a:r>
            <a:r>
              <a:rPr lang="en-GB" dirty="0"/>
              <a:t> lorem </a:t>
            </a:r>
            <a:r>
              <a:rPr lang="en-GB" dirty="0" err="1"/>
              <a:t>ipsumTitle</a:t>
            </a:r>
            <a:r>
              <a:rPr lang="en-GB" dirty="0"/>
              <a:t> lorem ipsum</a:t>
            </a:r>
            <a:endParaRPr lang="en-RO" dirty="0"/>
          </a:p>
        </p:txBody>
      </p:sp>
      <p:sp>
        <p:nvSpPr>
          <p:cNvPr id="33" name="Text Placeholder 10">
            <a:extLst>
              <a:ext uri="{FF2B5EF4-FFF2-40B4-BE49-F238E27FC236}">
                <a16:creationId xmlns:a16="http://schemas.microsoft.com/office/drawing/2014/main" id="{ECC82770-8DCE-0BCC-9DC5-3CA3D06600AB}"/>
              </a:ext>
            </a:extLst>
          </p:cNvPr>
          <p:cNvSpPr>
            <a:spLocks noGrp="1"/>
          </p:cNvSpPr>
          <p:nvPr>
            <p:ph type="body" sz="quarter" idx="15" hasCustomPrompt="1"/>
          </p:nvPr>
        </p:nvSpPr>
        <p:spPr>
          <a:xfrm>
            <a:off x="1256716" y="2708921"/>
            <a:ext cx="2690820" cy="3042951"/>
          </a:xfrm>
          <a:prstGeom prst="rect">
            <a:avLst/>
          </a:prstGeom>
        </p:spPr>
        <p:txBody>
          <a:bodyPr/>
          <a:lstStyle>
            <a:lvl1pPr marL="171459" indent="-171459">
              <a:lnSpc>
                <a:spcPct val="100000"/>
              </a:lnSpc>
              <a:buFont typeface="Arial" panose="020B0604020202020204" pitchFamily="34" charset="0"/>
              <a:buChar char="•"/>
              <a:defRPr sz="1200" b="0">
                <a:solidFill>
                  <a:schemeClr val="tx1"/>
                </a:solidFill>
                <a:latin typeface="Euclid Circular A" panose="020B0504000000000000" pitchFamily="34" charset="77"/>
                <a:ea typeface="Euclid Circular A" panose="020B0504000000000000" pitchFamily="34" charset="77"/>
              </a:defRPr>
            </a:lvl1pPr>
          </a:lstStyle>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en-RO" dirty="0"/>
          </a:p>
          <a:p>
            <a:pPr lvl="0"/>
            <a:endParaRPr lang="en-RO" dirty="0"/>
          </a:p>
        </p:txBody>
      </p:sp>
      <p:sp>
        <p:nvSpPr>
          <p:cNvPr id="35" name="Text Placeholder 10">
            <a:extLst>
              <a:ext uri="{FF2B5EF4-FFF2-40B4-BE49-F238E27FC236}">
                <a16:creationId xmlns:a16="http://schemas.microsoft.com/office/drawing/2014/main" id="{D5AC31CB-FB52-BB75-0983-672E4934906A}"/>
              </a:ext>
            </a:extLst>
          </p:cNvPr>
          <p:cNvSpPr>
            <a:spLocks noGrp="1"/>
          </p:cNvSpPr>
          <p:nvPr>
            <p:ph type="body" sz="quarter" idx="17" hasCustomPrompt="1"/>
          </p:nvPr>
        </p:nvSpPr>
        <p:spPr>
          <a:xfrm>
            <a:off x="4842368" y="2708921"/>
            <a:ext cx="2690820" cy="3042951"/>
          </a:xfrm>
          <a:prstGeom prst="rect">
            <a:avLst/>
          </a:prstGeom>
        </p:spPr>
        <p:txBody>
          <a:bodyPr/>
          <a:lstStyle>
            <a:lvl1pPr marL="171459" indent="-171459">
              <a:lnSpc>
                <a:spcPct val="100000"/>
              </a:lnSpc>
              <a:buFont typeface="Arial" panose="020B0604020202020204" pitchFamily="34" charset="0"/>
              <a:buChar char="•"/>
              <a:defRPr sz="1200" b="0">
                <a:solidFill>
                  <a:schemeClr val="tx1"/>
                </a:solidFill>
                <a:latin typeface="Euclid Circular A" panose="020B0504000000000000" pitchFamily="34" charset="77"/>
                <a:ea typeface="Euclid Circular A" panose="020B0504000000000000" pitchFamily="34" charset="77"/>
              </a:defRPr>
            </a:lvl1pPr>
          </a:lstStyle>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en-RO" dirty="0"/>
          </a:p>
          <a:p>
            <a:pPr lvl="0"/>
            <a:endParaRPr lang="en-RO" dirty="0"/>
          </a:p>
        </p:txBody>
      </p:sp>
      <p:sp>
        <p:nvSpPr>
          <p:cNvPr id="37" name="Text Placeholder 10">
            <a:extLst>
              <a:ext uri="{FF2B5EF4-FFF2-40B4-BE49-F238E27FC236}">
                <a16:creationId xmlns:a16="http://schemas.microsoft.com/office/drawing/2014/main" id="{167FB202-EAFD-981D-CAEC-21897D19F3E5}"/>
              </a:ext>
            </a:extLst>
          </p:cNvPr>
          <p:cNvSpPr>
            <a:spLocks noGrp="1"/>
          </p:cNvSpPr>
          <p:nvPr>
            <p:ph type="body" sz="quarter" idx="19" hasCustomPrompt="1"/>
          </p:nvPr>
        </p:nvSpPr>
        <p:spPr>
          <a:xfrm>
            <a:off x="8428020" y="2708921"/>
            <a:ext cx="2690820" cy="3042951"/>
          </a:xfrm>
          <a:prstGeom prst="rect">
            <a:avLst/>
          </a:prstGeom>
        </p:spPr>
        <p:txBody>
          <a:bodyPr/>
          <a:lstStyle>
            <a:lvl1pPr marL="171459" indent="-171459">
              <a:lnSpc>
                <a:spcPct val="100000"/>
              </a:lnSpc>
              <a:buFont typeface="Arial" panose="020B0604020202020204" pitchFamily="34" charset="0"/>
              <a:buChar char="•"/>
              <a:defRPr sz="1200" b="0">
                <a:solidFill>
                  <a:schemeClr val="tx1"/>
                </a:solidFill>
                <a:latin typeface="Euclid Circular A" panose="020B0504000000000000" pitchFamily="34" charset="77"/>
                <a:ea typeface="Euclid Circular A" panose="020B0504000000000000" pitchFamily="34" charset="77"/>
              </a:defRPr>
            </a:lvl1pPr>
          </a:lstStyle>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en-RO" dirty="0"/>
          </a:p>
          <a:p>
            <a:pPr lvl="0"/>
            <a:endParaRPr lang="en-RO" dirty="0"/>
          </a:p>
        </p:txBody>
      </p:sp>
      <p:sp>
        <p:nvSpPr>
          <p:cNvPr id="40" name="Text Placeholder 10">
            <a:extLst>
              <a:ext uri="{FF2B5EF4-FFF2-40B4-BE49-F238E27FC236}">
                <a16:creationId xmlns:a16="http://schemas.microsoft.com/office/drawing/2014/main" id="{DCC522E9-27F0-86FC-7716-D991E7D8094D}"/>
              </a:ext>
            </a:extLst>
          </p:cNvPr>
          <p:cNvSpPr>
            <a:spLocks noGrp="1"/>
          </p:cNvSpPr>
          <p:nvPr>
            <p:ph type="body" sz="quarter" idx="22" hasCustomPrompt="1"/>
          </p:nvPr>
        </p:nvSpPr>
        <p:spPr>
          <a:xfrm>
            <a:off x="1247000" y="1484785"/>
            <a:ext cx="2690820" cy="329268"/>
          </a:xfrm>
          <a:prstGeom prst="rect">
            <a:avLst/>
          </a:prstGeom>
        </p:spPr>
        <p:txBody>
          <a:bodyPr/>
          <a:lstStyle>
            <a:lvl1pPr marL="0" indent="0">
              <a:lnSpc>
                <a:spcPts val="1480"/>
              </a:lnSpc>
              <a:buNone/>
              <a:defRPr sz="1600" b="1">
                <a:solidFill>
                  <a:schemeClr val="tx1"/>
                </a:solidFill>
                <a:latin typeface="Euclid Circular A" panose="020B0504000000000000" pitchFamily="34" charset="77"/>
                <a:ea typeface="Euclid Circular A" panose="020B0504000000000000" pitchFamily="34" charset="77"/>
              </a:defRPr>
            </a:lvl1pPr>
          </a:lstStyle>
          <a:p>
            <a:pPr lvl="0"/>
            <a:r>
              <a:rPr lang="en-GB" dirty="0"/>
              <a:t>Title lorem ipsum</a:t>
            </a:r>
            <a:endParaRPr lang="en-RO" dirty="0"/>
          </a:p>
        </p:txBody>
      </p:sp>
      <p:sp>
        <p:nvSpPr>
          <p:cNvPr id="41" name="Text Placeholder 10">
            <a:extLst>
              <a:ext uri="{FF2B5EF4-FFF2-40B4-BE49-F238E27FC236}">
                <a16:creationId xmlns:a16="http://schemas.microsoft.com/office/drawing/2014/main" id="{AF3E3906-2EDE-4F79-D435-55861327748A}"/>
              </a:ext>
            </a:extLst>
          </p:cNvPr>
          <p:cNvSpPr>
            <a:spLocks noGrp="1"/>
          </p:cNvSpPr>
          <p:nvPr>
            <p:ph type="body" sz="quarter" idx="23" hasCustomPrompt="1"/>
          </p:nvPr>
        </p:nvSpPr>
        <p:spPr>
          <a:xfrm>
            <a:off x="4814604" y="1484785"/>
            <a:ext cx="2690820" cy="329268"/>
          </a:xfrm>
          <a:prstGeom prst="rect">
            <a:avLst/>
          </a:prstGeom>
        </p:spPr>
        <p:txBody>
          <a:bodyPr/>
          <a:lstStyle>
            <a:lvl1pPr marL="0" indent="0">
              <a:lnSpc>
                <a:spcPts val="1480"/>
              </a:lnSpc>
              <a:buNone/>
              <a:defRPr sz="1600" b="1">
                <a:solidFill>
                  <a:schemeClr val="tx1"/>
                </a:solidFill>
                <a:latin typeface="Euclid Circular A" panose="020B0504000000000000" pitchFamily="34" charset="77"/>
                <a:ea typeface="Euclid Circular A" panose="020B0504000000000000" pitchFamily="34" charset="77"/>
              </a:defRPr>
            </a:lvl1pPr>
          </a:lstStyle>
          <a:p>
            <a:pPr lvl="0"/>
            <a:r>
              <a:rPr lang="en-GB" dirty="0"/>
              <a:t>Title lorem ipsum</a:t>
            </a:r>
            <a:endParaRPr lang="en-RO" dirty="0"/>
          </a:p>
        </p:txBody>
      </p:sp>
      <p:sp>
        <p:nvSpPr>
          <p:cNvPr id="42" name="Text Placeholder 10">
            <a:extLst>
              <a:ext uri="{FF2B5EF4-FFF2-40B4-BE49-F238E27FC236}">
                <a16:creationId xmlns:a16="http://schemas.microsoft.com/office/drawing/2014/main" id="{0CCB082B-3DF8-9728-44A9-54C049F232CF}"/>
              </a:ext>
            </a:extLst>
          </p:cNvPr>
          <p:cNvSpPr>
            <a:spLocks noGrp="1"/>
          </p:cNvSpPr>
          <p:nvPr>
            <p:ph type="body" sz="quarter" idx="24" hasCustomPrompt="1"/>
          </p:nvPr>
        </p:nvSpPr>
        <p:spPr>
          <a:xfrm>
            <a:off x="8400256" y="1484785"/>
            <a:ext cx="2690820" cy="329268"/>
          </a:xfrm>
          <a:prstGeom prst="rect">
            <a:avLst/>
          </a:prstGeom>
        </p:spPr>
        <p:txBody>
          <a:bodyPr/>
          <a:lstStyle>
            <a:lvl1pPr marL="0" indent="0">
              <a:lnSpc>
                <a:spcPts val="1480"/>
              </a:lnSpc>
              <a:buNone/>
              <a:defRPr sz="1600" b="1">
                <a:solidFill>
                  <a:schemeClr val="tx1"/>
                </a:solidFill>
                <a:latin typeface="Euclid Circular A" panose="020B0504000000000000" pitchFamily="34" charset="77"/>
                <a:ea typeface="Euclid Circular A" panose="020B0504000000000000" pitchFamily="34" charset="77"/>
              </a:defRPr>
            </a:lvl1pPr>
          </a:lstStyle>
          <a:p>
            <a:pPr lvl="0"/>
            <a:r>
              <a:rPr lang="en-GB" dirty="0"/>
              <a:t>Title lorem ipsum</a:t>
            </a:r>
            <a:endParaRPr lang="en-RO" dirty="0"/>
          </a:p>
        </p:txBody>
      </p:sp>
      <p:sp>
        <p:nvSpPr>
          <p:cNvPr id="43" name="Text Placeholder 10">
            <a:extLst>
              <a:ext uri="{FF2B5EF4-FFF2-40B4-BE49-F238E27FC236}">
                <a16:creationId xmlns:a16="http://schemas.microsoft.com/office/drawing/2014/main" id="{B943A0A1-1F1B-2A18-6338-3E9E69121095}"/>
              </a:ext>
            </a:extLst>
          </p:cNvPr>
          <p:cNvSpPr>
            <a:spLocks noGrp="1"/>
          </p:cNvSpPr>
          <p:nvPr>
            <p:ph type="body" sz="quarter" idx="25" hasCustomPrompt="1"/>
          </p:nvPr>
        </p:nvSpPr>
        <p:spPr>
          <a:xfrm>
            <a:off x="4829352" y="1964547"/>
            <a:ext cx="2690820" cy="527931"/>
          </a:xfrm>
          <a:prstGeom prst="rect">
            <a:avLst/>
          </a:prstGeom>
        </p:spPr>
        <p:txBody>
          <a:bodyPr/>
          <a:lstStyle>
            <a:lvl1pPr marL="0" indent="0">
              <a:lnSpc>
                <a:spcPts val="1680"/>
              </a:lnSpc>
              <a:buNone/>
              <a:defRPr sz="1400" b="0">
                <a:solidFill>
                  <a:srgbClr val="39AE70"/>
                </a:solidFill>
                <a:latin typeface="Euclid Circular A" panose="020B0504000000000000" pitchFamily="34" charset="77"/>
                <a:ea typeface="Euclid Circular A" panose="020B0504000000000000" pitchFamily="34" charset="77"/>
              </a:defRPr>
            </a:lvl1pPr>
          </a:lstStyle>
          <a:p>
            <a:pPr marL="0" marR="0" lvl="0" indent="0" algn="l" defTabSz="914446" rtl="0" eaLnBrk="1" fontAlgn="auto" latinLnBrk="0" hangingPunct="1">
              <a:lnSpc>
                <a:spcPts val="1480"/>
              </a:lnSpc>
              <a:spcBef>
                <a:spcPts val="1000"/>
              </a:spcBef>
              <a:spcAft>
                <a:spcPts val="0"/>
              </a:spcAft>
              <a:buClrTx/>
              <a:buSzTx/>
              <a:buFont typeface="Arial" panose="020B0604020202020204" pitchFamily="34" charset="0"/>
              <a:buNone/>
              <a:tabLst/>
              <a:defRPr/>
            </a:pPr>
            <a:r>
              <a:rPr lang="en-GB" dirty="0"/>
              <a:t>Title lorem </a:t>
            </a:r>
            <a:r>
              <a:rPr lang="en-GB" dirty="0" err="1"/>
              <a:t>ipsumTitle</a:t>
            </a:r>
            <a:r>
              <a:rPr lang="en-GB" dirty="0"/>
              <a:t> lorem </a:t>
            </a:r>
            <a:r>
              <a:rPr lang="en-GB" dirty="0" err="1"/>
              <a:t>ipsumTitle</a:t>
            </a:r>
            <a:r>
              <a:rPr lang="en-GB" dirty="0"/>
              <a:t> lorem ipsum</a:t>
            </a:r>
            <a:endParaRPr lang="en-RO" dirty="0"/>
          </a:p>
        </p:txBody>
      </p:sp>
      <p:sp>
        <p:nvSpPr>
          <p:cNvPr id="44" name="Text Placeholder 10">
            <a:extLst>
              <a:ext uri="{FF2B5EF4-FFF2-40B4-BE49-F238E27FC236}">
                <a16:creationId xmlns:a16="http://schemas.microsoft.com/office/drawing/2014/main" id="{80064C83-7D9E-2B90-1A0E-1994D39C3B15}"/>
              </a:ext>
            </a:extLst>
          </p:cNvPr>
          <p:cNvSpPr>
            <a:spLocks noGrp="1"/>
          </p:cNvSpPr>
          <p:nvPr>
            <p:ph type="body" sz="quarter" idx="26" hasCustomPrompt="1"/>
          </p:nvPr>
        </p:nvSpPr>
        <p:spPr>
          <a:xfrm>
            <a:off x="8415004" y="1964547"/>
            <a:ext cx="2690820" cy="527931"/>
          </a:xfrm>
          <a:prstGeom prst="rect">
            <a:avLst/>
          </a:prstGeom>
        </p:spPr>
        <p:txBody>
          <a:bodyPr/>
          <a:lstStyle>
            <a:lvl1pPr marL="0" indent="0">
              <a:lnSpc>
                <a:spcPts val="1680"/>
              </a:lnSpc>
              <a:buNone/>
              <a:defRPr sz="1400" b="0">
                <a:solidFill>
                  <a:srgbClr val="39AE70"/>
                </a:solidFill>
                <a:latin typeface="Euclid Circular A" panose="020B0504000000000000" pitchFamily="34" charset="77"/>
                <a:ea typeface="Euclid Circular A" panose="020B0504000000000000" pitchFamily="34" charset="77"/>
              </a:defRPr>
            </a:lvl1pPr>
          </a:lstStyle>
          <a:p>
            <a:pPr marL="0" marR="0" lvl="0" indent="0" algn="l" defTabSz="914446" rtl="0" eaLnBrk="1" fontAlgn="auto" latinLnBrk="0" hangingPunct="1">
              <a:lnSpc>
                <a:spcPts val="1480"/>
              </a:lnSpc>
              <a:spcBef>
                <a:spcPts val="1000"/>
              </a:spcBef>
              <a:spcAft>
                <a:spcPts val="0"/>
              </a:spcAft>
              <a:buClrTx/>
              <a:buSzTx/>
              <a:buFont typeface="Arial" panose="020B0604020202020204" pitchFamily="34" charset="0"/>
              <a:buNone/>
              <a:tabLst/>
              <a:defRPr/>
            </a:pPr>
            <a:r>
              <a:rPr lang="en-GB" dirty="0"/>
              <a:t>Title lorem </a:t>
            </a:r>
            <a:r>
              <a:rPr lang="en-GB" dirty="0" err="1"/>
              <a:t>ipsumTitle</a:t>
            </a:r>
            <a:r>
              <a:rPr lang="en-GB" dirty="0"/>
              <a:t> lorem </a:t>
            </a:r>
            <a:r>
              <a:rPr lang="en-GB" dirty="0" err="1"/>
              <a:t>ipsumTitle</a:t>
            </a:r>
            <a:r>
              <a:rPr lang="en-GB" dirty="0"/>
              <a:t> lorem ipsum</a:t>
            </a:r>
            <a:endParaRPr lang="en-RO" dirty="0"/>
          </a:p>
        </p:txBody>
      </p:sp>
      <p:pic>
        <p:nvPicPr>
          <p:cNvPr id="3" name="Picture 2">
            <a:extLst>
              <a:ext uri="{FF2B5EF4-FFF2-40B4-BE49-F238E27FC236}">
                <a16:creationId xmlns:a16="http://schemas.microsoft.com/office/drawing/2014/main" id="{903D5DE3-A0E5-C324-F94A-96E17D9C52E1}"/>
              </a:ext>
            </a:extLst>
          </p:cNvPr>
          <p:cNvPicPr>
            <a:picLocks noChangeAspect="1"/>
          </p:cNvPicPr>
          <p:nvPr userDrawn="1"/>
        </p:nvPicPr>
        <p:blipFill>
          <a:blip r:embed="rId2"/>
          <a:srcRect/>
          <a:stretch/>
        </p:blipFill>
        <p:spPr>
          <a:xfrm>
            <a:off x="338436" y="6307056"/>
            <a:ext cx="711822" cy="404683"/>
          </a:xfrm>
          <a:prstGeom prst="rect">
            <a:avLst/>
          </a:prstGeom>
        </p:spPr>
      </p:pic>
    </p:spTree>
    <p:extLst>
      <p:ext uri="{BB962C8B-B14F-4D97-AF65-F5344CB8AC3E}">
        <p14:creationId xmlns:p14="http://schemas.microsoft.com/office/powerpoint/2010/main" val="37676191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8_Title Slide">
    <p:bg>
      <p:bgPr>
        <a:solidFill>
          <a:schemeClr val="tx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2798D71-12C4-7510-826A-143207B9ED3C}"/>
              </a:ext>
            </a:extLst>
          </p:cNvPr>
          <p:cNvCxnSpPr>
            <a:cxnSpLocks/>
          </p:cNvCxnSpPr>
          <p:nvPr userDrawn="1"/>
        </p:nvCxnSpPr>
        <p:spPr>
          <a:xfrm>
            <a:off x="9639257" y="5872531"/>
            <a:ext cx="0" cy="30070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D4440D5-1C7B-369D-1978-3FD1A71ABE07}"/>
              </a:ext>
            </a:extLst>
          </p:cNvPr>
          <p:cNvCxnSpPr>
            <a:cxnSpLocks/>
          </p:cNvCxnSpPr>
          <p:nvPr userDrawn="1"/>
        </p:nvCxnSpPr>
        <p:spPr>
          <a:xfrm>
            <a:off x="6128389" y="5872531"/>
            <a:ext cx="0" cy="30070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6A4C13E-F0D5-B5BE-9D3D-96C3CC796A49}"/>
              </a:ext>
            </a:extLst>
          </p:cNvPr>
          <p:cNvCxnSpPr>
            <a:cxnSpLocks/>
          </p:cNvCxnSpPr>
          <p:nvPr userDrawn="1"/>
        </p:nvCxnSpPr>
        <p:spPr>
          <a:xfrm>
            <a:off x="2621444" y="5872531"/>
            <a:ext cx="0" cy="30070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Rounded Corners 6">
            <a:extLst>
              <a:ext uri="{FF2B5EF4-FFF2-40B4-BE49-F238E27FC236}">
                <a16:creationId xmlns:a16="http://schemas.microsoft.com/office/drawing/2014/main" id="{68712727-9F83-0750-A3C5-86C34F24F46F}"/>
              </a:ext>
            </a:extLst>
          </p:cNvPr>
          <p:cNvSpPr/>
          <p:nvPr userDrawn="1"/>
        </p:nvSpPr>
        <p:spPr>
          <a:xfrm>
            <a:off x="1079742" y="1479095"/>
            <a:ext cx="3097354" cy="4479040"/>
          </a:xfrm>
          <a:prstGeom prst="roundRect">
            <a:avLst>
              <a:gd name="adj" fmla="val 6488"/>
            </a:avLst>
          </a:prstGeom>
          <a:noFill/>
          <a:ln>
            <a:solidFill>
              <a:srgbClr val="FDDB2A"/>
            </a:solidFill>
            <a:prstDash val="dash"/>
          </a:ln>
          <a:effectLst>
            <a:outerShdw dist="38100" sx="1000" sy="1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800" dirty="0">
              <a:solidFill>
                <a:schemeClr val="bg1"/>
              </a:solidFill>
            </a:endParaRPr>
          </a:p>
        </p:txBody>
      </p:sp>
      <p:cxnSp>
        <p:nvCxnSpPr>
          <p:cNvPr id="12" name="Straight Connector 11">
            <a:extLst>
              <a:ext uri="{FF2B5EF4-FFF2-40B4-BE49-F238E27FC236}">
                <a16:creationId xmlns:a16="http://schemas.microsoft.com/office/drawing/2014/main" id="{2ECAA797-E811-AB73-B257-CAA7360FB566}"/>
              </a:ext>
            </a:extLst>
          </p:cNvPr>
          <p:cNvCxnSpPr/>
          <p:nvPr userDrawn="1"/>
        </p:nvCxnSpPr>
        <p:spPr>
          <a:xfrm flipH="1">
            <a:off x="200026" y="6178378"/>
            <a:ext cx="1183545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8BB49DC0-64AB-9F6A-30BE-39B948F43384}"/>
              </a:ext>
            </a:extLst>
          </p:cNvPr>
          <p:cNvSpPr/>
          <p:nvPr userDrawn="1"/>
        </p:nvSpPr>
        <p:spPr>
          <a:xfrm>
            <a:off x="2577698" y="6134632"/>
            <a:ext cx="87492" cy="87492"/>
          </a:xfrm>
          <a:prstGeom prst="ellipse">
            <a:avLst/>
          </a:prstGeom>
          <a:solidFill>
            <a:srgbClr val="FDDB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sz="1800"/>
          </a:p>
        </p:txBody>
      </p:sp>
      <p:sp>
        <p:nvSpPr>
          <p:cNvPr id="15" name="Oval 14">
            <a:extLst>
              <a:ext uri="{FF2B5EF4-FFF2-40B4-BE49-F238E27FC236}">
                <a16:creationId xmlns:a16="http://schemas.microsoft.com/office/drawing/2014/main" id="{45BE663D-AABC-203D-943F-CD55A3805511}"/>
              </a:ext>
            </a:extLst>
          </p:cNvPr>
          <p:cNvSpPr/>
          <p:nvPr userDrawn="1"/>
        </p:nvSpPr>
        <p:spPr>
          <a:xfrm>
            <a:off x="6089917" y="6134632"/>
            <a:ext cx="87492" cy="87492"/>
          </a:xfrm>
          <a:prstGeom prst="ellipse">
            <a:avLst/>
          </a:prstGeom>
          <a:solidFill>
            <a:srgbClr val="39AE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sz="1800"/>
          </a:p>
        </p:txBody>
      </p:sp>
      <p:sp>
        <p:nvSpPr>
          <p:cNvPr id="16" name="Oval 15">
            <a:extLst>
              <a:ext uri="{FF2B5EF4-FFF2-40B4-BE49-F238E27FC236}">
                <a16:creationId xmlns:a16="http://schemas.microsoft.com/office/drawing/2014/main" id="{4DAE8552-556B-65D3-B3A3-A046C2FA00EA}"/>
              </a:ext>
            </a:extLst>
          </p:cNvPr>
          <p:cNvSpPr/>
          <p:nvPr userDrawn="1"/>
        </p:nvSpPr>
        <p:spPr>
          <a:xfrm>
            <a:off x="9595511" y="6134632"/>
            <a:ext cx="87492" cy="87492"/>
          </a:xfrm>
          <a:prstGeom prst="ellipse">
            <a:avLst/>
          </a:prstGeom>
          <a:solidFill>
            <a:srgbClr val="39AE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sz="1800"/>
          </a:p>
        </p:txBody>
      </p:sp>
      <p:sp>
        <p:nvSpPr>
          <p:cNvPr id="18" name="Rectangle: Rounded Corners 6">
            <a:extLst>
              <a:ext uri="{FF2B5EF4-FFF2-40B4-BE49-F238E27FC236}">
                <a16:creationId xmlns:a16="http://schemas.microsoft.com/office/drawing/2014/main" id="{788EFC91-01C3-2608-80E7-99E4328087AC}"/>
              </a:ext>
            </a:extLst>
          </p:cNvPr>
          <p:cNvSpPr/>
          <p:nvPr userDrawn="1"/>
        </p:nvSpPr>
        <p:spPr>
          <a:xfrm>
            <a:off x="4643990" y="1479095"/>
            <a:ext cx="3097354" cy="4479040"/>
          </a:xfrm>
          <a:prstGeom prst="roundRect">
            <a:avLst>
              <a:gd name="adj" fmla="val 6488"/>
            </a:avLst>
          </a:prstGeom>
          <a:noFill/>
          <a:ln>
            <a:solidFill>
              <a:srgbClr val="39AE70"/>
            </a:solidFill>
            <a:prstDash val="dash"/>
          </a:ln>
          <a:effectLst>
            <a:outerShdw sx="1000" sy="1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800" dirty="0">
              <a:solidFill>
                <a:schemeClr val="bg1"/>
              </a:solidFill>
            </a:endParaRPr>
          </a:p>
        </p:txBody>
      </p:sp>
      <p:sp>
        <p:nvSpPr>
          <p:cNvPr id="21" name="Rectangle: Rounded Corners 6">
            <a:extLst>
              <a:ext uri="{FF2B5EF4-FFF2-40B4-BE49-F238E27FC236}">
                <a16:creationId xmlns:a16="http://schemas.microsoft.com/office/drawing/2014/main" id="{2AAEAD9E-E8B7-5C8D-EB4B-12F89899A8FA}"/>
              </a:ext>
            </a:extLst>
          </p:cNvPr>
          <p:cNvSpPr/>
          <p:nvPr userDrawn="1"/>
        </p:nvSpPr>
        <p:spPr>
          <a:xfrm>
            <a:off x="8207460" y="1479095"/>
            <a:ext cx="3097354" cy="4479040"/>
          </a:xfrm>
          <a:prstGeom prst="roundRect">
            <a:avLst>
              <a:gd name="adj" fmla="val 6488"/>
            </a:avLst>
          </a:prstGeom>
          <a:noFill/>
          <a:ln>
            <a:solidFill>
              <a:srgbClr val="FDDB2A"/>
            </a:solidFill>
            <a:prstDash val="dash"/>
          </a:ln>
          <a:effectLst>
            <a:outerShdw sx="1000" sy="1000" algn="t"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800" dirty="0">
              <a:solidFill>
                <a:schemeClr val="bg1"/>
              </a:solidFill>
            </a:endParaRPr>
          </a:p>
        </p:txBody>
      </p:sp>
      <p:sp>
        <p:nvSpPr>
          <p:cNvPr id="24" name="Title 1">
            <a:extLst>
              <a:ext uri="{FF2B5EF4-FFF2-40B4-BE49-F238E27FC236}">
                <a16:creationId xmlns:a16="http://schemas.microsoft.com/office/drawing/2014/main" id="{F4E267FE-AAA8-3A29-2B9B-C5337422A3E6}"/>
              </a:ext>
            </a:extLst>
          </p:cNvPr>
          <p:cNvSpPr txBox="1">
            <a:spLocks/>
          </p:cNvSpPr>
          <p:nvPr userDrawn="1"/>
        </p:nvSpPr>
        <p:spPr>
          <a:xfrm>
            <a:off x="943709" y="258584"/>
            <a:ext cx="8402781" cy="975447"/>
          </a:xfrm>
          <a:prstGeom prst="rect">
            <a:avLst/>
          </a:prstGeom>
        </p:spPr>
        <p:txBody>
          <a:bodyPr vert="horz" lIns="91440" tIns="45720" rIns="91440" bIns="45720" rtlCol="0" anchor="ctr">
            <a:noAutofit/>
          </a:bodyPr>
          <a:lstStyle>
            <a:lvl1pPr algn="ctr" defTabSz="841247" rtl="0" eaLnBrk="1" latinLnBrk="0" hangingPunct="1">
              <a:lnSpc>
                <a:spcPct val="90000"/>
              </a:lnSpc>
              <a:spcBef>
                <a:spcPct val="0"/>
              </a:spcBef>
              <a:buNone/>
              <a:defRPr sz="9400" kern="1200">
                <a:solidFill>
                  <a:schemeClr val="tx1"/>
                </a:solidFill>
                <a:latin typeface="+mj-lt"/>
                <a:ea typeface="+mj-ea"/>
                <a:cs typeface="+mj-cs"/>
              </a:defRPr>
            </a:lvl1pPr>
          </a:lstStyle>
          <a:p>
            <a:pPr algn="l"/>
            <a:r>
              <a:rPr lang="en-GB" sz="2800" b="1" kern="0" dirty="0">
                <a:solidFill>
                  <a:schemeClr val="tx1"/>
                </a:solidFill>
                <a:latin typeface="Euclid Circular A" panose="020B0504000000000000" pitchFamily="34" charset="77"/>
                <a:ea typeface="Euclid Circular A" panose="020B0504000000000000" pitchFamily="34" charset="77"/>
                <a:cs typeface="Segoe UI" panose="020B0502040204020203" pitchFamily="34" charset="0"/>
              </a:rPr>
              <a:t>V1 Slide </a:t>
            </a:r>
            <a:r>
              <a:rPr lang="en-GB" sz="2800" b="1" kern="0" dirty="0" err="1">
                <a:solidFill>
                  <a:schemeClr val="tx1"/>
                </a:solidFill>
                <a:latin typeface="Euclid Circular A" panose="020B0504000000000000" pitchFamily="34" charset="77"/>
                <a:ea typeface="Euclid Circular A" panose="020B0504000000000000" pitchFamily="34" charset="77"/>
                <a:cs typeface="Segoe UI" panose="020B0502040204020203" pitchFamily="34" charset="0"/>
              </a:rPr>
              <a:t>Tabele</a:t>
            </a:r>
            <a:endParaRPr lang="en-GB" sz="2800" dirty="0">
              <a:solidFill>
                <a:schemeClr val="tx1"/>
              </a:solidFill>
              <a:latin typeface="Euclid Circular A Light" panose="020B0304000000000000" pitchFamily="34" charset="77"/>
              <a:ea typeface="Euclid Circular A Light" panose="020B0304000000000000" pitchFamily="34" charset="77"/>
            </a:endParaRPr>
          </a:p>
        </p:txBody>
      </p:sp>
      <p:sp>
        <p:nvSpPr>
          <p:cNvPr id="25" name="Rectangle: Rounded Corners 10">
            <a:extLst>
              <a:ext uri="{FF2B5EF4-FFF2-40B4-BE49-F238E27FC236}">
                <a16:creationId xmlns:a16="http://schemas.microsoft.com/office/drawing/2014/main" id="{BFCFD892-2294-2B29-94F5-A340264E1CED}"/>
              </a:ext>
            </a:extLst>
          </p:cNvPr>
          <p:cNvSpPr/>
          <p:nvPr userDrawn="1"/>
        </p:nvSpPr>
        <p:spPr>
          <a:xfrm>
            <a:off x="1064114" y="1435822"/>
            <a:ext cx="3126838" cy="405434"/>
          </a:xfrm>
          <a:prstGeom prst="roundRect">
            <a:avLst>
              <a:gd name="adj" fmla="val 50000"/>
            </a:avLst>
          </a:prstGeom>
          <a:solidFill>
            <a:srgbClr val="FDDB2A"/>
          </a:solidFill>
          <a:ln w="12700" cap="flat" cmpd="sng" algn="ctr">
            <a:noFill/>
            <a:prstDash val="lgDash"/>
            <a:miter lim="800000"/>
          </a:ln>
          <a:effectLst>
            <a:outerShdw blurRad="825500" dist="38100" dir="5400000" algn="t" rotWithShape="0">
              <a:prstClr val="black">
                <a:alpha val="12000"/>
              </a:prstClr>
            </a:outerShdw>
          </a:effectLst>
        </p:spPr>
        <p:txBody>
          <a:bodyPr rtlCol="0" anchor="ctr"/>
          <a:lstStyle/>
          <a:p>
            <a:pPr marL="0" marR="0" lvl="0" indent="0" algn="ctr" defTabSz="91444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7" name="Rectangle: Rounded Corners 10">
            <a:extLst>
              <a:ext uri="{FF2B5EF4-FFF2-40B4-BE49-F238E27FC236}">
                <a16:creationId xmlns:a16="http://schemas.microsoft.com/office/drawing/2014/main" id="{1FB6A65A-CCE1-0F0F-275F-8159AE869636}"/>
              </a:ext>
            </a:extLst>
          </p:cNvPr>
          <p:cNvSpPr/>
          <p:nvPr userDrawn="1"/>
        </p:nvSpPr>
        <p:spPr>
          <a:xfrm>
            <a:off x="4624732" y="1435822"/>
            <a:ext cx="3126838" cy="405434"/>
          </a:xfrm>
          <a:prstGeom prst="roundRect">
            <a:avLst>
              <a:gd name="adj" fmla="val 50000"/>
            </a:avLst>
          </a:prstGeom>
          <a:solidFill>
            <a:srgbClr val="39AE70"/>
          </a:solidFill>
          <a:ln w="12700" cap="flat" cmpd="sng" algn="ctr">
            <a:noFill/>
            <a:prstDash val="lgDash"/>
            <a:miter lim="800000"/>
          </a:ln>
          <a:effectLst>
            <a:outerShdw blurRad="825500" dist="38100" dir="5400000" algn="t" rotWithShape="0">
              <a:prstClr val="black">
                <a:alpha val="12000"/>
              </a:prstClr>
            </a:outerShdw>
          </a:effectLst>
        </p:spPr>
        <p:txBody>
          <a:bodyPr rtlCol="0" anchor="ctr"/>
          <a:lstStyle/>
          <a:p>
            <a:pPr marL="0" marR="0" lvl="0" indent="0" algn="ctr" defTabSz="91444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29" name="Rectangle: Rounded Corners 10">
            <a:extLst>
              <a:ext uri="{FF2B5EF4-FFF2-40B4-BE49-F238E27FC236}">
                <a16:creationId xmlns:a16="http://schemas.microsoft.com/office/drawing/2014/main" id="{AE593AFD-93CB-665E-D1EB-1ED98F5E26E4}"/>
              </a:ext>
            </a:extLst>
          </p:cNvPr>
          <p:cNvSpPr/>
          <p:nvPr userDrawn="1"/>
        </p:nvSpPr>
        <p:spPr>
          <a:xfrm>
            <a:off x="8199204" y="1435822"/>
            <a:ext cx="3126838" cy="405434"/>
          </a:xfrm>
          <a:prstGeom prst="roundRect">
            <a:avLst>
              <a:gd name="adj" fmla="val 50000"/>
            </a:avLst>
          </a:prstGeom>
          <a:solidFill>
            <a:srgbClr val="FDDB2A"/>
          </a:solidFill>
          <a:ln w="12700" cap="flat" cmpd="sng" algn="ctr">
            <a:noFill/>
            <a:prstDash val="lgDash"/>
            <a:miter lim="800000"/>
          </a:ln>
          <a:effectLst>
            <a:outerShdw blurRad="825500" dist="38100" dir="5400000" algn="t" rotWithShape="0">
              <a:prstClr val="black">
                <a:alpha val="12000"/>
              </a:prstClr>
            </a:outerShdw>
          </a:effectLst>
        </p:spPr>
        <p:txBody>
          <a:bodyPr rtlCol="0" anchor="ctr"/>
          <a:lstStyle/>
          <a:p>
            <a:pPr marL="0" marR="0" lvl="0" indent="0" algn="ctr" defTabSz="91444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Open Sans"/>
              <a:ea typeface="+mn-ea"/>
              <a:cs typeface="+mn-cs"/>
            </a:endParaRPr>
          </a:p>
        </p:txBody>
      </p:sp>
      <p:sp>
        <p:nvSpPr>
          <p:cNvPr id="32" name="Text Placeholder 10">
            <a:extLst>
              <a:ext uri="{FF2B5EF4-FFF2-40B4-BE49-F238E27FC236}">
                <a16:creationId xmlns:a16="http://schemas.microsoft.com/office/drawing/2014/main" id="{561D06D1-A8A2-A08B-E494-60DA9B1C134E}"/>
              </a:ext>
            </a:extLst>
          </p:cNvPr>
          <p:cNvSpPr>
            <a:spLocks noGrp="1"/>
          </p:cNvSpPr>
          <p:nvPr>
            <p:ph type="body" sz="quarter" idx="14" hasCustomPrompt="1"/>
          </p:nvPr>
        </p:nvSpPr>
        <p:spPr>
          <a:xfrm>
            <a:off x="1247000" y="1964547"/>
            <a:ext cx="2690820" cy="527931"/>
          </a:xfrm>
          <a:prstGeom prst="rect">
            <a:avLst/>
          </a:prstGeom>
        </p:spPr>
        <p:txBody>
          <a:bodyPr/>
          <a:lstStyle>
            <a:lvl1pPr marL="0" indent="0">
              <a:lnSpc>
                <a:spcPts val="1680"/>
              </a:lnSpc>
              <a:buNone/>
              <a:defRPr sz="1400" b="0">
                <a:solidFill>
                  <a:srgbClr val="FDDB2A"/>
                </a:solidFill>
                <a:latin typeface="Euclid Circular A" panose="020B0504000000000000" pitchFamily="34" charset="77"/>
                <a:ea typeface="Euclid Circular A" panose="020B0504000000000000" pitchFamily="34" charset="77"/>
              </a:defRPr>
            </a:lvl1pPr>
          </a:lstStyle>
          <a:p>
            <a:pPr marL="0" marR="0" lvl="0" indent="0" algn="l" defTabSz="914446" rtl="0" eaLnBrk="1" fontAlgn="auto" latinLnBrk="0" hangingPunct="1">
              <a:lnSpc>
                <a:spcPts val="1480"/>
              </a:lnSpc>
              <a:spcBef>
                <a:spcPts val="1000"/>
              </a:spcBef>
              <a:spcAft>
                <a:spcPts val="0"/>
              </a:spcAft>
              <a:buClrTx/>
              <a:buSzTx/>
              <a:buFont typeface="Arial" panose="020B0604020202020204" pitchFamily="34" charset="0"/>
              <a:buNone/>
              <a:tabLst/>
              <a:defRPr/>
            </a:pPr>
            <a:r>
              <a:rPr lang="en-GB" dirty="0"/>
              <a:t>Title lorem </a:t>
            </a:r>
            <a:r>
              <a:rPr lang="en-GB" dirty="0" err="1"/>
              <a:t>ipsumTitle</a:t>
            </a:r>
            <a:r>
              <a:rPr lang="en-GB" dirty="0"/>
              <a:t> lorem </a:t>
            </a:r>
            <a:r>
              <a:rPr lang="en-GB" dirty="0" err="1"/>
              <a:t>ipsumTitle</a:t>
            </a:r>
            <a:r>
              <a:rPr lang="en-GB" dirty="0"/>
              <a:t> lorem ipsum</a:t>
            </a:r>
            <a:endParaRPr lang="en-RO" dirty="0"/>
          </a:p>
        </p:txBody>
      </p:sp>
      <p:sp>
        <p:nvSpPr>
          <p:cNvPr id="33" name="Text Placeholder 10">
            <a:extLst>
              <a:ext uri="{FF2B5EF4-FFF2-40B4-BE49-F238E27FC236}">
                <a16:creationId xmlns:a16="http://schemas.microsoft.com/office/drawing/2014/main" id="{ECC82770-8DCE-0BCC-9DC5-3CA3D06600AB}"/>
              </a:ext>
            </a:extLst>
          </p:cNvPr>
          <p:cNvSpPr>
            <a:spLocks noGrp="1"/>
          </p:cNvSpPr>
          <p:nvPr>
            <p:ph type="body" sz="quarter" idx="15" hasCustomPrompt="1"/>
          </p:nvPr>
        </p:nvSpPr>
        <p:spPr>
          <a:xfrm>
            <a:off x="1256716" y="2708921"/>
            <a:ext cx="2690820" cy="3042951"/>
          </a:xfrm>
          <a:prstGeom prst="rect">
            <a:avLst/>
          </a:prstGeom>
        </p:spPr>
        <p:txBody>
          <a:bodyPr/>
          <a:lstStyle>
            <a:lvl1pPr marL="171459" indent="-171459">
              <a:lnSpc>
                <a:spcPct val="100000"/>
              </a:lnSpc>
              <a:buFont typeface="Arial" panose="020B0604020202020204" pitchFamily="34" charset="0"/>
              <a:buChar char="•"/>
              <a:defRPr sz="1200" b="0">
                <a:solidFill>
                  <a:schemeClr val="bg1"/>
                </a:solidFill>
                <a:latin typeface="Euclid Circular A" panose="020B0504000000000000" pitchFamily="34" charset="77"/>
                <a:ea typeface="Euclid Circular A" panose="020B0504000000000000" pitchFamily="34" charset="77"/>
              </a:defRPr>
            </a:lvl1pPr>
          </a:lstStyle>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en-RO" dirty="0"/>
          </a:p>
          <a:p>
            <a:pPr lvl="0"/>
            <a:endParaRPr lang="en-RO" dirty="0"/>
          </a:p>
        </p:txBody>
      </p:sp>
      <p:sp>
        <p:nvSpPr>
          <p:cNvPr id="35" name="Text Placeholder 10">
            <a:extLst>
              <a:ext uri="{FF2B5EF4-FFF2-40B4-BE49-F238E27FC236}">
                <a16:creationId xmlns:a16="http://schemas.microsoft.com/office/drawing/2014/main" id="{D5AC31CB-FB52-BB75-0983-672E4934906A}"/>
              </a:ext>
            </a:extLst>
          </p:cNvPr>
          <p:cNvSpPr>
            <a:spLocks noGrp="1"/>
          </p:cNvSpPr>
          <p:nvPr>
            <p:ph type="body" sz="quarter" idx="17" hasCustomPrompt="1"/>
          </p:nvPr>
        </p:nvSpPr>
        <p:spPr>
          <a:xfrm>
            <a:off x="4842368" y="2708921"/>
            <a:ext cx="2690820" cy="3042951"/>
          </a:xfrm>
          <a:prstGeom prst="rect">
            <a:avLst/>
          </a:prstGeom>
        </p:spPr>
        <p:txBody>
          <a:bodyPr/>
          <a:lstStyle>
            <a:lvl1pPr marL="171459" indent="-171459">
              <a:lnSpc>
                <a:spcPct val="100000"/>
              </a:lnSpc>
              <a:buFont typeface="Arial" panose="020B0604020202020204" pitchFamily="34" charset="0"/>
              <a:buChar char="•"/>
              <a:defRPr sz="1200" b="0">
                <a:solidFill>
                  <a:schemeClr val="bg1"/>
                </a:solidFill>
                <a:latin typeface="Euclid Circular A" panose="020B0504000000000000" pitchFamily="34" charset="77"/>
                <a:ea typeface="Euclid Circular A" panose="020B0504000000000000" pitchFamily="34" charset="77"/>
              </a:defRPr>
            </a:lvl1pPr>
          </a:lstStyle>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en-RO" dirty="0"/>
          </a:p>
          <a:p>
            <a:pPr lvl="0"/>
            <a:endParaRPr lang="en-RO" dirty="0"/>
          </a:p>
        </p:txBody>
      </p:sp>
      <p:sp>
        <p:nvSpPr>
          <p:cNvPr id="37" name="Text Placeholder 10">
            <a:extLst>
              <a:ext uri="{FF2B5EF4-FFF2-40B4-BE49-F238E27FC236}">
                <a16:creationId xmlns:a16="http://schemas.microsoft.com/office/drawing/2014/main" id="{167FB202-EAFD-981D-CAEC-21897D19F3E5}"/>
              </a:ext>
            </a:extLst>
          </p:cNvPr>
          <p:cNvSpPr>
            <a:spLocks noGrp="1"/>
          </p:cNvSpPr>
          <p:nvPr>
            <p:ph type="body" sz="quarter" idx="19" hasCustomPrompt="1"/>
          </p:nvPr>
        </p:nvSpPr>
        <p:spPr>
          <a:xfrm>
            <a:off x="8428020" y="2708921"/>
            <a:ext cx="2690820" cy="3042951"/>
          </a:xfrm>
          <a:prstGeom prst="rect">
            <a:avLst/>
          </a:prstGeom>
        </p:spPr>
        <p:txBody>
          <a:bodyPr/>
          <a:lstStyle>
            <a:lvl1pPr marL="171459" indent="-171459">
              <a:lnSpc>
                <a:spcPct val="100000"/>
              </a:lnSpc>
              <a:buFont typeface="Arial" panose="020B0604020202020204" pitchFamily="34" charset="0"/>
              <a:buChar char="•"/>
              <a:defRPr sz="1200" b="0">
                <a:solidFill>
                  <a:schemeClr val="bg1"/>
                </a:solidFill>
                <a:latin typeface="Euclid Circular A" panose="020B0504000000000000" pitchFamily="34" charset="77"/>
                <a:ea typeface="Euclid Circular A" panose="020B0504000000000000" pitchFamily="34" charset="77"/>
              </a:defRPr>
            </a:lvl1pPr>
          </a:lstStyle>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dirty="0"/>
              <a:t>Title lorem </a:t>
            </a:r>
            <a:r>
              <a:rPr lang="en-GB" dirty="0" err="1"/>
              <a:t>ipsumTitle</a:t>
            </a:r>
            <a:r>
              <a:rPr lang="en-GB" dirty="0"/>
              <a:t> lorem ipsum</a:t>
            </a:r>
            <a:endParaRPr lang="en-RO" dirty="0"/>
          </a:p>
          <a:p>
            <a:pPr marL="171459" marR="0" lvl="0" indent="-171459" algn="l" defTabSz="914446"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en-RO" dirty="0"/>
          </a:p>
          <a:p>
            <a:pPr lvl="0"/>
            <a:endParaRPr lang="en-RO" dirty="0"/>
          </a:p>
        </p:txBody>
      </p:sp>
      <p:sp>
        <p:nvSpPr>
          <p:cNvPr id="40" name="Text Placeholder 10">
            <a:extLst>
              <a:ext uri="{FF2B5EF4-FFF2-40B4-BE49-F238E27FC236}">
                <a16:creationId xmlns:a16="http://schemas.microsoft.com/office/drawing/2014/main" id="{DCC522E9-27F0-86FC-7716-D991E7D8094D}"/>
              </a:ext>
            </a:extLst>
          </p:cNvPr>
          <p:cNvSpPr>
            <a:spLocks noGrp="1"/>
          </p:cNvSpPr>
          <p:nvPr>
            <p:ph type="body" sz="quarter" idx="22" hasCustomPrompt="1"/>
          </p:nvPr>
        </p:nvSpPr>
        <p:spPr>
          <a:xfrm>
            <a:off x="1247000" y="1484785"/>
            <a:ext cx="2690820" cy="329268"/>
          </a:xfrm>
          <a:prstGeom prst="rect">
            <a:avLst/>
          </a:prstGeom>
        </p:spPr>
        <p:txBody>
          <a:bodyPr/>
          <a:lstStyle>
            <a:lvl1pPr marL="0" indent="0">
              <a:lnSpc>
                <a:spcPts val="1480"/>
              </a:lnSpc>
              <a:buNone/>
              <a:defRPr sz="1600" b="1">
                <a:solidFill>
                  <a:schemeClr val="tx1"/>
                </a:solidFill>
                <a:latin typeface="Euclid Circular A" panose="020B0504000000000000" pitchFamily="34" charset="77"/>
                <a:ea typeface="Euclid Circular A" panose="020B0504000000000000" pitchFamily="34" charset="77"/>
              </a:defRPr>
            </a:lvl1pPr>
          </a:lstStyle>
          <a:p>
            <a:pPr lvl="0"/>
            <a:r>
              <a:rPr lang="en-GB" dirty="0"/>
              <a:t>Title lorem ipsum</a:t>
            </a:r>
            <a:endParaRPr lang="en-RO" dirty="0"/>
          </a:p>
        </p:txBody>
      </p:sp>
      <p:sp>
        <p:nvSpPr>
          <p:cNvPr id="41" name="Text Placeholder 10">
            <a:extLst>
              <a:ext uri="{FF2B5EF4-FFF2-40B4-BE49-F238E27FC236}">
                <a16:creationId xmlns:a16="http://schemas.microsoft.com/office/drawing/2014/main" id="{AF3E3906-2EDE-4F79-D435-55861327748A}"/>
              </a:ext>
            </a:extLst>
          </p:cNvPr>
          <p:cNvSpPr>
            <a:spLocks noGrp="1"/>
          </p:cNvSpPr>
          <p:nvPr>
            <p:ph type="body" sz="quarter" idx="23" hasCustomPrompt="1"/>
          </p:nvPr>
        </p:nvSpPr>
        <p:spPr>
          <a:xfrm>
            <a:off x="4814604" y="1484785"/>
            <a:ext cx="2690820" cy="329268"/>
          </a:xfrm>
          <a:prstGeom prst="rect">
            <a:avLst/>
          </a:prstGeom>
        </p:spPr>
        <p:txBody>
          <a:bodyPr/>
          <a:lstStyle>
            <a:lvl1pPr marL="0" indent="0">
              <a:lnSpc>
                <a:spcPts val="1480"/>
              </a:lnSpc>
              <a:buNone/>
              <a:defRPr sz="1600" b="1">
                <a:solidFill>
                  <a:schemeClr val="tx1"/>
                </a:solidFill>
                <a:latin typeface="Euclid Circular A" panose="020B0504000000000000" pitchFamily="34" charset="77"/>
                <a:ea typeface="Euclid Circular A" panose="020B0504000000000000" pitchFamily="34" charset="77"/>
              </a:defRPr>
            </a:lvl1pPr>
          </a:lstStyle>
          <a:p>
            <a:pPr lvl="0"/>
            <a:r>
              <a:rPr lang="en-GB" dirty="0"/>
              <a:t>Title lorem ipsum</a:t>
            </a:r>
            <a:endParaRPr lang="en-RO" dirty="0"/>
          </a:p>
        </p:txBody>
      </p:sp>
      <p:sp>
        <p:nvSpPr>
          <p:cNvPr id="42" name="Text Placeholder 10">
            <a:extLst>
              <a:ext uri="{FF2B5EF4-FFF2-40B4-BE49-F238E27FC236}">
                <a16:creationId xmlns:a16="http://schemas.microsoft.com/office/drawing/2014/main" id="{0CCB082B-3DF8-9728-44A9-54C049F232CF}"/>
              </a:ext>
            </a:extLst>
          </p:cNvPr>
          <p:cNvSpPr>
            <a:spLocks noGrp="1"/>
          </p:cNvSpPr>
          <p:nvPr>
            <p:ph type="body" sz="quarter" idx="24" hasCustomPrompt="1"/>
          </p:nvPr>
        </p:nvSpPr>
        <p:spPr>
          <a:xfrm>
            <a:off x="8400256" y="1484785"/>
            <a:ext cx="2690820" cy="329268"/>
          </a:xfrm>
          <a:prstGeom prst="rect">
            <a:avLst/>
          </a:prstGeom>
        </p:spPr>
        <p:txBody>
          <a:bodyPr/>
          <a:lstStyle>
            <a:lvl1pPr marL="0" indent="0">
              <a:lnSpc>
                <a:spcPts val="1480"/>
              </a:lnSpc>
              <a:buNone/>
              <a:defRPr sz="1600" b="1">
                <a:solidFill>
                  <a:schemeClr val="tx1"/>
                </a:solidFill>
                <a:latin typeface="Euclid Circular A" panose="020B0504000000000000" pitchFamily="34" charset="77"/>
                <a:ea typeface="Euclid Circular A" panose="020B0504000000000000" pitchFamily="34" charset="77"/>
              </a:defRPr>
            </a:lvl1pPr>
          </a:lstStyle>
          <a:p>
            <a:pPr lvl="0"/>
            <a:r>
              <a:rPr lang="en-GB" dirty="0"/>
              <a:t>Title lorem ipsum</a:t>
            </a:r>
            <a:endParaRPr lang="en-RO" dirty="0"/>
          </a:p>
        </p:txBody>
      </p:sp>
      <p:sp>
        <p:nvSpPr>
          <p:cNvPr id="43" name="Text Placeholder 10">
            <a:extLst>
              <a:ext uri="{FF2B5EF4-FFF2-40B4-BE49-F238E27FC236}">
                <a16:creationId xmlns:a16="http://schemas.microsoft.com/office/drawing/2014/main" id="{B943A0A1-1F1B-2A18-6338-3E9E69121095}"/>
              </a:ext>
            </a:extLst>
          </p:cNvPr>
          <p:cNvSpPr>
            <a:spLocks noGrp="1"/>
          </p:cNvSpPr>
          <p:nvPr>
            <p:ph type="body" sz="quarter" idx="25" hasCustomPrompt="1"/>
          </p:nvPr>
        </p:nvSpPr>
        <p:spPr>
          <a:xfrm>
            <a:off x="4829352" y="1964547"/>
            <a:ext cx="2690820" cy="527931"/>
          </a:xfrm>
          <a:prstGeom prst="rect">
            <a:avLst/>
          </a:prstGeom>
        </p:spPr>
        <p:txBody>
          <a:bodyPr/>
          <a:lstStyle>
            <a:lvl1pPr marL="0" indent="0">
              <a:lnSpc>
                <a:spcPts val="1680"/>
              </a:lnSpc>
              <a:buNone/>
              <a:defRPr sz="1400" b="0">
                <a:solidFill>
                  <a:srgbClr val="39AE70"/>
                </a:solidFill>
                <a:latin typeface="Euclid Circular A" panose="020B0504000000000000" pitchFamily="34" charset="77"/>
                <a:ea typeface="Euclid Circular A" panose="020B0504000000000000" pitchFamily="34" charset="77"/>
              </a:defRPr>
            </a:lvl1pPr>
          </a:lstStyle>
          <a:p>
            <a:pPr marL="0" marR="0" lvl="0" indent="0" algn="l" defTabSz="914446" rtl="0" eaLnBrk="1" fontAlgn="auto" latinLnBrk="0" hangingPunct="1">
              <a:lnSpc>
                <a:spcPts val="1480"/>
              </a:lnSpc>
              <a:spcBef>
                <a:spcPts val="1000"/>
              </a:spcBef>
              <a:spcAft>
                <a:spcPts val="0"/>
              </a:spcAft>
              <a:buClrTx/>
              <a:buSzTx/>
              <a:buFont typeface="Arial" panose="020B0604020202020204" pitchFamily="34" charset="0"/>
              <a:buNone/>
              <a:tabLst/>
              <a:defRPr/>
            </a:pPr>
            <a:r>
              <a:rPr lang="en-GB" dirty="0"/>
              <a:t>Title lorem </a:t>
            </a:r>
            <a:r>
              <a:rPr lang="en-GB" dirty="0" err="1"/>
              <a:t>ipsumTitle</a:t>
            </a:r>
            <a:r>
              <a:rPr lang="en-GB" dirty="0"/>
              <a:t> lorem </a:t>
            </a:r>
            <a:r>
              <a:rPr lang="en-GB" dirty="0" err="1"/>
              <a:t>ipsumTitle</a:t>
            </a:r>
            <a:r>
              <a:rPr lang="en-GB" dirty="0"/>
              <a:t> lorem ipsum</a:t>
            </a:r>
            <a:endParaRPr lang="en-RO" dirty="0"/>
          </a:p>
        </p:txBody>
      </p:sp>
      <p:sp>
        <p:nvSpPr>
          <p:cNvPr id="44" name="Text Placeholder 10">
            <a:extLst>
              <a:ext uri="{FF2B5EF4-FFF2-40B4-BE49-F238E27FC236}">
                <a16:creationId xmlns:a16="http://schemas.microsoft.com/office/drawing/2014/main" id="{80064C83-7D9E-2B90-1A0E-1994D39C3B15}"/>
              </a:ext>
            </a:extLst>
          </p:cNvPr>
          <p:cNvSpPr>
            <a:spLocks noGrp="1"/>
          </p:cNvSpPr>
          <p:nvPr>
            <p:ph type="body" sz="quarter" idx="26" hasCustomPrompt="1"/>
          </p:nvPr>
        </p:nvSpPr>
        <p:spPr>
          <a:xfrm>
            <a:off x="8415004" y="1964547"/>
            <a:ext cx="2690820" cy="527931"/>
          </a:xfrm>
          <a:prstGeom prst="rect">
            <a:avLst/>
          </a:prstGeom>
        </p:spPr>
        <p:txBody>
          <a:bodyPr/>
          <a:lstStyle>
            <a:lvl1pPr marL="0" indent="0">
              <a:lnSpc>
                <a:spcPts val="1680"/>
              </a:lnSpc>
              <a:buNone/>
              <a:defRPr sz="1400" b="0">
                <a:solidFill>
                  <a:srgbClr val="39AE70"/>
                </a:solidFill>
                <a:latin typeface="Euclid Circular A" panose="020B0504000000000000" pitchFamily="34" charset="77"/>
                <a:ea typeface="Euclid Circular A" panose="020B0504000000000000" pitchFamily="34" charset="77"/>
              </a:defRPr>
            </a:lvl1pPr>
          </a:lstStyle>
          <a:p>
            <a:pPr marL="0" marR="0" lvl="0" indent="0" algn="l" defTabSz="914446" rtl="0" eaLnBrk="1" fontAlgn="auto" latinLnBrk="0" hangingPunct="1">
              <a:lnSpc>
                <a:spcPts val="1480"/>
              </a:lnSpc>
              <a:spcBef>
                <a:spcPts val="1000"/>
              </a:spcBef>
              <a:spcAft>
                <a:spcPts val="0"/>
              </a:spcAft>
              <a:buClrTx/>
              <a:buSzTx/>
              <a:buFont typeface="Arial" panose="020B0604020202020204" pitchFamily="34" charset="0"/>
              <a:buNone/>
              <a:tabLst/>
              <a:defRPr/>
            </a:pPr>
            <a:r>
              <a:rPr lang="en-GB" dirty="0"/>
              <a:t>Title lorem </a:t>
            </a:r>
            <a:r>
              <a:rPr lang="en-GB" dirty="0" err="1"/>
              <a:t>ipsumTitle</a:t>
            </a:r>
            <a:r>
              <a:rPr lang="en-GB" dirty="0"/>
              <a:t> lorem </a:t>
            </a:r>
            <a:r>
              <a:rPr lang="en-GB" dirty="0" err="1"/>
              <a:t>ipsumTitle</a:t>
            </a:r>
            <a:r>
              <a:rPr lang="en-GB" dirty="0"/>
              <a:t> lorem ipsum</a:t>
            </a:r>
            <a:endParaRPr lang="en-RO" dirty="0"/>
          </a:p>
        </p:txBody>
      </p:sp>
      <p:sp>
        <p:nvSpPr>
          <p:cNvPr id="2" name="TextBox 1">
            <a:extLst>
              <a:ext uri="{FF2B5EF4-FFF2-40B4-BE49-F238E27FC236}">
                <a16:creationId xmlns:a16="http://schemas.microsoft.com/office/drawing/2014/main" id="{D171B5DF-8373-3682-C1D9-77D34F9DFD92}"/>
              </a:ext>
            </a:extLst>
          </p:cNvPr>
          <p:cNvSpPr txBox="1"/>
          <p:nvPr userDrawn="1"/>
        </p:nvSpPr>
        <p:spPr>
          <a:xfrm>
            <a:off x="1099337" y="6403791"/>
            <a:ext cx="2652859" cy="217175"/>
          </a:xfrm>
          <a:prstGeom prst="rect">
            <a:avLst/>
          </a:prstGeom>
          <a:noFill/>
        </p:spPr>
        <p:txBody>
          <a:bodyPr wrap="square" rtlCol="0">
            <a:spAutoFit/>
          </a:bodyPr>
          <a:lstStyle/>
          <a:p>
            <a:pPr marL="0" marR="0" lvl="0" indent="0" algn="l" defTabSz="914446"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rPr>
              <a:t>LOREM IPSUM_</a:t>
            </a:r>
            <a:r>
              <a:rPr kumimoji="0" lang="en-US" sz="1000" b="0" i="0" u="none" strike="noStrike" kern="1200" cap="none" spc="300" normalizeH="0" baseline="0" noProof="0" dirty="0">
                <a:ln>
                  <a:noFill/>
                </a:ln>
                <a:solidFill>
                  <a:srgbClr val="FDDB2A"/>
                </a:solidFill>
                <a:effectLst/>
                <a:uLnTx/>
                <a:uFillTx/>
                <a:latin typeface="Euclid Circular A" panose="020B0504000000000000" pitchFamily="34" charset="77"/>
                <a:ea typeface="Euclid Circular A" panose="020B0504000000000000" pitchFamily="34" charset="77"/>
                <a:cs typeface="+mn-cs"/>
              </a:rPr>
              <a:t>2023</a:t>
            </a:r>
            <a:endParaRPr kumimoji="0" lang="en-RO" sz="1000" b="0" i="0" u="none" strike="noStrike" kern="1200" cap="none" spc="300" normalizeH="0" baseline="0" noProof="0" dirty="0">
              <a:ln>
                <a:noFill/>
              </a:ln>
              <a:solidFill>
                <a:srgbClr val="FDDB2A"/>
              </a:solidFill>
              <a:effectLst/>
              <a:uLnTx/>
              <a:uFillTx/>
              <a:latin typeface="Euclid Circular A" panose="020B0504000000000000" pitchFamily="34" charset="77"/>
              <a:ea typeface="Euclid Circular A" panose="020B0504000000000000" pitchFamily="34" charset="77"/>
              <a:cs typeface="+mn-cs"/>
            </a:endParaRPr>
          </a:p>
        </p:txBody>
      </p:sp>
      <p:pic>
        <p:nvPicPr>
          <p:cNvPr id="3" name="Picture 2" descr="Green arrows pointing to a black background&#10;&#10;Description automatically generated">
            <a:extLst>
              <a:ext uri="{FF2B5EF4-FFF2-40B4-BE49-F238E27FC236}">
                <a16:creationId xmlns:a16="http://schemas.microsoft.com/office/drawing/2014/main" id="{2F203C21-76B4-062B-9828-209C840378CF}"/>
              </a:ext>
            </a:extLst>
          </p:cNvPr>
          <p:cNvPicPr>
            <a:picLocks noChangeAspect="1"/>
          </p:cNvPicPr>
          <p:nvPr userDrawn="1"/>
        </p:nvPicPr>
        <p:blipFill>
          <a:blip r:embed="rId2"/>
          <a:stretch>
            <a:fillRect/>
          </a:stretch>
        </p:blipFill>
        <p:spPr>
          <a:xfrm>
            <a:off x="363445" y="6314189"/>
            <a:ext cx="664039" cy="381887"/>
          </a:xfrm>
          <a:prstGeom prst="rect">
            <a:avLst/>
          </a:prstGeom>
        </p:spPr>
      </p:pic>
    </p:spTree>
    <p:extLst>
      <p:ext uri="{BB962C8B-B14F-4D97-AF65-F5344CB8AC3E}">
        <p14:creationId xmlns:p14="http://schemas.microsoft.com/office/powerpoint/2010/main" val="14961882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39011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4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B576A-32E3-5F54-8F05-C024F8EEAF9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RO"/>
          </a:p>
        </p:txBody>
      </p:sp>
      <p:sp>
        <p:nvSpPr>
          <p:cNvPr id="3" name="Subtitle 2">
            <a:extLst>
              <a:ext uri="{FF2B5EF4-FFF2-40B4-BE49-F238E27FC236}">
                <a16:creationId xmlns:a16="http://schemas.microsoft.com/office/drawing/2014/main" id="{A7CABC96-4E8F-1CB2-FFE9-D739E3F3D2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RO"/>
          </a:p>
        </p:txBody>
      </p:sp>
      <p:sp>
        <p:nvSpPr>
          <p:cNvPr id="4" name="Date Placeholder 3">
            <a:extLst>
              <a:ext uri="{FF2B5EF4-FFF2-40B4-BE49-F238E27FC236}">
                <a16:creationId xmlns:a16="http://schemas.microsoft.com/office/drawing/2014/main" id="{6A4C4322-6E02-D91C-3A57-BC19B2700B1C}"/>
              </a:ext>
            </a:extLst>
          </p:cNvPr>
          <p:cNvSpPr>
            <a:spLocks noGrp="1"/>
          </p:cNvSpPr>
          <p:nvPr>
            <p:ph type="dt" sz="half" idx="10"/>
          </p:nvPr>
        </p:nvSpPr>
        <p:spPr/>
        <p:txBody>
          <a:bodyPr/>
          <a:lstStyle/>
          <a:p>
            <a:fld id="{721E98FB-099D-3848-BC41-11075D1D0226}" type="datetimeFigureOut">
              <a:rPr lang="en-RO" smtClean="0"/>
              <a:t>03/13/2024</a:t>
            </a:fld>
            <a:endParaRPr lang="en-RO"/>
          </a:p>
        </p:txBody>
      </p:sp>
      <p:sp>
        <p:nvSpPr>
          <p:cNvPr id="5" name="Footer Placeholder 4">
            <a:extLst>
              <a:ext uri="{FF2B5EF4-FFF2-40B4-BE49-F238E27FC236}">
                <a16:creationId xmlns:a16="http://schemas.microsoft.com/office/drawing/2014/main" id="{0662E71B-CED9-C1FA-DAA3-8123DD346C9F}"/>
              </a:ext>
            </a:extLst>
          </p:cNvPr>
          <p:cNvSpPr>
            <a:spLocks noGrp="1"/>
          </p:cNvSpPr>
          <p:nvPr>
            <p:ph type="ftr" sz="quarter" idx="11"/>
          </p:nvPr>
        </p:nvSpPr>
        <p:spPr/>
        <p:txBody>
          <a:bodyPr/>
          <a:lstStyle/>
          <a:p>
            <a:endParaRPr lang="en-RO"/>
          </a:p>
        </p:txBody>
      </p:sp>
      <p:sp>
        <p:nvSpPr>
          <p:cNvPr id="6" name="Slide Number Placeholder 5">
            <a:extLst>
              <a:ext uri="{FF2B5EF4-FFF2-40B4-BE49-F238E27FC236}">
                <a16:creationId xmlns:a16="http://schemas.microsoft.com/office/drawing/2014/main" id="{4868F957-2308-CE12-FE36-58E1110D9FE7}"/>
              </a:ext>
            </a:extLst>
          </p:cNvPr>
          <p:cNvSpPr>
            <a:spLocks noGrp="1"/>
          </p:cNvSpPr>
          <p:nvPr>
            <p:ph type="sldNum" sz="quarter" idx="12"/>
          </p:nvPr>
        </p:nvSpPr>
        <p:spPr/>
        <p:txBody>
          <a:bodyPr/>
          <a:lstStyle/>
          <a:p>
            <a:fld id="{68CCF82D-23DE-234F-8A70-7E59D65A0FE1}" type="slidenum">
              <a:rPr lang="en-RO" smtClean="0"/>
              <a:t>‹#›</a:t>
            </a:fld>
            <a:endParaRPr lang="en-RO"/>
          </a:p>
        </p:txBody>
      </p:sp>
    </p:spTree>
    <p:extLst>
      <p:ext uri="{BB962C8B-B14F-4D97-AF65-F5344CB8AC3E}">
        <p14:creationId xmlns:p14="http://schemas.microsoft.com/office/powerpoint/2010/main" val="19966087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B576A-32E3-5F54-8F05-C024F8EEAF9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RO"/>
          </a:p>
        </p:txBody>
      </p:sp>
      <p:sp>
        <p:nvSpPr>
          <p:cNvPr id="3" name="Subtitle 2">
            <a:extLst>
              <a:ext uri="{FF2B5EF4-FFF2-40B4-BE49-F238E27FC236}">
                <a16:creationId xmlns:a16="http://schemas.microsoft.com/office/drawing/2014/main" id="{A7CABC96-4E8F-1CB2-FFE9-D739E3F3D2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RO"/>
          </a:p>
        </p:txBody>
      </p:sp>
      <p:sp>
        <p:nvSpPr>
          <p:cNvPr id="4" name="Date Placeholder 3">
            <a:extLst>
              <a:ext uri="{FF2B5EF4-FFF2-40B4-BE49-F238E27FC236}">
                <a16:creationId xmlns:a16="http://schemas.microsoft.com/office/drawing/2014/main" id="{6A4C4322-6E02-D91C-3A57-BC19B2700B1C}"/>
              </a:ext>
            </a:extLst>
          </p:cNvPr>
          <p:cNvSpPr>
            <a:spLocks noGrp="1"/>
          </p:cNvSpPr>
          <p:nvPr>
            <p:ph type="dt" sz="half" idx="10"/>
          </p:nvPr>
        </p:nvSpPr>
        <p:spPr/>
        <p:txBody>
          <a:bodyPr/>
          <a:lstStyle/>
          <a:p>
            <a:fld id="{721E98FB-099D-3848-BC41-11075D1D0226}" type="datetimeFigureOut">
              <a:rPr lang="en-RO" smtClean="0"/>
              <a:t>03/13/2024</a:t>
            </a:fld>
            <a:endParaRPr lang="en-RO"/>
          </a:p>
        </p:txBody>
      </p:sp>
      <p:sp>
        <p:nvSpPr>
          <p:cNvPr id="5" name="Footer Placeholder 4">
            <a:extLst>
              <a:ext uri="{FF2B5EF4-FFF2-40B4-BE49-F238E27FC236}">
                <a16:creationId xmlns:a16="http://schemas.microsoft.com/office/drawing/2014/main" id="{0662E71B-CED9-C1FA-DAA3-8123DD346C9F}"/>
              </a:ext>
            </a:extLst>
          </p:cNvPr>
          <p:cNvSpPr>
            <a:spLocks noGrp="1"/>
          </p:cNvSpPr>
          <p:nvPr>
            <p:ph type="ftr" sz="quarter" idx="11"/>
          </p:nvPr>
        </p:nvSpPr>
        <p:spPr/>
        <p:txBody>
          <a:bodyPr/>
          <a:lstStyle/>
          <a:p>
            <a:endParaRPr lang="en-RO"/>
          </a:p>
        </p:txBody>
      </p:sp>
      <p:sp>
        <p:nvSpPr>
          <p:cNvPr id="6" name="Slide Number Placeholder 5">
            <a:extLst>
              <a:ext uri="{FF2B5EF4-FFF2-40B4-BE49-F238E27FC236}">
                <a16:creationId xmlns:a16="http://schemas.microsoft.com/office/drawing/2014/main" id="{4868F957-2308-CE12-FE36-58E1110D9FE7}"/>
              </a:ext>
            </a:extLst>
          </p:cNvPr>
          <p:cNvSpPr>
            <a:spLocks noGrp="1"/>
          </p:cNvSpPr>
          <p:nvPr>
            <p:ph type="sldNum" sz="quarter" idx="12"/>
          </p:nvPr>
        </p:nvSpPr>
        <p:spPr/>
        <p:txBody>
          <a:bodyPr/>
          <a:lstStyle/>
          <a:p>
            <a:fld id="{68CCF82D-23DE-234F-8A70-7E59D65A0FE1}" type="slidenum">
              <a:rPr lang="en-RO" smtClean="0"/>
              <a:t>‹#›</a:t>
            </a:fld>
            <a:endParaRPr lang="en-RO"/>
          </a:p>
        </p:txBody>
      </p:sp>
    </p:spTree>
    <p:extLst>
      <p:ext uri="{BB962C8B-B14F-4D97-AF65-F5344CB8AC3E}">
        <p14:creationId xmlns:p14="http://schemas.microsoft.com/office/powerpoint/2010/main" val="25776661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BDB0-052F-7422-A531-1D1AA29CBC89}"/>
              </a:ext>
            </a:extLst>
          </p:cNvPr>
          <p:cNvSpPr>
            <a:spLocks noGrp="1"/>
          </p:cNvSpPr>
          <p:nvPr>
            <p:ph type="title"/>
          </p:nvPr>
        </p:nvSpPr>
        <p:spPr/>
        <p:txBody>
          <a:bodyPr/>
          <a:lstStyle/>
          <a:p>
            <a:r>
              <a:rPr lang="en-GB"/>
              <a:t>Click to edit Master title style</a:t>
            </a:r>
            <a:endParaRPr lang="en-RO"/>
          </a:p>
        </p:txBody>
      </p:sp>
      <p:sp>
        <p:nvSpPr>
          <p:cNvPr id="3" name="Content Placeholder 2">
            <a:extLst>
              <a:ext uri="{FF2B5EF4-FFF2-40B4-BE49-F238E27FC236}">
                <a16:creationId xmlns:a16="http://schemas.microsoft.com/office/drawing/2014/main" id="{A15FFDCA-D9EA-FB7F-B79D-FC7916CF517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4" name="Date Placeholder 3">
            <a:extLst>
              <a:ext uri="{FF2B5EF4-FFF2-40B4-BE49-F238E27FC236}">
                <a16:creationId xmlns:a16="http://schemas.microsoft.com/office/drawing/2014/main" id="{2ACE803E-5255-EA78-23C2-6516A1F47C91}"/>
              </a:ext>
            </a:extLst>
          </p:cNvPr>
          <p:cNvSpPr>
            <a:spLocks noGrp="1"/>
          </p:cNvSpPr>
          <p:nvPr>
            <p:ph type="dt" sz="half" idx="10"/>
          </p:nvPr>
        </p:nvSpPr>
        <p:spPr/>
        <p:txBody>
          <a:bodyPr/>
          <a:lstStyle/>
          <a:p>
            <a:fld id="{721E98FB-099D-3848-BC41-11075D1D0226}" type="datetimeFigureOut">
              <a:rPr lang="en-RO" smtClean="0"/>
              <a:t>03/13/2024</a:t>
            </a:fld>
            <a:endParaRPr lang="en-RO"/>
          </a:p>
        </p:txBody>
      </p:sp>
      <p:sp>
        <p:nvSpPr>
          <p:cNvPr id="5" name="Footer Placeholder 4">
            <a:extLst>
              <a:ext uri="{FF2B5EF4-FFF2-40B4-BE49-F238E27FC236}">
                <a16:creationId xmlns:a16="http://schemas.microsoft.com/office/drawing/2014/main" id="{C906B435-FDD7-494F-C4C5-1CC272415E64}"/>
              </a:ext>
            </a:extLst>
          </p:cNvPr>
          <p:cNvSpPr>
            <a:spLocks noGrp="1"/>
          </p:cNvSpPr>
          <p:nvPr>
            <p:ph type="ftr" sz="quarter" idx="11"/>
          </p:nvPr>
        </p:nvSpPr>
        <p:spPr/>
        <p:txBody>
          <a:bodyPr/>
          <a:lstStyle/>
          <a:p>
            <a:endParaRPr lang="en-RO"/>
          </a:p>
        </p:txBody>
      </p:sp>
      <p:sp>
        <p:nvSpPr>
          <p:cNvPr id="6" name="Slide Number Placeholder 5">
            <a:extLst>
              <a:ext uri="{FF2B5EF4-FFF2-40B4-BE49-F238E27FC236}">
                <a16:creationId xmlns:a16="http://schemas.microsoft.com/office/drawing/2014/main" id="{C072F8CA-87A8-28F0-323E-E79E0CF4C2E5}"/>
              </a:ext>
            </a:extLst>
          </p:cNvPr>
          <p:cNvSpPr>
            <a:spLocks noGrp="1"/>
          </p:cNvSpPr>
          <p:nvPr>
            <p:ph type="sldNum" sz="quarter" idx="12"/>
          </p:nvPr>
        </p:nvSpPr>
        <p:spPr/>
        <p:txBody>
          <a:bodyPr/>
          <a:lstStyle/>
          <a:p>
            <a:fld id="{68CCF82D-23DE-234F-8A70-7E59D65A0FE1}" type="slidenum">
              <a:rPr lang="en-RO" smtClean="0"/>
              <a:t>‹#›</a:t>
            </a:fld>
            <a:endParaRPr lang="en-RO"/>
          </a:p>
        </p:txBody>
      </p:sp>
    </p:spTree>
    <p:extLst>
      <p:ext uri="{BB962C8B-B14F-4D97-AF65-F5344CB8AC3E}">
        <p14:creationId xmlns:p14="http://schemas.microsoft.com/office/powerpoint/2010/main" val="33024456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798E-807B-706C-7B4B-508119DFCD4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RO"/>
          </a:p>
        </p:txBody>
      </p:sp>
      <p:sp>
        <p:nvSpPr>
          <p:cNvPr id="3" name="Text Placeholder 2">
            <a:extLst>
              <a:ext uri="{FF2B5EF4-FFF2-40B4-BE49-F238E27FC236}">
                <a16:creationId xmlns:a16="http://schemas.microsoft.com/office/drawing/2014/main" id="{7BFC3B77-27D6-F566-4367-EBC17767D3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24195CE-C7E1-F4CB-EAE7-20D4606FC852}"/>
              </a:ext>
            </a:extLst>
          </p:cNvPr>
          <p:cNvSpPr>
            <a:spLocks noGrp="1"/>
          </p:cNvSpPr>
          <p:nvPr>
            <p:ph type="dt" sz="half" idx="10"/>
          </p:nvPr>
        </p:nvSpPr>
        <p:spPr/>
        <p:txBody>
          <a:bodyPr/>
          <a:lstStyle/>
          <a:p>
            <a:fld id="{721E98FB-099D-3848-BC41-11075D1D0226}" type="datetimeFigureOut">
              <a:rPr lang="en-RO" smtClean="0"/>
              <a:t>03/13/2024</a:t>
            </a:fld>
            <a:endParaRPr lang="en-RO"/>
          </a:p>
        </p:txBody>
      </p:sp>
      <p:sp>
        <p:nvSpPr>
          <p:cNvPr id="5" name="Footer Placeholder 4">
            <a:extLst>
              <a:ext uri="{FF2B5EF4-FFF2-40B4-BE49-F238E27FC236}">
                <a16:creationId xmlns:a16="http://schemas.microsoft.com/office/drawing/2014/main" id="{6108E5E8-2D0E-A534-A717-938318400006}"/>
              </a:ext>
            </a:extLst>
          </p:cNvPr>
          <p:cNvSpPr>
            <a:spLocks noGrp="1"/>
          </p:cNvSpPr>
          <p:nvPr>
            <p:ph type="ftr" sz="quarter" idx="11"/>
          </p:nvPr>
        </p:nvSpPr>
        <p:spPr/>
        <p:txBody>
          <a:bodyPr/>
          <a:lstStyle/>
          <a:p>
            <a:endParaRPr lang="en-RO"/>
          </a:p>
        </p:txBody>
      </p:sp>
      <p:sp>
        <p:nvSpPr>
          <p:cNvPr id="6" name="Slide Number Placeholder 5">
            <a:extLst>
              <a:ext uri="{FF2B5EF4-FFF2-40B4-BE49-F238E27FC236}">
                <a16:creationId xmlns:a16="http://schemas.microsoft.com/office/drawing/2014/main" id="{8F658671-613D-2865-59F7-5EBB7546C9BD}"/>
              </a:ext>
            </a:extLst>
          </p:cNvPr>
          <p:cNvSpPr>
            <a:spLocks noGrp="1"/>
          </p:cNvSpPr>
          <p:nvPr>
            <p:ph type="sldNum" sz="quarter" idx="12"/>
          </p:nvPr>
        </p:nvSpPr>
        <p:spPr/>
        <p:txBody>
          <a:bodyPr/>
          <a:lstStyle/>
          <a:p>
            <a:fld id="{68CCF82D-23DE-234F-8A70-7E59D65A0FE1}" type="slidenum">
              <a:rPr lang="en-RO" smtClean="0"/>
              <a:t>‹#›</a:t>
            </a:fld>
            <a:endParaRPr lang="en-RO"/>
          </a:p>
        </p:txBody>
      </p:sp>
    </p:spTree>
    <p:extLst>
      <p:ext uri="{BB962C8B-B14F-4D97-AF65-F5344CB8AC3E}">
        <p14:creationId xmlns:p14="http://schemas.microsoft.com/office/powerpoint/2010/main" val="19562526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9CB8D-99A9-3BAE-1625-1B442188D19D}"/>
              </a:ext>
            </a:extLst>
          </p:cNvPr>
          <p:cNvSpPr>
            <a:spLocks noGrp="1"/>
          </p:cNvSpPr>
          <p:nvPr>
            <p:ph type="title"/>
          </p:nvPr>
        </p:nvSpPr>
        <p:spPr/>
        <p:txBody>
          <a:bodyPr/>
          <a:lstStyle/>
          <a:p>
            <a:r>
              <a:rPr lang="en-GB"/>
              <a:t>Click to edit Master title style</a:t>
            </a:r>
            <a:endParaRPr lang="en-RO"/>
          </a:p>
        </p:txBody>
      </p:sp>
      <p:sp>
        <p:nvSpPr>
          <p:cNvPr id="3" name="Content Placeholder 2">
            <a:extLst>
              <a:ext uri="{FF2B5EF4-FFF2-40B4-BE49-F238E27FC236}">
                <a16:creationId xmlns:a16="http://schemas.microsoft.com/office/drawing/2014/main" id="{8E2DA6A8-EE4F-9F0A-353F-EFE7DBDDE0E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4" name="Content Placeholder 3">
            <a:extLst>
              <a:ext uri="{FF2B5EF4-FFF2-40B4-BE49-F238E27FC236}">
                <a16:creationId xmlns:a16="http://schemas.microsoft.com/office/drawing/2014/main" id="{BB6EB700-5AC1-0ECE-D7D0-589599EBC3E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5" name="Date Placeholder 4">
            <a:extLst>
              <a:ext uri="{FF2B5EF4-FFF2-40B4-BE49-F238E27FC236}">
                <a16:creationId xmlns:a16="http://schemas.microsoft.com/office/drawing/2014/main" id="{810A24FB-B7BF-B739-ABC1-2847663A7F45}"/>
              </a:ext>
            </a:extLst>
          </p:cNvPr>
          <p:cNvSpPr>
            <a:spLocks noGrp="1"/>
          </p:cNvSpPr>
          <p:nvPr>
            <p:ph type="dt" sz="half" idx="10"/>
          </p:nvPr>
        </p:nvSpPr>
        <p:spPr/>
        <p:txBody>
          <a:bodyPr/>
          <a:lstStyle/>
          <a:p>
            <a:fld id="{721E98FB-099D-3848-BC41-11075D1D0226}" type="datetimeFigureOut">
              <a:rPr lang="en-RO" smtClean="0"/>
              <a:t>03/13/2024</a:t>
            </a:fld>
            <a:endParaRPr lang="en-RO"/>
          </a:p>
        </p:txBody>
      </p:sp>
      <p:sp>
        <p:nvSpPr>
          <p:cNvPr id="6" name="Footer Placeholder 5">
            <a:extLst>
              <a:ext uri="{FF2B5EF4-FFF2-40B4-BE49-F238E27FC236}">
                <a16:creationId xmlns:a16="http://schemas.microsoft.com/office/drawing/2014/main" id="{C9E2C5F8-AAC7-7A2F-3A3D-BF61D87A68A9}"/>
              </a:ext>
            </a:extLst>
          </p:cNvPr>
          <p:cNvSpPr>
            <a:spLocks noGrp="1"/>
          </p:cNvSpPr>
          <p:nvPr>
            <p:ph type="ftr" sz="quarter" idx="11"/>
          </p:nvPr>
        </p:nvSpPr>
        <p:spPr/>
        <p:txBody>
          <a:bodyPr/>
          <a:lstStyle/>
          <a:p>
            <a:endParaRPr lang="en-RO"/>
          </a:p>
        </p:txBody>
      </p:sp>
      <p:sp>
        <p:nvSpPr>
          <p:cNvPr id="7" name="Slide Number Placeholder 6">
            <a:extLst>
              <a:ext uri="{FF2B5EF4-FFF2-40B4-BE49-F238E27FC236}">
                <a16:creationId xmlns:a16="http://schemas.microsoft.com/office/drawing/2014/main" id="{FDBD7180-D370-7095-B41D-02D15B471EF4}"/>
              </a:ext>
            </a:extLst>
          </p:cNvPr>
          <p:cNvSpPr>
            <a:spLocks noGrp="1"/>
          </p:cNvSpPr>
          <p:nvPr>
            <p:ph type="sldNum" sz="quarter" idx="12"/>
          </p:nvPr>
        </p:nvSpPr>
        <p:spPr/>
        <p:txBody>
          <a:bodyPr/>
          <a:lstStyle/>
          <a:p>
            <a:fld id="{68CCF82D-23DE-234F-8A70-7E59D65A0FE1}" type="slidenum">
              <a:rPr lang="en-RO" smtClean="0"/>
              <a:t>‹#›</a:t>
            </a:fld>
            <a:endParaRPr lang="en-RO"/>
          </a:p>
        </p:txBody>
      </p:sp>
    </p:spTree>
    <p:extLst>
      <p:ext uri="{BB962C8B-B14F-4D97-AF65-F5344CB8AC3E}">
        <p14:creationId xmlns:p14="http://schemas.microsoft.com/office/powerpoint/2010/main" val="42599676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299BE-1D26-2889-4605-74CBF1D1F360}"/>
              </a:ext>
            </a:extLst>
          </p:cNvPr>
          <p:cNvSpPr>
            <a:spLocks noGrp="1"/>
          </p:cNvSpPr>
          <p:nvPr>
            <p:ph type="title"/>
          </p:nvPr>
        </p:nvSpPr>
        <p:spPr>
          <a:xfrm>
            <a:off x="839788" y="365125"/>
            <a:ext cx="10515600" cy="1325563"/>
          </a:xfrm>
        </p:spPr>
        <p:txBody>
          <a:bodyPr/>
          <a:lstStyle/>
          <a:p>
            <a:r>
              <a:rPr lang="en-GB"/>
              <a:t>Click to edit Master title style</a:t>
            </a:r>
            <a:endParaRPr lang="en-RO"/>
          </a:p>
        </p:txBody>
      </p:sp>
      <p:sp>
        <p:nvSpPr>
          <p:cNvPr id="3" name="Text Placeholder 2">
            <a:extLst>
              <a:ext uri="{FF2B5EF4-FFF2-40B4-BE49-F238E27FC236}">
                <a16:creationId xmlns:a16="http://schemas.microsoft.com/office/drawing/2014/main" id="{50793A77-F6C3-F1FB-FFD9-A88370E2F6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88BBD7E-08A0-CE07-B2F2-114380AEED3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5" name="Text Placeholder 4">
            <a:extLst>
              <a:ext uri="{FF2B5EF4-FFF2-40B4-BE49-F238E27FC236}">
                <a16:creationId xmlns:a16="http://schemas.microsoft.com/office/drawing/2014/main" id="{1F191E56-34A1-CBEB-1FEB-74EC70C6F7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A094EAC-F602-6761-2776-31209B417C4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7" name="Date Placeholder 6">
            <a:extLst>
              <a:ext uri="{FF2B5EF4-FFF2-40B4-BE49-F238E27FC236}">
                <a16:creationId xmlns:a16="http://schemas.microsoft.com/office/drawing/2014/main" id="{72CDB013-0B78-1551-5EA4-E3C7C20F60B6}"/>
              </a:ext>
            </a:extLst>
          </p:cNvPr>
          <p:cNvSpPr>
            <a:spLocks noGrp="1"/>
          </p:cNvSpPr>
          <p:nvPr>
            <p:ph type="dt" sz="half" idx="10"/>
          </p:nvPr>
        </p:nvSpPr>
        <p:spPr/>
        <p:txBody>
          <a:bodyPr/>
          <a:lstStyle/>
          <a:p>
            <a:fld id="{721E98FB-099D-3848-BC41-11075D1D0226}" type="datetimeFigureOut">
              <a:rPr lang="en-RO" smtClean="0"/>
              <a:t>03/13/2024</a:t>
            </a:fld>
            <a:endParaRPr lang="en-RO"/>
          </a:p>
        </p:txBody>
      </p:sp>
      <p:sp>
        <p:nvSpPr>
          <p:cNvPr id="8" name="Footer Placeholder 7">
            <a:extLst>
              <a:ext uri="{FF2B5EF4-FFF2-40B4-BE49-F238E27FC236}">
                <a16:creationId xmlns:a16="http://schemas.microsoft.com/office/drawing/2014/main" id="{25AA5EA0-C1A1-9073-AE6A-BADB01D6762B}"/>
              </a:ext>
            </a:extLst>
          </p:cNvPr>
          <p:cNvSpPr>
            <a:spLocks noGrp="1"/>
          </p:cNvSpPr>
          <p:nvPr>
            <p:ph type="ftr" sz="quarter" idx="11"/>
          </p:nvPr>
        </p:nvSpPr>
        <p:spPr/>
        <p:txBody>
          <a:bodyPr/>
          <a:lstStyle/>
          <a:p>
            <a:endParaRPr lang="en-RO"/>
          </a:p>
        </p:txBody>
      </p:sp>
      <p:sp>
        <p:nvSpPr>
          <p:cNvPr id="9" name="Slide Number Placeholder 8">
            <a:extLst>
              <a:ext uri="{FF2B5EF4-FFF2-40B4-BE49-F238E27FC236}">
                <a16:creationId xmlns:a16="http://schemas.microsoft.com/office/drawing/2014/main" id="{ABF95B40-62AB-42F6-B514-C9050AF30270}"/>
              </a:ext>
            </a:extLst>
          </p:cNvPr>
          <p:cNvSpPr>
            <a:spLocks noGrp="1"/>
          </p:cNvSpPr>
          <p:nvPr>
            <p:ph type="sldNum" sz="quarter" idx="12"/>
          </p:nvPr>
        </p:nvSpPr>
        <p:spPr/>
        <p:txBody>
          <a:bodyPr/>
          <a:lstStyle/>
          <a:p>
            <a:fld id="{68CCF82D-23DE-234F-8A70-7E59D65A0FE1}" type="slidenum">
              <a:rPr lang="en-RO" smtClean="0"/>
              <a:t>‹#›</a:t>
            </a:fld>
            <a:endParaRPr lang="en-RO"/>
          </a:p>
        </p:txBody>
      </p:sp>
    </p:spTree>
    <p:extLst>
      <p:ext uri="{BB962C8B-B14F-4D97-AF65-F5344CB8AC3E}">
        <p14:creationId xmlns:p14="http://schemas.microsoft.com/office/powerpoint/2010/main" val="6957415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FE7BE-3423-F6EE-D13A-31A59FCA9031}"/>
              </a:ext>
            </a:extLst>
          </p:cNvPr>
          <p:cNvSpPr>
            <a:spLocks noGrp="1"/>
          </p:cNvSpPr>
          <p:nvPr>
            <p:ph type="title"/>
          </p:nvPr>
        </p:nvSpPr>
        <p:spPr/>
        <p:txBody>
          <a:bodyPr/>
          <a:lstStyle/>
          <a:p>
            <a:r>
              <a:rPr lang="en-GB"/>
              <a:t>Click to edit Master title style</a:t>
            </a:r>
            <a:endParaRPr lang="en-RO"/>
          </a:p>
        </p:txBody>
      </p:sp>
      <p:sp>
        <p:nvSpPr>
          <p:cNvPr id="3" name="Date Placeholder 2">
            <a:extLst>
              <a:ext uri="{FF2B5EF4-FFF2-40B4-BE49-F238E27FC236}">
                <a16:creationId xmlns:a16="http://schemas.microsoft.com/office/drawing/2014/main" id="{ACEE165F-6922-838D-C45E-3626E43ECF6C}"/>
              </a:ext>
            </a:extLst>
          </p:cNvPr>
          <p:cNvSpPr>
            <a:spLocks noGrp="1"/>
          </p:cNvSpPr>
          <p:nvPr>
            <p:ph type="dt" sz="half" idx="10"/>
          </p:nvPr>
        </p:nvSpPr>
        <p:spPr/>
        <p:txBody>
          <a:bodyPr/>
          <a:lstStyle/>
          <a:p>
            <a:fld id="{721E98FB-099D-3848-BC41-11075D1D0226}" type="datetimeFigureOut">
              <a:rPr lang="en-RO" smtClean="0"/>
              <a:t>03/13/2024</a:t>
            </a:fld>
            <a:endParaRPr lang="en-RO"/>
          </a:p>
        </p:txBody>
      </p:sp>
      <p:sp>
        <p:nvSpPr>
          <p:cNvPr id="4" name="Footer Placeholder 3">
            <a:extLst>
              <a:ext uri="{FF2B5EF4-FFF2-40B4-BE49-F238E27FC236}">
                <a16:creationId xmlns:a16="http://schemas.microsoft.com/office/drawing/2014/main" id="{906656CE-4378-5202-9293-AE8A8B3181AD}"/>
              </a:ext>
            </a:extLst>
          </p:cNvPr>
          <p:cNvSpPr>
            <a:spLocks noGrp="1"/>
          </p:cNvSpPr>
          <p:nvPr>
            <p:ph type="ftr" sz="quarter" idx="11"/>
          </p:nvPr>
        </p:nvSpPr>
        <p:spPr/>
        <p:txBody>
          <a:bodyPr/>
          <a:lstStyle/>
          <a:p>
            <a:endParaRPr lang="en-RO"/>
          </a:p>
        </p:txBody>
      </p:sp>
      <p:sp>
        <p:nvSpPr>
          <p:cNvPr id="5" name="Slide Number Placeholder 4">
            <a:extLst>
              <a:ext uri="{FF2B5EF4-FFF2-40B4-BE49-F238E27FC236}">
                <a16:creationId xmlns:a16="http://schemas.microsoft.com/office/drawing/2014/main" id="{F633AD6B-2319-93B7-575F-9A9FEFFC8A5C}"/>
              </a:ext>
            </a:extLst>
          </p:cNvPr>
          <p:cNvSpPr>
            <a:spLocks noGrp="1"/>
          </p:cNvSpPr>
          <p:nvPr>
            <p:ph type="sldNum" sz="quarter" idx="12"/>
          </p:nvPr>
        </p:nvSpPr>
        <p:spPr/>
        <p:txBody>
          <a:bodyPr/>
          <a:lstStyle/>
          <a:p>
            <a:fld id="{68CCF82D-23DE-234F-8A70-7E59D65A0FE1}" type="slidenum">
              <a:rPr lang="en-RO" smtClean="0"/>
              <a:t>‹#›</a:t>
            </a:fld>
            <a:endParaRPr lang="en-RO"/>
          </a:p>
        </p:txBody>
      </p:sp>
    </p:spTree>
    <p:extLst>
      <p:ext uri="{BB962C8B-B14F-4D97-AF65-F5344CB8AC3E}">
        <p14:creationId xmlns:p14="http://schemas.microsoft.com/office/powerpoint/2010/main" val="14972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5F1B50F3-A88F-92A6-2C05-836A751D467F}"/>
              </a:ext>
            </a:extLst>
          </p:cNvPr>
          <p:cNvSpPr>
            <a:spLocks noGrp="1"/>
          </p:cNvSpPr>
          <p:nvPr>
            <p:ph type="body" sz="quarter" idx="10" hasCustomPrompt="1"/>
          </p:nvPr>
        </p:nvSpPr>
        <p:spPr>
          <a:xfrm>
            <a:off x="1040524" y="2110664"/>
            <a:ext cx="6511160" cy="1625764"/>
          </a:xfrm>
          <a:prstGeom prst="rect">
            <a:avLst/>
          </a:prstGeom>
        </p:spPr>
        <p:txBody>
          <a:bodyPr/>
          <a:lstStyle>
            <a:lvl1pPr marL="0" indent="0">
              <a:lnSpc>
                <a:spcPts val="5200"/>
              </a:lnSpc>
              <a:buNone/>
              <a:defRPr sz="5400" b="1">
                <a:solidFill>
                  <a:srgbClr val="FDDB2A"/>
                </a:solidFill>
                <a:latin typeface="Euclid Circular A" panose="020B0504000000000000" pitchFamily="34" charset="77"/>
                <a:ea typeface="Euclid Circular A" panose="020B0504000000000000" pitchFamily="34" charset="77"/>
              </a:defRPr>
            </a:lvl1pPr>
          </a:lstStyle>
          <a:p>
            <a:pPr lvl="0"/>
            <a:r>
              <a:rPr lang="en-GB" dirty="0"/>
              <a:t>V1 Slide de capitol</a:t>
            </a:r>
          </a:p>
          <a:p>
            <a:pPr lvl="0"/>
            <a:r>
              <a:rPr lang="en-GB" dirty="0"/>
              <a:t>V1 Slide de capitol</a:t>
            </a:r>
            <a:endParaRPr lang="en-RO" dirty="0"/>
          </a:p>
        </p:txBody>
      </p:sp>
      <p:sp>
        <p:nvSpPr>
          <p:cNvPr id="20" name="Text Placeholder 19">
            <a:extLst>
              <a:ext uri="{FF2B5EF4-FFF2-40B4-BE49-F238E27FC236}">
                <a16:creationId xmlns:a16="http://schemas.microsoft.com/office/drawing/2014/main" id="{68EDF620-6569-3B0F-0DBF-3784F52FEE2D}"/>
              </a:ext>
            </a:extLst>
          </p:cNvPr>
          <p:cNvSpPr>
            <a:spLocks noGrp="1"/>
          </p:cNvSpPr>
          <p:nvPr>
            <p:ph type="body" sz="quarter" idx="13" hasCustomPrompt="1"/>
          </p:nvPr>
        </p:nvSpPr>
        <p:spPr>
          <a:xfrm>
            <a:off x="1071563" y="3768507"/>
            <a:ext cx="6480120" cy="2352075"/>
          </a:xfrm>
          <a:prstGeom prst="rect">
            <a:avLst/>
          </a:prstGeom>
        </p:spPr>
        <p:txBody>
          <a:bodyPr/>
          <a:lstStyle>
            <a:lvl1pPr marL="0" indent="0">
              <a:lnSpc>
                <a:spcPts val="2000"/>
              </a:lnSpc>
              <a:buNone/>
              <a:defRPr sz="1800">
                <a:solidFill>
                  <a:schemeClr val="bg1"/>
                </a:solidFill>
                <a:latin typeface="Euclid Circular A" panose="020B0504000000000000" pitchFamily="34" charset="77"/>
                <a:ea typeface="Euclid Circular A" panose="020B0504000000000000" pitchFamily="34" charset="77"/>
              </a:defRPr>
            </a:lvl1pPr>
          </a:lstStyle>
          <a:p>
            <a:pPr lvl="0"/>
            <a:r>
              <a:rPr lang="en-GB" dirty="0"/>
              <a:t>Secondary title text Lorem ipsum Integer </a:t>
            </a:r>
            <a:r>
              <a:rPr lang="en-GB" dirty="0" err="1"/>
              <a:t>rutrum</a:t>
            </a:r>
            <a:r>
              <a:rPr lang="en-GB" dirty="0"/>
              <a:t>, </a:t>
            </a:r>
            <a:r>
              <a:rPr lang="en-GB" dirty="0" err="1"/>
              <a:t>justo</a:t>
            </a:r>
            <a:r>
              <a:rPr lang="en-GB" dirty="0"/>
              <a:t> </a:t>
            </a:r>
            <a:r>
              <a:rPr lang="en-GB" dirty="0" err="1"/>
              <a:t>sed</a:t>
            </a:r>
            <a:r>
              <a:rPr lang="en-GB" dirty="0"/>
              <a:t> semper </a:t>
            </a:r>
            <a:r>
              <a:rPr lang="en-GB" dirty="0" err="1"/>
              <a:t>facilisis</a:t>
            </a:r>
            <a:r>
              <a:rPr lang="en-GB" dirty="0"/>
              <a:t>, </a:t>
            </a:r>
            <a:r>
              <a:rPr lang="en-GB" dirty="0" err="1"/>
              <a:t>justo</a:t>
            </a:r>
            <a:r>
              <a:rPr lang="en-GB" dirty="0"/>
              <a:t> mi </a:t>
            </a:r>
            <a:r>
              <a:rPr lang="en-GB" dirty="0" err="1"/>
              <a:t>aliquet</a:t>
            </a:r>
            <a:r>
              <a:rPr lang="en-GB" dirty="0"/>
              <a:t>.</a:t>
            </a:r>
          </a:p>
          <a:p>
            <a:pPr lvl="0"/>
            <a:r>
              <a:rPr lang="en-GB" dirty="0"/>
              <a:t>Secondary title text Lorem ipsum Integer </a:t>
            </a:r>
            <a:r>
              <a:rPr lang="en-GB" dirty="0" err="1"/>
              <a:t>rutrum</a:t>
            </a:r>
            <a:r>
              <a:rPr lang="en-GB" dirty="0"/>
              <a:t>, </a:t>
            </a:r>
            <a:r>
              <a:rPr lang="en-GB" dirty="0" err="1"/>
              <a:t>justo</a:t>
            </a:r>
            <a:r>
              <a:rPr lang="en-GB" dirty="0"/>
              <a:t> </a:t>
            </a:r>
            <a:r>
              <a:rPr lang="en-GB" dirty="0" err="1"/>
              <a:t>sed</a:t>
            </a:r>
            <a:r>
              <a:rPr lang="en-GB" dirty="0"/>
              <a:t> semper </a:t>
            </a:r>
            <a:r>
              <a:rPr lang="en-GB" dirty="0" err="1"/>
              <a:t>facilisis</a:t>
            </a:r>
            <a:r>
              <a:rPr lang="en-GB" dirty="0"/>
              <a:t>, </a:t>
            </a:r>
            <a:r>
              <a:rPr lang="en-GB" dirty="0" err="1"/>
              <a:t>justo</a:t>
            </a:r>
            <a:r>
              <a:rPr lang="en-GB" dirty="0"/>
              <a:t> mi </a:t>
            </a:r>
            <a:r>
              <a:rPr lang="en-GB" dirty="0" err="1"/>
              <a:t>aliquet</a:t>
            </a:r>
            <a:r>
              <a:rPr lang="en-GB" dirty="0"/>
              <a:t>. </a:t>
            </a:r>
            <a:endParaRPr lang="en-RO" dirty="0"/>
          </a:p>
        </p:txBody>
      </p:sp>
      <p:pic>
        <p:nvPicPr>
          <p:cNvPr id="33" name="Picture 32">
            <a:extLst>
              <a:ext uri="{FF2B5EF4-FFF2-40B4-BE49-F238E27FC236}">
                <a16:creationId xmlns:a16="http://schemas.microsoft.com/office/drawing/2014/main" id="{43FE47E4-19B5-FFAE-A137-E9BD009A9669}"/>
              </a:ext>
            </a:extLst>
          </p:cNvPr>
          <p:cNvPicPr>
            <a:picLocks noChangeAspect="1"/>
          </p:cNvPicPr>
          <p:nvPr userDrawn="1"/>
        </p:nvPicPr>
        <p:blipFill rotWithShape="1">
          <a:blip r:embed="rId2"/>
          <a:srcRect l="1" r="41927"/>
          <a:stretch/>
        </p:blipFill>
        <p:spPr>
          <a:xfrm>
            <a:off x="9985768" y="513170"/>
            <a:ext cx="2206233" cy="5757002"/>
          </a:xfrm>
          <a:prstGeom prst="rect">
            <a:avLst/>
          </a:prstGeom>
        </p:spPr>
      </p:pic>
      <p:pic>
        <p:nvPicPr>
          <p:cNvPr id="34" name="Picture 33">
            <a:extLst>
              <a:ext uri="{FF2B5EF4-FFF2-40B4-BE49-F238E27FC236}">
                <a16:creationId xmlns:a16="http://schemas.microsoft.com/office/drawing/2014/main" id="{D06CDEB2-5FAB-ED01-BF87-64E8B67FDE54}"/>
              </a:ext>
            </a:extLst>
          </p:cNvPr>
          <p:cNvPicPr>
            <a:picLocks noChangeAspect="1"/>
          </p:cNvPicPr>
          <p:nvPr userDrawn="1"/>
        </p:nvPicPr>
        <p:blipFill rotWithShape="1">
          <a:blip r:embed="rId3"/>
          <a:srcRect b="29999"/>
          <a:stretch/>
        </p:blipFill>
        <p:spPr>
          <a:xfrm>
            <a:off x="9594424" y="3053442"/>
            <a:ext cx="2275322" cy="3804558"/>
          </a:xfrm>
          <a:prstGeom prst="rect">
            <a:avLst/>
          </a:prstGeom>
        </p:spPr>
      </p:pic>
      <p:pic>
        <p:nvPicPr>
          <p:cNvPr id="35" name="Picture 34">
            <a:extLst>
              <a:ext uri="{FF2B5EF4-FFF2-40B4-BE49-F238E27FC236}">
                <a16:creationId xmlns:a16="http://schemas.microsoft.com/office/drawing/2014/main" id="{FB0C1796-CF52-3504-66D8-E2B8F5424F34}"/>
              </a:ext>
            </a:extLst>
          </p:cNvPr>
          <p:cNvPicPr>
            <a:picLocks noChangeAspect="1"/>
          </p:cNvPicPr>
          <p:nvPr userDrawn="1"/>
        </p:nvPicPr>
        <p:blipFill rotWithShape="1">
          <a:blip r:embed="rId4"/>
          <a:srcRect b="19557"/>
          <a:stretch/>
        </p:blipFill>
        <p:spPr>
          <a:xfrm>
            <a:off x="6113212" y="2492326"/>
            <a:ext cx="3444634" cy="4365675"/>
          </a:xfrm>
          <a:prstGeom prst="rect">
            <a:avLst/>
          </a:prstGeom>
        </p:spPr>
      </p:pic>
      <p:sp>
        <p:nvSpPr>
          <p:cNvPr id="2" name="TextBox 1">
            <a:extLst>
              <a:ext uri="{FF2B5EF4-FFF2-40B4-BE49-F238E27FC236}">
                <a16:creationId xmlns:a16="http://schemas.microsoft.com/office/drawing/2014/main" id="{62DC54F6-7147-A854-FF6A-2FAF3F1828EA}"/>
              </a:ext>
            </a:extLst>
          </p:cNvPr>
          <p:cNvSpPr txBox="1"/>
          <p:nvPr userDrawn="1"/>
        </p:nvSpPr>
        <p:spPr>
          <a:xfrm>
            <a:off x="1099337" y="6403791"/>
            <a:ext cx="2652859" cy="217175"/>
          </a:xfrm>
          <a:prstGeom prst="rect">
            <a:avLst/>
          </a:prstGeom>
          <a:noFill/>
        </p:spPr>
        <p:txBody>
          <a:bodyPr wrap="square" rtlCol="0">
            <a:spAutoFit/>
          </a:bodyPr>
          <a:lstStyle/>
          <a:p>
            <a:pPr marL="0" marR="0" lvl="0" indent="0" algn="l" defTabSz="914446"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rPr>
              <a:t>LOREM IPSUM_</a:t>
            </a:r>
            <a:r>
              <a:rPr kumimoji="0" lang="en-US" sz="1000" b="0" i="0" u="none" strike="noStrike" kern="1200" cap="none" spc="300" normalizeH="0" baseline="0" noProof="0" dirty="0">
                <a:ln>
                  <a:noFill/>
                </a:ln>
                <a:solidFill>
                  <a:srgbClr val="FDDB2A"/>
                </a:solidFill>
                <a:effectLst/>
                <a:uLnTx/>
                <a:uFillTx/>
                <a:latin typeface="Euclid Circular A" panose="020B0504000000000000" pitchFamily="34" charset="77"/>
                <a:ea typeface="Euclid Circular A" panose="020B0504000000000000" pitchFamily="34" charset="77"/>
                <a:cs typeface="+mn-cs"/>
              </a:rPr>
              <a:t>2023</a:t>
            </a:r>
            <a:endParaRPr kumimoji="0" lang="en-RO" sz="1000" b="0" i="0" u="none" strike="noStrike" kern="1200" cap="none" spc="300" normalizeH="0" baseline="0" noProof="0" dirty="0">
              <a:ln>
                <a:noFill/>
              </a:ln>
              <a:solidFill>
                <a:srgbClr val="FDDB2A"/>
              </a:solidFill>
              <a:effectLst/>
              <a:uLnTx/>
              <a:uFillTx/>
              <a:latin typeface="Euclid Circular A" panose="020B0504000000000000" pitchFamily="34" charset="77"/>
              <a:ea typeface="Euclid Circular A" panose="020B0504000000000000" pitchFamily="34" charset="77"/>
              <a:cs typeface="+mn-cs"/>
            </a:endParaRPr>
          </a:p>
        </p:txBody>
      </p:sp>
      <p:pic>
        <p:nvPicPr>
          <p:cNvPr id="3" name="Picture 2" descr="Green arrows pointing to a black background&#10;&#10;Description automatically generated">
            <a:extLst>
              <a:ext uri="{FF2B5EF4-FFF2-40B4-BE49-F238E27FC236}">
                <a16:creationId xmlns:a16="http://schemas.microsoft.com/office/drawing/2014/main" id="{C060E3FD-3294-A6BB-E971-06942C157043}"/>
              </a:ext>
            </a:extLst>
          </p:cNvPr>
          <p:cNvPicPr>
            <a:picLocks noChangeAspect="1"/>
          </p:cNvPicPr>
          <p:nvPr userDrawn="1"/>
        </p:nvPicPr>
        <p:blipFill>
          <a:blip r:embed="rId5"/>
          <a:stretch>
            <a:fillRect/>
          </a:stretch>
        </p:blipFill>
        <p:spPr>
          <a:xfrm>
            <a:off x="363445" y="6314189"/>
            <a:ext cx="664039" cy="381887"/>
          </a:xfrm>
          <a:prstGeom prst="rect">
            <a:avLst/>
          </a:prstGeom>
        </p:spPr>
      </p:pic>
    </p:spTree>
    <p:extLst>
      <p:ext uri="{BB962C8B-B14F-4D97-AF65-F5344CB8AC3E}">
        <p14:creationId xmlns:p14="http://schemas.microsoft.com/office/powerpoint/2010/main" val="3657607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683D4F-DCBB-D767-98B2-3075F02B6B71}"/>
              </a:ext>
            </a:extLst>
          </p:cNvPr>
          <p:cNvSpPr>
            <a:spLocks noGrp="1"/>
          </p:cNvSpPr>
          <p:nvPr>
            <p:ph type="dt" sz="half" idx="10"/>
          </p:nvPr>
        </p:nvSpPr>
        <p:spPr/>
        <p:txBody>
          <a:bodyPr/>
          <a:lstStyle/>
          <a:p>
            <a:fld id="{721E98FB-099D-3848-BC41-11075D1D0226}" type="datetimeFigureOut">
              <a:rPr lang="en-RO" smtClean="0"/>
              <a:t>03/13/2024</a:t>
            </a:fld>
            <a:endParaRPr lang="en-RO"/>
          </a:p>
        </p:txBody>
      </p:sp>
      <p:sp>
        <p:nvSpPr>
          <p:cNvPr id="3" name="Footer Placeholder 2">
            <a:extLst>
              <a:ext uri="{FF2B5EF4-FFF2-40B4-BE49-F238E27FC236}">
                <a16:creationId xmlns:a16="http://schemas.microsoft.com/office/drawing/2014/main" id="{27EC45D7-6A26-CB77-5363-D8C2A3881643}"/>
              </a:ext>
            </a:extLst>
          </p:cNvPr>
          <p:cNvSpPr>
            <a:spLocks noGrp="1"/>
          </p:cNvSpPr>
          <p:nvPr>
            <p:ph type="ftr" sz="quarter" idx="11"/>
          </p:nvPr>
        </p:nvSpPr>
        <p:spPr/>
        <p:txBody>
          <a:bodyPr/>
          <a:lstStyle/>
          <a:p>
            <a:endParaRPr lang="en-RO"/>
          </a:p>
        </p:txBody>
      </p:sp>
      <p:sp>
        <p:nvSpPr>
          <p:cNvPr id="4" name="Slide Number Placeholder 3">
            <a:extLst>
              <a:ext uri="{FF2B5EF4-FFF2-40B4-BE49-F238E27FC236}">
                <a16:creationId xmlns:a16="http://schemas.microsoft.com/office/drawing/2014/main" id="{700089D7-E690-C93E-4468-D103E87B3933}"/>
              </a:ext>
            </a:extLst>
          </p:cNvPr>
          <p:cNvSpPr>
            <a:spLocks noGrp="1"/>
          </p:cNvSpPr>
          <p:nvPr>
            <p:ph type="sldNum" sz="quarter" idx="12"/>
          </p:nvPr>
        </p:nvSpPr>
        <p:spPr/>
        <p:txBody>
          <a:bodyPr/>
          <a:lstStyle/>
          <a:p>
            <a:fld id="{68CCF82D-23DE-234F-8A70-7E59D65A0FE1}" type="slidenum">
              <a:rPr lang="en-RO" smtClean="0"/>
              <a:t>‹#›</a:t>
            </a:fld>
            <a:endParaRPr lang="en-RO"/>
          </a:p>
        </p:txBody>
      </p:sp>
    </p:spTree>
    <p:extLst>
      <p:ext uri="{BB962C8B-B14F-4D97-AF65-F5344CB8AC3E}">
        <p14:creationId xmlns:p14="http://schemas.microsoft.com/office/powerpoint/2010/main" val="18455589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9CD34-F436-34D6-B470-CB8807703B9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DA1F3B6F-93CB-00E9-A3FF-09F0553D40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4" name="Text Placeholder 3">
            <a:extLst>
              <a:ext uri="{FF2B5EF4-FFF2-40B4-BE49-F238E27FC236}">
                <a16:creationId xmlns:a16="http://schemas.microsoft.com/office/drawing/2014/main" id="{EE0CAF3B-C77F-DEE9-53B0-148C34A3D4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79E20A2-31BF-0925-C536-FAFEA16615CE}"/>
              </a:ext>
            </a:extLst>
          </p:cNvPr>
          <p:cNvSpPr>
            <a:spLocks noGrp="1"/>
          </p:cNvSpPr>
          <p:nvPr>
            <p:ph type="dt" sz="half" idx="10"/>
          </p:nvPr>
        </p:nvSpPr>
        <p:spPr/>
        <p:txBody>
          <a:bodyPr/>
          <a:lstStyle/>
          <a:p>
            <a:fld id="{721E98FB-099D-3848-BC41-11075D1D0226}" type="datetimeFigureOut">
              <a:rPr lang="en-RO" smtClean="0"/>
              <a:t>03/13/2024</a:t>
            </a:fld>
            <a:endParaRPr lang="en-RO"/>
          </a:p>
        </p:txBody>
      </p:sp>
      <p:sp>
        <p:nvSpPr>
          <p:cNvPr id="6" name="Footer Placeholder 5">
            <a:extLst>
              <a:ext uri="{FF2B5EF4-FFF2-40B4-BE49-F238E27FC236}">
                <a16:creationId xmlns:a16="http://schemas.microsoft.com/office/drawing/2014/main" id="{04807B88-D5F8-2C5B-2330-E8736BC8534A}"/>
              </a:ext>
            </a:extLst>
          </p:cNvPr>
          <p:cNvSpPr>
            <a:spLocks noGrp="1"/>
          </p:cNvSpPr>
          <p:nvPr>
            <p:ph type="ftr" sz="quarter" idx="11"/>
          </p:nvPr>
        </p:nvSpPr>
        <p:spPr/>
        <p:txBody>
          <a:bodyPr/>
          <a:lstStyle/>
          <a:p>
            <a:endParaRPr lang="en-RO"/>
          </a:p>
        </p:txBody>
      </p:sp>
      <p:sp>
        <p:nvSpPr>
          <p:cNvPr id="7" name="Slide Number Placeholder 6">
            <a:extLst>
              <a:ext uri="{FF2B5EF4-FFF2-40B4-BE49-F238E27FC236}">
                <a16:creationId xmlns:a16="http://schemas.microsoft.com/office/drawing/2014/main" id="{888D786C-D761-1BCE-0FC8-EBC6407FDD1F}"/>
              </a:ext>
            </a:extLst>
          </p:cNvPr>
          <p:cNvSpPr>
            <a:spLocks noGrp="1"/>
          </p:cNvSpPr>
          <p:nvPr>
            <p:ph type="sldNum" sz="quarter" idx="12"/>
          </p:nvPr>
        </p:nvSpPr>
        <p:spPr/>
        <p:txBody>
          <a:bodyPr/>
          <a:lstStyle/>
          <a:p>
            <a:fld id="{68CCF82D-23DE-234F-8A70-7E59D65A0FE1}" type="slidenum">
              <a:rPr lang="en-RO" smtClean="0"/>
              <a:t>‹#›</a:t>
            </a:fld>
            <a:endParaRPr lang="en-RO"/>
          </a:p>
        </p:txBody>
      </p:sp>
    </p:spTree>
    <p:extLst>
      <p:ext uri="{BB962C8B-B14F-4D97-AF65-F5344CB8AC3E}">
        <p14:creationId xmlns:p14="http://schemas.microsoft.com/office/powerpoint/2010/main" val="28698416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5E23B-4B9D-E503-35C1-F6ACE663516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RO"/>
          </a:p>
        </p:txBody>
      </p:sp>
      <p:sp>
        <p:nvSpPr>
          <p:cNvPr id="3" name="Picture Placeholder 2">
            <a:extLst>
              <a:ext uri="{FF2B5EF4-FFF2-40B4-BE49-F238E27FC236}">
                <a16:creationId xmlns:a16="http://schemas.microsoft.com/office/drawing/2014/main" id="{25E7EAA5-EAFC-0442-66E3-ABC656C61B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RO"/>
          </a:p>
        </p:txBody>
      </p:sp>
      <p:sp>
        <p:nvSpPr>
          <p:cNvPr id="4" name="Text Placeholder 3">
            <a:extLst>
              <a:ext uri="{FF2B5EF4-FFF2-40B4-BE49-F238E27FC236}">
                <a16:creationId xmlns:a16="http://schemas.microsoft.com/office/drawing/2014/main" id="{D90D160B-95FB-E010-B8ED-F28FAE4C0A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394B8AD-F4AE-F5F4-3259-2759D1737B31}"/>
              </a:ext>
            </a:extLst>
          </p:cNvPr>
          <p:cNvSpPr>
            <a:spLocks noGrp="1"/>
          </p:cNvSpPr>
          <p:nvPr>
            <p:ph type="dt" sz="half" idx="10"/>
          </p:nvPr>
        </p:nvSpPr>
        <p:spPr/>
        <p:txBody>
          <a:bodyPr/>
          <a:lstStyle/>
          <a:p>
            <a:fld id="{721E98FB-099D-3848-BC41-11075D1D0226}" type="datetimeFigureOut">
              <a:rPr lang="en-RO" smtClean="0"/>
              <a:t>03/13/2024</a:t>
            </a:fld>
            <a:endParaRPr lang="en-RO"/>
          </a:p>
        </p:txBody>
      </p:sp>
      <p:sp>
        <p:nvSpPr>
          <p:cNvPr id="6" name="Footer Placeholder 5">
            <a:extLst>
              <a:ext uri="{FF2B5EF4-FFF2-40B4-BE49-F238E27FC236}">
                <a16:creationId xmlns:a16="http://schemas.microsoft.com/office/drawing/2014/main" id="{AF1C078C-D1E4-9DBC-34A2-3B8F971B2F7A}"/>
              </a:ext>
            </a:extLst>
          </p:cNvPr>
          <p:cNvSpPr>
            <a:spLocks noGrp="1"/>
          </p:cNvSpPr>
          <p:nvPr>
            <p:ph type="ftr" sz="quarter" idx="11"/>
          </p:nvPr>
        </p:nvSpPr>
        <p:spPr/>
        <p:txBody>
          <a:bodyPr/>
          <a:lstStyle/>
          <a:p>
            <a:endParaRPr lang="en-RO"/>
          </a:p>
        </p:txBody>
      </p:sp>
      <p:sp>
        <p:nvSpPr>
          <p:cNvPr id="7" name="Slide Number Placeholder 6">
            <a:extLst>
              <a:ext uri="{FF2B5EF4-FFF2-40B4-BE49-F238E27FC236}">
                <a16:creationId xmlns:a16="http://schemas.microsoft.com/office/drawing/2014/main" id="{8AE565CB-C929-C474-9AEA-9BF296BED3DD}"/>
              </a:ext>
            </a:extLst>
          </p:cNvPr>
          <p:cNvSpPr>
            <a:spLocks noGrp="1"/>
          </p:cNvSpPr>
          <p:nvPr>
            <p:ph type="sldNum" sz="quarter" idx="12"/>
          </p:nvPr>
        </p:nvSpPr>
        <p:spPr/>
        <p:txBody>
          <a:bodyPr/>
          <a:lstStyle/>
          <a:p>
            <a:fld id="{68CCF82D-23DE-234F-8A70-7E59D65A0FE1}" type="slidenum">
              <a:rPr lang="en-RO" smtClean="0"/>
              <a:t>‹#›</a:t>
            </a:fld>
            <a:endParaRPr lang="en-RO"/>
          </a:p>
        </p:txBody>
      </p:sp>
    </p:spTree>
    <p:extLst>
      <p:ext uri="{BB962C8B-B14F-4D97-AF65-F5344CB8AC3E}">
        <p14:creationId xmlns:p14="http://schemas.microsoft.com/office/powerpoint/2010/main" val="3326775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8A3B3-7470-B96D-3142-CB23B59EAE35}"/>
              </a:ext>
            </a:extLst>
          </p:cNvPr>
          <p:cNvSpPr>
            <a:spLocks noGrp="1"/>
          </p:cNvSpPr>
          <p:nvPr>
            <p:ph type="title"/>
          </p:nvPr>
        </p:nvSpPr>
        <p:spPr/>
        <p:txBody>
          <a:bodyPr/>
          <a:lstStyle/>
          <a:p>
            <a:r>
              <a:rPr lang="en-GB"/>
              <a:t>Click to edit Master title style</a:t>
            </a:r>
            <a:endParaRPr lang="en-RO"/>
          </a:p>
        </p:txBody>
      </p:sp>
      <p:sp>
        <p:nvSpPr>
          <p:cNvPr id="3" name="Vertical Text Placeholder 2">
            <a:extLst>
              <a:ext uri="{FF2B5EF4-FFF2-40B4-BE49-F238E27FC236}">
                <a16:creationId xmlns:a16="http://schemas.microsoft.com/office/drawing/2014/main" id="{720E3694-6BE7-C9C0-DA2C-985816AA18D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4" name="Date Placeholder 3">
            <a:extLst>
              <a:ext uri="{FF2B5EF4-FFF2-40B4-BE49-F238E27FC236}">
                <a16:creationId xmlns:a16="http://schemas.microsoft.com/office/drawing/2014/main" id="{E490911D-DF8D-E7C3-29B9-65C9B48DC63F}"/>
              </a:ext>
            </a:extLst>
          </p:cNvPr>
          <p:cNvSpPr>
            <a:spLocks noGrp="1"/>
          </p:cNvSpPr>
          <p:nvPr>
            <p:ph type="dt" sz="half" idx="10"/>
          </p:nvPr>
        </p:nvSpPr>
        <p:spPr/>
        <p:txBody>
          <a:bodyPr/>
          <a:lstStyle/>
          <a:p>
            <a:fld id="{721E98FB-099D-3848-BC41-11075D1D0226}" type="datetimeFigureOut">
              <a:rPr lang="en-RO" smtClean="0"/>
              <a:t>03/13/2024</a:t>
            </a:fld>
            <a:endParaRPr lang="en-RO"/>
          </a:p>
        </p:txBody>
      </p:sp>
      <p:sp>
        <p:nvSpPr>
          <p:cNvPr id="5" name="Footer Placeholder 4">
            <a:extLst>
              <a:ext uri="{FF2B5EF4-FFF2-40B4-BE49-F238E27FC236}">
                <a16:creationId xmlns:a16="http://schemas.microsoft.com/office/drawing/2014/main" id="{B37A3B7D-C0F4-8792-F808-57DD014FBB50}"/>
              </a:ext>
            </a:extLst>
          </p:cNvPr>
          <p:cNvSpPr>
            <a:spLocks noGrp="1"/>
          </p:cNvSpPr>
          <p:nvPr>
            <p:ph type="ftr" sz="quarter" idx="11"/>
          </p:nvPr>
        </p:nvSpPr>
        <p:spPr/>
        <p:txBody>
          <a:bodyPr/>
          <a:lstStyle/>
          <a:p>
            <a:endParaRPr lang="en-RO"/>
          </a:p>
        </p:txBody>
      </p:sp>
      <p:sp>
        <p:nvSpPr>
          <p:cNvPr id="6" name="Slide Number Placeholder 5">
            <a:extLst>
              <a:ext uri="{FF2B5EF4-FFF2-40B4-BE49-F238E27FC236}">
                <a16:creationId xmlns:a16="http://schemas.microsoft.com/office/drawing/2014/main" id="{5CC47614-D856-B17C-2B80-2A6A62622A89}"/>
              </a:ext>
            </a:extLst>
          </p:cNvPr>
          <p:cNvSpPr>
            <a:spLocks noGrp="1"/>
          </p:cNvSpPr>
          <p:nvPr>
            <p:ph type="sldNum" sz="quarter" idx="12"/>
          </p:nvPr>
        </p:nvSpPr>
        <p:spPr/>
        <p:txBody>
          <a:bodyPr/>
          <a:lstStyle/>
          <a:p>
            <a:fld id="{68CCF82D-23DE-234F-8A70-7E59D65A0FE1}" type="slidenum">
              <a:rPr lang="en-RO" smtClean="0"/>
              <a:t>‹#›</a:t>
            </a:fld>
            <a:endParaRPr lang="en-RO"/>
          </a:p>
        </p:txBody>
      </p:sp>
    </p:spTree>
    <p:extLst>
      <p:ext uri="{BB962C8B-B14F-4D97-AF65-F5344CB8AC3E}">
        <p14:creationId xmlns:p14="http://schemas.microsoft.com/office/powerpoint/2010/main" val="41814661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BCEA7-1D5D-C291-6D8D-FA5DEF5417F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RO"/>
          </a:p>
        </p:txBody>
      </p:sp>
      <p:sp>
        <p:nvSpPr>
          <p:cNvPr id="3" name="Vertical Text Placeholder 2">
            <a:extLst>
              <a:ext uri="{FF2B5EF4-FFF2-40B4-BE49-F238E27FC236}">
                <a16:creationId xmlns:a16="http://schemas.microsoft.com/office/drawing/2014/main" id="{1D1200D2-3858-DC84-670D-BAE79601563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4" name="Date Placeholder 3">
            <a:extLst>
              <a:ext uri="{FF2B5EF4-FFF2-40B4-BE49-F238E27FC236}">
                <a16:creationId xmlns:a16="http://schemas.microsoft.com/office/drawing/2014/main" id="{C482B9F5-8085-9487-128E-3BCD4887C95E}"/>
              </a:ext>
            </a:extLst>
          </p:cNvPr>
          <p:cNvSpPr>
            <a:spLocks noGrp="1"/>
          </p:cNvSpPr>
          <p:nvPr>
            <p:ph type="dt" sz="half" idx="10"/>
          </p:nvPr>
        </p:nvSpPr>
        <p:spPr/>
        <p:txBody>
          <a:bodyPr/>
          <a:lstStyle/>
          <a:p>
            <a:fld id="{721E98FB-099D-3848-BC41-11075D1D0226}" type="datetimeFigureOut">
              <a:rPr lang="en-RO" smtClean="0"/>
              <a:t>03/13/2024</a:t>
            </a:fld>
            <a:endParaRPr lang="en-RO"/>
          </a:p>
        </p:txBody>
      </p:sp>
      <p:sp>
        <p:nvSpPr>
          <p:cNvPr id="5" name="Footer Placeholder 4">
            <a:extLst>
              <a:ext uri="{FF2B5EF4-FFF2-40B4-BE49-F238E27FC236}">
                <a16:creationId xmlns:a16="http://schemas.microsoft.com/office/drawing/2014/main" id="{6B86AF59-F51B-542D-5181-B7BC6A2AAC8E}"/>
              </a:ext>
            </a:extLst>
          </p:cNvPr>
          <p:cNvSpPr>
            <a:spLocks noGrp="1"/>
          </p:cNvSpPr>
          <p:nvPr>
            <p:ph type="ftr" sz="quarter" idx="11"/>
          </p:nvPr>
        </p:nvSpPr>
        <p:spPr/>
        <p:txBody>
          <a:bodyPr/>
          <a:lstStyle/>
          <a:p>
            <a:endParaRPr lang="en-RO"/>
          </a:p>
        </p:txBody>
      </p:sp>
      <p:sp>
        <p:nvSpPr>
          <p:cNvPr id="6" name="Slide Number Placeholder 5">
            <a:extLst>
              <a:ext uri="{FF2B5EF4-FFF2-40B4-BE49-F238E27FC236}">
                <a16:creationId xmlns:a16="http://schemas.microsoft.com/office/drawing/2014/main" id="{D23F49AB-B407-3656-6F91-7C062EB01222}"/>
              </a:ext>
            </a:extLst>
          </p:cNvPr>
          <p:cNvSpPr>
            <a:spLocks noGrp="1"/>
          </p:cNvSpPr>
          <p:nvPr>
            <p:ph type="sldNum" sz="quarter" idx="12"/>
          </p:nvPr>
        </p:nvSpPr>
        <p:spPr/>
        <p:txBody>
          <a:bodyPr/>
          <a:lstStyle/>
          <a:p>
            <a:fld id="{68CCF82D-23DE-234F-8A70-7E59D65A0FE1}" type="slidenum">
              <a:rPr lang="en-RO" smtClean="0"/>
              <a:t>‹#›</a:t>
            </a:fld>
            <a:endParaRPr lang="en-RO"/>
          </a:p>
        </p:txBody>
      </p:sp>
    </p:spTree>
    <p:extLst>
      <p:ext uri="{BB962C8B-B14F-4D97-AF65-F5344CB8AC3E}">
        <p14:creationId xmlns:p14="http://schemas.microsoft.com/office/powerpoint/2010/main" val="2240537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5F1B50F3-A88F-92A6-2C05-836A751D467F}"/>
              </a:ext>
            </a:extLst>
          </p:cNvPr>
          <p:cNvSpPr>
            <a:spLocks noGrp="1"/>
          </p:cNvSpPr>
          <p:nvPr>
            <p:ph type="body" sz="quarter" idx="10" hasCustomPrompt="1"/>
          </p:nvPr>
        </p:nvSpPr>
        <p:spPr>
          <a:xfrm>
            <a:off x="1056290" y="2110664"/>
            <a:ext cx="6495394" cy="1625764"/>
          </a:xfrm>
          <a:prstGeom prst="rect">
            <a:avLst/>
          </a:prstGeom>
        </p:spPr>
        <p:txBody>
          <a:bodyPr/>
          <a:lstStyle>
            <a:lvl1pPr marL="0" indent="0">
              <a:lnSpc>
                <a:spcPts val="5200"/>
              </a:lnSpc>
              <a:buNone/>
              <a:defRPr sz="5400" b="1">
                <a:solidFill>
                  <a:srgbClr val="39AE70"/>
                </a:solidFill>
                <a:latin typeface="Euclid Circular A" panose="020B0504000000000000" pitchFamily="34" charset="77"/>
                <a:ea typeface="Euclid Circular A" panose="020B0504000000000000" pitchFamily="34" charset="77"/>
              </a:defRPr>
            </a:lvl1pPr>
          </a:lstStyle>
          <a:p>
            <a:pPr lvl="0"/>
            <a:r>
              <a:rPr lang="en-GB" dirty="0"/>
              <a:t>V1 Slide de capitol</a:t>
            </a:r>
          </a:p>
          <a:p>
            <a:pPr lvl="0"/>
            <a:r>
              <a:rPr lang="en-GB" dirty="0"/>
              <a:t>V1 Slide de capitol</a:t>
            </a:r>
            <a:endParaRPr lang="en-RO" dirty="0"/>
          </a:p>
        </p:txBody>
      </p:sp>
      <p:sp>
        <p:nvSpPr>
          <p:cNvPr id="20" name="Text Placeholder 19">
            <a:extLst>
              <a:ext uri="{FF2B5EF4-FFF2-40B4-BE49-F238E27FC236}">
                <a16:creationId xmlns:a16="http://schemas.microsoft.com/office/drawing/2014/main" id="{68EDF620-6569-3B0F-0DBF-3784F52FEE2D}"/>
              </a:ext>
            </a:extLst>
          </p:cNvPr>
          <p:cNvSpPr>
            <a:spLocks noGrp="1"/>
          </p:cNvSpPr>
          <p:nvPr>
            <p:ph type="body" sz="quarter" idx="13" hasCustomPrompt="1"/>
          </p:nvPr>
        </p:nvSpPr>
        <p:spPr>
          <a:xfrm>
            <a:off x="1071563" y="3768507"/>
            <a:ext cx="6480120" cy="2366823"/>
          </a:xfrm>
          <a:prstGeom prst="rect">
            <a:avLst/>
          </a:prstGeom>
        </p:spPr>
        <p:txBody>
          <a:bodyPr/>
          <a:lstStyle>
            <a:lvl1pPr marL="0" indent="0">
              <a:lnSpc>
                <a:spcPts val="2000"/>
              </a:lnSpc>
              <a:buNone/>
              <a:defRPr sz="1800">
                <a:solidFill>
                  <a:schemeClr val="tx1"/>
                </a:solidFill>
                <a:latin typeface="Euclid Circular A" panose="020B0504000000000000" pitchFamily="34" charset="77"/>
                <a:ea typeface="Euclid Circular A" panose="020B0504000000000000" pitchFamily="34" charset="77"/>
              </a:defRPr>
            </a:lvl1pPr>
          </a:lstStyle>
          <a:p>
            <a:pPr lvl="0"/>
            <a:r>
              <a:rPr lang="en-GB" dirty="0"/>
              <a:t>Secondary title text Lorem ipsum Integer </a:t>
            </a:r>
            <a:r>
              <a:rPr lang="en-GB" dirty="0" err="1"/>
              <a:t>rutrum</a:t>
            </a:r>
            <a:r>
              <a:rPr lang="en-GB" dirty="0"/>
              <a:t>, </a:t>
            </a:r>
            <a:r>
              <a:rPr lang="en-GB" dirty="0" err="1"/>
              <a:t>justo</a:t>
            </a:r>
            <a:r>
              <a:rPr lang="en-GB" dirty="0"/>
              <a:t> </a:t>
            </a:r>
            <a:r>
              <a:rPr lang="en-GB" dirty="0" err="1"/>
              <a:t>sed</a:t>
            </a:r>
            <a:r>
              <a:rPr lang="en-GB" dirty="0"/>
              <a:t> semper </a:t>
            </a:r>
            <a:r>
              <a:rPr lang="en-GB" dirty="0" err="1"/>
              <a:t>facilisis</a:t>
            </a:r>
            <a:r>
              <a:rPr lang="en-GB" dirty="0"/>
              <a:t>, </a:t>
            </a:r>
            <a:r>
              <a:rPr lang="en-GB" dirty="0" err="1"/>
              <a:t>justo</a:t>
            </a:r>
            <a:r>
              <a:rPr lang="en-GB" dirty="0"/>
              <a:t> mi </a:t>
            </a:r>
            <a:r>
              <a:rPr lang="en-GB" dirty="0" err="1"/>
              <a:t>aliquet</a:t>
            </a:r>
            <a:r>
              <a:rPr lang="en-GB" dirty="0"/>
              <a:t>.</a:t>
            </a:r>
          </a:p>
          <a:p>
            <a:pPr lvl="0"/>
            <a:r>
              <a:rPr lang="en-GB" dirty="0"/>
              <a:t>Secondary title text Lorem ipsum Integer </a:t>
            </a:r>
            <a:r>
              <a:rPr lang="en-GB" dirty="0" err="1"/>
              <a:t>rutrum</a:t>
            </a:r>
            <a:r>
              <a:rPr lang="en-GB" dirty="0"/>
              <a:t>, </a:t>
            </a:r>
            <a:r>
              <a:rPr lang="en-GB" dirty="0" err="1"/>
              <a:t>justo</a:t>
            </a:r>
            <a:r>
              <a:rPr lang="en-GB" dirty="0"/>
              <a:t> </a:t>
            </a:r>
            <a:r>
              <a:rPr lang="en-GB" dirty="0" err="1"/>
              <a:t>sed</a:t>
            </a:r>
            <a:r>
              <a:rPr lang="en-GB" dirty="0"/>
              <a:t> semper </a:t>
            </a:r>
            <a:r>
              <a:rPr lang="en-GB" dirty="0" err="1"/>
              <a:t>facilisis</a:t>
            </a:r>
            <a:r>
              <a:rPr lang="en-GB" dirty="0"/>
              <a:t>, </a:t>
            </a:r>
            <a:r>
              <a:rPr lang="en-GB" dirty="0" err="1"/>
              <a:t>justo</a:t>
            </a:r>
            <a:r>
              <a:rPr lang="en-GB" dirty="0"/>
              <a:t> mi </a:t>
            </a:r>
            <a:r>
              <a:rPr lang="en-GB" dirty="0" err="1"/>
              <a:t>aliquet</a:t>
            </a:r>
            <a:r>
              <a:rPr lang="en-GB" dirty="0"/>
              <a:t>. </a:t>
            </a:r>
            <a:endParaRPr lang="en-RO" dirty="0"/>
          </a:p>
        </p:txBody>
      </p:sp>
      <p:pic>
        <p:nvPicPr>
          <p:cNvPr id="33" name="Picture 32">
            <a:extLst>
              <a:ext uri="{FF2B5EF4-FFF2-40B4-BE49-F238E27FC236}">
                <a16:creationId xmlns:a16="http://schemas.microsoft.com/office/drawing/2014/main" id="{43FE47E4-19B5-FFAE-A137-E9BD009A9669}"/>
              </a:ext>
            </a:extLst>
          </p:cNvPr>
          <p:cNvPicPr>
            <a:picLocks noChangeAspect="1"/>
          </p:cNvPicPr>
          <p:nvPr userDrawn="1"/>
        </p:nvPicPr>
        <p:blipFill rotWithShape="1">
          <a:blip r:embed="rId2"/>
          <a:srcRect l="1" r="41927"/>
          <a:stretch/>
        </p:blipFill>
        <p:spPr>
          <a:xfrm>
            <a:off x="9985768" y="513170"/>
            <a:ext cx="2206233" cy="5757002"/>
          </a:xfrm>
          <a:prstGeom prst="rect">
            <a:avLst/>
          </a:prstGeom>
        </p:spPr>
      </p:pic>
      <p:pic>
        <p:nvPicPr>
          <p:cNvPr id="34" name="Picture 33">
            <a:extLst>
              <a:ext uri="{FF2B5EF4-FFF2-40B4-BE49-F238E27FC236}">
                <a16:creationId xmlns:a16="http://schemas.microsoft.com/office/drawing/2014/main" id="{D06CDEB2-5FAB-ED01-BF87-64E8B67FDE54}"/>
              </a:ext>
            </a:extLst>
          </p:cNvPr>
          <p:cNvPicPr>
            <a:picLocks noChangeAspect="1"/>
          </p:cNvPicPr>
          <p:nvPr userDrawn="1"/>
        </p:nvPicPr>
        <p:blipFill rotWithShape="1">
          <a:blip r:embed="rId3"/>
          <a:srcRect b="29999"/>
          <a:stretch/>
        </p:blipFill>
        <p:spPr>
          <a:xfrm>
            <a:off x="9594424" y="3053442"/>
            <a:ext cx="2275322" cy="3804558"/>
          </a:xfrm>
          <a:prstGeom prst="rect">
            <a:avLst/>
          </a:prstGeom>
        </p:spPr>
      </p:pic>
      <p:pic>
        <p:nvPicPr>
          <p:cNvPr id="35" name="Picture 34">
            <a:extLst>
              <a:ext uri="{FF2B5EF4-FFF2-40B4-BE49-F238E27FC236}">
                <a16:creationId xmlns:a16="http://schemas.microsoft.com/office/drawing/2014/main" id="{FB0C1796-CF52-3504-66D8-E2B8F5424F34}"/>
              </a:ext>
            </a:extLst>
          </p:cNvPr>
          <p:cNvPicPr>
            <a:picLocks noChangeAspect="1"/>
          </p:cNvPicPr>
          <p:nvPr userDrawn="1"/>
        </p:nvPicPr>
        <p:blipFill rotWithShape="1">
          <a:blip r:embed="rId4"/>
          <a:srcRect b="19557"/>
          <a:stretch/>
        </p:blipFill>
        <p:spPr>
          <a:xfrm>
            <a:off x="6113212" y="2492326"/>
            <a:ext cx="3444634" cy="4365675"/>
          </a:xfrm>
          <a:prstGeom prst="rect">
            <a:avLst/>
          </a:prstGeom>
        </p:spPr>
      </p:pic>
      <p:sp>
        <p:nvSpPr>
          <p:cNvPr id="2" name="TextBox 1">
            <a:extLst>
              <a:ext uri="{FF2B5EF4-FFF2-40B4-BE49-F238E27FC236}">
                <a16:creationId xmlns:a16="http://schemas.microsoft.com/office/drawing/2014/main" id="{FEAFEEC5-B790-299A-0F04-F86D6D8F2549}"/>
              </a:ext>
            </a:extLst>
          </p:cNvPr>
          <p:cNvSpPr txBox="1"/>
          <p:nvPr userDrawn="1"/>
        </p:nvSpPr>
        <p:spPr>
          <a:xfrm>
            <a:off x="1099337" y="6403791"/>
            <a:ext cx="2652859" cy="217175"/>
          </a:xfrm>
          <a:prstGeom prst="rect">
            <a:avLst/>
          </a:prstGeom>
          <a:noFill/>
        </p:spPr>
        <p:txBody>
          <a:bodyPr wrap="square" rtlCol="0">
            <a:spAutoFit/>
          </a:bodyPr>
          <a:lstStyle/>
          <a:p>
            <a:pPr marL="0" marR="0" lvl="0" indent="0" algn="l" defTabSz="914446"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300" normalizeH="0" baseline="0" noProof="0" dirty="0">
                <a:ln>
                  <a:noFill/>
                </a:ln>
                <a:solidFill>
                  <a:schemeClr val="tx1">
                    <a:lumMod val="95000"/>
                    <a:lumOff val="5000"/>
                  </a:schemeClr>
                </a:solidFill>
                <a:effectLst/>
                <a:uLnTx/>
                <a:uFillTx/>
                <a:latin typeface="Euclid Circular A" panose="020B0504000000000000" pitchFamily="34" charset="77"/>
                <a:ea typeface="Euclid Circular A" panose="020B0504000000000000" pitchFamily="34" charset="77"/>
                <a:cs typeface="+mn-cs"/>
              </a:rPr>
              <a:t>LOREM IPSUM_</a:t>
            </a:r>
            <a:r>
              <a:rPr kumimoji="0" lang="en-US"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rPr>
              <a:t>2023</a:t>
            </a:r>
            <a:endParaRPr kumimoji="0" lang="en-RO"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endParaRPr>
          </a:p>
        </p:txBody>
      </p:sp>
      <p:pic>
        <p:nvPicPr>
          <p:cNvPr id="3" name="Picture 2">
            <a:extLst>
              <a:ext uri="{FF2B5EF4-FFF2-40B4-BE49-F238E27FC236}">
                <a16:creationId xmlns:a16="http://schemas.microsoft.com/office/drawing/2014/main" id="{FEF57CDD-1513-B24E-535A-01032E91DB04}"/>
              </a:ext>
            </a:extLst>
          </p:cNvPr>
          <p:cNvPicPr>
            <a:picLocks noChangeAspect="1"/>
          </p:cNvPicPr>
          <p:nvPr userDrawn="1"/>
        </p:nvPicPr>
        <p:blipFill>
          <a:blip r:embed="rId5"/>
          <a:srcRect/>
          <a:stretch/>
        </p:blipFill>
        <p:spPr>
          <a:xfrm>
            <a:off x="338436" y="6307056"/>
            <a:ext cx="711822" cy="404683"/>
          </a:xfrm>
          <a:prstGeom prst="rect">
            <a:avLst/>
          </a:prstGeom>
        </p:spPr>
      </p:pic>
    </p:spTree>
    <p:extLst>
      <p:ext uri="{BB962C8B-B14F-4D97-AF65-F5344CB8AC3E}">
        <p14:creationId xmlns:p14="http://schemas.microsoft.com/office/powerpoint/2010/main" val="3237664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tx1"/>
        </a:solidFill>
        <a:effectLst/>
      </p:bgPr>
    </p:bg>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5F1B50F3-A88F-92A6-2C05-836A751D467F}"/>
              </a:ext>
            </a:extLst>
          </p:cNvPr>
          <p:cNvSpPr>
            <a:spLocks noGrp="1"/>
          </p:cNvSpPr>
          <p:nvPr>
            <p:ph type="body" sz="quarter" idx="10" hasCustomPrompt="1"/>
          </p:nvPr>
        </p:nvSpPr>
        <p:spPr>
          <a:xfrm>
            <a:off x="1040524" y="2110664"/>
            <a:ext cx="5044966" cy="1625764"/>
          </a:xfrm>
          <a:prstGeom prst="rect">
            <a:avLst/>
          </a:prstGeom>
        </p:spPr>
        <p:txBody>
          <a:bodyPr/>
          <a:lstStyle>
            <a:lvl1pPr marL="0" indent="0">
              <a:lnSpc>
                <a:spcPts val="5200"/>
              </a:lnSpc>
              <a:buNone/>
              <a:defRPr sz="5400" b="1">
                <a:solidFill>
                  <a:srgbClr val="FDDB2A"/>
                </a:solidFill>
                <a:latin typeface="Euclid Circular A" panose="020B0504000000000000" pitchFamily="34" charset="77"/>
                <a:ea typeface="Euclid Circular A" panose="020B0504000000000000" pitchFamily="34" charset="77"/>
              </a:defRPr>
            </a:lvl1pPr>
          </a:lstStyle>
          <a:p>
            <a:pPr lvl="0"/>
            <a:r>
              <a:rPr lang="en-GB" dirty="0"/>
              <a:t>V2 Slide de capitol</a:t>
            </a:r>
            <a:endParaRPr lang="en-RO" dirty="0"/>
          </a:p>
        </p:txBody>
      </p:sp>
      <p:sp>
        <p:nvSpPr>
          <p:cNvPr id="20" name="Text Placeholder 19">
            <a:extLst>
              <a:ext uri="{FF2B5EF4-FFF2-40B4-BE49-F238E27FC236}">
                <a16:creationId xmlns:a16="http://schemas.microsoft.com/office/drawing/2014/main" id="{68EDF620-6569-3B0F-0DBF-3784F52FEE2D}"/>
              </a:ext>
            </a:extLst>
          </p:cNvPr>
          <p:cNvSpPr>
            <a:spLocks noGrp="1"/>
          </p:cNvSpPr>
          <p:nvPr>
            <p:ph type="body" sz="quarter" idx="13" hasCustomPrompt="1"/>
          </p:nvPr>
        </p:nvSpPr>
        <p:spPr>
          <a:xfrm>
            <a:off x="1071563" y="3768507"/>
            <a:ext cx="5029692" cy="2396320"/>
          </a:xfrm>
          <a:prstGeom prst="rect">
            <a:avLst/>
          </a:prstGeom>
        </p:spPr>
        <p:txBody>
          <a:bodyPr/>
          <a:lstStyle>
            <a:lvl1pPr marL="0" indent="0">
              <a:lnSpc>
                <a:spcPts val="2000"/>
              </a:lnSpc>
              <a:buNone/>
              <a:defRPr sz="1800">
                <a:solidFill>
                  <a:schemeClr val="bg1"/>
                </a:solidFill>
                <a:latin typeface="Euclid Circular A" panose="020B0504000000000000" pitchFamily="34" charset="77"/>
                <a:ea typeface="Euclid Circular A" panose="020B0504000000000000" pitchFamily="34" charset="77"/>
              </a:defRPr>
            </a:lvl1pPr>
          </a:lstStyle>
          <a:p>
            <a:pPr lvl="0"/>
            <a:r>
              <a:rPr lang="en-GB" dirty="0"/>
              <a:t>Secondary title text Lorem ipsum Integer </a:t>
            </a:r>
            <a:r>
              <a:rPr lang="en-GB" dirty="0" err="1"/>
              <a:t>rutrum</a:t>
            </a:r>
            <a:r>
              <a:rPr lang="en-GB" dirty="0"/>
              <a:t>, </a:t>
            </a:r>
            <a:r>
              <a:rPr lang="en-GB" dirty="0" err="1"/>
              <a:t>justo</a:t>
            </a:r>
            <a:r>
              <a:rPr lang="en-GB" dirty="0"/>
              <a:t> </a:t>
            </a:r>
            <a:r>
              <a:rPr lang="en-GB" dirty="0" err="1"/>
              <a:t>sed</a:t>
            </a:r>
            <a:r>
              <a:rPr lang="en-GB" dirty="0"/>
              <a:t> semper </a:t>
            </a:r>
            <a:r>
              <a:rPr lang="en-GB" dirty="0" err="1"/>
              <a:t>facilisis</a:t>
            </a:r>
            <a:r>
              <a:rPr lang="en-GB" dirty="0"/>
              <a:t>, </a:t>
            </a:r>
            <a:r>
              <a:rPr lang="en-GB" dirty="0" err="1"/>
              <a:t>justo</a:t>
            </a:r>
            <a:r>
              <a:rPr lang="en-GB" dirty="0"/>
              <a:t> mi </a:t>
            </a:r>
            <a:r>
              <a:rPr lang="en-GB" dirty="0" err="1"/>
              <a:t>aliquet</a:t>
            </a:r>
            <a:r>
              <a:rPr lang="en-GB" dirty="0"/>
              <a:t>.</a:t>
            </a:r>
          </a:p>
          <a:p>
            <a:pPr lvl="0"/>
            <a:r>
              <a:rPr lang="en-GB" dirty="0"/>
              <a:t>Secondary title text Lorem ipsum Integer </a:t>
            </a:r>
            <a:r>
              <a:rPr lang="en-GB" dirty="0" err="1"/>
              <a:t>rutrum</a:t>
            </a:r>
            <a:r>
              <a:rPr lang="en-GB" dirty="0"/>
              <a:t>, </a:t>
            </a:r>
            <a:r>
              <a:rPr lang="en-GB" dirty="0" err="1"/>
              <a:t>justo</a:t>
            </a:r>
            <a:r>
              <a:rPr lang="en-GB" dirty="0"/>
              <a:t> </a:t>
            </a:r>
            <a:r>
              <a:rPr lang="en-GB" dirty="0" err="1"/>
              <a:t>sed</a:t>
            </a:r>
            <a:r>
              <a:rPr lang="en-GB" dirty="0"/>
              <a:t> semper </a:t>
            </a:r>
            <a:r>
              <a:rPr lang="en-GB" dirty="0" err="1"/>
              <a:t>facilisis</a:t>
            </a:r>
            <a:r>
              <a:rPr lang="en-GB" dirty="0"/>
              <a:t>, </a:t>
            </a:r>
            <a:r>
              <a:rPr lang="en-GB" dirty="0" err="1"/>
              <a:t>justo</a:t>
            </a:r>
            <a:r>
              <a:rPr lang="en-GB" dirty="0"/>
              <a:t> mi </a:t>
            </a:r>
            <a:r>
              <a:rPr lang="en-GB" dirty="0" err="1"/>
              <a:t>aliquet</a:t>
            </a:r>
            <a:r>
              <a:rPr lang="en-GB" dirty="0"/>
              <a:t>. </a:t>
            </a:r>
            <a:endParaRPr lang="en-RO" dirty="0"/>
          </a:p>
        </p:txBody>
      </p:sp>
      <p:pic>
        <p:nvPicPr>
          <p:cNvPr id="2" name="Picture 1">
            <a:extLst>
              <a:ext uri="{FF2B5EF4-FFF2-40B4-BE49-F238E27FC236}">
                <a16:creationId xmlns:a16="http://schemas.microsoft.com/office/drawing/2014/main" id="{514FA1D1-0A59-8B73-F1E2-836C581DBC0C}"/>
              </a:ext>
            </a:extLst>
          </p:cNvPr>
          <p:cNvPicPr>
            <a:picLocks noChangeAspect="1"/>
          </p:cNvPicPr>
          <p:nvPr userDrawn="1"/>
        </p:nvPicPr>
        <p:blipFill>
          <a:blip r:embed="rId2"/>
          <a:stretch>
            <a:fillRect/>
          </a:stretch>
        </p:blipFill>
        <p:spPr>
          <a:xfrm>
            <a:off x="7556328" y="1250440"/>
            <a:ext cx="4102272" cy="5607560"/>
          </a:xfrm>
          <a:prstGeom prst="rect">
            <a:avLst/>
          </a:prstGeom>
        </p:spPr>
      </p:pic>
      <p:sp>
        <p:nvSpPr>
          <p:cNvPr id="3" name="TextBox 2">
            <a:extLst>
              <a:ext uri="{FF2B5EF4-FFF2-40B4-BE49-F238E27FC236}">
                <a16:creationId xmlns:a16="http://schemas.microsoft.com/office/drawing/2014/main" id="{ECF5031C-D15D-F939-6BCC-C38BD701153E}"/>
              </a:ext>
            </a:extLst>
          </p:cNvPr>
          <p:cNvSpPr txBox="1"/>
          <p:nvPr userDrawn="1"/>
        </p:nvSpPr>
        <p:spPr>
          <a:xfrm>
            <a:off x="1099337" y="6403791"/>
            <a:ext cx="2652859" cy="217175"/>
          </a:xfrm>
          <a:prstGeom prst="rect">
            <a:avLst/>
          </a:prstGeom>
          <a:noFill/>
        </p:spPr>
        <p:txBody>
          <a:bodyPr wrap="square" rtlCol="0">
            <a:spAutoFit/>
          </a:bodyPr>
          <a:lstStyle/>
          <a:p>
            <a:pPr marL="0" marR="0" lvl="0" indent="0" algn="l" defTabSz="914446"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rPr>
              <a:t>LOREM IPSUM_</a:t>
            </a:r>
            <a:r>
              <a:rPr kumimoji="0" lang="en-US" sz="1000" b="0" i="0" u="none" strike="noStrike" kern="1200" cap="none" spc="300" normalizeH="0" baseline="0" noProof="0" dirty="0">
                <a:ln>
                  <a:noFill/>
                </a:ln>
                <a:solidFill>
                  <a:srgbClr val="FDDB2A"/>
                </a:solidFill>
                <a:effectLst/>
                <a:uLnTx/>
                <a:uFillTx/>
                <a:latin typeface="Euclid Circular A" panose="020B0504000000000000" pitchFamily="34" charset="77"/>
                <a:ea typeface="Euclid Circular A" panose="020B0504000000000000" pitchFamily="34" charset="77"/>
                <a:cs typeface="+mn-cs"/>
              </a:rPr>
              <a:t>2023</a:t>
            </a:r>
            <a:endParaRPr kumimoji="0" lang="en-RO" sz="1000" b="0" i="0" u="none" strike="noStrike" kern="1200" cap="none" spc="300" normalizeH="0" baseline="0" noProof="0" dirty="0">
              <a:ln>
                <a:noFill/>
              </a:ln>
              <a:solidFill>
                <a:srgbClr val="FDDB2A"/>
              </a:solidFill>
              <a:effectLst/>
              <a:uLnTx/>
              <a:uFillTx/>
              <a:latin typeface="Euclid Circular A" panose="020B0504000000000000" pitchFamily="34" charset="77"/>
              <a:ea typeface="Euclid Circular A" panose="020B0504000000000000" pitchFamily="34" charset="77"/>
              <a:cs typeface="+mn-cs"/>
            </a:endParaRPr>
          </a:p>
        </p:txBody>
      </p:sp>
      <p:pic>
        <p:nvPicPr>
          <p:cNvPr id="4" name="Picture 3" descr="Green arrows pointing to a black background&#10;&#10;Description automatically generated">
            <a:extLst>
              <a:ext uri="{FF2B5EF4-FFF2-40B4-BE49-F238E27FC236}">
                <a16:creationId xmlns:a16="http://schemas.microsoft.com/office/drawing/2014/main" id="{48997A32-C69F-9210-8F66-BB579A3402AA}"/>
              </a:ext>
            </a:extLst>
          </p:cNvPr>
          <p:cNvPicPr>
            <a:picLocks noChangeAspect="1"/>
          </p:cNvPicPr>
          <p:nvPr userDrawn="1"/>
        </p:nvPicPr>
        <p:blipFill>
          <a:blip r:embed="rId3"/>
          <a:stretch>
            <a:fillRect/>
          </a:stretch>
        </p:blipFill>
        <p:spPr>
          <a:xfrm>
            <a:off x="363445" y="6314189"/>
            <a:ext cx="664039" cy="381887"/>
          </a:xfrm>
          <a:prstGeom prst="rect">
            <a:avLst/>
          </a:prstGeom>
        </p:spPr>
      </p:pic>
    </p:spTree>
    <p:extLst>
      <p:ext uri="{BB962C8B-B14F-4D97-AF65-F5344CB8AC3E}">
        <p14:creationId xmlns:p14="http://schemas.microsoft.com/office/powerpoint/2010/main" val="1240171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bg1"/>
        </a:solidFill>
        <a:effectLst/>
      </p:bgPr>
    </p:bg>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5F1B50F3-A88F-92A6-2C05-836A751D467F}"/>
              </a:ext>
            </a:extLst>
          </p:cNvPr>
          <p:cNvSpPr>
            <a:spLocks noGrp="1"/>
          </p:cNvSpPr>
          <p:nvPr>
            <p:ph type="body" sz="quarter" idx="10" hasCustomPrompt="1"/>
          </p:nvPr>
        </p:nvSpPr>
        <p:spPr>
          <a:xfrm>
            <a:off x="1040524" y="2110664"/>
            <a:ext cx="5044966" cy="1625764"/>
          </a:xfrm>
          <a:prstGeom prst="rect">
            <a:avLst/>
          </a:prstGeom>
        </p:spPr>
        <p:txBody>
          <a:bodyPr/>
          <a:lstStyle>
            <a:lvl1pPr marL="0" indent="0">
              <a:lnSpc>
                <a:spcPts val="5200"/>
              </a:lnSpc>
              <a:buNone/>
              <a:defRPr sz="5400" b="1">
                <a:solidFill>
                  <a:srgbClr val="39AE70"/>
                </a:solidFill>
                <a:latin typeface="Euclid Circular A" panose="020B0504000000000000" pitchFamily="34" charset="77"/>
                <a:ea typeface="Euclid Circular A" panose="020B0504000000000000" pitchFamily="34" charset="77"/>
              </a:defRPr>
            </a:lvl1pPr>
          </a:lstStyle>
          <a:p>
            <a:pPr lvl="0"/>
            <a:r>
              <a:rPr lang="en-GB" dirty="0"/>
              <a:t>V2 Slide de capitol</a:t>
            </a:r>
            <a:endParaRPr lang="en-RO" dirty="0"/>
          </a:p>
        </p:txBody>
      </p:sp>
      <p:sp>
        <p:nvSpPr>
          <p:cNvPr id="20" name="Text Placeholder 19">
            <a:extLst>
              <a:ext uri="{FF2B5EF4-FFF2-40B4-BE49-F238E27FC236}">
                <a16:creationId xmlns:a16="http://schemas.microsoft.com/office/drawing/2014/main" id="{68EDF620-6569-3B0F-0DBF-3784F52FEE2D}"/>
              </a:ext>
            </a:extLst>
          </p:cNvPr>
          <p:cNvSpPr>
            <a:spLocks noGrp="1"/>
          </p:cNvSpPr>
          <p:nvPr>
            <p:ph type="body" sz="quarter" idx="13" hasCustomPrompt="1"/>
          </p:nvPr>
        </p:nvSpPr>
        <p:spPr>
          <a:xfrm>
            <a:off x="1071563" y="3768507"/>
            <a:ext cx="5029692" cy="2529055"/>
          </a:xfrm>
          <a:prstGeom prst="rect">
            <a:avLst/>
          </a:prstGeom>
        </p:spPr>
        <p:txBody>
          <a:bodyPr/>
          <a:lstStyle>
            <a:lvl1pPr marL="0" indent="0">
              <a:lnSpc>
                <a:spcPts val="2000"/>
              </a:lnSpc>
              <a:buNone/>
              <a:defRPr sz="1800">
                <a:solidFill>
                  <a:schemeClr val="tx1"/>
                </a:solidFill>
                <a:latin typeface="Euclid Circular A" panose="020B0504000000000000" pitchFamily="34" charset="77"/>
                <a:ea typeface="Euclid Circular A" panose="020B0504000000000000" pitchFamily="34" charset="77"/>
              </a:defRPr>
            </a:lvl1pPr>
          </a:lstStyle>
          <a:p>
            <a:pPr lvl="0"/>
            <a:r>
              <a:rPr lang="en-GB" dirty="0"/>
              <a:t>Secondary title text Lorem ipsum Integer </a:t>
            </a:r>
            <a:r>
              <a:rPr lang="en-GB" dirty="0" err="1"/>
              <a:t>rutrum</a:t>
            </a:r>
            <a:r>
              <a:rPr lang="en-GB" dirty="0"/>
              <a:t>, </a:t>
            </a:r>
            <a:r>
              <a:rPr lang="en-GB" dirty="0" err="1"/>
              <a:t>justo</a:t>
            </a:r>
            <a:r>
              <a:rPr lang="en-GB" dirty="0"/>
              <a:t> </a:t>
            </a:r>
            <a:r>
              <a:rPr lang="en-GB" dirty="0" err="1"/>
              <a:t>sed</a:t>
            </a:r>
            <a:r>
              <a:rPr lang="en-GB" dirty="0"/>
              <a:t> semper </a:t>
            </a:r>
            <a:r>
              <a:rPr lang="en-GB" dirty="0" err="1"/>
              <a:t>facilisis</a:t>
            </a:r>
            <a:r>
              <a:rPr lang="en-GB" dirty="0"/>
              <a:t>, </a:t>
            </a:r>
            <a:r>
              <a:rPr lang="en-GB" dirty="0" err="1"/>
              <a:t>justo</a:t>
            </a:r>
            <a:r>
              <a:rPr lang="en-GB" dirty="0"/>
              <a:t> mi </a:t>
            </a:r>
            <a:r>
              <a:rPr lang="en-GB" dirty="0" err="1"/>
              <a:t>aliquet</a:t>
            </a:r>
            <a:r>
              <a:rPr lang="en-GB" dirty="0"/>
              <a:t>.</a:t>
            </a:r>
          </a:p>
          <a:p>
            <a:pPr lvl="0"/>
            <a:r>
              <a:rPr lang="en-GB" dirty="0"/>
              <a:t>Secondary title text Lorem ipsum Integer </a:t>
            </a:r>
            <a:r>
              <a:rPr lang="en-GB" dirty="0" err="1"/>
              <a:t>rutrum</a:t>
            </a:r>
            <a:r>
              <a:rPr lang="en-GB" dirty="0"/>
              <a:t>, </a:t>
            </a:r>
            <a:r>
              <a:rPr lang="en-GB" dirty="0" err="1"/>
              <a:t>justo</a:t>
            </a:r>
            <a:r>
              <a:rPr lang="en-GB" dirty="0"/>
              <a:t> </a:t>
            </a:r>
            <a:r>
              <a:rPr lang="en-GB" dirty="0" err="1"/>
              <a:t>sed</a:t>
            </a:r>
            <a:r>
              <a:rPr lang="en-GB" dirty="0"/>
              <a:t> semper </a:t>
            </a:r>
            <a:r>
              <a:rPr lang="en-GB" dirty="0" err="1"/>
              <a:t>facilisis</a:t>
            </a:r>
            <a:r>
              <a:rPr lang="en-GB" dirty="0"/>
              <a:t>, </a:t>
            </a:r>
            <a:r>
              <a:rPr lang="en-GB" dirty="0" err="1"/>
              <a:t>justo</a:t>
            </a:r>
            <a:r>
              <a:rPr lang="en-GB" dirty="0"/>
              <a:t> mi </a:t>
            </a:r>
            <a:r>
              <a:rPr lang="en-GB" dirty="0" err="1"/>
              <a:t>aliquet</a:t>
            </a:r>
            <a:r>
              <a:rPr lang="en-GB" dirty="0"/>
              <a:t>. </a:t>
            </a:r>
            <a:endParaRPr lang="en-RO" dirty="0"/>
          </a:p>
        </p:txBody>
      </p:sp>
      <p:pic>
        <p:nvPicPr>
          <p:cNvPr id="3" name="Picture 2">
            <a:extLst>
              <a:ext uri="{FF2B5EF4-FFF2-40B4-BE49-F238E27FC236}">
                <a16:creationId xmlns:a16="http://schemas.microsoft.com/office/drawing/2014/main" id="{C3CCF4BC-D441-D547-C152-227AD553F044}"/>
              </a:ext>
            </a:extLst>
          </p:cNvPr>
          <p:cNvPicPr>
            <a:picLocks noChangeAspect="1"/>
          </p:cNvPicPr>
          <p:nvPr userDrawn="1"/>
        </p:nvPicPr>
        <p:blipFill>
          <a:blip r:embed="rId2"/>
          <a:stretch>
            <a:fillRect/>
          </a:stretch>
        </p:blipFill>
        <p:spPr>
          <a:xfrm>
            <a:off x="7592865" y="1289957"/>
            <a:ext cx="4264376" cy="5568043"/>
          </a:xfrm>
          <a:prstGeom prst="rect">
            <a:avLst/>
          </a:prstGeom>
        </p:spPr>
      </p:pic>
      <p:sp>
        <p:nvSpPr>
          <p:cNvPr id="4" name="TextBox 3">
            <a:extLst>
              <a:ext uri="{FF2B5EF4-FFF2-40B4-BE49-F238E27FC236}">
                <a16:creationId xmlns:a16="http://schemas.microsoft.com/office/drawing/2014/main" id="{2462B058-D6CD-0E05-C647-9333D427EC5F}"/>
              </a:ext>
            </a:extLst>
          </p:cNvPr>
          <p:cNvSpPr txBox="1"/>
          <p:nvPr userDrawn="1"/>
        </p:nvSpPr>
        <p:spPr>
          <a:xfrm>
            <a:off x="1099337" y="6403791"/>
            <a:ext cx="2652859" cy="217175"/>
          </a:xfrm>
          <a:prstGeom prst="rect">
            <a:avLst/>
          </a:prstGeom>
          <a:noFill/>
        </p:spPr>
        <p:txBody>
          <a:bodyPr wrap="square" rtlCol="0">
            <a:spAutoFit/>
          </a:bodyPr>
          <a:lstStyle/>
          <a:p>
            <a:pPr marL="0" marR="0" lvl="0" indent="0" algn="l" defTabSz="914446"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300" normalizeH="0" baseline="0" noProof="0" dirty="0">
                <a:ln>
                  <a:noFill/>
                </a:ln>
                <a:solidFill>
                  <a:schemeClr val="tx1">
                    <a:lumMod val="95000"/>
                    <a:lumOff val="5000"/>
                  </a:schemeClr>
                </a:solidFill>
                <a:effectLst/>
                <a:uLnTx/>
                <a:uFillTx/>
                <a:latin typeface="Euclid Circular A" panose="020B0504000000000000" pitchFamily="34" charset="77"/>
                <a:ea typeface="Euclid Circular A" panose="020B0504000000000000" pitchFamily="34" charset="77"/>
                <a:cs typeface="+mn-cs"/>
              </a:rPr>
              <a:t>LOREM IPSUM_</a:t>
            </a:r>
            <a:r>
              <a:rPr kumimoji="0" lang="en-US"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rPr>
              <a:t>2023</a:t>
            </a:r>
            <a:endParaRPr kumimoji="0" lang="en-RO" sz="1000" b="0" i="0" u="none" strike="noStrike" kern="1200" cap="none" spc="300" normalizeH="0" baseline="0" noProof="0" dirty="0">
              <a:ln>
                <a:noFill/>
              </a:ln>
              <a:solidFill>
                <a:srgbClr val="39AE70"/>
              </a:solidFill>
              <a:effectLst/>
              <a:uLnTx/>
              <a:uFillTx/>
              <a:latin typeface="Euclid Circular A" panose="020B0504000000000000" pitchFamily="34" charset="77"/>
              <a:ea typeface="Euclid Circular A" panose="020B0504000000000000" pitchFamily="34" charset="77"/>
              <a:cs typeface="+mn-cs"/>
            </a:endParaRPr>
          </a:p>
        </p:txBody>
      </p:sp>
      <p:pic>
        <p:nvPicPr>
          <p:cNvPr id="5" name="Picture 4">
            <a:extLst>
              <a:ext uri="{FF2B5EF4-FFF2-40B4-BE49-F238E27FC236}">
                <a16:creationId xmlns:a16="http://schemas.microsoft.com/office/drawing/2014/main" id="{91DE3067-8DBA-9B99-5E7A-245959E20049}"/>
              </a:ext>
            </a:extLst>
          </p:cNvPr>
          <p:cNvPicPr>
            <a:picLocks noChangeAspect="1"/>
          </p:cNvPicPr>
          <p:nvPr userDrawn="1"/>
        </p:nvPicPr>
        <p:blipFill>
          <a:blip r:embed="rId3"/>
          <a:srcRect/>
          <a:stretch/>
        </p:blipFill>
        <p:spPr>
          <a:xfrm>
            <a:off x="338436" y="6307056"/>
            <a:ext cx="711822" cy="404683"/>
          </a:xfrm>
          <a:prstGeom prst="rect">
            <a:avLst/>
          </a:prstGeom>
        </p:spPr>
      </p:pic>
    </p:spTree>
    <p:extLst>
      <p:ext uri="{BB962C8B-B14F-4D97-AF65-F5344CB8AC3E}">
        <p14:creationId xmlns:p14="http://schemas.microsoft.com/office/powerpoint/2010/main" val="3914747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rgbClr val="39AE70"/>
        </a:solidFill>
        <a:effectLst/>
      </p:bgPr>
    </p:bg>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5F1B50F3-A88F-92A6-2C05-836A751D467F}"/>
              </a:ext>
            </a:extLst>
          </p:cNvPr>
          <p:cNvSpPr>
            <a:spLocks noGrp="1"/>
          </p:cNvSpPr>
          <p:nvPr>
            <p:ph type="body" sz="quarter" idx="10" hasCustomPrompt="1"/>
          </p:nvPr>
        </p:nvSpPr>
        <p:spPr>
          <a:xfrm>
            <a:off x="1040524" y="2110664"/>
            <a:ext cx="5044966" cy="1625764"/>
          </a:xfrm>
          <a:prstGeom prst="rect">
            <a:avLst/>
          </a:prstGeom>
        </p:spPr>
        <p:txBody>
          <a:bodyPr/>
          <a:lstStyle>
            <a:lvl1pPr marL="0" indent="0">
              <a:lnSpc>
                <a:spcPts val="5200"/>
              </a:lnSpc>
              <a:buNone/>
              <a:defRPr sz="5400" b="1">
                <a:solidFill>
                  <a:schemeClr val="tx1"/>
                </a:solidFill>
                <a:latin typeface="Euclid Circular A" panose="020B0504000000000000" pitchFamily="34" charset="77"/>
                <a:ea typeface="Euclid Circular A" panose="020B0504000000000000" pitchFamily="34" charset="77"/>
              </a:defRPr>
            </a:lvl1pPr>
          </a:lstStyle>
          <a:p>
            <a:pPr lvl="0"/>
            <a:r>
              <a:rPr lang="en-GB" dirty="0"/>
              <a:t>V2 Slide de capitol</a:t>
            </a:r>
            <a:endParaRPr lang="en-RO" dirty="0"/>
          </a:p>
        </p:txBody>
      </p:sp>
      <p:sp>
        <p:nvSpPr>
          <p:cNvPr id="20" name="Text Placeholder 19">
            <a:extLst>
              <a:ext uri="{FF2B5EF4-FFF2-40B4-BE49-F238E27FC236}">
                <a16:creationId xmlns:a16="http://schemas.microsoft.com/office/drawing/2014/main" id="{68EDF620-6569-3B0F-0DBF-3784F52FEE2D}"/>
              </a:ext>
            </a:extLst>
          </p:cNvPr>
          <p:cNvSpPr>
            <a:spLocks noGrp="1"/>
          </p:cNvSpPr>
          <p:nvPr>
            <p:ph type="body" sz="quarter" idx="13" hasCustomPrompt="1"/>
          </p:nvPr>
        </p:nvSpPr>
        <p:spPr>
          <a:xfrm>
            <a:off x="1071563" y="3768508"/>
            <a:ext cx="5029692" cy="2470061"/>
          </a:xfrm>
          <a:prstGeom prst="rect">
            <a:avLst/>
          </a:prstGeom>
        </p:spPr>
        <p:txBody>
          <a:bodyPr/>
          <a:lstStyle>
            <a:lvl1pPr marL="0" indent="0">
              <a:lnSpc>
                <a:spcPts val="2000"/>
              </a:lnSpc>
              <a:buNone/>
              <a:defRPr sz="1800">
                <a:solidFill>
                  <a:schemeClr val="tx1"/>
                </a:solidFill>
                <a:latin typeface="Euclid Circular A" panose="020B0504000000000000" pitchFamily="34" charset="77"/>
                <a:ea typeface="Euclid Circular A" panose="020B0504000000000000" pitchFamily="34" charset="77"/>
              </a:defRPr>
            </a:lvl1pPr>
          </a:lstStyle>
          <a:p>
            <a:pPr lvl="0"/>
            <a:r>
              <a:rPr lang="en-GB" dirty="0"/>
              <a:t>Secondary title text Lorem ipsum Integer </a:t>
            </a:r>
            <a:r>
              <a:rPr lang="en-GB" dirty="0" err="1"/>
              <a:t>rutrum</a:t>
            </a:r>
            <a:r>
              <a:rPr lang="en-GB" dirty="0"/>
              <a:t>, </a:t>
            </a:r>
            <a:r>
              <a:rPr lang="en-GB" dirty="0" err="1"/>
              <a:t>justo</a:t>
            </a:r>
            <a:r>
              <a:rPr lang="en-GB" dirty="0"/>
              <a:t> </a:t>
            </a:r>
            <a:r>
              <a:rPr lang="en-GB" dirty="0" err="1"/>
              <a:t>sed</a:t>
            </a:r>
            <a:r>
              <a:rPr lang="en-GB" dirty="0"/>
              <a:t> semper </a:t>
            </a:r>
            <a:r>
              <a:rPr lang="en-GB" dirty="0" err="1"/>
              <a:t>facilisis</a:t>
            </a:r>
            <a:r>
              <a:rPr lang="en-GB" dirty="0"/>
              <a:t>, </a:t>
            </a:r>
            <a:r>
              <a:rPr lang="en-GB" dirty="0" err="1"/>
              <a:t>justo</a:t>
            </a:r>
            <a:r>
              <a:rPr lang="en-GB" dirty="0"/>
              <a:t> mi </a:t>
            </a:r>
            <a:r>
              <a:rPr lang="en-GB" dirty="0" err="1"/>
              <a:t>aliquet</a:t>
            </a:r>
            <a:r>
              <a:rPr lang="en-GB" dirty="0"/>
              <a:t>.</a:t>
            </a:r>
          </a:p>
          <a:p>
            <a:pPr lvl="0"/>
            <a:r>
              <a:rPr lang="en-GB" dirty="0"/>
              <a:t>Secondary title text Lorem ipsum Integer </a:t>
            </a:r>
            <a:r>
              <a:rPr lang="en-GB" dirty="0" err="1"/>
              <a:t>rutrum</a:t>
            </a:r>
            <a:r>
              <a:rPr lang="en-GB" dirty="0"/>
              <a:t>, </a:t>
            </a:r>
            <a:r>
              <a:rPr lang="en-GB" dirty="0" err="1"/>
              <a:t>justo</a:t>
            </a:r>
            <a:r>
              <a:rPr lang="en-GB" dirty="0"/>
              <a:t> </a:t>
            </a:r>
            <a:r>
              <a:rPr lang="en-GB" dirty="0" err="1"/>
              <a:t>sed</a:t>
            </a:r>
            <a:r>
              <a:rPr lang="en-GB" dirty="0"/>
              <a:t> semper </a:t>
            </a:r>
            <a:r>
              <a:rPr lang="en-GB" dirty="0" err="1"/>
              <a:t>facilisis</a:t>
            </a:r>
            <a:r>
              <a:rPr lang="en-GB" dirty="0"/>
              <a:t>, </a:t>
            </a:r>
            <a:r>
              <a:rPr lang="en-GB" dirty="0" err="1"/>
              <a:t>justo</a:t>
            </a:r>
            <a:r>
              <a:rPr lang="en-GB" dirty="0"/>
              <a:t> mi </a:t>
            </a:r>
            <a:r>
              <a:rPr lang="en-GB" dirty="0" err="1"/>
              <a:t>aliquet</a:t>
            </a:r>
            <a:r>
              <a:rPr lang="en-GB" dirty="0"/>
              <a:t>. </a:t>
            </a:r>
            <a:endParaRPr lang="en-RO" dirty="0"/>
          </a:p>
        </p:txBody>
      </p:sp>
      <p:pic>
        <p:nvPicPr>
          <p:cNvPr id="2" name="Picture 1">
            <a:extLst>
              <a:ext uri="{FF2B5EF4-FFF2-40B4-BE49-F238E27FC236}">
                <a16:creationId xmlns:a16="http://schemas.microsoft.com/office/drawing/2014/main" id="{E49129A5-EBF2-1D7D-8E57-16418E30222A}"/>
              </a:ext>
            </a:extLst>
          </p:cNvPr>
          <p:cNvPicPr>
            <a:picLocks noChangeAspect="1"/>
          </p:cNvPicPr>
          <p:nvPr userDrawn="1"/>
        </p:nvPicPr>
        <p:blipFill>
          <a:blip r:embed="rId2"/>
          <a:stretch>
            <a:fillRect/>
          </a:stretch>
        </p:blipFill>
        <p:spPr>
          <a:xfrm>
            <a:off x="7788729" y="1301144"/>
            <a:ext cx="4065179" cy="5556856"/>
          </a:xfrm>
          <a:prstGeom prst="rect">
            <a:avLst/>
          </a:prstGeom>
        </p:spPr>
      </p:pic>
      <p:sp>
        <p:nvSpPr>
          <p:cNvPr id="4" name="TextBox 3">
            <a:extLst>
              <a:ext uri="{FF2B5EF4-FFF2-40B4-BE49-F238E27FC236}">
                <a16:creationId xmlns:a16="http://schemas.microsoft.com/office/drawing/2014/main" id="{C4DB3A8E-77AB-8EC3-BBF3-5780A521E4F5}"/>
              </a:ext>
            </a:extLst>
          </p:cNvPr>
          <p:cNvSpPr txBox="1"/>
          <p:nvPr userDrawn="1"/>
        </p:nvSpPr>
        <p:spPr>
          <a:xfrm>
            <a:off x="1099337" y="6403791"/>
            <a:ext cx="2652859" cy="217175"/>
          </a:xfrm>
          <a:prstGeom prst="rect">
            <a:avLst/>
          </a:prstGeom>
          <a:noFill/>
        </p:spPr>
        <p:txBody>
          <a:bodyPr wrap="square" rtlCol="0">
            <a:spAutoFit/>
          </a:bodyPr>
          <a:lstStyle/>
          <a:p>
            <a:pPr marL="0" marR="0" lvl="0" indent="0" algn="l" defTabSz="914446"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300" normalizeH="0" baseline="0" noProof="0" dirty="0">
                <a:ln>
                  <a:noFill/>
                </a:ln>
                <a:solidFill>
                  <a:schemeClr val="tx1">
                    <a:lumMod val="95000"/>
                    <a:lumOff val="5000"/>
                  </a:schemeClr>
                </a:solidFill>
                <a:effectLst/>
                <a:uLnTx/>
                <a:uFillTx/>
                <a:latin typeface="Euclid Circular A" panose="020B0504000000000000" pitchFamily="34" charset="77"/>
                <a:ea typeface="Euclid Circular A" panose="020B0504000000000000" pitchFamily="34" charset="77"/>
                <a:cs typeface="+mn-cs"/>
              </a:rPr>
              <a:t>LOREM IPSUM_</a:t>
            </a:r>
            <a:r>
              <a:rPr kumimoji="0" lang="en-US" sz="1000" b="0" i="0" u="none" strike="noStrike" kern="1200" cap="none" spc="300" normalizeH="0" baseline="0" noProof="0" dirty="0">
                <a:ln>
                  <a:noFill/>
                </a:ln>
                <a:solidFill>
                  <a:prstClr val="white"/>
                </a:solidFill>
                <a:effectLst/>
                <a:uLnTx/>
                <a:uFillTx/>
                <a:latin typeface="Euclid Circular A" panose="020B0504000000000000" pitchFamily="34" charset="77"/>
                <a:ea typeface="Euclid Circular A" panose="020B0504000000000000" pitchFamily="34" charset="77"/>
                <a:cs typeface="+mn-cs"/>
              </a:rPr>
              <a:t>2023</a:t>
            </a:r>
            <a:endParaRPr kumimoji="0" lang="en-RO" sz="1000" b="0" i="0" u="none" strike="noStrike" kern="1200" cap="none" spc="300" normalizeH="0" baseline="0" noProof="0" dirty="0">
              <a:ln>
                <a:noFill/>
              </a:ln>
              <a:solidFill>
                <a:prstClr val="white"/>
              </a:solidFill>
              <a:effectLst/>
              <a:uLnTx/>
              <a:uFillTx/>
              <a:latin typeface="Euclid Circular A" panose="020B0504000000000000" pitchFamily="34" charset="77"/>
              <a:ea typeface="Euclid Circular A" panose="020B0504000000000000" pitchFamily="34" charset="77"/>
              <a:cs typeface="+mn-cs"/>
            </a:endParaRPr>
          </a:p>
        </p:txBody>
      </p:sp>
      <p:pic>
        <p:nvPicPr>
          <p:cNvPr id="5" name="Picture 4">
            <a:extLst>
              <a:ext uri="{FF2B5EF4-FFF2-40B4-BE49-F238E27FC236}">
                <a16:creationId xmlns:a16="http://schemas.microsoft.com/office/drawing/2014/main" id="{09DB5125-8639-C9A6-6E31-61A494CE19EE}"/>
              </a:ext>
            </a:extLst>
          </p:cNvPr>
          <p:cNvPicPr>
            <a:picLocks noChangeAspect="1"/>
          </p:cNvPicPr>
          <p:nvPr userDrawn="1"/>
        </p:nvPicPr>
        <p:blipFill>
          <a:blip r:embed="rId3"/>
          <a:srcRect/>
          <a:stretch/>
        </p:blipFill>
        <p:spPr>
          <a:xfrm>
            <a:off x="338436" y="6307056"/>
            <a:ext cx="711822" cy="404683"/>
          </a:xfrm>
          <a:prstGeom prst="rect">
            <a:avLst/>
          </a:prstGeom>
        </p:spPr>
      </p:pic>
    </p:spTree>
    <p:extLst>
      <p:ext uri="{BB962C8B-B14F-4D97-AF65-F5344CB8AC3E}">
        <p14:creationId xmlns:p14="http://schemas.microsoft.com/office/powerpoint/2010/main" val="35404852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2.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7F9F89D-28B6-41FC-8884-D8143F0DDB72}"/>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F687A5-41E3-2B4D-9577-8608C31F053A}" type="datetimeFigureOut">
              <a:rPr lang="en-RO" smtClean="0"/>
              <a:t>03/13/2024</a:t>
            </a:fld>
            <a:endParaRPr lang="en-RO"/>
          </a:p>
        </p:txBody>
      </p:sp>
      <p:sp>
        <p:nvSpPr>
          <p:cNvPr id="5" name="Footer Placeholder 4">
            <a:extLst>
              <a:ext uri="{FF2B5EF4-FFF2-40B4-BE49-F238E27FC236}">
                <a16:creationId xmlns:a16="http://schemas.microsoft.com/office/drawing/2014/main" id="{0B713CA0-EB38-0C6C-6B5C-9DC8FD3A4E37}"/>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RO"/>
          </a:p>
        </p:txBody>
      </p:sp>
      <p:sp>
        <p:nvSpPr>
          <p:cNvPr id="6" name="Slide Number Placeholder 5">
            <a:extLst>
              <a:ext uri="{FF2B5EF4-FFF2-40B4-BE49-F238E27FC236}">
                <a16:creationId xmlns:a16="http://schemas.microsoft.com/office/drawing/2014/main" id="{A7012944-F9FC-A95D-924A-85E379024C6B}"/>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E3EEE0-6CCE-FD46-A74F-B66F52B75687}" type="slidenum">
              <a:rPr lang="en-RO" smtClean="0"/>
              <a:t>‹#›</a:t>
            </a:fld>
            <a:endParaRPr lang="en-RO"/>
          </a:p>
        </p:txBody>
      </p:sp>
    </p:spTree>
    <p:extLst>
      <p:ext uri="{BB962C8B-B14F-4D97-AF65-F5344CB8AC3E}">
        <p14:creationId xmlns:p14="http://schemas.microsoft.com/office/powerpoint/2010/main" val="52628328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18" r:id="rId32"/>
    <p:sldLayoutId id="2147483719" r:id="rId33"/>
    <p:sldLayoutId id="2147483720" r:id="rId34"/>
    <p:sldLayoutId id="2147483721" r:id="rId35"/>
    <p:sldLayoutId id="2147483722" r:id="rId36"/>
    <p:sldLayoutId id="2147483723" r:id="rId37"/>
    <p:sldLayoutId id="2147483724" r:id="rId38"/>
    <p:sldLayoutId id="2147483725" r:id="rId39"/>
    <p:sldLayoutId id="2147483726" r:id="rId40"/>
    <p:sldLayoutId id="2147483727" r:id="rId41"/>
    <p:sldLayoutId id="2147483730" r:id="rId42"/>
    <p:sldLayoutId id="2147483745" r:id="rId43"/>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O"/>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96912D-68DE-8541-AEB7-7F13D5C122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RO"/>
          </a:p>
        </p:txBody>
      </p:sp>
      <p:sp>
        <p:nvSpPr>
          <p:cNvPr id="3" name="Text Placeholder 2">
            <a:extLst>
              <a:ext uri="{FF2B5EF4-FFF2-40B4-BE49-F238E27FC236}">
                <a16:creationId xmlns:a16="http://schemas.microsoft.com/office/drawing/2014/main" id="{5DD28A47-9D4C-737F-DCA7-670741F572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4" name="Date Placeholder 3">
            <a:extLst>
              <a:ext uri="{FF2B5EF4-FFF2-40B4-BE49-F238E27FC236}">
                <a16:creationId xmlns:a16="http://schemas.microsoft.com/office/drawing/2014/main" id="{097147F3-DF1A-7741-1748-C8E841AD1E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1E98FB-099D-3848-BC41-11075D1D0226}" type="datetimeFigureOut">
              <a:rPr lang="en-RO" smtClean="0"/>
              <a:t>03/13/2024</a:t>
            </a:fld>
            <a:endParaRPr lang="en-RO"/>
          </a:p>
        </p:txBody>
      </p:sp>
      <p:sp>
        <p:nvSpPr>
          <p:cNvPr id="5" name="Footer Placeholder 4">
            <a:extLst>
              <a:ext uri="{FF2B5EF4-FFF2-40B4-BE49-F238E27FC236}">
                <a16:creationId xmlns:a16="http://schemas.microsoft.com/office/drawing/2014/main" id="{3691A2B5-20AF-F831-44B1-CC7E25977F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RO"/>
          </a:p>
        </p:txBody>
      </p:sp>
      <p:sp>
        <p:nvSpPr>
          <p:cNvPr id="6" name="Slide Number Placeholder 5">
            <a:extLst>
              <a:ext uri="{FF2B5EF4-FFF2-40B4-BE49-F238E27FC236}">
                <a16:creationId xmlns:a16="http://schemas.microsoft.com/office/drawing/2014/main" id="{E6D4FE15-0053-55A2-32EF-FA47A3003C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CF82D-23DE-234F-8A70-7E59D65A0FE1}" type="slidenum">
              <a:rPr lang="en-RO" smtClean="0"/>
              <a:t>‹#›</a:t>
            </a:fld>
            <a:endParaRPr lang="en-RO"/>
          </a:p>
        </p:txBody>
      </p:sp>
    </p:spTree>
    <p:extLst>
      <p:ext uri="{BB962C8B-B14F-4D97-AF65-F5344CB8AC3E}">
        <p14:creationId xmlns:p14="http://schemas.microsoft.com/office/powerpoint/2010/main" val="173681274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image" Target="../media/image13.emf"/></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4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3.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9AE70"/>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B33CC1-3E7B-9213-4896-DE7C6CAD124A}"/>
              </a:ext>
            </a:extLst>
          </p:cNvPr>
          <p:cNvSpPr txBox="1">
            <a:spLocks/>
          </p:cNvSpPr>
          <p:nvPr/>
        </p:nvSpPr>
        <p:spPr>
          <a:xfrm>
            <a:off x="921328" y="2545406"/>
            <a:ext cx="10955240" cy="2097287"/>
          </a:xfrm>
          <a:prstGeom prst="rect">
            <a:avLst/>
          </a:prstGeom>
        </p:spPr>
        <p:txBody>
          <a:bodyPr vert="horz" lIns="91440" tIns="45720" rIns="91440" bIns="45720" rtlCol="0" anchor="ctr">
            <a:noAutofit/>
          </a:bodyPr>
          <a:lstStyle>
            <a:lvl1pPr algn="ctr" defTabSz="841247" rtl="0" eaLnBrk="1" latinLnBrk="0" hangingPunct="1">
              <a:lnSpc>
                <a:spcPct val="90000"/>
              </a:lnSpc>
              <a:spcBef>
                <a:spcPct val="0"/>
              </a:spcBef>
              <a:buNone/>
              <a:defRPr sz="9400" kern="1200">
                <a:solidFill>
                  <a:schemeClr val="tx1"/>
                </a:solidFill>
                <a:latin typeface="+mj-lt"/>
                <a:ea typeface="+mj-ea"/>
                <a:cs typeface="+mj-cs"/>
              </a:defRPr>
            </a:lvl1pPr>
          </a:lstStyle>
          <a:p>
            <a:pPr marL="0" marR="0" lvl="0" indent="0" algn="l" defTabSz="841247" rtl="0" eaLnBrk="1" fontAlgn="auto" latinLnBrk="0" hangingPunct="1">
              <a:lnSpc>
                <a:spcPts val="7000"/>
              </a:lnSpc>
              <a:spcBef>
                <a:spcPct val="0"/>
              </a:spcBef>
              <a:spcAft>
                <a:spcPts val="0"/>
              </a:spcAft>
              <a:buClrTx/>
              <a:buSzTx/>
              <a:buFontTx/>
              <a:buNone/>
              <a:tabLst/>
              <a:defRPr/>
            </a:pPr>
            <a:r>
              <a:rPr kumimoji="0" lang="ro-RO" sz="6600" b="1" i="0" u="none" strike="noStrike" kern="0" cap="none" spc="0" normalizeH="0" baseline="0" dirty="0">
                <a:ln>
                  <a:noFill/>
                </a:ln>
                <a:solidFill>
                  <a:schemeClr val="bg1"/>
                </a:solidFill>
                <a:effectLst/>
                <a:uLnTx/>
                <a:uFillTx/>
                <a:latin typeface="Euclid Circular A" panose="020B0504000000000000" pitchFamily="34" charset="77"/>
                <a:ea typeface="Euclid Circular A" panose="020B0504000000000000" pitchFamily="34" charset="77"/>
                <a:cs typeface="Segoe UI" panose="020B0502040204020203" pitchFamily="34" charset="0"/>
                <a:sym typeface="Arial"/>
              </a:rPr>
              <a:t>The </a:t>
            </a:r>
            <a:r>
              <a:rPr kumimoji="0" lang="en-US" sz="6600" b="1" i="0" u="none" strike="noStrike" kern="0" cap="none" spc="0" normalizeH="0" baseline="0" dirty="0">
                <a:ln>
                  <a:noFill/>
                </a:ln>
                <a:solidFill>
                  <a:schemeClr val="bg1"/>
                </a:solidFill>
                <a:effectLst/>
                <a:uLnTx/>
                <a:uFillTx/>
                <a:latin typeface="Euclid Circular A" panose="020B0504000000000000" pitchFamily="34" charset="77"/>
                <a:ea typeface="Euclid Circular A" panose="020B0504000000000000" pitchFamily="34" charset="77"/>
                <a:cs typeface="Segoe UI" panose="020B0502040204020203" pitchFamily="34" charset="0"/>
                <a:sym typeface="Arial"/>
              </a:rPr>
              <a:t>Deposit-Return System in Romania</a:t>
            </a:r>
            <a:endParaRPr kumimoji="0" lang="ro-RO" sz="6600" b="1" i="0" u="none" strike="noStrike" kern="0" cap="none" spc="0" normalizeH="0" baseline="0" dirty="0">
              <a:ln>
                <a:noFill/>
              </a:ln>
              <a:solidFill>
                <a:schemeClr val="bg1"/>
              </a:solidFill>
              <a:effectLst/>
              <a:uLnTx/>
              <a:uFillTx/>
              <a:latin typeface="Euclid Circular A" panose="020B0504000000000000" pitchFamily="34" charset="77"/>
              <a:ea typeface="Euclid Circular A" panose="020B0504000000000000" pitchFamily="34" charset="77"/>
              <a:cs typeface="Segoe UI" panose="020B0502040204020203" pitchFamily="34" charset="0"/>
              <a:sym typeface="Arial"/>
            </a:endParaRPr>
          </a:p>
        </p:txBody>
      </p:sp>
      <p:pic>
        <p:nvPicPr>
          <p:cNvPr id="7" name="Picture 6">
            <a:extLst>
              <a:ext uri="{FF2B5EF4-FFF2-40B4-BE49-F238E27FC236}">
                <a16:creationId xmlns:a16="http://schemas.microsoft.com/office/drawing/2014/main" id="{6D570458-F8E3-04A7-A64E-45B1988EA57A}"/>
              </a:ext>
            </a:extLst>
          </p:cNvPr>
          <p:cNvPicPr>
            <a:picLocks noChangeAspect="1"/>
          </p:cNvPicPr>
          <p:nvPr/>
        </p:nvPicPr>
        <p:blipFill>
          <a:blip r:embed="rId2"/>
          <a:srcRect/>
          <a:stretch/>
        </p:blipFill>
        <p:spPr>
          <a:xfrm>
            <a:off x="962513" y="644770"/>
            <a:ext cx="2673401" cy="1536600"/>
          </a:xfrm>
          <a:prstGeom prst="rect">
            <a:avLst/>
          </a:prstGeom>
        </p:spPr>
      </p:pic>
    </p:spTree>
    <p:extLst>
      <p:ext uri="{BB962C8B-B14F-4D97-AF65-F5344CB8AC3E}">
        <p14:creationId xmlns:p14="http://schemas.microsoft.com/office/powerpoint/2010/main" val="1737713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E05941C-F89E-9468-9507-AAE58B8DC5D7}"/>
              </a:ext>
            </a:extLst>
          </p:cNvPr>
          <p:cNvSpPr/>
          <p:nvPr/>
        </p:nvSpPr>
        <p:spPr>
          <a:xfrm>
            <a:off x="1000898" y="1225410"/>
            <a:ext cx="5877066" cy="838778"/>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R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F1BA2BF5-820A-8154-404F-7BA82DEABE0B}"/>
              </a:ext>
            </a:extLst>
          </p:cNvPr>
          <p:cNvSpPr txBox="1">
            <a:spLocks/>
          </p:cNvSpPr>
          <p:nvPr/>
        </p:nvSpPr>
        <p:spPr>
          <a:xfrm>
            <a:off x="1286609" y="1371601"/>
            <a:ext cx="4908917" cy="530944"/>
          </a:xfrm>
          <a:prstGeom prst="rect">
            <a:avLst/>
          </a:prstGeom>
        </p:spPr>
        <p:txBody>
          <a:bodyPr vert="horz" lIns="91440" tIns="45720" rIns="91440" bIns="45720" rtlCol="0" anchor="ctr">
            <a:noAutofit/>
          </a:bodyPr>
          <a:lstStyle>
            <a:lvl1pPr algn="ctr" defTabSz="841247" rtl="0" eaLnBrk="1" latinLnBrk="0" hangingPunct="1">
              <a:lnSpc>
                <a:spcPct val="90000"/>
              </a:lnSpc>
              <a:spcBef>
                <a:spcPct val="0"/>
              </a:spcBef>
              <a:buNone/>
              <a:defRPr sz="9400" kern="1200">
                <a:solidFill>
                  <a:schemeClr val="tx1"/>
                </a:solidFill>
                <a:latin typeface="+mj-lt"/>
                <a:ea typeface="+mj-ea"/>
                <a:cs typeface="+mj-cs"/>
              </a:defRPr>
            </a:lvl1pPr>
          </a:lstStyle>
          <a:p>
            <a:pPr marL="0" marR="0" lvl="0" indent="0" algn="l" defTabSz="841247" rtl="0" eaLnBrk="1" fontAlgn="auto" latinLnBrk="0" hangingPunct="1">
              <a:lnSpc>
                <a:spcPct val="90000"/>
              </a:lnSpc>
              <a:spcBef>
                <a:spcPct val="0"/>
              </a:spcBef>
              <a:spcAft>
                <a:spcPts val="0"/>
              </a:spcAft>
              <a:buClrTx/>
              <a:buSzTx/>
              <a:buFontTx/>
              <a:buNone/>
              <a:tabLst/>
              <a:defRPr/>
            </a:pPr>
            <a:r>
              <a:rPr kumimoji="0" lang="ro-RO" sz="2400" b="0" i="0" u="none" strike="noStrike" kern="0" cap="none" spc="0" normalizeH="0" baseline="0" noProof="0" dirty="0">
                <a:ln>
                  <a:noFill/>
                </a:ln>
                <a:solidFill>
                  <a:prstClr val="white"/>
                </a:solidFill>
                <a:effectLst/>
                <a:uLnTx/>
                <a:uFillTx/>
                <a:latin typeface="Euclid Circular A" panose="020B0504000000000000" pitchFamily="34" charset="77"/>
                <a:ea typeface="Euclid Circular A" panose="020B0504000000000000" pitchFamily="34" charset="77"/>
                <a:cs typeface="Segoe UI" panose="020B0502040204020203" pitchFamily="34" charset="0"/>
              </a:rPr>
              <a:t>DRS in numbers</a:t>
            </a:r>
            <a:endParaRPr kumimoji="0" lang="en-GB" sz="2400" b="0" i="0" u="none" strike="noStrike" kern="1200" cap="none" spc="0" normalizeH="0" baseline="0" noProof="0" dirty="0">
              <a:ln>
                <a:noFill/>
              </a:ln>
              <a:solidFill>
                <a:prstClr val="white"/>
              </a:solidFill>
              <a:effectLst/>
              <a:uLnTx/>
              <a:uFillTx/>
              <a:latin typeface="Euclid Circular A Light" panose="020B0304000000000000" pitchFamily="34" charset="77"/>
              <a:ea typeface="Euclid Circular A Light" panose="020B0304000000000000" pitchFamily="34" charset="77"/>
              <a:cs typeface="+mj-cs"/>
            </a:endParaRPr>
          </a:p>
        </p:txBody>
      </p:sp>
      <p:sp>
        <p:nvSpPr>
          <p:cNvPr id="7" name="Title 1">
            <a:extLst>
              <a:ext uri="{FF2B5EF4-FFF2-40B4-BE49-F238E27FC236}">
                <a16:creationId xmlns:a16="http://schemas.microsoft.com/office/drawing/2014/main" id="{2DC69867-56AF-89E8-6256-E6E0630A73EB}"/>
              </a:ext>
            </a:extLst>
          </p:cNvPr>
          <p:cNvSpPr txBox="1">
            <a:spLocks/>
          </p:cNvSpPr>
          <p:nvPr/>
        </p:nvSpPr>
        <p:spPr>
          <a:xfrm>
            <a:off x="990265" y="2264470"/>
            <a:ext cx="7271203" cy="838778"/>
          </a:xfrm>
          <a:prstGeom prst="rect">
            <a:avLst/>
          </a:prstGeom>
        </p:spPr>
        <p:txBody>
          <a:bodyPr vert="horz" lIns="91440" tIns="45720" rIns="91440" bIns="45720" rtlCol="0" anchor="ctr">
            <a:noAutofit/>
          </a:bodyPr>
          <a:lstStyle>
            <a:lvl1pPr algn="ctr" defTabSz="841247" rtl="0" eaLnBrk="1" latinLnBrk="0" hangingPunct="1">
              <a:lnSpc>
                <a:spcPct val="90000"/>
              </a:lnSpc>
              <a:spcBef>
                <a:spcPct val="0"/>
              </a:spcBef>
              <a:buNone/>
              <a:defRPr sz="9400" kern="1200">
                <a:solidFill>
                  <a:schemeClr val="tx1"/>
                </a:solidFill>
                <a:latin typeface="+mj-lt"/>
                <a:ea typeface="+mj-ea"/>
                <a:cs typeface="+mj-cs"/>
              </a:defRPr>
            </a:lvl1pPr>
          </a:lstStyle>
          <a:p>
            <a:pPr algn="l">
              <a:lnSpc>
                <a:spcPts val="3000"/>
              </a:lnSpc>
              <a:buClrTx/>
            </a:pPr>
            <a:endParaRPr kumimoji="0" lang="en-GB" sz="2400" b="1" i="0" u="none" strike="noStrike" kern="0" cap="none" spc="0" normalizeH="0" baseline="0" noProof="0" dirty="0">
              <a:ln>
                <a:noFill/>
              </a:ln>
              <a:solidFill>
                <a:srgbClr val="39AE71"/>
              </a:solidFill>
              <a:effectLst/>
              <a:uLnTx/>
              <a:uFillTx/>
              <a:latin typeface="Euclid Circular A" panose="020B0504000000000000" pitchFamily="34" charset="77"/>
              <a:ea typeface="Euclid Circular A" panose="020B0504000000000000" pitchFamily="34" charset="77"/>
              <a:cs typeface="Segoe UI" panose="020B0502040204020203" pitchFamily="34" charset="0"/>
            </a:endParaRPr>
          </a:p>
        </p:txBody>
      </p:sp>
      <p:sp>
        <p:nvSpPr>
          <p:cNvPr id="5" name="Title 1">
            <a:extLst>
              <a:ext uri="{FF2B5EF4-FFF2-40B4-BE49-F238E27FC236}">
                <a16:creationId xmlns:a16="http://schemas.microsoft.com/office/drawing/2014/main" id="{1016D5D1-D67E-8091-7A9A-12E4BB1B3630}"/>
              </a:ext>
            </a:extLst>
          </p:cNvPr>
          <p:cNvSpPr txBox="1">
            <a:spLocks/>
          </p:cNvSpPr>
          <p:nvPr/>
        </p:nvSpPr>
        <p:spPr>
          <a:xfrm>
            <a:off x="855424" y="2210379"/>
            <a:ext cx="8553649" cy="2705748"/>
          </a:xfrm>
          <a:prstGeom prst="rect">
            <a:avLst/>
          </a:prstGeom>
        </p:spPr>
        <p:txBody>
          <a:bodyPr vert="horz" lIns="91440" tIns="45720" rIns="91440" bIns="45720" rtlCol="0" anchor="ctr">
            <a:noAutofit/>
          </a:bodyPr>
          <a:lstStyle>
            <a:defPPr marR="0" lvl="0" algn="l" rtl="0">
              <a:lnSpc>
                <a:spcPct val="100000"/>
              </a:lnSpc>
              <a:spcBef>
                <a:spcPts val="0"/>
              </a:spcBef>
              <a:spcAft>
                <a:spcPts val="0"/>
              </a:spcAft>
            </a:defPPr>
            <a:lvl1pPr marL="0" indent="0" defTabSz="841247" eaLnBrk="1" latinLnBrk="0" hangingPunct="1">
              <a:lnSpc>
                <a:spcPct val="113455"/>
              </a:lnSpc>
              <a:buNone/>
              <a:defRPr sz="800" kern="1200">
                <a:solidFill>
                  <a:schemeClr val="tx1"/>
                </a:solidFill>
                <a:latin typeface="Euclid Circular A" panose="020B0504000000000000" pitchFamily="34" charset="0"/>
                <a:ea typeface="Euclid Circular A" panose="020B0504000000000000" pitchFamily="34" charset="0"/>
                <a:cs typeface="+mj-cs"/>
              </a:defRPr>
            </a:lvl1pPr>
          </a:lstStyle>
          <a:p>
            <a:pPr marL="285750" indent="-285750">
              <a:buFont typeface="Arial" panose="020B0604020202020204" pitchFamily="34" charset="0"/>
              <a:buChar char="•"/>
            </a:pPr>
            <a:r>
              <a:rPr lang="ro-RO" sz="1800" dirty="0">
                <a:latin typeface="+mn-lt"/>
                <a:sym typeface="DM Sans"/>
              </a:rPr>
              <a:t>RetuRO is the largest circular economy project in Romania</a:t>
            </a:r>
            <a:r>
              <a:rPr lang="ro-RO" sz="1800">
                <a:latin typeface="+mn-lt"/>
                <a:sym typeface="DM Sans"/>
              </a:rPr>
              <a:t>, managing </a:t>
            </a:r>
            <a:r>
              <a:rPr lang="ro-RO" sz="1800" dirty="0">
                <a:latin typeface="+mn-lt"/>
                <a:sym typeface="DM Sans"/>
              </a:rPr>
              <a:t>the Deposit-Return System </a:t>
            </a:r>
            <a:r>
              <a:rPr lang="ro-RO" sz="1800">
                <a:latin typeface="+mn-lt"/>
                <a:sym typeface="DM Sans"/>
              </a:rPr>
              <a:t>in Romania.</a:t>
            </a:r>
            <a:endParaRPr lang="ro-RO" sz="1800" dirty="0">
              <a:latin typeface="+mn-lt"/>
              <a:sym typeface="DM Sans"/>
            </a:endParaRPr>
          </a:p>
          <a:p>
            <a:pPr marL="285750" indent="-285750">
              <a:buFont typeface="Arial" panose="020B0604020202020204" pitchFamily="34" charset="0"/>
              <a:buChar char="•"/>
            </a:pPr>
            <a:r>
              <a:rPr lang="en-US" sz="1800" kern="100" dirty="0">
                <a:solidFill>
                  <a:srgbClr val="252525"/>
                </a:solidFill>
                <a:effectLst/>
                <a:latin typeface="+mn-lt"/>
                <a:ea typeface="Arial" panose="020B0604020202020204" pitchFamily="34" charset="0"/>
                <a:cs typeface="Arial" panose="020B0604020202020204" pitchFamily="34" charset="0"/>
              </a:rPr>
              <a:t>Expectations for the first year of DRS: return rate of 65%</a:t>
            </a:r>
            <a:endParaRPr lang="ro-RO" sz="1800" kern="100" dirty="0">
              <a:latin typeface="+mn-lt"/>
              <a:ea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kern="100" dirty="0">
                <a:solidFill>
                  <a:srgbClr val="252525"/>
                </a:solidFill>
                <a:effectLst/>
                <a:latin typeface="+mn-lt"/>
                <a:ea typeface="Arial" panose="020B0604020202020204" pitchFamily="34" charset="0"/>
                <a:cs typeface="Arial" panose="020B0604020202020204" pitchFamily="34" charset="0"/>
              </a:rPr>
              <a:t>Involvement of 19 million Romanians. </a:t>
            </a:r>
            <a:endParaRPr lang="ro-RO" sz="1800" kern="100" dirty="0">
              <a:latin typeface="+mn-lt"/>
              <a:ea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kern="100" dirty="0">
                <a:solidFill>
                  <a:srgbClr val="252525"/>
                </a:solidFill>
                <a:effectLst/>
                <a:latin typeface="+mn-lt"/>
                <a:ea typeface="Arial" panose="020B0604020202020204" pitchFamily="34" charset="0"/>
                <a:cs typeface="Arial" panose="020B0604020202020204" pitchFamily="34" charset="0"/>
              </a:rPr>
              <a:t>By June 2024, only products compliant with DRS will be on shelves.</a:t>
            </a:r>
            <a:endParaRPr lang="ro-RO" sz="1800" kern="100" dirty="0">
              <a:solidFill>
                <a:srgbClr val="252525"/>
              </a:solidFill>
              <a:effectLst/>
              <a:latin typeface="+mn-lt"/>
              <a:ea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kern="100" dirty="0">
                <a:solidFill>
                  <a:srgbClr val="252525"/>
                </a:solidFill>
                <a:effectLst/>
                <a:latin typeface="+mn-lt"/>
                <a:ea typeface="Arial" panose="020B0604020202020204" pitchFamily="34" charset="0"/>
                <a:cs typeface="Arial" panose="020B0604020202020204" pitchFamily="34" charset="0"/>
              </a:rPr>
              <a:t>Approximately 7 billion packages collected annually.</a:t>
            </a:r>
            <a:endParaRPr lang="en-US" sz="1800" kern="100" dirty="0">
              <a:effectLst/>
              <a:latin typeface="+mn-lt"/>
              <a:ea typeface="Times New Roman" panose="02020603050405020304" pitchFamily="18" charset="0"/>
              <a:cs typeface="Arial" panose="020B0604020202020204" pitchFamily="34" charset="0"/>
            </a:endParaRPr>
          </a:p>
        </p:txBody>
      </p:sp>
      <p:pic>
        <p:nvPicPr>
          <p:cNvPr id="16" name="Picture 15">
            <a:extLst>
              <a:ext uri="{FF2B5EF4-FFF2-40B4-BE49-F238E27FC236}">
                <a16:creationId xmlns:a16="http://schemas.microsoft.com/office/drawing/2014/main" id="{B273E53C-3F36-8E6F-C3A3-434A6D2D59E8}"/>
              </a:ext>
            </a:extLst>
          </p:cNvPr>
          <p:cNvPicPr>
            <a:picLocks noChangeAspect="1"/>
          </p:cNvPicPr>
          <p:nvPr/>
        </p:nvPicPr>
        <p:blipFill>
          <a:blip r:embed="rId3"/>
          <a:srcRect/>
          <a:stretch/>
        </p:blipFill>
        <p:spPr>
          <a:xfrm>
            <a:off x="176270" y="6304191"/>
            <a:ext cx="679154" cy="386111"/>
          </a:xfrm>
          <a:prstGeom prst="rect">
            <a:avLst/>
          </a:prstGeom>
        </p:spPr>
      </p:pic>
      <p:pic>
        <p:nvPicPr>
          <p:cNvPr id="4" name="Picture 3">
            <a:extLst>
              <a:ext uri="{FF2B5EF4-FFF2-40B4-BE49-F238E27FC236}">
                <a16:creationId xmlns:a16="http://schemas.microsoft.com/office/drawing/2014/main" id="{EE6B8EB8-A783-8BBB-709A-DD347BA0EDDB}"/>
              </a:ext>
            </a:extLst>
          </p:cNvPr>
          <p:cNvPicPr>
            <a:picLocks noChangeAspect="1"/>
          </p:cNvPicPr>
          <p:nvPr/>
        </p:nvPicPr>
        <p:blipFill rotWithShape="1">
          <a:blip r:embed="rId4"/>
          <a:srcRect b="24444"/>
          <a:stretch/>
        </p:blipFill>
        <p:spPr>
          <a:xfrm>
            <a:off x="8272101" y="2059370"/>
            <a:ext cx="3097226" cy="4244821"/>
          </a:xfrm>
          <a:prstGeom prst="rect">
            <a:avLst/>
          </a:prstGeom>
        </p:spPr>
      </p:pic>
    </p:spTree>
    <p:extLst>
      <p:ext uri="{BB962C8B-B14F-4D97-AF65-F5344CB8AC3E}">
        <p14:creationId xmlns:p14="http://schemas.microsoft.com/office/powerpoint/2010/main" val="54909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7F2670-7E18-9E4E-BD01-A02DC87B7695}"/>
              </a:ext>
            </a:extLst>
          </p:cNvPr>
          <p:cNvPicPr>
            <a:picLocks noChangeAspect="1"/>
          </p:cNvPicPr>
          <p:nvPr/>
        </p:nvPicPr>
        <p:blipFill>
          <a:blip r:embed="rId3"/>
          <a:stretch>
            <a:fillRect/>
          </a:stretch>
        </p:blipFill>
        <p:spPr>
          <a:xfrm>
            <a:off x="9101490" y="2699657"/>
            <a:ext cx="3090509" cy="4104252"/>
          </a:xfrm>
          <a:prstGeom prst="rect">
            <a:avLst/>
          </a:prstGeom>
        </p:spPr>
      </p:pic>
      <p:sp>
        <p:nvSpPr>
          <p:cNvPr id="2" name="Rounded Rectangle 1">
            <a:extLst>
              <a:ext uri="{FF2B5EF4-FFF2-40B4-BE49-F238E27FC236}">
                <a16:creationId xmlns:a16="http://schemas.microsoft.com/office/drawing/2014/main" id="{BE05941C-F89E-9468-9507-AAE58B8DC5D7}"/>
              </a:ext>
            </a:extLst>
          </p:cNvPr>
          <p:cNvSpPr/>
          <p:nvPr/>
        </p:nvSpPr>
        <p:spPr>
          <a:xfrm>
            <a:off x="990265" y="1225410"/>
            <a:ext cx="5877066" cy="838778"/>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R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F1BA2BF5-820A-8154-404F-7BA82DEABE0B}"/>
              </a:ext>
            </a:extLst>
          </p:cNvPr>
          <p:cNvSpPr txBox="1">
            <a:spLocks/>
          </p:cNvSpPr>
          <p:nvPr/>
        </p:nvSpPr>
        <p:spPr>
          <a:xfrm>
            <a:off x="1286609" y="1371601"/>
            <a:ext cx="4908917" cy="530944"/>
          </a:xfrm>
          <a:prstGeom prst="rect">
            <a:avLst/>
          </a:prstGeom>
        </p:spPr>
        <p:txBody>
          <a:bodyPr vert="horz" lIns="91440" tIns="45720" rIns="91440" bIns="45720" rtlCol="0" anchor="ctr">
            <a:noAutofit/>
          </a:bodyPr>
          <a:lstStyle>
            <a:lvl1pPr algn="ctr" defTabSz="841247" rtl="0" eaLnBrk="1" latinLnBrk="0" hangingPunct="1">
              <a:lnSpc>
                <a:spcPct val="90000"/>
              </a:lnSpc>
              <a:spcBef>
                <a:spcPct val="0"/>
              </a:spcBef>
              <a:buNone/>
              <a:defRPr sz="9400" kern="1200">
                <a:solidFill>
                  <a:schemeClr val="tx1"/>
                </a:solidFill>
                <a:latin typeface="+mj-lt"/>
                <a:ea typeface="+mj-ea"/>
                <a:cs typeface="+mj-cs"/>
              </a:defRPr>
            </a:lvl1pPr>
          </a:lstStyle>
          <a:p>
            <a:pPr marL="0" marR="0" lvl="0" indent="0" algn="l" defTabSz="841247" rtl="0" eaLnBrk="1" fontAlgn="auto" latinLnBrk="0" hangingPunct="1">
              <a:lnSpc>
                <a:spcPct val="90000"/>
              </a:lnSpc>
              <a:spcBef>
                <a:spcPct val="0"/>
              </a:spcBef>
              <a:spcAft>
                <a:spcPts val="0"/>
              </a:spcAft>
              <a:buClrTx/>
              <a:buSzTx/>
              <a:buFontTx/>
              <a:buNone/>
              <a:tabLst/>
              <a:defRPr/>
            </a:pPr>
            <a:r>
              <a:rPr kumimoji="0" lang="ro-RO" sz="2400" b="0" i="0" u="none" strike="noStrike" kern="0" cap="none" spc="0" normalizeH="0" baseline="0" noProof="0" dirty="0">
                <a:ln>
                  <a:noFill/>
                </a:ln>
                <a:solidFill>
                  <a:prstClr val="white"/>
                </a:solidFill>
                <a:effectLst/>
                <a:uLnTx/>
                <a:uFillTx/>
                <a:latin typeface="Euclid Circular A" panose="020B0504000000000000" pitchFamily="34" charset="77"/>
                <a:ea typeface="Euclid Circular A" panose="020B0504000000000000" pitchFamily="34" charset="77"/>
                <a:cs typeface="Segoe UI" panose="020B0502040204020203" pitchFamily="34" charset="0"/>
              </a:rPr>
              <a:t>DRS in numbers</a:t>
            </a:r>
            <a:endParaRPr kumimoji="0" lang="en-GB" sz="2400" b="0" i="0" u="none" strike="noStrike" kern="1200" cap="none" spc="0" normalizeH="0" baseline="0" noProof="0" dirty="0">
              <a:ln>
                <a:noFill/>
              </a:ln>
              <a:solidFill>
                <a:prstClr val="white"/>
              </a:solidFill>
              <a:effectLst/>
              <a:uLnTx/>
              <a:uFillTx/>
              <a:latin typeface="Euclid Circular A Light" panose="020B0304000000000000" pitchFamily="34" charset="77"/>
              <a:ea typeface="Euclid Circular A Light" panose="020B0304000000000000" pitchFamily="34" charset="77"/>
              <a:cs typeface="+mj-cs"/>
            </a:endParaRPr>
          </a:p>
        </p:txBody>
      </p:sp>
      <p:sp>
        <p:nvSpPr>
          <p:cNvPr id="7" name="Title 1">
            <a:extLst>
              <a:ext uri="{FF2B5EF4-FFF2-40B4-BE49-F238E27FC236}">
                <a16:creationId xmlns:a16="http://schemas.microsoft.com/office/drawing/2014/main" id="{2DC69867-56AF-89E8-6256-E6E0630A73EB}"/>
              </a:ext>
            </a:extLst>
          </p:cNvPr>
          <p:cNvSpPr txBox="1">
            <a:spLocks/>
          </p:cNvSpPr>
          <p:nvPr/>
        </p:nvSpPr>
        <p:spPr>
          <a:xfrm>
            <a:off x="990265" y="2264470"/>
            <a:ext cx="7271203" cy="838778"/>
          </a:xfrm>
          <a:prstGeom prst="rect">
            <a:avLst/>
          </a:prstGeom>
        </p:spPr>
        <p:txBody>
          <a:bodyPr vert="horz" lIns="91440" tIns="45720" rIns="91440" bIns="45720" rtlCol="0" anchor="ctr">
            <a:noAutofit/>
          </a:bodyPr>
          <a:lstStyle>
            <a:lvl1pPr algn="ctr" defTabSz="841247" rtl="0" eaLnBrk="1" latinLnBrk="0" hangingPunct="1">
              <a:lnSpc>
                <a:spcPct val="90000"/>
              </a:lnSpc>
              <a:spcBef>
                <a:spcPct val="0"/>
              </a:spcBef>
              <a:buNone/>
              <a:defRPr sz="9400" kern="1200">
                <a:solidFill>
                  <a:schemeClr val="tx1"/>
                </a:solidFill>
                <a:latin typeface="+mj-lt"/>
                <a:ea typeface="+mj-ea"/>
                <a:cs typeface="+mj-cs"/>
              </a:defRPr>
            </a:lvl1pPr>
          </a:lstStyle>
          <a:p>
            <a:pPr algn="l">
              <a:lnSpc>
                <a:spcPts val="3000"/>
              </a:lnSpc>
              <a:buClrTx/>
            </a:pPr>
            <a:endParaRPr kumimoji="0" lang="en-GB" sz="2400" b="1" i="0" u="none" strike="noStrike" kern="0" cap="none" spc="0" normalizeH="0" baseline="0" noProof="0" dirty="0">
              <a:ln>
                <a:noFill/>
              </a:ln>
              <a:solidFill>
                <a:srgbClr val="39AE71"/>
              </a:solidFill>
              <a:effectLst/>
              <a:uLnTx/>
              <a:uFillTx/>
              <a:latin typeface="Euclid Circular A" panose="020B0504000000000000" pitchFamily="34" charset="77"/>
              <a:ea typeface="Euclid Circular A" panose="020B0504000000000000" pitchFamily="34" charset="77"/>
              <a:cs typeface="Segoe UI" panose="020B0502040204020203" pitchFamily="34" charset="0"/>
            </a:endParaRPr>
          </a:p>
        </p:txBody>
      </p:sp>
      <p:sp>
        <p:nvSpPr>
          <p:cNvPr id="5" name="Title 1">
            <a:extLst>
              <a:ext uri="{FF2B5EF4-FFF2-40B4-BE49-F238E27FC236}">
                <a16:creationId xmlns:a16="http://schemas.microsoft.com/office/drawing/2014/main" id="{1016D5D1-D67E-8091-7A9A-12E4BB1B3630}"/>
              </a:ext>
            </a:extLst>
          </p:cNvPr>
          <p:cNvSpPr txBox="1">
            <a:spLocks/>
          </p:cNvSpPr>
          <p:nvPr/>
        </p:nvSpPr>
        <p:spPr>
          <a:xfrm>
            <a:off x="990265" y="2210379"/>
            <a:ext cx="8553649" cy="2705748"/>
          </a:xfrm>
          <a:prstGeom prst="rect">
            <a:avLst/>
          </a:prstGeom>
        </p:spPr>
        <p:txBody>
          <a:bodyPr vert="horz" lIns="91440" tIns="45720" rIns="91440" bIns="45720" rtlCol="0" anchor="ctr">
            <a:noAutofit/>
          </a:bodyPr>
          <a:lstStyle>
            <a:defPPr marR="0" lvl="0" algn="l" rtl="0">
              <a:lnSpc>
                <a:spcPct val="100000"/>
              </a:lnSpc>
              <a:spcBef>
                <a:spcPts val="0"/>
              </a:spcBef>
              <a:spcAft>
                <a:spcPts val="0"/>
              </a:spcAft>
            </a:defPPr>
            <a:lvl1pPr marL="0" indent="0" defTabSz="841247" eaLnBrk="1" latinLnBrk="0" hangingPunct="1">
              <a:lnSpc>
                <a:spcPct val="113455"/>
              </a:lnSpc>
              <a:buNone/>
              <a:defRPr sz="800" kern="1200">
                <a:solidFill>
                  <a:schemeClr val="tx1"/>
                </a:solidFill>
                <a:latin typeface="Euclid Circular A" panose="020B0504000000000000" pitchFamily="34" charset="0"/>
                <a:ea typeface="Euclid Circular A" panose="020B0504000000000000" pitchFamily="34" charset="0"/>
                <a:cs typeface="+mj-cs"/>
              </a:defRPr>
            </a:lvl1pPr>
          </a:lstStyle>
          <a:p>
            <a:pPr marL="285750" indent="-285750">
              <a:buFont typeface="Arial" panose="020B0604020202020204" pitchFamily="34" charset="0"/>
              <a:buChar char="•"/>
            </a:pPr>
            <a:r>
              <a:rPr lang="en-US" sz="1800" kern="100" dirty="0">
                <a:solidFill>
                  <a:srgbClr val="252525"/>
                </a:solidFill>
                <a:effectLst/>
                <a:latin typeface="+mn-lt"/>
                <a:ea typeface="Arial" panose="020B0604020202020204" pitchFamily="34" charset="0"/>
                <a:cs typeface="Arial" panose="020B0604020202020204" pitchFamily="34" charset="0"/>
              </a:rPr>
              <a:t>Over 220 million beverage packaging units with the DRS logo have been placed on the market in Romania since the launch of the system (45 million in Dec. &amp; 180 million in Jan.)</a:t>
            </a:r>
            <a:r>
              <a:rPr lang="ro-RO" sz="1800" dirty="0">
                <a:latin typeface="+mn-lt"/>
                <a:sym typeface="DM Sans"/>
              </a:rPr>
              <a:t>.</a:t>
            </a:r>
          </a:p>
          <a:p>
            <a:pPr marL="285750" indent="-285750">
              <a:buFont typeface="Arial" panose="020B0604020202020204" pitchFamily="34" charset="0"/>
              <a:buChar char="•"/>
            </a:pPr>
            <a:r>
              <a:rPr lang="en-US" sz="1800" kern="100" dirty="0">
                <a:solidFill>
                  <a:srgbClr val="252525"/>
                </a:solidFill>
                <a:effectLst/>
                <a:latin typeface="+mn-lt"/>
                <a:ea typeface="Arial" panose="020B0604020202020204" pitchFamily="34" charset="0"/>
                <a:cs typeface="Arial" panose="020B0604020202020204" pitchFamily="34" charset="0"/>
              </a:rPr>
              <a:t>In December 2023, the number of returned DRS packages was 31,000, while in January, over 2.2 million packages were returned. In February, we are likely to surpass 20 million packages collected through DRS</a:t>
            </a:r>
            <a:endParaRPr lang="ro-RO" sz="1800" kern="100" dirty="0">
              <a:latin typeface="+mn-lt"/>
              <a:ea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kern="100" dirty="0">
                <a:solidFill>
                  <a:srgbClr val="252525"/>
                </a:solidFill>
                <a:effectLst/>
                <a:latin typeface="+mn-lt"/>
                <a:ea typeface="Arial" panose="020B0604020202020204" pitchFamily="34" charset="0"/>
                <a:cs typeface="Arial" panose="020B0604020202020204" pitchFamily="34" charset="0"/>
              </a:rPr>
              <a:t>Almost 70.000 businesses have engaged with the DRS</a:t>
            </a:r>
            <a:endParaRPr lang="ro-RO" sz="1800" dirty="0">
              <a:latin typeface="+mn-lt"/>
              <a:sym typeface="DM Sans"/>
            </a:endParaRPr>
          </a:p>
        </p:txBody>
      </p:sp>
      <p:pic>
        <p:nvPicPr>
          <p:cNvPr id="16" name="Picture 15">
            <a:extLst>
              <a:ext uri="{FF2B5EF4-FFF2-40B4-BE49-F238E27FC236}">
                <a16:creationId xmlns:a16="http://schemas.microsoft.com/office/drawing/2014/main" id="{B273E53C-3F36-8E6F-C3A3-434A6D2D59E8}"/>
              </a:ext>
            </a:extLst>
          </p:cNvPr>
          <p:cNvPicPr>
            <a:picLocks noChangeAspect="1"/>
          </p:cNvPicPr>
          <p:nvPr/>
        </p:nvPicPr>
        <p:blipFill>
          <a:blip r:embed="rId4"/>
          <a:srcRect/>
          <a:stretch/>
        </p:blipFill>
        <p:spPr>
          <a:xfrm>
            <a:off x="176270" y="6304191"/>
            <a:ext cx="679154" cy="386111"/>
          </a:xfrm>
          <a:prstGeom prst="rect">
            <a:avLst/>
          </a:prstGeom>
        </p:spPr>
      </p:pic>
    </p:spTree>
    <p:extLst>
      <p:ext uri="{BB962C8B-B14F-4D97-AF65-F5344CB8AC3E}">
        <p14:creationId xmlns:p14="http://schemas.microsoft.com/office/powerpoint/2010/main" val="3976862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E05941C-F89E-9468-9507-AAE58B8DC5D7}"/>
              </a:ext>
            </a:extLst>
          </p:cNvPr>
          <p:cNvSpPr/>
          <p:nvPr/>
        </p:nvSpPr>
        <p:spPr>
          <a:xfrm>
            <a:off x="990265" y="1225410"/>
            <a:ext cx="5877066" cy="838778"/>
          </a:xfrm>
          <a:prstGeom prst="roundRect">
            <a:avLst>
              <a:gd name="adj" fmla="val 5000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R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F1BA2BF5-820A-8154-404F-7BA82DEABE0B}"/>
              </a:ext>
            </a:extLst>
          </p:cNvPr>
          <p:cNvSpPr txBox="1">
            <a:spLocks/>
          </p:cNvSpPr>
          <p:nvPr/>
        </p:nvSpPr>
        <p:spPr>
          <a:xfrm>
            <a:off x="1286609" y="1371601"/>
            <a:ext cx="4908917" cy="530944"/>
          </a:xfrm>
          <a:prstGeom prst="rect">
            <a:avLst/>
          </a:prstGeom>
        </p:spPr>
        <p:txBody>
          <a:bodyPr vert="horz" lIns="91440" tIns="45720" rIns="91440" bIns="45720" rtlCol="0" anchor="ctr">
            <a:noAutofit/>
          </a:bodyPr>
          <a:lstStyle>
            <a:lvl1pPr algn="ctr" defTabSz="841247" rtl="0" eaLnBrk="1" latinLnBrk="0" hangingPunct="1">
              <a:lnSpc>
                <a:spcPct val="90000"/>
              </a:lnSpc>
              <a:spcBef>
                <a:spcPct val="0"/>
              </a:spcBef>
              <a:buNone/>
              <a:defRPr sz="9400" kern="1200">
                <a:solidFill>
                  <a:schemeClr val="tx1"/>
                </a:solidFill>
                <a:latin typeface="+mj-lt"/>
                <a:ea typeface="+mj-ea"/>
                <a:cs typeface="+mj-cs"/>
              </a:defRPr>
            </a:lvl1pPr>
          </a:lstStyle>
          <a:p>
            <a:pPr marL="0" marR="0" lvl="0" indent="0" algn="l" defTabSz="841247" rtl="0" eaLnBrk="1" fontAlgn="auto" latinLnBrk="0" hangingPunct="1">
              <a:lnSpc>
                <a:spcPct val="90000"/>
              </a:lnSpc>
              <a:spcBef>
                <a:spcPct val="0"/>
              </a:spcBef>
              <a:spcAft>
                <a:spcPts val="0"/>
              </a:spcAft>
              <a:buClrTx/>
              <a:buSzTx/>
              <a:buFontTx/>
              <a:buNone/>
              <a:tabLst/>
              <a:defRPr/>
            </a:pPr>
            <a:r>
              <a:rPr kumimoji="0" lang="ro-RO" sz="2400" b="0" i="0" u="none" strike="noStrike" kern="0" cap="none" spc="0" normalizeH="0" baseline="0" noProof="0" dirty="0">
                <a:ln>
                  <a:noFill/>
                </a:ln>
                <a:solidFill>
                  <a:prstClr val="white"/>
                </a:solidFill>
                <a:effectLst/>
                <a:uLnTx/>
                <a:uFillTx/>
                <a:latin typeface="Euclid Circular A" panose="020B0504000000000000" pitchFamily="34" charset="77"/>
                <a:ea typeface="Euclid Circular A" panose="020B0504000000000000" pitchFamily="34" charset="77"/>
                <a:cs typeface="Segoe UI" panose="020B0502040204020203" pitchFamily="34" charset="0"/>
              </a:rPr>
              <a:t>DRS in numbers</a:t>
            </a:r>
            <a:endParaRPr kumimoji="0" lang="en-GB" sz="2400" b="0" i="0" u="none" strike="noStrike" kern="1200" cap="none" spc="0" normalizeH="0" baseline="0" noProof="0" dirty="0">
              <a:ln>
                <a:noFill/>
              </a:ln>
              <a:solidFill>
                <a:prstClr val="white"/>
              </a:solidFill>
              <a:effectLst/>
              <a:uLnTx/>
              <a:uFillTx/>
              <a:latin typeface="Euclid Circular A Light" panose="020B0304000000000000" pitchFamily="34" charset="77"/>
              <a:ea typeface="Euclid Circular A Light" panose="020B0304000000000000" pitchFamily="34" charset="77"/>
              <a:cs typeface="+mj-cs"/>
            </a:endParaRPr>
          </a:p>
        </p:txBody>
      </p:sp>
      <p:sp>
        <p:nvSpPr>
          <p:cNvPr id="5" name="Title 1">
            <a:extLst>
              <a:ext uri="{FF2B5EF4-FFF2-40B4-BE49-F238E27FC236}">
                <a16:creationId xmlns:a16="http://schemas.microsoft.com/office/drawing/2014/main" id="{1016D5D1-D67E-8091-7A9A-12E4BB1B3630}"/>
              </a:ext>
            </a:extLst>
          </p:cNvPr>
          <p:cNvSpPr txBox="1">
            <a:spLocks/>
          </p:cNvSpPr>
          <p:nvPr/>
        </p:nvSpPr>
        <p:spPr>
          <a:xfrm>
            <a:off x="990265" y="2210379"/>
            <a:ext cx="8553649" cy="2705748"/>
          </a:xfrm>
          <a:prstGeom prst="rect">
            <a:avLst/>
          </a:prstGeom>
        </p:spPr>
        <p:txBody>
          <a:bodyPr vert="horz" lIns="91440" tIns="45720" rIns="91440" bIns="45720" rtlCol="0" anchor="ctr">
            <a:noAutofit/>
          </a:bodyPr>
          <a:lstStyle>
            <a:defPPr marR="0" lvl="0" algn="l" rtl="0">
              <a:lnSpc>
                <a:spcPct val="100000"/>
              </a:lnSpc>
              <a:spcBef>
                <a:spcPts val="0"/>
              </a:spcBef>
              <a:spcAft>
                <a:spcPts val="0"/>
              </a:spcAft>
            </a:defPPr>
            <a:lvl1pPr marL="0" indent="0" defTabSz="841247" eaLnBrk="1" latinLnBrk="0" hangingPunct="1">
              <a:lnSpc>
                <a:spcPct val="113455"/>
              </a:lnSpc>
              <a:buNone/>
              <a:defRPr sz="800" kern="1200">
                <a:solidFill>
                  <a:schemeClr val="tx1"/>
                </a:solidFill>
                <a:latin typeface="Euclid Circular A" panose="020B0504000000000000" pitchFamily="34" charset="0"/>
                <a:ea typeface="Euclid Circular A" panose="020B0504000000000000" pitchFamily="34" charset="0"/>
                <a:cs typeface="+mj-cs"/>
              </a:defRPr>
            </a:lvl1pPr>
          </a:lstStyle>
          <a:p>
            <a:pPr marL="285750" marR="0" lvl="0" indent="-285750" algn="just" rtl="0">
              <a:lnSpc>
                <a:spcPct val="115000"/>
              </a:lnSpc>
              <a:spcBef>
                <a:spcPts val="0"/>
              </a:spcBef>
              <a:spcAft>
                <a:spcPts val="0"/>
              </a:spcAft>
              <a:buSzPts val="1100"/>
              <a:buFont typeface="Arial" panose="020B0604020202020204" pitchFamily="34" charset="0"/>
              <a:buChar char="•"/>
            </a:pPr>
            <a:r>
              <a:rPr lang="ro-RO" sz="1800" kern="100" dirty="0">
                <a:solidFill>
                  <a:srgbClr val="252525"/>
                </a:solidFill>
                <a:latin typeface="+mn-lt"/>
                <a:ea typeface="Arial" panose="020B0604020202020204" pitchFamily="34" charset="0"/>
                <a:cs typeface="Arial" panose="020B0604020202020204" pitchFamily="34" charset="0"/>
              </a:rPr>
              <a:t>W</a:t>
            </a:r>
            <a:r>
              <a:rPr lang="en-US" sz="1800" kern="100" dirty="0">
                <a:solidFill>
                  <a:srgbClr val="252525"/>
                </a:solidFill>
                <a:effectLst/>
                <a:latin typeface="+mn-lt"/>
                <a:ea typeface="Arial" panose="020B0604020202020204" pitchFamily="34" charset="0"/>
                <a:cs typeface="Arial" panose="020B0604020202020204" pitchFamily="34" charset="0"/>
              </a:rPr>
              <a:t>e</a:t>
            </a:r>
            <a:r>
              <a:rPr lang="ro-RO" sz="1800" kern="100" dirty="0">
                <a:solidFill>
                  <a:srgbClr val="252525"/>
                </a:solidFill>
                <a:effectLst/>
                <a:latin typeface="+mn-lt"/>
                <a:ea typeface="Arial" panose="020B0604020202020204" pitchFamily="34" charset="0"/>
                <a:cs typeface="Arial" panose="020B0604020202020204" pitchFamily="34" charset="0"/>
              </a:rPr>
              <a:t> ha</a:t>
            </a:r>
            <a:r>
              <a:rPr lang="en-US" sz="1800" kern="100" dirty="0" err="1">
                <a:solidFill>
                  <a:srgbClr val="252525"/>
                </a:solidFill>
                <a:effectLst/>
                <a:latin typeface="+mn-lt"/>
                <a:ea typeface="Arial" panose="020B0604020202020204" pitchFamily="34" charset="0"/>
                <a:cs typeface="Arial" panose="020B0604020202020204" pitchFamily="34" charset="0"/>
              </a:rPr>
              <a:t>ve</a:t>
            </a:r>
            <a:r>
              <a:rPr lang="en-US" sz="1800" kern="100" dirty="0">
                <a:solidFill>
                  <a:srgbClr val="252525"/>
                </a:solidFill>
                <a:effectLst/>
                <a:latin typeface="+mn-lt"/>
                <a:ea typeface="Arial" panose="020B0604020202020204" pitchFamily="34" charset="0"/>
                <a:cs typeface="Arial" panose="020B0604020202020204" pitchFamily="34" charset="0"/>
              </a:rPr>
              <a:t> opened the first 2 regional centers - in Cluj and </a:t>
            </a:r>
            <a:r>
              <a:rPr lang="en-US" sz="1800" kern="100" dirty="0" err="1">
                <a:solidFill>
                  <a:srgbClr val="252525"/>
                </a:solidFill>
                <a:effectLst/>
                <a:latin typeface="+mn-lt"/>
                <a:ea typeface="Arial" panose="020B0604020202020204" pitchFamily="34" charset="0"/>
                <a:cs typeface="Arial" panose="020B0604020202020204" pitchFamily="34" charset="0"/>
              </a:rPr>
              <a:t>Timiș</a:t>
            </a:r>
            <a:r>
              <a:rPr lang="ro-RO" sz="1800" kern="100">
                <a:solidFill>
                  <a:srgbClr val="252525"/>
                </a:solidFill>
                <a:effectLst/>
                <a:latin typeface="+mn-lt"/>
                <a:ea typeface="Arial" panose="020B0604020202020204" pitchFamily="34" charset="0"/>
                <a:cs typeface="Arial" panose="020B0604020202020204" pitchFamily="34" charset="0"/>
              </a:rPr>
              <a:t> Counties.</a:t>
            </a:r>
            <a:endParaRPr lang="en-US" sz="1800" kern="100" dirty="0">
              <a:effectLst/>
              <a:latin typeface="+mn-lt"/>
              <a:ea typeface="Times New Roman" panose="02020603050405020304" pitchFamily="18" charset="0"/>
              <a:cs typeface="Arial" panose="020B0604020202020204" pitchFamily="34" charset="0"/>
            </a:endParaRPr>
          </a:p>
          <a:p>
            <a:pPr marL="285750" marR="0" lvl="0" indent="-285750" algn="just">
              <a:lnSpc>
                <a:spcPct val="115000"/>
              </a:lnSpc>
              <a:spcBef>
                <a:spcPts val="0"/>
              </a:spcBef>
              <a:spcAft>
                <a:spcPts val="0"/>
              </a:spcAft>
              <a:buSzPts val="1100"/>
              <a:buFont typeface="Arial" panose="020B0604020202020204" pitchFamily="34" charset="0"/>
              <a:buChar char="•"/>
            </a:pPr>
            <a:r>
              <a:rPr lang="en-US" sz="1800" kern="100" dirty="0">
                <a:solidFill>
                  <a:srgbClr val="252525"/>
                </a:solidFill>
                <a:effectLst/>
                <a:latin typeface="+mn-lt"/>
                <a:ea typeface="Arial" panose="020B0604020202020204" pitchFamily="34" charset="0"/>
                <a:cs typeface="Arial" panose="020B0604020202020204" pitchFamily="34" charset="0"/>
              </a:rPr>
              <a:t>We have the capacity to process 1 billion packages per year at this moment.</a:t>
            </a:r>
            <a:endParaRPr lang="en-US" sz="1800" kern="100" dirty="0">
              <a:effectLst/>
              <a:latin typeface="+mn-lt"/>
              <a:ea typeface="Times New Roman" panose="02020603050405020304" pitchFamily="18" charset="0"/>
              <a:cs typeface="Arial" panose="020B0604020202020204" pitchFamily="34" charset="0"/>
            </a:endParaRPr>
          </a:p>
          <a:p>
            <a:pPr marL="285750" marR="0" lvl="0" indent="-285750" algn="just">
              <a:lnSpc>
                <a:spcPct val="115000"/>
              </a:lnSpc>
              <a:spcBef>
                <a:spcPts val="0"/>
              </a:spcBef>
              <a:spcAft>
                <a:spcPts val="0"/>
              </a:spcAft>
              <a:buSzPts val="1100"/>
              <a:buFont typeface="Arial" panose="020B0604020202020204" pitchFamily="34" charset="0"/>
              <a:buChar char="•"/>
            </a:pPr>
            <a:r>
              <a:rPr lang="en-US" sz="1800" kern="100" dirty="0">
                <a:solidFill>
                  <a:srgbClr val="252525"/>
                </a:solidFill>
                <a:effectLst/>
                <a:latin typeface="+mn-lt"/>
                <a:ea typeface="Arial" panose="020B0604020202020204" pitchFamily="34" charset="0"/>
                <a:cs typeface="Arial" panose="020B0604020202020204" pitchFamily="34" charset="0"/>
              </a:rPr>
              <a:t>In the next 3 months we plan to open RetuRO centers in </a:t>
            </a:r>
            <a:r>
              <a:rPr lang="en-US" sz="1800" kern="100" dirty="0" err="1">
                <a:solidFill>
                  <a:srgbClr val="252525"/>
                </a:solidFill>
                <a:effectLst/>
                <a:latin typeface="+mn-lt"/>
                <a:ea typeface="Arial" panose="020B0604020202020204" pitchFamily="34" charset="0"/>
                <a:cs typeface="Arial" panose="020B0604020202020204" pitchFamily="34" charset="0"/>
              </a:rPr>
              <a:t>Bacău</a:t>
            </a:r>
            <a:r>
              <a:rPr lang="en-US" sz="1800" kern="100" dirty="0">
                <a:solidFill>
                  <a:srgbClr val="252525"/>
                </a:solidFill>
                <a:effectLst/>
                <a:latin typeface="+mn-lt"/>
                <a:ea typeface="Arial" panose="020B0604020202020204" pitchFamily="34" charset="0"/>
                <a:cs typeface="Arial" panose="020B0604020202020204" pitchFamily="34" charset="0"/>
              </a:rPr>
              <a:t> County, Ilfov County</a:t>
            </a:r>
            <a:r>
              <a:rPr lang="ro-RO" sz="1800" kern="100" dirty="0">
                <a:solidFill>
                  <a:srgbClr val="252525"/>
                </a:solidFill>
                <a:effectLst/>
                <a:latin typeface="+mn-lt"/>
                <a:ea typeface="Arial" panose="020B0604020202020204" pitchFamily="34" charset="0"/>
                <a:cs typeface="Arial" panose="020B0604020202020204" pitchFamily="34" charset="0"/>
              </a:rPr>
              <a:t> and </a:t>
            </a:r>
            <a:r>
              <a:rPr lang="en-US" sz="1800" kern="100" dirty="0" err="1">
                <a:solidFill>
                  <a:srgbClr val="252525"/>
                </a:solidFill>
                <a:effectLst/>
                <a:latin typeface="+mn-lt"/>
                <a:ea typeface="Arial" panose="020B0604020202020204" pitchFamily="34" charset="0"/>
                <a:cs typeface="Arial" panose="020B0604020202020204" pitchFamily="34" charset="0"/>
              </a:rPr>
              <a:t>Brașov</a:t>
            </a:r>
            <a:r>
              <a:rPr lang="en-US" sz="1800" kern="100" dirty="0">
                <a:solidFill>
                  <a:srgbClr val="252525"/>
                </a:solidFill>
                <a:effectLst/>
                <a:latin typeface="+mn-lt"/>
                <a:ea typeface="Arial" panose="020B0604020202020204" pitchFamily="34" charset="0"/>
                <a:cs typeface="Arial" panose="020B0604020202020204" pitchFamily="34" charset="0"/>
              </a:rPr>
              <a:t> County; Prahova County and </a:t>
            </a:r>
            <a:r>
              <a:rPr lang="en-US" sz="1800" kern="100" dirty="0" err="1">
                <a:solidFill>
                  <a:srgbClr val="252525"/>
                </a:solidFill>
                <a:effectLst/>
                <a:latin typeface="+mn-lt"/>
                <a:ea typeface="Arial" panose="020B0604020202020204" pitchFamily="34" charset="0"/>
                <a:cs typeface="Arial" panose="020B0604020202020204" pitchFamily="34" charset="0"/>
              </a:rPr>
              <a:t>Dolj</a:t>
            </a:r>
            <a:r>
              <a:rPr lang="en-US" sz="1800" kern="100" dirty="0">
                <a:solidFill>
                  <a:srgbClr val="252525"/>
                </a:solidFill>
                <a:effectLst/>
                <a:latin typeface="+mn-lt"/>
                <a:ea typeface="Arial" panose="020B0604020202020204" pitchFamily="34" charset="0"/>
                <a:cs typeface="Arial" panose="020B0604020202020204" pitchFamily="34" charset="0"/>
              </a:rPr>
              <a:t> County.</a:t>
            </a:r>
            <a:endParaRPr lang="en-US" sz="1800" kern="100" dirty="0">
              <a:effectLst/>
              <a:latin typeface="+mn-lt"/>
              <a:ea typeface="Times New Roman" panose="02020603050405020304" pitchFamily="18" charset="0"/>
              <a:cs typeface="Arial" panose="020B0604020202020204" pitchFamily="34" charset="0"/>
            </a:endParaRPr>
          </a:p>
          <a:p>
            <a:pPr marL="285750" marR="0" lvl="0" indent="-285750" algn="just">
              <a:lnSpc>
                <a:spcPct val="115000"/>
              </a:lnSpc>
              <a:spcBef>
                <a:spcPts val="0"/>
              </a:spcBef>
              <a:spcAft>
                <a:spcPts val="0"/>
              </a:spcAft>
              <a:buSzPts val="1100"/>
              <a:buFont typeface="Arial" panose="020B0604020202020204" pitchFamily="34" charset="0"/>
              <a:buChar char="•"/>
            </a:pPr>
            <a:r>
              <a:rPr lang="en-US" sz="1800" kern="100" dirty="0">
                <a:solidFill>
                  <a:srgbClr val="252525"/>
                </a:solidFill>
                <a:effectLst/>
                <a:latin typeface="+mn-lt"/>
                <a:ea typeface="Arial" panose="020B0604020202020204" pitchFamily="34" charset="0"/>
                <a:cs typeface="Arial" panose="020B0604020202020204" pitchFamily="34" charset="0"/>
              </a:rPr>
              <a:t>We reached 120 employees, and our goal is to create 600 green jobs, out of which 500 will be dedicated to operating our regional centers</a:t>
            </a:r>
            <a:endParaRPr lang="ro-RO" sz="1800" dirty="0">
              <a:latin typeface="+mn-lt"/>
              <a:sym typeface="DM Sans"/>
            </a:endParaRPr>
          </a:p>
        </p:txBody>
      </p:sp>
      <p:pic>
        <p:nvPicPr>
          <p:cNvPr id="16" name="Picture 15">
            <a:extLst>
              <a:ext uri="{FF2B5EF4-FFF2-40B4-BE49-F238E27FC236}">
                <a16:creationId xmlns:a16="http://schemas.microsoft.com/office/drawing/2014/main" id="{B273E53C-3F36-8E6F-C3A3-434A6D2D59E8}"/>
              </a:ext>
            </a:extLst>
          </p:cNvPr>
          <p:cNvPicPr>
            <a:picLocks noChangeAspect="1"/>
          </p:cNvPicPr>
          <p:nvPr/>
        </p:nvPicPr>
        <p:blipFill>
          <a:blip r:embed="rId3"/>
          <a:srcRect/>
          <a:stretch/>
        </p:blipFill>
        <p:spPr>
          <a:xfrm>
            <a:off x="176270" y="6304191"/>
            <a:ext cx="679154" cy="386111"/>
          </a:xfrm>
          <a:prstGeom prst="rect">
            <a:avLst/>
          </a:prstGeom>
        </p:spPr>
      </p:pic>
      <p:pic>
        <p:nvPicPr>
          <p:cNvPr id="8" name="Picture 7">
            <a:extLst>
              <a:ext uri="{FF2B5EF4-FFF2-40B4-BE49-F238E27FC236}">
                <a16:creationId xmlns:a16="http://schemas.microsoft.com/office/drawing/2014/main" id="{203A268D-EB3A-FBFF-53A5-684EDE73D5E8}"/>
              </a:ext>
            </a:extLst>
          </p:cNvPr>
          <p:cNvPicPr>
            <a:picLocks noChangeAspect="1"/>
          </p:cNvPicPr>
          <p:nvPr/>
        </p:nvPicPr>
        <p:blipFill rotWithShape="1">
          <a:blip r:embed="rId4"/>
          <a:srcRect b="29999"/>
          <a:stretch/>
        </p:blipFill>
        <p:spPr>
          <a:xfrm>
            <a:off x="10064074" y="3053442"/>
            <a:ext cx="2275322" cy="3804558"/>
          </a:xfrm>
          <a:prstGeom prst="rect">
            <a:avLst/>
          </a:prstGeom>
        </p:spPr>
      </p:pic>
    </p:spTree>
    <p:extLst>
      <p:ext uri="{BB962C8B-B14F-4D97-AF65-F5344CB8AC3E}">
        <p14:creationId xmlns:p14="http://schemas.microsoft.com/office/powerpoint/2010/main" val="3115215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9AE70"/>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B33CC1-3E7B-9213-4896-DE7C6CAD124A}"/>
              </a:ext>
            </a:extLst>
          </p:cNvPr>
          <p:cNvSpPr txBox="1">
            <a:spLocks/>
          </p:cNvSpPr>
          <p:nvPr/>
        </p:nvSpPr>
        <p:spPr>
          <a:xfrm>
            <a:off x="921328" y="2545406"/>
            <a:ext cx="10955240" cy="2097287"/>
          </a:xfrm>
          <a:prstGeom prst="rect">
            <a:avLst/>
          </a:prstGeom>
        </p:spPr>
        <p:txBody>
          <a:bodyPr vert="horz" lIns="91440" tIns="45720" rIns="91440" bIns="45720" rtlCol="0" anchor="ctr">
            <a:noAutofit/>
          </a:bodyPr>
          <a:lstStyle>
            <a:lvl1pPr algn="ctr" defTabSz="841247" rtl="0" eaLnBrk="1" latinLnBrk="0" hangingPunct="1">
              <a:lnSpc>
                <a:spcPct val="90000"/>
              </a:lnSpc>
              <a:spcBef>
                <a:spcPct val="0"/>
              </a:spcBef>
              <a:buNone/>
              <a:defRPr sz="9400" kern="1200">
                <a:solidFill>
                  <a:schemeClr val="tx1"/>
                </a:solidFill>
                <a:latin typeface="+mj-lt"/>
                <a:ea typeface="+mj-ea"/>
                <a:cs typeface="+mj-cs"/>
              </a:defRPr>
            </a:lvl1pPr>
          </a:lstStyle>
          <a:p>
            <a:pPr marL="0" marR="0" lvl="0" indent="0" algn="l" defTabSz="841247" rtl="0" eaLnBrk="1" fontAlgn="auto" latinLnBrk="0" hangingPunct="1">
              <a:lnSpc>
                <a:spcPts val="7000"/>
              </a:lnSpc>
              <a:spcBef>
                <a:spcPct val="0"/>
              </a:spcBef>
              <a:spcAft>
                <a:spcPts val="0"/>
              </a:spcAft>
              <a:buClrTx/>
              <a:buSzTx/>
              <a:buFontTx/>
              <a:buNone/>
              <a:tabLst/>
              <a:defRPr/>
            </a:pPr>
            <a:r>
              <a:rPr kumimoji="0" lang="ro-RO" sz="6600" b="1" i="0" u="none" strike="noStrike" kern="0" cap="none" spc="0" normalizeH="0" baseline="0" dirty="0">
                <a:ln>
                  <a:noFill/>
                </a:ln>
                <a:solidFill>
                  <a:schemeClr val="bg1"/>
                </a:solidFill>
                <a:effectLst/>
                <a:uLnTx/>
                <a:uFillTx/>
                <a:latin typeface="Euclid Circular A" panose="020B0504000000000000" pitchFamily="34" charset="77"/>
                <a:ea typeface="Euclid Circular A" panose="020B0504000000000000" pitchFamily="34" charset="77"/>
                <a:cs typeface="Segoe UI" panose="020B0502040204020203" pitchFamily="34" charset="0"/>
                <a:sym typeface="Arial"/>
              </a:rPr>
              <a:t>Together we are making our country cleaner</a:t>
            </a:r>
          </a:p>
        </p:txBody>
      </p:sp>
      <p:pic>
        <p:nvPicPr>
          <p:cNvPr id="7" name="Picture 6">
            <a:extLst>
              <a:ext uri="{FF2B5EF4-FFF2-40B4-BE49-F238E27FC236}">
                <a16:creationId xmlns:a16="http://schemas.microsoft.com/office/drawing/2014/main" id="{6D570458-F8E3-04A7-A64E-45B1988EA57A}"/>
              </a:ext>
            </a:extLst>
          </p:cNvPr>
          <p:cNvPicPr>
            <a:picLocks noChangeAspect="1"/>
          </p:cNvPicPr>
          <p:nvPr/>
        </p:nvPicPr>
        <p:blipFill>
          <a:blip r:embed="rId2"/>
          <a:srcRect/>
          <a:stretch/>
        </p:blipFill>
        <p:spPr>
          <a:xfrm>
            <a:off x="962513" y="644770"/>
            <a:ext cx="2673401" cy="1536600"/>
          </a:xfrm>
          <a:prstGeom prst="rect">
            <a:avLst/>
          </a:prstGeom>
        </p:spPr>
      </p:pic>
    </p:spTree>
    <p:extLst>
      <p:ext uri="{BB962C8B-B14F-4D97-AF65-F5344CB8AC3E}">
        <p14:creationId xmlns:p14="http://schemas.microsoft.com/office/powerpoint/2010/main" val="2036121913"/>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1833</TotalTime>
  <Words>250</Words>
  <Application>Microsoft Office PowerPoint</Application>
  <PresentationFormat>Widescreen</PresentationFormat>
  <Paragraphs>20</Paragraphs>
  <Slides>5</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Arial</vt:lpstr>
      <vt:lpstr>Calibri</vt:lpstr>
      <vt:lpstr>Calibri Light</vt:lpstr>
      <vt:lpstr>Euclid Circular A</vt:lpstr>
      <vt:lpstr>Euclid Circular A Light</vt:lpstr>
      <vt:lpstr>Open Sans</vt:lpstr>
      <vt:lpstr>3_Office Theme</vt:lpstr>
      <vt:lpstr>4_Office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Calin</dc:creator>
  <cp:lastModifiedBy>Bogdan Lupu</cp:lastModifiedBy>
  <cp:revision>72</cp:revision>
  <dcterms:created xsi:type="dcterms:W3CDTF">2023-10-03T06:31:53Z</dcterms:created>
  <dcterms:modified xsi:type="dcterms:W3CDTF">2024-03-13T15:33:07Z</dcterms:modified>
</cp:coreProperties>
</file>