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7.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8.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0.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1.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8" r:id="rId5"/>
    <p:sldMasterId id="2147483673" r:id="rId6"/>
    <p:sldMasterId id="2147483678" r:id="rId7"/>
    <p:sldMasterId id="2147483697" r:id="rId8"/>
    <p:sldMasterId id="2147483717" r:id="rId9"/>
    <p:sldMasterId id="2147483723" r:id="rId10"/>
    <p:sldMasterId id="2147483727" r:id="rId11"/>
    <p:sldMasterId id="2147483731" r:id="rId12"/>
    <p:sldMasterId id="2147483734" r:id="rId13"/>
    <p:sldMasterId id="2147483739" r:id="rId14"/>
    <p:sldMasterId id="2147483744" r:id="rId15"/>
    <p:sldMasterId id="2147483749" r:id="rId16"/>
  </p:sldMasterIdLst>
  <p:notesMasterIdLst>
    <p:notesMasterId r:id="rId25"/>
  </p:notesMasterIdLst>
  <p:sldIdLst>
    <p:sldId id="442" r:id="rId17"/>
    <p:sldId id="655" r:id="rId18"/>
    <p:sldId id="657" r:id="rId19"/>
    <p:sldId id="661" r:id="rId20"/>
    <p:sldId id="631" r:id="rId21"/>
    <p:sldId id="659" r:id="rId22"/>
    <p:sldId id="660" r:id="rId23"/>
    <p:sldId id="643" r:id="rId24"/>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rgiana Badalica " initials="G" lastIdx="11" clrIdx="0">
    <p:extLst>
      <p:ext uri="{19B8F6BF-5375-455C-9EA6-DF929625EA0E}">
        <p15:presenceInfo xmlns:p15="http://schemas.microsoft.com/office/powerpoint/2012/main" userId="Georgiana Badalica "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41D"/>
    <a:srgbClr val="00A599"/>
    <a:srgbClr val="47641E"/>
    <a:srgbClr val="003355"/>
    <a:srgbClr val="538AA4"/>
    <a:srgbClr val="0070C0"/>
    <a:srgbClr val="617376"/>
    <a:srgbClr val="2E4F00"/>
    <a:srgbClr val="000000"/>
    <a:srgbClr val="75AF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F0EE7F-3C49-60E7-3AC2-59448343D036}" v="3" dt="2023-08-07T08:09:49.4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04" autoAdjust="0"/>
    <p:restoredTop sz="96247" autoAdjust="0"/>
  </p:normalViewPr>
  <p:slideViewPr>
    <p:cSldViewPr snapToGrid="0" snapToObjects="1">
      <p:cViewPr varScale="1">
        <p:scale>
          <a:sx n="113" d="100"/>
          <a:sy n="113" d="100"/>
        </p:scale>
        <p:origin x="704" y="1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5.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3.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7CC043-6054-2540-9B83-409FD693FEF6}" type="datetimeFigureOut">
              <a:rPr lang="ro-RO" smtClean="0"/>
              <a:t>13.03.2024</a:t>
            </a:fld>
            <a:endParaRPr lang="ro-R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1EE8D3-0784-F74E-814D-578C6FDE7317}" type="slidenum">
              <a:rPr lang="ro-RO" smtClean="0"/>
              <a:t>‹#›</a:t>
            </a:fld>
            <a:endParaRPr lang="ro-RO"/>
          </a:p>
        </p:txBody>
      </p:sp>
    </p:spTree>
    <p:extLst>
      <p:ext uri="{BB962C8B-B14F-4D97-AF65-F5344CB8AC3E}">
        <p14:creationId xmlns:p14="http://schemas.microsoft.com/office/powerpoint/2010/main" val="2484352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RO" dirty="0"/>
              <a:t>Inlocuim poza, punem ceva mai luminos. </a:t>
            </a:r>
          </a:p>
          <a:p>
            <a:r>
              <a:rPr lang="en-RO" dirty="0"/>
              <a:t>Si punem buline in loc de linii.</a:t>
            </a:r>
          </a:p>
        </p:txBody>
      </p:sp>
      <p:sp>
        <p:nvSpPr>
          <p:cNvPr id="4" name="Slide Number Placeholder 3"/>
          <p:cNvSpPr>
            <a:spLocks noGrp="1"/>
          </p:cNvSpPr>
          <p:nvPr>
            <p:ph type="sldNum" sz="quarter" idx="5"/>
          </p:nvPr>
        </p:nvSpPr>
        <p:spPr/>
        <p:txBody>
          <a:bodyPr/>
          <a:lstStyle/>
          <a:p>
            <a:fld id="{011EE8D3-0784-F74E-814D-578C6FDE7317}" type="slidenum">
              <a:rPr lang="ro-RO" smtClean="0"/>
              <a:t>3</a:t>
            </a:fld>
            <a:endParaRPr lang="ro-RO"/>
          </a:p>
        </p:txBody>
      </p:sp>
    </p:spTree>
    <p:extLst>
      <p:ext uri="{BB962C8B-B14F-4D97-AF65-F5344CB8AC3E}">
        <p14:creationId xmlns:p14="http://schemas.microsoft.com/office/powerpoint/2010/main" val="41953746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9.xml"/><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9.xml"/><Relationship Id="rId1" Type="http://schemas.openxmlformats.org/officeDocument/2006/relationships/tags" Target="../tags/tag3.xml"/><Relationship Id="rId5" Type="http://schemas.openxmlformats.org/officeDocument/2006/relationships/image" Target="../media/image8.emf"/><Relationship Id="rId4" Type="http://schemas.openxmlformats.org/officeDocument/2006/relationships/oleObject" Target="../embeddings/oleObject3.bin"/></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ELL_END_COV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1034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ONE COLUMN_PAGE_INVERTE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7306" y="261521"/>
            <a:ext cx="9537031" cy="508500"/>
          </a:xfrm>
          <a:prstGeom prst="rect">
            <a:avLst/>
          </a:prstGeom>
        </p:spPr>
        <p:txBody>
          <a:bodyPr lIns="0" tIns="0" rIns="0" bIns="0"/>
          <a:lstStyle>
            <a:lvl1pPr algn="l">
              <a:defRPr sz="2800">
                <a:solidFill>
                  <a:schemeClr val="accent3"/>
                </a:solidFill>
                <a:latin typeface="Roboto Medium" pitchFamily="2" charset="0"/>
                <a:ea typeface="Roboto Medium" pitchFamily="2" charset="0"/>
                <a:cs typeface="Arial" pitchFamily="34" charset="0"/>
              </a:defRPr>
            </a:lvl1pPr>
          </a:lstStyle>
          <a:p>
            <a:r>
              <a:rPr lang="en-US"/>
              <a:t>Full Width Text Sample</a:t>
            </a:r>
          </a:p>
        </p:txBody>
      </p:sp>
      <p:sp>
        <p:nvSpPr>
          <p:cNvPr id="6" name="Slide Number Placeholder 5"/>
          <p:cNvSpPr>
            <a:spLocks noGrp="1"/>
          </p:cNvSpPr>
          <p:nvPr>
            <p:ph type="sldNum" sz="quarter" idx="12"/>
          </p:nvPr>
        </p:nvSpPr>
        <p:spPr>
          <a:xfrm>
            <a:off x="11317707" y="6484687"/>
            <a:ext cx="513346" cy="244976"/>
          </a:xfrm>
          <a:prstGeom prst="rect">
            <a:avLst/>
          </a:prstGeom>
        </p:spPr>
        <p:txBody>
          <a:bodyPr lIns="0" tIns="0" rIns="0" bIns="0"/>
          <a:lstStyle>
            <a:lvl1pPr algn="r">
              <a:defRPr sz="1000">
                <a:solidFill>
                  <a:schemeClr val="accent3"/>
                </a:solidFill>
                <a:latin typeface="Arial" pitchFamily="34" charset="0"/>
                <a:cs typeface="Arial" pitchFamily="34" charset="0"/>
              </a:defRPr>
            </a:lvl1pPr>
          </a:lstStyle>
          <a:p>
            <a:fld id="{55884ABE-2369-4F38-81DF-23537DDAF258}" type="slidenum">
              <a:rPr lang="en-US" smtClean="0"/>
              <a:pPr/>
              <a:t>‹#›</a:t>
            </a:fld>
            <a:endParaRPr lang="en-US"/>
          </a:p>
        </p:txBody>
      </p:sp>
      <p:sp>
        <p:nvSpPr>
          <p:cNvPr id="8" name="Text Placeholder 7"/>
          <p:cNvSpPr>
            <a:spLocks noGrp="1"/>
          </p:cNvSpPr>
          <p:nvPr>
            <p:ph type="body" sz="quarter" idx="13" hasCustomPrompt="1"/>
          </p:nvPr>
        </p:nvSpPr>
        <p:spPr>
          <a:xfrm>
            <a:off x="496888" y="777625"/>
            <a:ext cx="9544313" cy="257282"/>
          </a:xfrm>
          <a:prstGeom prst="rect">
            <a:avLst/>
          </a:prstGeom>
        </p:spPr>
        <p:txBody>
          <a:bodyPr lIns="0" tIns="0" rIns="0" bIns="0"/>
          <a:lstStyle>
            <a:lvl1pPr>
              <a:buNone/>
              <a:defRPr sz="1600">
                <a:solidFill>
                  <a:schemeClr val="accent3"/>
                </a:solidFill>
                <a:latin typeface="Roboto Light" pitchFamily="2" charset="0"/>
                <a:ea typeface="Roboto Light" pitchFamily="2" charset="0"/>
                <a:cs typeface="Arial" pitchFamily="34" charset="0"/>
              </a:defRPr>
            </a:lvl1pPr>
            <a:lvl2pPr>
              <a:buFont typeface="Arial" pitchFamily="34" charset="0"/>
              <a:buNone/>
              <a:defRPr sz="1100">
                <a:solidFill>
                  <a:srgbClr val="00539F"/>
                </a:solidFill>
                <a:latin typeface="Lato Light" pitchFamily="34" charset="0"/>
              </a:defRPr>
            </a:lvl2pPr>
            <a:lvl3pPr>
              <a:buFont typeface="Arial" pitchFamily="34" charset="0"/>
              <a:buNone/>
              <a:defRPr sz="1100">
                <a:solidFill>
                  <a:srgbClr val="00539F"/>
                </a:solidFill>
                <a:latin typeface="Lato Light" pitchFamily="34" charset="0"/>
              </a:defRPr>
            </a:lvl3pPr>
            <a:lvl4pPr>
              <a:buFont typeface="Arial" pitchFamily="34" charset="0"/>
              <a:buNone/>
              <a:defRPr sz="1100">
                <a:solidFill>
                  <a:srgbClr val="00539F"/>
                </a:solidFill>
                <a:latin typeface="Lato Light" pitchFamily="34" charset="0"/>
              </a:defRPr>
            </a:lvl4pPr>
            <a:lvl5pPr>
              <a:buNone/>
              <a:defRPr sz="1100">
                <a:solidFill>
                  <a:srgbClr val="00539F"/>
                </a:solidFill>
              </a:defRPr>
            </a:lvl5pPr>
          </a:lstStyle>
          <a:p>
            <a:pPr lvl="0"/>
            <a:r>
              <a:rPr lang="en-US"/>
              <a:t>Chapter Name</a:t>
            </a:r>
          </a:p>
        </p:txBody>
      </p:sp>
      <p:sp>
        <p:nvSpPr>
          <p:cNvPr id="11" name="Text Placeholder 10"/>
          <p:cNvSpPr>
            <a:spLocks noGrp="1"/>
          </p:cNvSpPr>
          <p:nvPr>
            <p:ph type="body" sz="quarter" idx="14" hasCustomPrompt="1"/>
          </p:nvPr>
        </p:nvSpPr>
        <p:spPr>
          <a:xfrm>
            <a:off x="504825" y="1203910"/>
            <a:ext cx="11302164" cy="5253037"/>
          </a:xfrm>
          <a:prstGeom prst="rect">
            <a:avLst/>
          </a:prstGeom>
        </p:spPr>
        <p:txBody>
          <a:bodyPr/>
          <a:lstStyle>
            <a:lvl1pPr marL="0" indent="0">
              <a:spcBef>
                <a:spcPts val="0"/>
              </a:spcBef>
              <a:buNone/>
              <a:defRPr sz="1200">
                <a:solidFill>
                  <a:schemeClr val="accent3"/>
                </a:solidFill>
                <a:latin typeface="Roboto Light" pitchFamily="2" charset="0"/>
                <a:ea typeface="Roboto Light" pitchFamily="2" charset="0"/>
                <a:cs typeface="Arial" pitchFamily="34" charset="0"/>
              </a:defRPr>
            </a:lvl1pPr>
            <a:lvl2pPr>
              <a:buFont typeface="Courier New" pitchFamily="49" charset="0"/>
              <a:buChar char="o"/>
              <a:defRPr sz="1400">
                <a:solidFill>
                  <a:schemeClr val="tx1"/>
                </a:solidFill>
                <a:latin typeface="Lato" pitchFamily="34" charset="0"/>
              </a:defRPr>
            </a:lvl2pPr>
            <a:lvl3pPr>
              <a:buNone/>
              <a:defRPr sz="1400">
                <a:solidFill>
                  <a:schemeClr val="tx1"/>
                </a:solidFill>
                <a:latin typeface="Lato" pitchFamily="34" charset="0"/>
              </a:defRPr>
            </a:lvl3pPr>
            <a:lvl4pPr>
              <a:buNone/>
              <a:defRPr sz="1400">
                <a:solidFill>
                  <a:schemeClr val="tx1"/>
                </a:solidFill>
                <a:latin typeface="Lato" pitchFamily="34" charset="0"/>
              </a:defRPr>
            </a:lvl4pPr>
            <a:lvl5pPr>
              <a:buNone/>
              <a:defRPr sz="1400">
                <a:solidFill>
                  <a:schemeClr val="tx1"/>
                </a:solidFill>
                <a:latin typeface="Lato" pitchFamily="34" charset="0"/>
              </a:defRPr>
            </a:lvl5pPr>
          </a:lstStyle>
          <a:p>
            <a:pPr lvl="0"/>
            <a:r>
              <a:rPr lang="en-US"/>
              <a:t>Lorem ipsum dolor sit amet, consectetur adipiscing elit. Nulla sed magna convallis, elementum metus vel, suscipit odio. Fusce ac nulla ut purus ultricies molestie a a dui. Nullam convallis massa eget quam vehicula.</a:t>
            </a:r>
          </a:p>
          <a:p>
            <a:pPr lvl="0"/>
            <a:endParaRPr lang="en-US"/>
          </a:p>
          <a:p>
            <a:pPr lvl="0"/>
            <a:r>
              <a:rPr lang="en-US"/>
              <a:t>Lorem ipsum dolor sit amet, consectetur adipiscing elit. Nulla sed magna convallis, elementum metus vel, suscipit odio. Fusce ac nulla ut purus ultricies molestie a a dui. Nullam convallis massa eget quam vehicula, eu tincidunt quam sagittis. Aenean bibendum malesuada tristique. Vivamus nunc enim, consectetur id nibh ac, suscipit adipiscing leo. Arumqui delendi gnihillor restenit esciliti dolupta tinciliae parchil intem eum rere et estionsequam as alique vel imendae pre, optatem et quate volo delit quam, venda enis elibusdae derum etur?</a:t>
            </a:r>
          </a:p>
          <a:p>
            <a:pPr lvl="0"/>
            <a:endParaRPr lang="en-US"/>
          </a:p>
          <a:p>
            <a:pPr lvl="0"/>
            <a:r>
              <a:rPr lang="en-US"/>
              <a:t>Occaepelic te sant, optatatistio beatiur, con parum eos re con cum quatur molore, aut et accabor rovitius nus etusandam quatia aut eture quia corporrore sunto omnihic te reseque occuptame porrovi tatium labore nonet quo officia ssuntur?</a:t>
            </a:r>
          </a:p>
          <a:p>
            <a:pPr lvl="0"/>
            <a:r>
              <a:rPr lang="en-US"/>
              <a:t>Otas sapid et acienis simenimo omnis elentur, sequis doloribus.</a:t>
            </a:r>
          </a:p>
          <a:p>
            <a:pPr lvl="0"/>
            <a:endParaRPr lang="en-US"/>
          </a:p>
          <a:p>
            <a:pPr lvl="0"/>
            <a:r>
              <a:rPr lang="en-US"/>
              <a:t>Lorem ipsum dolor sit amet, consectetur adipiscing elit. Nulla sed magna convallis, elementum metus vel, suscipit odio. Fusce ac nulla ut purus ultricies molestie a a dui. Nullam convallis massa eget quam vehicula.</a:t>
            </a:r>
          </a:p>
          <a:p>
            <a:pPr lvl="0"/>
            <a:endParaRPr lang="en-US"/>
          </a:p>
          <a:p>
            <a:pPr lvl="0"/>
            <a:r>
              <a:rPr lang="en-US"/>
              <a:t>Lorem ipsum dolor sit amet, consectetur adipiscing elit. Nulla sed magna convallis, elementum metus vel, suscipit odio. Fusce ac nulla ut purus ultricies molestie a a dui. Nullam convallis massa eget quam vehicula, eu tincidunt quam sagittis. Aenean bibendum malesuada tristique. Vivamus nunc enim, consectetur id nibh ac, suscipit adipiscing leo. Arumqui delendi gnihillor restenit esciliti dolupta tinciliae parchil intem eum rere et estionsequam as alique vel imendae pre, optatem et quate volo delit quam, venda enis elibusdae derum etur?</a:t>
            </a:r>
          </a:p>
          <a:p>
            <a:pPr lvl="0"/>
            <a:endParaRPr lang="en-US"/>
          </a:p>
        </p:txBody>
      </p:sp>
      <p:pic>
        <p:nvPicPr>
          <p:cNvPr id="7" name="Picture 6" descr="elements_prezentare_ascendis_fb18-0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10801" y="313661"/>
            <a:ext cx="1588168" cy="425598"/>
          </a:xfrm>
          <a:prstGeom prst="rect">
            <a:avLst/>
          </a:prstGeom>
        </p:spPr>
      </p:pic>
      <p:cxnSp>
        <p:nvCxnSpPr>
          <p:cNvPr id="9" name="Straight Connector 8"/>
          <p:cNvCxnSpPr/>
          <p:nvPr userDrawn="1"/>
        </p:nvCxnSpPr>
        <p:spPr>
          <a:xfrm flipH="1">
            <a:off x="505326" y="1034715"/>
            <a:ext cx="1133374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8483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_COLUMNS_P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7306" y="261521"/>
            <a:ext cx="9488905" cy="508500"/>
          </a:xfrm>
          <a:prstGeom prst="rect">
            <a:avLst/>
          </a:prstGeom>
        </p:spPr>
        <p:txBody>
          <a:bodyPr lIns="0" tIns="0" rIns="0" bIns="0"/>
          <a:lstStyle>
            <a:lvl1pPr algn="l">
              <a:defRPr sz="2800">
                <a:solidFill>
                  <a:schemeClr val="accent2">
                    <a:lumMod val="75000"/>
                  </a:schemeClr>
                </a:solidFill>
                <a:latin typeface="Roboto Medium" pitchFamily="2" charset="0"/>
                <a:ea typeface="Roboto Medium" pitchFamily="2" charset="0"/>
                <a:cs typeface="Arial" pitchFamily="34" charset="0"/>
              </a:defRPr>
            </a:lvl1pPr>
          </a:lstStyle>
          <a:p>
            <a:r>
              <a:rPr lang="en-US"/>
              <a:t>Two Column Text Sample</a:t>
            </a:r>
          </a:p>
        </p:txBody>
      </p:sp>
      <p:sp>
        <p:nvSpPr>
          <p:cNvPr id="6" name="Slide Number Placeholder 5"/>
          <p:cNvSpPr>
            <a:spLocks noGrp="1"/>
          </p:cNvSpPr>
          <p:nvPr>
            <p:ph type="sldNum" sz="quarter" idx="12"/>
          </p:nvPr>
        </p:nvSpPr>
        <p:spPr>
          <a:xfrm>
            <a:off x="11317707" y="6484687"/>
            <a:ext cx="513346" cy="244976"/>
          </a:xfrm>
          <a:prstGeom prst="rect">
            <a:avLst/>
          </a:prstGeom>
        </p:spPr>
        <p:txBody>
          <a:bodyPr lIns="0" tIns="0" rIns="0" bIns="0"/>
          <a:lstStyle>
            <a:lvl1pPr algn="r">
              <a:defRPr sz="1000">
                <a:solidFill>
                  <a:schemeClr val="accent2"/>
                </a:solidFill>
                <a:latin typeface="Roboto Light" pitchFamily="2" charset="0"/>
                <a:ea typeface="Roboto Light" pitchFamily="2" charset="0"/>
                <a:cs typeface="Arial" pitchFamily="34" charset="0"/>
              </a:defRPr>
            </a:lvl1pPr>
          </a:lstStyle>
          <a:p>
            <a:fld id="{55884ABE-2369-4F38-81DF-23537DDAF258}" type="slidenum">
              <a:rPr lang="en-US" smtClean="0"/>
              <a:pPr/>
              <a:t>‹#›</a:t>
            </a:fld>
            <a:endParaRPr lang="en-US"/>
          </a:p>
        </p:txBody>
      </p:sp>
      <p:sp>
        <p:nvSpPr>
          <p:cNvPr id="8" name="Text Placeholder 7"/>
          <p:cNvSpPr>
            <a:spLocks noGrp="1"/>
          </p:cNvSpPr>
          <p:nvPr>
            <p:ph type="body" sz="quarter" idx="13" hasCustomPrompt="1"/>
          </p:nvPr>
        </p:nvSpPr>
        <p:spPr>
          <a:xfrm>
            <a:off x="496889" y="769604"/>
            <a:ext cx="9496150" cy="257282"/>
          </a:xfrm>
          <a:prstGeom prst="rect">
            <a:avLst/>
          </a:prstGeom>
        </p:spPr>
        <p:txBody>
          <a:bodyPr lIns="0" tIns="0" rIns="0" bIns="0"/>
          <a:lstStyle>
            <a:lvl1pPr>
              <a:buNone/>
              <a:defRPr sz="1600">
                <a:solidFill>
                  <a:schemeClr val="accent2">
                    <a:lumMod val="75000"/>
                  </a:schemeClr>
                </a:solidFill>
                <a:latin typeface="Roboto Light" pitchFamily="2" charset="0"/>
                <a:ea typeface="Roboto Light" pitchFamily="2" charset="0"/>
                <a:cs typeface="Arial" pitchFamily="34" charset="0"/>
              </a:defRPr>
            </a:lvl1pPr>
            <a:lvl2pPr>
              <a:buFont typeface="Arial" pitchFamily="34" charset="0"/>
              <a:buNone/>
              <a:defRPr sz="1100">
                <a:solidFill>
                  <a:srgbClr val="00539F"/>
                </a:solidFill>
                <a:latin typeface="Lato Light" pitchFamily="34" charset="0"/>
              </a:defRPr>
            </a:lvl2pPr>
            <a:lvl3pPr>
              <a:buFont typeface="Arial" pitchFamily="34" charset="0"/>
              <a:buNone/>
              <a:defRPr sz="1100">
                <a:solidFill>
                  <a:srgbClr val="00539F"/>
                </a:solidFill>
                <a:latin typeface="Lato Light" pitchFamily="34" charset="0"/>
              </a:defRPr>
            </a:lvl3pPr>
            <a:lvl4pPr>
              <a:buFont typeface="Arial" pitchFamily="34" charset="0"/>
              <a:buNone/>
              <a:defRPr sz="1100">
                <a:solidFill>
                  <a:srgbClr val="00539F"/>
                </a:solidFill>
                <a:latin typeface="Lato Light" pitchFamily="34" charset="0"/>
              </a:defRPr>
            </a:lvl4pPr>
            <a:lvl5pPr>
              <a:buNone/>
              <a:defRPr sz="1100">
                <a:solidFill>
                  <a:srgbClr val="00539F"/>
                </a:solidFill>
              </a:defRPr>
            </a:lvl5pPr>
          </a:lstStyle>
          <a:p>
            <a:pPr lvl="0"/>
            <a:r>
              <a:rPr lang="en-US"/>
              <a:t>Chapter Name</a:t>
            </a:r>
          </a:p>
        </p:txBody>
      </p:sp>
      <p:sp>
        <p:nvSpPr>
          <p:cNvPr id="11" name="Text Placeholder 10"/>
          <p:cNvSpPr>
            <a:spLocks noGrp="1"/>
          </p:cNvSpPr>
          <p:nvPr>
            <p:ph type="body" sz="quarter" idx="14" hasCustomPrompt="1"/>
          </p:nvPr>
        </p:nvSpPr>
        <p:spPr>
          <a:xfrm>
            <a:off x="504825" y="1204745"/>
            <a:ext cx="5238249" cy="5075406"/>
          </a:xfrm>
          <a:prstGeom prst="rect">
            <a:avLst/>
          </a:prstGeom>
        </p:spPr>
        <p:txBody>
          <a:bodyPr/>
          <a:lstStyle>
            <a:lvl1pPr marL="0" indent="0">
              <a:spcBef>
                <a:spcPts val="0"/>
              </a:spcBef>
              <a:buNone/>
              <a:defRPr sz="1200">
                <a:solidFill>
                  <a:schemeClr val="accent2">
                    <a:lumMod val="75000"/>
                  </a:schemeClr>
                </a:solidFill>
                <a:latin typeface="Roboto Light" pitchFamily="2" charset="0"/>
                <a:ea typeface="Roboto Light" pitchFamily="2" charset="0"/>
                <a:cs typeface="Arial" pitchFamily="34" charset="0"/>
              </a:defRPr>
            </a:lvl1pPr>
            <a:lvl2pPr>
              <a:buFont typeface="Courier New" pitchFamily="49" charset="0"/>
              <a:buChar char="o"/>
              <a:defRPr sz="1400">
                <a:solidFill>
                  <a:schemeClr val="tx1"/>
                </a:solidFill>
                <a:latin typeface="Lato" pitchFamily="34" charset="0"/>
              </a:defRPr>
            </a:lvl2pPr>
            <a:lvl3pPr>
              <a:buNone/>
              <a:defRPr sz="1400">
                <a:solidFill>
                  <a:schemeClr val="tx1"/>
                </a:solidFill>
                <a:latin typeface="Lato" pitchFamily="34" charset="0"/>
              </a:defRPr>
            </a:lvl3pPr>
            <a:lvl4pPr>
              <a:buNone/>
              <a:defRPr sz="1400">
                <a:solidFill>
                  <a:schemeClr val="tx1"/>
                </a:solidFill>
                <a:latin typeface="Lato" pitchFamily="34" charset="0"/>
              </a:defRPr>
            </a:lvl4pPr>
            <a:lvl5pPr>
              <a:buNone/>
              <a:defRPr sz="1400">
                <a:solidFill>
                  <a:schemeClr val="tx1"/>
                </a:solidFill>
                <a:latin typeface="Lato" pitchFamily="34" charset="0"/>
              </a:defRPr>
            </a:lvl5pPr>
          </a:lstStyle>
          <a:p>
            <a:pPr lvl="0"/>
            <a:r>
              <a:rPr lang="en-US"/>
              <a:t>Lorem ipsum dolor sit amet, consectetur adipiscing elit. Nulla sed magna convallis, elementum metus vel, suscipit odio. Fusce ac nulla ut purus ultricies molestie a a dui. Nullam convallis massa eget quam vehicula.</a:t>
            </a:r>
          </a:p>
          <a:p>
            <a:pPr lvl="0"/>
            <a:endParaRPr lang="en-US"/>
          </a:p>
          <a:p>
            <a:pPr lvl="0"/>
            <a:r>
              <a:rPr lang="en-US"/>
              <a:t>Lorem ipsum dolor sit amet, consectetur adipiscing elit. Nulla sed magna convallis, elementum metus vel, suscipit odio. Fusce ac nulla ut purus ultricies molestie a a dui. Nullam convallis massa eget quam vehicula, eu tincidunt quam sagittis. Aenean bibendum malesuada tristique. Vivamus nunc enim, consectetur id nibh ac, suscipit adipiscing leo. Arumqui delendi gnihillor restenit esciliti dolupta tinciliae parchil intem eum rere et estionsequam as alique vel imendae pre, optatem et quate volo delit quam, venda enis elibusdae derum etur?</a:t>
            </a:r>
          </a:p>
          <a:p>
            <a:pPr lvl="0"/>
            <a:endParaRPr lang="en-US"/>
          </a:p>
          <a:p>
            <a:pPr lvl="0"/>
            <a:r>
              <a:rPr lang="en-US"/>
              <a:t>Occaepelic te sant, optatatistio beatiur, con parum eos re con cum quatur molore, aut et accabor rovitius nus etusandam quatia aut eture quia corporrore sunto omnihic te reseque occuptame porrovi tatium labore nonet quo officia ssuntur?</a:t>
            </a:r>
          </a:p>
          <a:p>
            <a:pPr lvl="0"/>
            <a:r>
              <a:rPr lang="en-US"/>
              <a:t>Otas sapid et acienis simenimo omnis elentur, sequis doloribus</a:t>
            </a:r>
          </a:p>
        </p:txBody>
      </p:sp>
      <p:sp>
        <p:nvSpPr>
          <p:cNvPr id="10" name="Text Placeholder 9"/>
          <p:cNvSpPr>
            <a:spLocks noGrp="1"/>
          </p:cNvSpPr>
          <p:nvPr>
            <p:ph type="body" sz="quarter" idx="15" hasCustomPrompt="1"/>
          </p:nvPr>
        </p:nvSpPr>
        <p:spPr>
          <a:xfrm>
            <a:off x="5999163" y="1195138"/>
            <a:ext cx="5799137" cy="5077076"/>
          </a:xfrm>
          <a:prstGeom prst="rect">
            <a:avLst/>
          </a:prstGeom>
        </p:spPr>
        <p:txBody>
          <a:bodyPr/>
          <a:lstStyle>
            <a:lvl1pPr marL="0">
              <a:buNone/>
              <a:defRPr sz="1200">
                <a:solidFill>
                  <a:schemeClr val="accent2">
                    <a:lumMod val="75000"/>
                  </a:schemeClr>
                </a:solidFill>
                <a:latin typeface="Roboto Light" pitchFamily="2" charset="0"/>
                <a:ea typeface="Roboto Light" pitchFamily="2" charset="0"/>
                <a:cs typeface="Arial" pitchFamily="34" charset="0"/>
              </a:defRPr>
            </a:lvl1pPr>
            <a:lvl2pPr marL="0">
              <a:buNone/>
              <a:defRPr sz="1200">
                <a:solidFill>
                  <a:schemeClr val="tx1"/>
                </a:solidFill>
                <a:latin typeface="Lato" pitchFamily="34" charset="0"/>
              </a:defRPr>
            </a:lvl2pPr>
            <a:lvl3pPr marL="0">
              <a:buNone/>
              <a:defRPr sz="1200">
                <a:solidFill>
                  <a:schemeClr val="tx1"/>
                </a:solidFill>
                <a:latin typeface="Lato" pitchFamily="34" charset="0"/>
              </a:defRPr>
            </a:lvl3pPr>
            <a:lvl4pPr marL="0">
              <a:buNone/>
              <a:defRPr sz="1200">
                <a:solidFill>
                  <a:schemeClr val="tx1"/>
                </a:solidFill>
                <a:latin typeface="Lato" pitchFamily="34" charset="0"/>
              </a:defRPr>
            </a:lvl4pPr>
            <a:lvl5pPr marL="0">
              <a:buNone/>
              <a:defRPr sz="1200">
                <a:solidFill>
                  <a:schemeClr val="tx1"/>
                </a:solidFill>
                <a:latin typeface="Lato" pitchFamily="34" charset="0"/>
              </a:defRPr>
            </a:lvl5pPr>
          </a:lstStyle>
          <a:p>
            <a:pPr lvl="0"/>
            <a:r>
              <a:rPr lang="en-US"/>
              <a:t>Lorem ipsum dolor sit amet, consectetur adipiscing elit. Nulla sed magna convallis, elementum metus vel, suscipit odio. Fusce ac nulla ut purus ultricies molestie a a dui. Nullam convallis massa eget quam vehicula.</a:t>
            </a:r>
          </a:p>
          <a:p>
            <a:pPr lvl="0"/>
            <a:endParaRPr lang="en-US"/>
          </a:p>
          <a:p>
            <a:pPr lvl="0"/>
            <a:r>
              <a:rPr lang="en-US"/>
              <a:t>Lorem ipsum dolor sit amet, consectetur adipiscing elit. Nulla sed magna convallis, elementum metus vel, suscipit odio. Fusce ac nulla ut purus ultricies molestie a a dui. Nullam convallis massa eget quam vehicula, eu tincidunt quam sagittis. Aenean bibendum malesuada tristique. Vivamus nunc enim, consectetur id nibh ac, suscipit adipiscing leo. Arumqui delendi gnihillor restenit esciliti dolupta tinciliae parchil intem eum rere et estionsequam as alique vel imendae pre, optatem et quate volo delit quam, venda enis elibusdae derum etur?</a:t>
            </a:r>
          </a:p>
          <a:p>
            <a:pPr lvl="0"/>
            <a:endParaRPr lang="en-US"/>
          </a:p>
          <a:p>
            <a:pPr lvl="0"/>
            <a:r>
              <a:rPr lang="en-US"/>
              <a:t>Occaepelic te sant, optatatistio beatiur, con parum eos re con cum quatur molore, aut et accabor rovitius nus etusandam quatia aut eture quia corporrore sunto omnihic te reseque occuptame porrovi tatium labore nonet quo officia ssuntur?</a:t>
            </a:r>
          </a:p>
          <a:p>
            <a:pPr lvl="0"/>
            <a:r>
              <a:rPr lang="en-US"/>
              <a:t>Otas sapid et acienis simenimo omnis elentur, sequis doloribus </a:t>
            </a:r>
          </a:p>
        </p:txBody>
      </p:sp>
      <p:pic>
        <p:nvPicPr>
          <p:cNvPr id="9" name="Picture 8" descr="elements_prezentare_ascendis_fb18-0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10800" y="313660"/>
            <a:ext cx="1588168" cy="425598"/>
          </a:xfrm>
          <a:prstGeom prst="rect">
            <a:avLst/>
          </a:prstGeom>
        </p:spPr>
      </p:pic>
      <p:cxnSp>
        <p:nvCxnSpPr>
          <p:cNvPr id="12" name="Straight Connector 11"/>
          <p:cNvCxnSpPr/>
          <p:nvPr userDrawn="1"/>
        </p:nvCxnSpPr>
        <p:spPr>
          <a:xfrm flipH="1">
            <a:off x="505326" y="1026694"/>
            <a:ext cx="1133374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052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_COLUMNS_PAGE_INVERTE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5327" y="253500"/>
            <a:ext cx="9553073" cy="508500"/>
          </a:xfrm>
          <a:prstGeom prst="rect">
            <a:avLst/>
          </a:prstGeom>
        </p:spPr>
        <p:txBody>
          <a:bodyPr lIns="0" tIns="0" rIns="0" bIns="0"/>
          <a:lstStyle>
            <a:lvl1pPr algn="l">
              <a:defRPr sz="2800">
                <a:solidFill>
                  <a:schemeClr val="accent3"/>
                </a:solidFill>
                <a:latin typeface="Roboto Medium" pitchFamily="2" charset="0"/>
                <a:ea typeface="Roboto Medium" pitchFamily="2" charset="0"/>
                <a:cs typeface="Arial" pitchFamily="34" charset="0"/>
              </a:defRPr>
            </a:lvl1pPr>
          </a:lstStyle>
          <a:p>
            <a:r>
              <a:rPr lang="en-US"/>
              <a:t>Two Column Text Sample</a:t>
            </a:r>
          </a:p>
        </p:txBody>
      </p:sp>
      <p:sp>
        <p:nvSpPr>
          <p:cNvPr id="6" name="Slide Number Placeholder 5"/>
          <p:cNvSpPr>
            <a:spLocks noGrp="1"/>
          </p:cNvSpPr>
          <p:nvPr>
            <p:ph type="sldNum" sz="quarter" idx="12"/>
          </p:nvPr>
        </p:nvSpPr>
        <p:spPr>
          <a:xfrm>
            <a:off x="11317707" y="6484687"/>
            <a:ext cx="513346" cy="244976"/>
          </a:xfrm>
          <a:prstGeom prst="rect">
            <a:avLst/>
          </a:prstGeom>
        </p:spPr>
        <p:txBody>
          <a:bodyPr lIns="0" tIns="0" rIns="0" bIns="0"/>
          <a:lstStyle>
            <a:lvl1pPr algn="r">
              <a:defRPr sz="1000">
                <a:solidFill>
                  <a:schemeClr val="accent3"/>
                </a:solidFill>
                <a:latin typeface="Roboto Light" pitchFamily="2" charset="0"/>
                <a:ea typeface="Roboto Light" pitchFamily="2" charset="0"/>
                <a:cs typeface="Arial" pitchFamily="34" charset="0"/>
              </a:defRPr>
            </a:lvl1pPr>
          </a:lstStyle>
          <a:p>
            <a:fld id="{55884ABE-2369-4F38-81DF-23537DDAF258}" type="slidenum">
              <a:rPr lang="en-US" smtClean="0"/>
              <a:pPr/>
              <a:t>‹#›</a:t>
            </a:fld>
            <a:endParaRPr lang="en-US"/>
          </a:p>
        </p:txBody>
      </p:sp>
      <p:sp>
        <p:nvSpPr>
          <p:cNvPr id="8" name="Text Placeholder 7"/>
          <p:cNvSpPr>
            <a:spLocks noGrp="1"/>
          </p:cNvSpPr>
          <p:nvPr>
            <p:ph type="body" sz="quarter" idx="13" hasCustomPrompt="1"/>
          </p:nvPr>
        </p:nvSpPr>
        <p:spPr>
          <a:xfrm>
            <a:off x="504909" y="769604"/>
            <a:ext cx="9560367" cy="257282"/>
          </a:xfrm>
          <a:prstGeom prst="rect">
            <a:avLst/>
          </a:prstGeom>
        </p:spPr>
        <p:txBody>
          <a:bodyPr lIns="0" tIns="0" rIns="0" bIns="0"/>
          <a:lstStyle>
            <a:lvl1pPr>
              <a:buNone/>
              <a:defRPr sz="1600">
                <a:solidFill>
                  <a:schemeClr val="accent3"/>
                </a:solidFill>
                <a:latin typeface="Roboto Light" pitchFamily="2" charset="0"/>
                <a:ea typeface="Roboto Light" pitchFamily="2" charset="0"/>
                <a:cs typeface="Arial" pitchFamily="34" charset="0"/>
              </a:defRPr>
            </a:lvl1pPr>
            <a:lvl2pPr>
              <a:buFont typeface="Arial" pitchFamily="34" charset="0"/>
              <a:buNone/>
              <a:defRPr sz="1100">
                <a:solidFill>
                  <a:srgbClr val="00539F"/>
                </a:solidFill>
                <a:latin typeface="Lato Light" pitchFamily="34" charset="0"/>
              </a:defRPr>
            </a:lvl2pPr>
            <a:lvl3pPr>
              <a:buFont typeface="Arial" pitchFamily="34" charset="0"/>
              <a:buNone/>
              <a:defRPr sz="1100">
                <a:solidFill>
                  <a:srgbClr val="00539F"/>
                </a:solidFill>
                <a:latin typeface="Lato Light" pitchFamily="34" charset="0"/>
              </a:defRPr>
            </a:lvl3pPr>
            <a:lvl4pPr>
              <a:buFont typeface="Arial" pitchFamily="34" charset="0"/>
              <a:buNone/>
              <a:defRPr sz="1100">
                <a:solidFill>
                  <a:srgbClr val="00539F"/>
                </a:solidFill>
                <a:latin typeface="Lato Light" pitchFamily="34" charset="0"/>
              </a:defRPr>
            </a:lvl4pPr>
            <a:lvl5pPr>
              <a:buNone/>
              <a:defRPr sz="1100">
                <a:solidFill>
                  <a:srgbClr val="00539F"/>
                </a:solidFill>
              </a:defRPr>
            </a:lvl5pPr>
          </a:lstStyle>
          <a:p>
            <a:pPr lvl="0"/>
            <a:r>
              <a:rPr lang="en-US"/>
              <a:t>Chapter Name</a:t>
            </a:r>
          </a:p>
        </p:txBody>
      </p:sp>
      <p:sp>
        <p:nvSpPr>
          <p:cNvPr id="11" name="Text Placeholder 10"/>
          <p:cNvSpPr>
            <a:spLocks noGrp="1"/>
          </p:cNvSpPr>
          <p:nvPr>
            <p:ph type="body" sz="quarter" idx="14" hasCustomPrompt="1"/>
          </p:nvPr>
        </p:nvSpPr>
        <p:spPr>
          <a:xfrm>
            <a:off x="504825" y="1211932"/>
            <a:ext cx="5238249" cy="4827587"/>
          </a:xfrm>
          <a:prstGeom prst="rect">
            <a:avLst/>
          </a:prstGeom>
        </p:spPr>
        <p:txBody>
          <a:bodyPr/>
          <a:lstStyle>
            <a:lvl1pPr marL="0" indent="0">
              <a:spcBef>
                <a:spcPts val="0"/>
              </a:spcBef>
              <a:buNone/>
              <a:defRPr sz="1200">
                <a:solidFill>
                  <a:schemeClr val="accent3"/>
                </a:solidFill>
                <a:latin typeface="Roboto Light" pitchFamily="2" charset="0"/>
                <a:ea typeface="Roboto Light" pitchFamily="2" charset="0"/>
                <a:cs typeface="Arial" pitchFamily="34" charset="0"/>
              </a:defRPr>
            </a:lvl1pPr>
            <a:lvl2pPr>
              <a:buFont typeface="Courier New" pitchFamily="49" charset="0"/>
              <a:buChar char="o"/>
              <a:defRPr sz="1400">
                <a:solidFill>
                  <a:schemeClr val="tx1"/>
                </a:solidFill>
                <a:latin typeface="Lato" pitchFamily="34" charset="0"/>
              </a:defRPr>
            </a:lvl2pPr>
            <a:lvl3pPr>
              <a:buNone/>
              <a:defRPr sz="1400">
                <a:solidFill>
                  <a:schemeClr val="tx1"/>
                </a:solidFill>
                <a:latin typeface="Lato" pitchFamily="34" charset="0"/>
              </a:defRPr>
            </a:lvl3pPr>
            <a:lvl4pPr>
              <a:buNone/>
              <a:defRPr sz="1400">
                <a:solidFill>
                  <a:schemeClr val="tx1"/>
                </a:solidFill>
                <a:latin typeface="Lato" pitchFamily="34" charset="0"/>
              </a:defRPr>
            </a:lvl4pPr>
            <a:lvl5pPr>
              <a:buNone/>
              <a:defRPr sz="1400">
                <a:solidFill>
                  <a:schemeClr val="tx1"/>
                </a:solidFill>
                <a:latin typeface="Lato" pitchFamily="34" charset="0"/>
              </a:defRPr>
            </a:lvl5pPr>
          </a:lstStyle>
          <a:p>
            <a:pPr lvl="0"/>
            <a:r>
              <a:rPr lang="en-US"/>
              <a:t>Lorem ipsum dolor sit amet, consectetur adipiscing elit. Nulla sed magna convallis, elementum metus vel, suscipit odio. Fusce ac nulla ut purus ultricies molestie a a dui. Nullam convallis massa eget quam vehicula.</a:t>
            </a:r>
          </a:p>
          <a:p>
            <a:pPr lvl="0"/>
            <a:endParaRPr lang="en-US"/>
          </a:p>
          <a:p>
            <a:pPr lvl="0"/>
            <a:r>
              <a:rPr lang="en-US"/>
              <a:t>Lorem ipsum dolor sit amet, consectetur adipiscing elit. Nulla sed magna convallis, elementum metus vel, suscipit odio. Fusce ac nulla ut purus ultricies molestie a a dui. Nullam convallis massa eget quam vehicula, eu tincidunt quam sagittis. Aenean bibendum malesuada tristique. Vivamus nunc enim, consectetur id nibh ac, suscipit adipiscing leo. Arumqui delendi gnihillor restenit esciliti dolupta tinciliae parchil intem eum rere et estionsequam as alique vel imendae pre, optatem et quate volo delit quam, venda enis elibusdae derum etur?</a:t>
            </a:r>
          </a:p>
          <a:p>
            <a:pPr lvl="0"/>
            <a:endParaRPr lang="en-US"/>
          </a:p>
          <a:p>
            <a:pPr lvl="0"/>
            <a:r>
              <a:rPr lang="en-US"/>
              <a:t>Occaepelic te sant, optatatistio beatiur, con parum eos re con cum quatur molore, aut et accabor rovitius nus etusandam quatia aut eture quia corporrore sunto omnihic te reseque occuptame porrovi tatium labore nonet quo officia ssuntur?</a:t>
            </a:r>
          </a:p>
          <a:p>
            <a:pPr lvl="0"/>
            <a:r>
              <a:rPr lang="en-US"/>
              <a:t>Otas sapid et acienis simenimo omnis elentur, sequis doloribus</a:t>
            </a:r>
          </a:p>
        </p:txBody>
      </p:sp>
      <p:sp>
        <p:nvSpPr>
          <p:cNvPr id="10" name="Text Placeholder 9"/>
          <p:cNvSpPr>
            <a:spLocks noGrp="1"/>
          </p:cNvSpPr>
          <p:nvPr>
            <p:ph type="body" sz="quarter" idx="15" hasCustomPrompt="1"/>
          </p:nvPr>
        </p:nvSpPr>
        <p:spPr>
          <a:xfrm>
            <a:off x="5999163" y="1202407"/>
            <a:ext cx="5799137" cy="4829175"/>
          </a:xfrm>
          <a:prstGeom prst="rect">
            <a:avLst/>
          </a:prstGeom>
        </p:spPr>
        <p:txBody>
          <a:bodyPr/>
          <a:lstStyle>
            <a:lvl1pPr marL="0">
              <a:buNone/>
              <a:defRPr sz="1200">
                <a:solidFill>
                  <a:schemeClr val="accent3"/>
                </a:solidFill>
                <a:latin typeface="Roboto Light" pitchFamily="2" charset="0"/>
                <a:ea typeface="Roboto Light" pitchFamily="2" charset="0"/>
                <a:cs typeface="Arial" pitchFamily="34" charset="0"/>
              </a:defRPr>
            </a:lvl1pPr>
            <a:lvl2pPr marL="0">
              <a:buNone/>
              <a:defRPr sz="1200">
                <a:solidFill>
                  <a:schemeClr val="tx1"/>
                </a:solidFill>
                <a:latin typeface="Lato" pitchFamily="34" charset="0"/>
              </a:defRPr>
            </a:lvl2pPr>
            <a:lvl3pPr marL="0">
              <a:buNone/>
              <a:defRPr sz="1200">
                <a:solidFill>
                  <a:schemeClr val="tx1"/>
                </a:solidFill>
                <a:latin typeface="Lato" pitchFamily="34" charset="0"/>
              </a:defRPr>
            </a:lvl3pPr>
            <a:lvl4pPr marL="0">
              <a:buNone/>
              <a:defRPr sz="1200">
                <a:solidFill>
                  <a:schemeClr val="tx1"/>
                </a:solidFill>
                <a:latin typeface="Lato" pitchFamily="34" charset="0"/>
              </a:defRPr>
            </a:lvl4pPr>
            <a:lvl5pPr marL="0">
              <a:buNone/>
              <a:defRPr sz="1200">
                <a:solidFill>
                  <a:schemeClr val="tx1"/>
                </a:solidFill>
                <a:latin typeface="Lato" pitchFamily="34" charset="0"/>
              </a:defRPr>
            </a:lvl5pPr>
          </a:lstStyle>
          <a:p>
            <a:pPr lvl="0"/>
            <a:r>
              <a:rPr lang="en-US"/>
              <a:t>Lorem ipsum dolor sit amet, consectetur adipiscing elit. Nulla sed magna convallis, elementum metus vel, suscipit odio. Fusce ac nulla ut purus ultricies molestie a a dui. Nullam convallis massa eget quam vehicula.</a:t>
            </a:r>
          </a:p>
          <a:p>
            <a:pPr lvl="0"/>
            <a:endParaRPr lang="en-US"/>
          </a:p>
          <a:p>
            <a:pPr lvl="0"/>
            <a:r>
              <a:rPr lang="en-US"/>
              <a:t>Lorem ipsum dolor sit amet, consectetur adipiscing elit. Nulla sed magna convallis, elementum metus vel, suscipit odio. Fusce ac nulla ut purus ultricies molestie a a dui. Nullam convallis massa eget quam vehicula, eu tincidunt quam sagittis. Aenean bibendum malesuada tristique. Vivamus nunc enim, consectetur id nibh ac, suscipit adipiscing leo. Arumqui delendi gnihillor restenit esciliti dolupta tinciliae parchil intem eum rere et estionsequam as alique vel imendae pre, optatem et quate volo delit quam, venda enis elibusdae derum etur?</a:t>
            </a:r>
          </a:p>
          <a:p>
            <a:pPr lvl="0"/>
            <a:endParaRPr lang="en-US"/>
          </a:p>
          <a:p>
            <a:pPr lvl="0"/>
            <a:r>
              <a:rPr lang="en-US"/>
              <a:t>Occaepelic te sant, optatatistio beatiur, con parum eos re con cum quatur molore, aut et accabor rovitius nus etusandam quatia aut eture quia corporrore sunto omnihic te reseque occuptame porrovi tatium labore nonet quo officia ssuntur?</a:t>
            </a:r>
          </a:p>
          <a:p>
            <a:pPr lvl="0"/>
            <a:r>
              <a:rPr lang="en-US"/>
              <a:t>Otas sapid et acienis simenimo omnis elentur, sequis doloribus </a:t>
            </a:r>
          </a:p>
        </p:txBody>
      </p:sp>
      <p:pic>
        <p:nvPicPr>
          <p:cNvPr id="9" name="Picture 8" descr="elements_prezentare_ascendis_fb18-0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10800" y="313661"/>
            <a:ext cx="1588168" cy="425598"/>
          </a:xfrm>
          <a:prstGeom prst="rect">
            <a:avLst/>
          </a:prstGeom>
        </p:spPr>
      </p:pic>
      <p:cxnSp>
        <p:nvCxnSpPr>
          <p:cNvPr id="12" name="Straight Connector 11"/>
          <p:cNvCxnSpPr/>
          <p:nvPr userDrawn="1"/>
        </p:nvCxnSpPr>
        <p:spPr>
          <a:xfrm flipH="1">
            <a:off x="513347" y="1034715"/>
            <a:ext cx="1133374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836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_COLUMNS_P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7306" y="261521"/>
            <a:ext cx="9488905" cy="508500"/>
          </a:xfrm>
          <a:prstGeom prst="rect">
            <a:avLst/>
          </a:prstGeom>
        </p:spPr>
        <p:txBody>
          <a:bodyPr lIns="0" tIns="0" rIns="0" bIns="0"/>
          <a:lstStyle>
            <a:lvl1pPr algn="l">
              <a:defRPr sz="2800" baseline="0">
                <a:solidFill>
                  <a:schemeClr val="accent2">
                    <a:lumMod val="75000"/>
                  </a:schemeClr>
                </a:solidFill>
                <a:latin typeface="Roboto Medium" pitchFamily="2" charset="0"/>
                <a:ea typeface="Roboto Medium" pitchFamily="2" charset="0"/>
                <a:cs typeface="Arial" pitchFamily="34" charset="0"/>
              </a:defRPr>
            </a:lvl1pPr>
          </a:lstStyle>
          <a:p>
            <a:r>
              <a:rPr lang="en-US"/>
              <a:t>Three Column Text Sample</a:t>
            </a:r>
          </a:p>
        </p:txBody>
      </p:sp>
      <p:sp>
        <p:nvSpPr>
          <p:cNvPr id="6" name="Slide Number Placeholder 5"/>
          <p:cNvSpPr>
            <a:spLocks noGrp="1"/>
          </p:cNvSpPr>
          <p:nvPr>
            <p:ph type="sldNum" sz="quarter" idx="12"/>
          </p:nvPr>
        </p:nvSpPr>
        <p:spPr>
          <a:xfrm>
            <a:off x="11317707" y="6484687"/>
            <a:ext cx="513346" cy="244976"/>
          </a:xfrm>
          <a:prstGeom prst="rect">
            <a:avLst/>
          </a:prstGeom>
        </p:spPr>
        <p:txBody>
          <a:bodyPr lIns="0" tIns="0" rIns="0" bIns="0"/>
          <a:lstStyle>
            <a:lvl1pPr algn="r">
              <a:defRPr sz="1000">
                <a:solidFill>
                  <a:schemeClr val="accent2"/>
                </a:solidFill>
                <a:latin typeface="Roboto Light" pitchFamily="2" charset="0"/>
                <a:ea typeface="Roboto Light" pitchFamily="2" charset="0"/>
                <a:cs typeface="Arial" pitchFamily="34" charset="0"/>
              </a:defRPr>
            </a:lvl1pPr>
          </a:lstStyle>
          <a:p>
            <a:fld id="{55884ABE-2369-4F38-81DF-23537DDAF258}" type="slidenum">
              <a:rPr lang="en-US" smtClean="0"/>
              <a:pPr/>
              <a:t>‹#›</a:t>
            </a:fld>
            <a:endParaRPr lang="en-US"/>
          </a:p>
        </p:txBody>
      </p:sp>
      <p:sp>
        <p:nvSpPr>
          <p:cNvPr id="8" name="Text Placeholder 7"/>
          <p:cNvSpPr>
            <a:spLocks noGrp="1"/>
          </p:cNvSpPr>
          <p:nvPr>
            <p:ph type="body" sz="quarter" idx="13" hasCustomPrompt="1"/>
          </p:nvPr>
        </p:nvSpPr>
        <p:spPr>
          <a:xfrm>
            <a:off x="496889" y="769604"/>
            <a:ext cx="9496150" cy="257282"/>
          </a:xfrm>
          <a:prstGeom prst="rect">
            <a:avLst/>
          </a:prstGeom>
        </p:spPr>
        <p:txBody>
          <a:bodyPr lIns="0" tIns="0" rIns="0" bIns="0"/>
          <a:lstStyle>
            <a:lvl1pPr>
              <a:buNone/>
              <a:defRPr sz="1600">
                <a:solidFill>
                  <a:schemeClr val="accent2">
                    <a:lumMod val="75000"/>
                  </a:schemeClr>
                </a:solidFill>
                <a:latin typeface="Roboto Light" pitchFamily="2" charset="0"/>
                <a:ea typeface="Roboto Light" pitchFamily="2" charset="0"/>
                <a:cs typeface="Arial" pitchFamily="34" charset="0"/>
              </a:defRPr>
            </a:lvl1pPr>
            <a:lvl2pPr>
              <a:buFont typeface="Arial" pitchFamily="34" charset="0"/>
              <a:buNone/>
              <a:defRPr sz="1100">
                <a:solidFill>
                  <a:srgbClr val="00539F"/>
                </a:solidFill>
                <a:latin typeface="Lato Light" pitchFamily="34" charset="0"/>
              </a:defRPr>
            </a:lvl2pPr>
            <a:lvl3pPr>
              <a:buFont typeface="Arial" pitchFamily="34" charset="0"/>
              <a:buNone/>
              <a:defRPr sz="1100">
                <a:solidFill>
                  <a:srgbClr val="00539F"/>
                </a:solidFill>
                <a:latin typeface="Lato Light" pitchFamily="34" charset="0"/>
              </a:defRPr>
            </a:lvl3pPr>
            <a:lvl4pPr>
              <a:buFont typeface="Arial" pitchFamily="34" charset="0"/>
              <a:buNone/>
              <a:defRPr sz="1100">
                <a:solidFill>
                  <a:srgbClr val="00539F"/>
                </a:solidFill>
                <a:latin typeface="Lato Light" pitchFamily="34" charset="0"/>
              </a:defRPr>
            </a:lvl4pPr>
            <a:lvl5pPr>
              <a:buNone/>
              <a:defRPr sz="1100">
                <a:solidFill>
                  <a:srgbClr val="00539F"/>
                </a:solidFill>
              </a:defRPr>
            </a:lvl5pPr>
          </a:lstStyle>
          <a:p>
            <a:pPr lvl="0"/>
            <a:r>
              <a:rPr lang="en-US"/>
              <a:t>Chapter Name</a:t>
            </a:r>
          </a:p>
        </p:txBody>
      </p:sp>
      <p:sp>
        <p:nvSpPr>
          <p:cNvPr id="11" name="Text Placeholder 10"/>
          <p:cNvSpPr>
            <a:spLocks noGrp="1"/>
          </p:cNvSpPr>
          <p:nvPr>
            <p:ph type="body" sz="quarter" idx="14" hasCustomPrompt="1"/>
          </p:nvPr>
        </p:nvSpPr>
        <p:spPr>
          <a:xfrm>
            <a:off x="504825" y="1204745"/>
            <a:ext cx="3559175" cy="5075406"/>
          </a:xfrm>
          <a:prstGeom prst="rect">
            <a:avLst/>
          </a:prstGeom>
        </p:spPr>
        <p:txBody>
          <a:bodyPr/>
          <a:lstStyle>
            <a:lvl1pPr marL="0" indent="0">
              <a:spcBef>
                <a:spcPts val="0"/>
              </a:spcBef>
              <a:buNone/>
              <a:defRPr sz="1200">
                <a:solidFill>
                  <a:schemeClr val="accent2">
                    <a:lumMod val="75000"/>
                  </a:schemeClr>
                </a:solidFill>
                <a:latin typeface="Roboto Light" pitchFamily="2" charset="0"/>
                <a:ea typeface="Roboto Light" pitchFamily="2" charset="0"/>
                <a:cs typeface="Arial" pitchFamily="34" charset="0"/>
              </a:defRPr>
            </a:lvl1pPr>
            <a:lvl2pPr>
              <a:buFont typeface="Courier New" pitchFamily="49" charset="0"/>
              <a:buChar char="o"/>
              <a:defRPr sz="1400">
                <a:solidFill>
                  <a:schemeClr val="tx1"/>
                </a:solidFill>
                <a:latin typeface="Lato" pitchFamily="34" charset="0"/>
              </a:defRPr>
            </a:lvl2pPr>
            <a:lvl3pPr>
              <a:buNone/>
              <a:defRPr sz="1400">
                <a:solidFill>
                  <a:schemeClr val="tx1"/>
                </a:solidFill>
                <a:latin typeface="Lato" pitchFamily="34" charset="0"/>
              </a:defRPr>
            </a:lvl3pPr>
            <a:lvl4pPr>
              <a:buNone/>
              <a:defRPr sz="1400">
                <a:solidFill>
                  <a:schemeClr val="tx1"/>
                </a:solidFill>
                <a:latin typeface="Lato" pitchFamily="34" charset="0"/>
              </a:defRPr>
            </a:lvl4pPr>
            <a:lvl5pPr>
              <a:buNone/>
              <a:defRPr sz="1400">
                <a:solidFill>
                  <a:schemeClr val="tx1"/>
                </a:solidFill>
                <a:latin typeface="Lato" pitchFamily="34" charset="0"/>
              </a:defRPr>
            </a:lvl5pPr>
          </a:lstStyle>
          <a:p>
            <a:pPr lvl="0"/>
            <a:r>
              <a:rPr lang="en-US"/>
              <a:t>Lorem ipsum dolor sit amet, consectetur adipiscing elit. Nulla sed magna convallis, elementum metus vel, suscipit odio. Fusce ac nulla ut purus ultricies molestie a a dui. Nullam convallis massa eget quam vehicula.</a:t>
            </a:r>
          </a:p>
          <a:p>
            <a:pPr lvl="0"/>
            <a:endParaRPr lang="en-US"/>
          </a:p>
          <a:p>
            <a:pPr lvl="0"/>
            <a:r>
              <a:rPr lang="en-US"/>
              <a:t>Lorem ipsum dolor sit amet, consectetur adipiscing elit. Nulla sed magna convallis, elementum metus vel, suscipit odio. Fusce ac nulla ut purus ultricies molestie a a dui. Nullam convallis massa eget quam vehicula, eu tincidunt quam sagittis. Aenean bibendum malesuada tristique. Vivamus nunc enim, consectetur id nibh ac, suscipit adipiscing leo. Arumqui delendi gnihillor restenit esciliti dolupta tinciliae parchil intem eum rere et estionsequam as alique vel imendae pre, optatem et quate volo delit quam, venda enis elibusdae derum etur?</a:t>
            </a:r>
          </a:p>
          <a:p>
            <a:pPr lvl="0"/>
            <a:endParaRPr lang="en-US"/>
          </a:p>
          <a:p>
            <a:pPr lvl="0"/>
            <a:r>
              <a:rPr lang="en-US"/>
              <a:t>Occaepelic te sant, optatatistio beatiur, con parum eos re con cum quatur molore, aut et accabor rovitius nus etusandam quatia aut eture quia corporrore sunto omnihic te reseque occuptame porrovi tatium labore nonet quo officia ssuntur?</a:t>
            </a:r>
          </a:p>
          <a:p>
            <a:pPr lvl="0"/>
            <a:r>
              <a:rPr lang="en-US"/>
              <a:t>Otas sapid et acienis simenimo omnis elentur, sequis doloribus</a:t>
            </a:r>
          </a:p>
        </p:txBody>
      </p:sp>
      <p:pic>
        <p:nvPicPr>
          <p:cNvPr id="9" name="Picture 8" descr="elements_prezentare_ascendis_fb18-0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10800" y="313660"/>
            <a:ext cx="1588168" cy="425598"/>
          </a:xfrm>
          <a:prstGeom prst="rect">
            <a:avLst/>
          </a:prstGeom>
        </p:spPr>
      </p:pic>
      <p:cxnSp>
        <p:nvCxnSpPr>
          <p:cNvPr id="12" name="Straight Connector 11"/>
          <p:cNvCxnSpPr/>
          <p:nvPr userDrawn="1"/>
        </p:nvCxnSpPr>
        <p:spPr>
          <a:xfrm flipH="1">
            <a:off x="505326" y="1026694"/>
            <a:ext cx="11333748"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 Placeholder 10"/>
          <p:cNvSpPr>
            <a:spLocks noGrp="1"/>
          </p:cNvSpPr>
          <p:nvPr>
            <p:ph type="body" sz="quarter" idx="15" hasCustomPrompt="1"/>
          </p:nvPr>
        </p:nvSpPr>
        <p:spPr>
          <a:xfrm>
            <a:off x="4403725" y="1217445"/>
            <a:ext cx="3559175" cy="5075406"/>
          </a:xfrm>
          <a:prstGeom prst="rect">
            <a:avLst/>
          </a:prstGeom>
        </p:spPr>
        <p:txBody>
          <a:bodyPr/>
          <a:lstStyle>
            <a:lvl1pPr marL="0" indent="0">
              <a:spcBef>
                <a:spcPts val="0"/>
              </a:spcBef>
              <a:buNone/>
              <a:defRPr sz="1200">
                <a:solidFill>
                  <a:schemeClr val="accent2">
                    <a:lumMod val="75000"/>
                  </a:schemeClr>
                </a:solidFill>
                <a:latin typeface="Roboto Light" pitchFamily="2" charset="0"/>
                <a:ea typeface="Roboto Light" pitchFamily="2" charset="0"/>
                <a:cs typeface="Arial" pitchFamily="34" charset="0"/>
              </a:defRPr>
            </a:lvl1pPr>
            <a:lvl2pPr>
              <a:buFont typeface="Courier New" pitchFamily="49" charset="0"/>
              <a:buChar char="o"/>
              <a:defRPr sz="1400">
                <a:solidFill>
                  <a:schemeClr val="tx1"/>
                </a:solidFill>
                <a:latin typeface="Lato" pitchFamily="34" charset="0"/>
              </a:defRPr>
            </a:lvl2pPr>
            <a:lvl3pPr>
              <a:buNone/>
              <a:defRPr sz="1400">
                <a:solidFill>
                  <a:schemeClr val="tx1"/>
                </a:solidFill>
                <a:latin typeface="Lato" pitchFamily="34" charset="0"/>
              </a:defRPr>
            </a:lvl3pPr>
            <a:lvl4pPr>
              <a:buNone/>
              <a:defRPr sz="1400">
                <a:solidFill>
                  <a:schemeClr val="tx1"/>
                </a:solidFill>
                <a:latin typeface="Lato" pitchFamily="34" charset="0"/>
              </a:defRPr>
            </a:lvl4pPr>
            <a:lvl5pPr>
              <a:buNone/>
              <a:defRPr sz="1400">
                <a:solidFill>
                  <a:schemeClr val="tx1"/>
                </a:solidFill>
                <a:latin typeface="Lato" pitchFamily="34" charset="0"/>
              </a:defRPr>
            </a:lvl5pPr>
          </a:lstStyle>
          <a:p>
            <a:pPr lvl="0"/>
            <a:r>
              <a:rPr lang="en-US"/>
              <a:t>Lorem ipsum dolor sit amet, consectetur adipiscing elit. Nulla sed magna convallis, elementum metus vel, suscipit odio. Fusce ac nulla ut purus ultricies molestie a a dui. Nullam convallis massa eget quam vehicula.</a:t>
            </a:r>
          </a:p>
          <a:p>
            <a:pPr lvl="0"/>
            <a:endParaRPr lang="en-US"/>
          </a:p>
          <a:p>
            <a:pPr lvl="0"/>
            <a:r>
              <a:rPr lang="en-US"/>
              <a:t>Lorem ipsum dolor sit amet, consectetur adipiscing elit. Nulla sed magna convallis, elementum metus vel, suscipit odio. Fusce ac nulla ut purus ultricies molestie a a dui. Nullam convallis massa eget quam vehicula, eu tincidunt quam sagittis. Aenean bibendum malesuada tristique. Vivamus nunc enim, consectetur id nibh ac, suscipit adipiscing leo. Arumqui delendi gnihillor restenit esciliti dolupta tinciliae parchil intem eum rere et estionsequam as alique vel imendae pre, optatem et quate volo delit quam, venda enis elibusdae derum etur?</a:t>
            </a:r>
          </a:p>
          <a:p>
            <a:pPr lvl="0"/>
            <a:endParaRPr lang="en-US"/>
          </a:p>
          <a:p>
            <a:pPr lvl="0"/>
            <a:r>
              <a:rPr lang="en-US"/>
              <a:t>Occaepelic te sant, optatatistio beatiur, con parum eos re con cum quatur molore, aut et accabor rovitius nus etusandam quatia aut eture quia corporrore sunto omnihic te reseque occuptame porrovi tatium labore nonet quo officia ssuntur?</a:t>
            </a:r>
          </a:p>
          <a:p>
            <a:pPr lvl="0"/>
            <a:r>
              <a:rPr lang="en-US"/>
              <a:t>Otas sapid et acienis simenimo omnis elentur, sequis doloribus</a:t>
            </a:r>
          </a:p>
        </p:txBody>
      </p:sp>
      <p:sp>
        <p:nvSpPr>
          <p:cNvPr id="14" name="Text Placeholder 10"/>
          <p:cNvSpPr>
            <a:spLocks noGrp="1"/>
          </p:cNvSpPr>
          <p:nvPr>
            <p:ph type="body" sz="quarter" idx="16" hasCustomPrompt="1"/>
          </p:nvPr>
        </p:nvSpPr>
        <p:spPr>
          <a:xfrm>
            <a:off x="8277225" y="1204745"/>
            <a:ext cx="3559175" cy="5075406"/>
          </a:xfrm>
          <a:prstGeom prst="rect">
            <a:avLst/>
          </a:prstGeom>
        </p:spPr>
        <p:txBody>
          <a:bodyPr/>
          <a:lstStyle>
            <a:lvl1pPr marL="0" indent="0">
              <a:spcBef>
                <a:spcPts val="0"/>
              </a:spcBef>
              <a:buNone/>
              <a:defRPr sz="1200">
                <a:solidFill>
                  <a:schemeClr val="accent2">
                    <a:lumMod val="75000"/>
                  </a:schemeClr>
                </a:solidFill>
                <a:latin typeface="Roboto Light" pitchFamily="2" charset="0"/>
                <a:ea typeface="Roboto Light" pitchFamily="2" charset="0"/>
                <a:cs typeface="Arial" pitchFamily="34" charset="0"/>
              </a:defRPr>
            </a:lvl1pPr>
            <a:lvl2pPr>
              <a:buFont typeface="Courier New" pitchFamily="49" charset="0"/>
              <a:buChar char="o"/>
              <a:defRPr sz="1400">
                <a:solidFill>
                  <a:schemeClr val="tx1"/>
                </a:solidFill>
                <a:latin typeface="Lato" pitchFamily="34" charset="0"/>
              </a:defRPr>
            </a:lvl2pPr>
            <a:lvl3pPr>
              <a:buNone/>
              <a:defRPr sz="1400">
                <a:solidFill>
                  <a:schemeClr val="tx1"/>
                </a:solidFill>
                <a:latin typeface="Lato" pitchFamily="34" charset="0"/>
              </a:defRPr>
            </a:lvl3pPr>
            <a:lvl4pPr>
              <a:buNone/>
              <a:defRPr sz="1400">
                <a:solidFill>
                  <a:schemeClr val="tx1"/>
                </a:solidFill>
                <a:latin typeface="Lato" pitchFamily="34" charset="0"/>
              </a:defRPr>
            </a:lvl4pPr>
            <a:lvl5pPr>
              <a:buNone/>
              <a:defRPr sz="1400">
                <a:solidFill>
                  <a:schemeClr val="tx1"/>
                </a:solidFill>
                <a:latin typeface="Lato" pitchFamily="34" charset="0"/>
              </a:defRPr>
            </a:lvl5pPr>
          </a:lstStyle>
          <a:p>
            <a:pPr lvl="0"/>
            <a:r>
              <a:rPr lang="en-US"/>
              <a:t>Lorem ipsum dolor sit amet, consectetur adipiscing elit. Nulla sed magna convallis, elementum metus vel, suscipit odio. Fusce ac nulla ut purus ultricies molestie a a dui. Nullam convallis massa eget quam vehicula.</a:t>
            </a:r>
          </a:p>
          <a:p>
            <a:pPr lvl="0"/>
            <a:endParaRPr lang="en-US"/>
          </a:p>
          <a:p>
            <a:pPr lvl="0"/>
            <a:r>
              <a:rPr lang="en-US"/>
              <a:t>Lorem ipsum dolor sit amet, consectetur adipiscing elit. Nulla sed magna convallis, elementum metus vel, suscipit odio. Fusce ac nulla ut purus ultricies molestie a a dui. Nullam convallis massa eget quam vehicula, eu tincidunt quam sagittis. Aenean bibendum malesuada tristique. Vivamus nunc enim, consectetur id nibh ac, suscipit adipiscing leo. Arumqui delendi gnihillor restenit esciliti dolupta tinciliae parchil intem eum rere et estionsequam as alique vel imendae pre, optatem et quate volo delit quam, venda enis elibusdae derum etur?</a:t>
            </a:r>
          </a:p>
          <a:p>
            <a:pPr lvl="0"/>
            <a:endParaRPr lang="en-US"/>
          </a:p>
          <a:p>
            <a:pPr lvl="0"/>
            <a:r>
              <a:rPr lang="en-US"/>
              <a:t>Occaepelic te sant, optatatistio beatiur, con parum eos re con cum quatur molore, aut et accabor rovitius nus etusandam quatia aut eture quia corporrore sunto omnihic te reseque occuptame porrovi tatium labore nonet quo officia ssuntur?</a:t>
            </a:r>
          </a:p>
          <a:p>
            <a:pPr lvl="0"/>
            <a:r>
              <a:rPr lang="en-US"/>
              <a:t>Otas sapid et acienis simenimo omnis elentur, sequis doloribus</a:t>
            </a:r>
          </a:p>
        </p:txBody>
      </p:sp>
    </p:spTree>
    <p:extLst>
      <p:ext uri="{BB962C8B-B14F-4D97-AF65-F5344CB8AC3E}">
        <p14:creationId xmlns:p14="http://schemas.microsoft.com/office/powerpoint/2010/main" val="2574357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LAIN_P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7306" y="253501"/>
            <a:ext cx="9504947" cy="508500"/>
          </a:xfrm>
          <a:prstGeom prst="rect">
            <a:avLst/>
          </a:prstGeom>
        </p:spPr>
        <p:txBody>
          <a:bodyPr lIns="0" tIns="0" rIns="0" bIns="0"/>
          <a:lstStyle>
            <a:lvl1pPr algn="l">
              <a:defRPr sz="2800">
                <a:solidFill>
                  <a:schemeClr val="accent3"/>
                </a:solidFill>
                <a:latin typeface="Roboto Medium" pitchFamily="2" charset="0"/>
                <a:ea typeface="Roboto Medium" pitchFamily="2" charset="0"/>
                <a:cs typeface="Arial" pitchFamily="34" charset="0"/>
              </a:defRPr>
            </a:lvl1pPr>
          </a:lstStyle>
          <a:p>
            <a:r>
              <a:rPr lang="en-US"/>
              <a:t>SLIDE NAME</a:t>
            </a:r>
          </a:p>
        </p:txBody>
      </p:sp>
      <p:sp>
        <p:nvSpPr>
          <p:cNvPr id="6" name="Slide Number Placeholder 5"/>
          <p:cNvSpPr>
            <a:spLocks noGrp="1"/>
          </p:cNvSpPr>
          <p:nvPr>
            <p:ph type="sldNum" sz="quarter" idx="12"/>
          </p:nvPr>
        </p:nvSpPr>
        <p:spPr>
          <a:xfrm>
            <a:off x="11317707" y="6484687"/>
            <a:ext cx="513346" cy="244976"/>
          </a:xfrm>
          <a:prstGeom prst="rect">
            <a:avLst/>
          </a:prstGeom>
        </p:spPr>
        <p:txBody>
          <a:bodyPr lIns="0" tIns="0" rIns="0" bIns="0"/>
          <a:lstStyle>
            <a:lvl1pPr algn="r">
              <a:defRPr sz="1000">
                <a:solidFill>
                  <a:schemeClr val="accent3"/>
                </a:solidFill>
                <a:latin typeface="Roboto Light" pitchFamily="2" charset="0"/>
                <a:ea typeface="Roboto Light" pitchFamily="2" charset="0"/>
                <a:cs typeface="Arial" pitchFamily="34" charset="0"/>
              </a:defRPr>
            </a:lvl1pPr>
          </a:lstStyle>
          <a:p>
            <a:fld id="{55884ABE-2369-4F38-81DF-23537DDAF258}" type="slidenum">
              <a:rPr lang="en-US" smtClean="0"/>
              <a:pPr/>
              <a:t>‹#›</a:t>
            </a:fld>
            <a:endParaRPr lang="en-US"/>
          </a:p>
        </p:txBody>
      </p:sp>
      <p:sp>
        <p:nvSpPr>
          <p:cNvPr id="8" name="Text Placeholder 7"/>
          <p:cNvSpPr>
            <a:spLocks noGrp="1"/>
          </p:cNvSpPr>
          <p:nvPr>
            <p:ph type="body" sz="quarter" idx="13" hasCustomPrompt="1"/>
          </p:nvPr>
        </p:nvSpPr>
        <p:spPr>
          <a:xfrm>
            <a:off x="496888" y="769605"/>
            <a:ext cx="9512205" cy="257282"/>
          </a:xfrm>
          <a:prstGeom prst="rect">
            <a:avLst/>
          </a:prstGeom>
        </p:spPr>
        <p:txBody>
          <a:bodyPr lIns="0" tIns="0" rIns="0" bIns="0"/>
          <a:lstStyle>
            <a:lvl1pPr>
              <a:buNone/>
              <a:defRPr sz="1600">
                <a:solidFill>
                  <a:schemeClr val="accent3"/>
                </a:solidFill>
                <a:latin typeface="Roboto Light" pitchFamily="2" charset="0"/>
                <a:ea typeface="Roboto Light" pitchFamily="2" charset="0"/>
                <a:cs typeface="Arial" pitchFamily="34" charset="0"/>
              </a:defRPr>
            </a:lvl1pPr>
            <a:lvl2pPr>
              <a:buFont typeface="Arial" pitchFamily="34" charset="0"/>
              <a:buNone/>
              <a:defRPr sz="1100">
                <a:solidFill>
                  <a:srgbClr val="00539F"/>
                </a:solidFill>
                <a:latin typeface="Lato Light" pitchFamily="34" charset="0"/>
              </a:defRPr>
            </a:lvl2pPr>
            <a:lvl3pPr>
              <a:buFont typeface="Arial" pitchFamily="34" charset="0"/>
              <a:buNone/>
              <a:defRPr sz="1100">
                <a:solidFill>
                  <a:srgbClr val="00539F"/>
                </a:solidFill>
                <a:latin typeface="Lato Light" pitchFamily="34" charset="0"/>
              </a:defRPr>
            </a:lvl3pPr>
            <a:lvl4pPr>
              <a:buFont typeface="Arial" pitchFamily="34" charset="0"/>
              <a:buNone/>
              <a:defRPr sz="1100">
                <a:solidFill>
                  <a:srgbClr val="00539F"/>
                </a:solidFill>
                <a:latin typeface="Lato Light" pitchFamily="34" charset="0"/>
              </a:defRPr>
            </a:lvl4pPr>
            <a:lvl5pPr>
              <a:buNone/>
              <a:defRPr sz="1100">
                <a:solidFill>
                  <a:srgbClr val="00539F"/>
                </a:solidFill>
              </a:defRPr>
            </a:lvl5pPr>
          </a:lstStyle>
          <a:p>
            <a:pPr lvl="0"/>
            <a:r>
              <a:rPr lang="en-US"/>
              <a:t>Chapter Name</a:t>
            </a:r>
          </a:p>
        </p:txBody>
      </p:sp>
      <p:pic>
        <p:nvPicPr>
          <p:cNvPr id="7" name="Picture 6" descr="elements_prezentare_ascendis_fb18-0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10801" y="313662"/>
            <a:ext cx="1588168" cy="425598"/>
          </a:xfrm>
          <a:prstGeom prst="rect">
            <a:avLst/>
          </a:prstGeom>
        </p:spPr>
      </p:pic>
      <p:cxnSp>
        <p:nvCxnSpPr>
          <p:cNvPr id="10" name="Straight Connector 9"/>
          <p:cNvCxnSpPr/>
          <p:nvPr userDrawn="1"/>
        </p:nvCxnSpPr>
        <p:spPr>
          <a:xfrm flipH="1">
            <a:off x="505326" y="1026695"/>
            <a:ext cx="1133374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5625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LAIN_PAGE_INVERTE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7307" y="253500"/>
            <a:ext cx="9512968" cy="508500"/>
          </a:xfrm>
          <a:prstGeom prst="rect">
            <a:avLst/>
          </a:prstGeom>
        </p:spPr>
        <p:txBody>
          <a:bodyPr lIns="0" tIns="0" rIns="0" bIns="0"/>
          <a:lstStyle>
            <a:lvl1pPr algn="l">
              <a:defRPr sz="2800">
                <a:solidFill>
                  <a:schemeClr val="accent3"/>
                </a:solidFill>
                <a:latin typeface="Roboto Medium" pitchFamily="2" charset="0"/>
                <a:ea typeface="Roboto Medium" pitchFamily="2" charset="0"/>
                <a:cs typeface="Arial" pitchFamily="34" charset="0"/>
              </a:defRPr>
            </a:lvl1pPr>
          </a:lstStyle>
          <a:p>
            <a:r>
              <a:rPr lang="en-US"/>
              <a:t>SLIDE NAME</a:t>
            </a:r>
          </a:p>
        </p:txBody>
      </p:sp>
      <p:sp>
        <p:nvSpPr>
          <p:cNvPr id="6" name="Slide Number Placeholder 5"/>
          <p:cNvSpPr>
            <a:spLocks noGrp="1"/>
          </p:cNvSpPr>
          <p:nvPr>
            <p:ph type="sldNum" sz="quarter" idx="12"/>
          </p:nvPr>
        </p:nvSpPr>
        <p:spPr>
          <a:xfrm>
            <a:off x="11317707" y="6484687"/>
            <a:ext cx="513346" cy="244976"/>
          </a:xfrm>
          <a:prstGeom prst="rect">
            <a:avLst/>
          </a:prstGeom>
        </p:spPr>
        <p:txBody>
          <a:bodyPr lIns="0" tIns="0" rIns="0" bIns="0"/>
          <a:lstStyle>
            <a:lvl1pPr algn="r">
              <a:defRPr sz="1000">
                <a:solidFill>
                  <a:schemeClr val="accent3"/>
                </a:solidFill>
                <a:latin typeface="Roboto Light" pitchFamily="2" charset="0"/>
                <a:ea typeface="Roboto Light" pitchFamily="2" charset="0"/>
              </a:defRPr>
            </a:lvl1pPr>
          </a:lstStyle>
          <a:p>
            <a:fld id="{55884ABE-2369-4F38-81DF-23537DDAF258}" type="slidenum">
              <a:rPr lang="en-US" smtClean="0"/>
              <a:pPr/>
              <a:t>‹#›</a:t>
            </a:fld>
            <a:endParaRPr lang="en-US"/>
          </a:p>
        </p:txBody>
      </p:sp>
      <p:sp>
        <p:nvSpPr>
          <p:cNvPr id="8" name="Text Placeholder 7"/>
          <p:cNvSpPr>
            <a:spLocks noGrp="1"/>
          </p:cNvSpPr>
          <p:nvPr>
            <p:ph type="body" sz="quarter" idx="13" hasCustomPrompt="1"/>
          </p:nvPr>
        </p:nvSpPr>
        <p:spPr>
          <a:xfrm>
            <a:off x="496889" y="769604"/>
            <a:ext cx="9520232" cy="257282"/>
          </a:xfrm>
          <a:prstGeom prst="rect">
            <a:avLst/>
          </a:prstGeom>
        </p:spPr>
        <p:txBody>
          <a:bodyPr lIns="0" tIns="0" rIns="0" bIns="0"/>
          <a:lstStyle>
            <a:lvl1pPr>
              <a:buNone/>
              <a:defRPr sz="1600">
                <a:solidFill>
                  <a:schemeClr val="accent3"/>
                </a:solidFill>
                <a:latin typeface="Roboto Light" pitchFamily="2" charset="0"/>
                <a:ea typeface="Roboto Light" pitchFamily="2" charset="0"/>
                <a:cs typeface="Arial" pitchFamily="34" charset="0"/>
              </a:defRPr>
            </a:lvl1pPr>
            <a:lvl2pPr>
              <a:buFont typeface="Arial" pitchFamily="34" charset="0"/>
              <a:buNone/>
              <a:defRPr sz="1100">
                <a:solidFill>
                  <a:srgbClr val="00539F"/>
                </a:solidFill>
                <a:latin typeface="Lato Light" pitchFamily="34" charset="0"/>
              </a:defRPr>
            </a:lvl2pPr>
            <a:lvl3pPr>
              <a:buFont typeface="Arial" pitchFamily="34" charset="0"/>
              <a:buNone/>
              <a:defRPr sz="1100">
                <a:solidFill>
                  <a:srgbClr val="00539F"/>
                </a:solidFill>
                <a:latin typeface="Lato Light" pitchFamily="34" charset="0"/>
              </a:defRPr>
            </a:lvl3pPr>
            <a:lvl4pPr>
              <a:buFont typeface="Arial" pitchFamily="34" charset="0"/>
              <a:buNone/>
              <a:defRPr sz="1100">
                <a:solidFill>
                  <a:srgbClr val="00539F"/>
                </a:solidFill>
                <a:latin typeface="Lato Light" pitchFamily="34" charset="0"/>
              </a:defRPr>
            </a:lvl4pPr>
            <a:lvl5pPr>
              <a:buNone/>
              <a:defRPr sz="1100">
                <a:solidFill>
                  <a:srgbClr val="00539F"/>
                </a:solidFill>
              </a:defRPr>
            </a:lvl5pPr>
          </a:lstStyle>
          <a:p>
            <a:pPr lvl="0"/>
            <a:r>
              <a:rPr lang="en-US"/>
              <a:t>Chapter Name</a:t>
            </a:r>
          </a:p>
        </p:txBody>
      </p:sp>
      <p:pic>
        <p:nvPicPr>
          <p:cNvPr id="7" name="Picture 6" descr="elements_prezentare_ascendis_fb18-0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10800" y="313662"/>
            <a:ext cx="1588168" cy="425598"/>
          </a:xfrm>
          <a:prstGeom prst="rect">
            <a:avLst/>
          </a:prstGeom>
        </p:spPr>
      </p:pic>
      <p:cxnSp>
        <p:nvCxnSpPr>
          <p:cNvPr id="9" name="Straight Connector 8"/>
          <p:cNvCxnSpPr/>
          <p:nvPr userDrawn="1"/>
        </p:nvCxnSpPr>
        <p:spPr>
          <a:xfrm flipH="1">
            <a:off x="505326" y="1026694"/>
            <a:ext cx="1133374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6373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LAIN_P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7306" y="253501"/>
            <a:ext cx="10651957" cy="508500"/>
          </a:xfrm>
          <a:prstGeom prst="rect">
            <a:avLst/>
          </a:prstGeom>
        </p:spPr>
        <p:txBody>
          <a:bodyPr lIns="0" tIns="0" rIns="0" bIns="0"/>
          <a:lstStyle>
            <a:lvl1pPr algn="l">
              <a:defRPr sz="2800">
                <a:solidFill>
                  <a:schemeClr val="accent3"/>
                </a:solidFill>
                <a:latin typeface="Roboto Medium" pitchFamily="2" charset="0"/>
                <a:ea typeface="Roboto Medium" pitchFamily="2" charset="0"/>
                <a:cs typeface="Arial" pitchFamily="34" charset="0"/>
              </a:defRPr>
            </a:lvl1pPr>
          </a:lstStyle>
          <a:p>
            <a:r>
              <a:rPr lang="en-US"/>
              <a:t>SLIDE NAME</a:t>
            </a:r>
          </a:p>
        </p:txBody>
      </p:sp>
      <p:sp>
        <p:nvSpPr>
          <p:cNvPr id="6" name="Slide Number Placeholder 5"/>
          <p:cNvSpPr>
            <a:spLocks noGrp="1"/>
          </p:cNvSpPr>
          <p:nvPr>
            <p:ph type="sldNum" sz="quarter" idx="12"/>
          </p:nvPr>
        </p:nvSpPr>
        <p:spPr>
          <a:xfrm>
            <a:off x="11317707" y="6484687"/>
            <a:ext cx="513346" cy="244976"/>
          </a:xfrm>
          <a:prstGeom prst="rect">
            <a:avLst/>
          </a:prstGeom>
        </p:spPr>
        <p:txBody>
          <a:bodyPr lIns="0" tIns="0" rIns="0" bIns="0"/>
          <a:lstStyle>
            <a:lvl1pPr algn="r">
              <a:defRPr sz="1000">
                <a:solidFill>
                  <a:schemeClr val="accent3"/>
                </a:solidFill>
                <a:latin typeface="Roboto Light" pitchFamily="2" charset="0"/>
                <a:ea typeface="Roboto Light" pitchFamily="2" charset="0"/>
                <a:cs typeface="Arial" pitchFamily="34" charset="0"/>
              </a:defRPr>
            </a:lvl1pPr>
          </a:lstStyle>
          <a:p>
            <a:fld id="{55884ABE-2369-4F38-81DF-23537DDAF258}" type="slidenum">
              <a:rPr lang="en-US" smtClean="0"/>
              <a:pPr/>
              <a:t>‹#›</a:t>
            </a:fld>
            <a:endParaRPr lang="en-US"/>
          </a:p>
        </p:txBody>
      </p:sp>
      <p:sp>
        <p:nvSpPr>
          <p:cNvPr id="8" name="Text Placeholder 7"/>
          <p:cNvSpPr>
            <a:spLocks noGrp="1"/>
          </p:cNvSpPr>
          <p:nvPr>
            <p:ph type="body" sz="quarter" idx="13" hasCustomPrompt="1"/>
          </p:nvPr>
        </p:nvSpPr>
        <p:spPr>
          <a:xfrm>
            <a:off x="496888" y="769605"/>
            <a:ext cx="10660091" cy="257282"/>
          </a:xfrm>
          <a:prstGeom prst="rect">
            <a:avLst/>
          </a:prstGeom>
        </p:spPr>
        <p:txBody>
          <a:bodyPr lIns="0" tIns="0" rIns="0" bIns="0"/>
          <a:lstStyle>
            <a:lvl1pPr>
              <a:buNone/>
              <a:defRPr sz="1600">
                <a:solidFill>
                  <a:schemeClr val="accent3"/>
                </a:solidFill>
                <a:latin typeface="Roboto Light" pitchFamily="2" charset="0"/>
                <a:ea typeface="Roboto Light" pitchFamily="2" charset="0"/>
                <a:cs typeface="Arial" pitchFamily="34" charset="0"/>
              </a:defRPr>
            </a:lvl1pPr>
            <a:lvl2pPr>
              <a:buFont typeface="Arial" pitchFamily="34" charset="0"/>
              <a:buNone/>
              <a:defRPr sz="1100">
                <a:solidFill>
                  <a:srgbClr val="00539F"/>
                </a:solidFill>
                <a:latin typeface="Lato Light" pitchFamily="34" charset="0"/>
              </a:defRPr>
            </a:lvl2pPr>
            <a:lvl3pPr>
              <a:buFont typeface="Arial" pitchFamily="34" charset="0"/>
              <a:buNone/>
              <a:defRPr sz="1100">
                <a:solidFill>
                  <a:srgbClr val="00539F"/>
                </a:solidFill>
                <a:latin typeface="Lato Light" pitchFamily="34" charset="0"/>
              </a:defRPr>
            </a:lvl3pPr>
            <a:lvl4pPr>
              <a:buFont typeface="Arial" pitchFamily="34" charset="0"/>
              <a:buNone/>
              <a:defRPr sz="1100">
                <a:solidFill>
                  <a:srgbClr val="00539F"/>
                </a:solidFill>
                <a:latin typeface="Lato Light" pitchFamily="34" charset="0"/>
              </a:defRPr>
            </a:lvl4pPr>
            <a:lvl5pPr>
              <a:buNone/>
              <a:defRPr sz="1100">
                <a:solidFill>
                  <a:srgbClr val="00539F"/>
                </a:solidFill>
              </a:defRPr>
            </a:lvl5pPr>
          </a:lstStyle>
          <a:p>
            <a:pPr lvl="0"/>
            <a:r>
              <a:rPr lang="en-US"/>
              <a:t>Chapter Name</a:t>
            </a:r>
          </a:p>
        </p:txBody>
      </p:sp>
      <p:pic>
        <p:nvPicPr>
          <p:cNvPr id="9" name="Picture 8" descr="elements_prezentare_ascendis_fb18-09.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53800" y="274270"/>
            <a:ext cx="409887" cy="470418"/>
          </a:xfrm>
          <a:prstGeom prst="rect">
            <a:avLst/>
          </a:prstGeom>
        </p:spPr>
      </p:pic>
    </p:spTree>
    <p:extLst>
      <p:ext uri="{BB962C8B-B14F-4D97-AF65-F5344CB8AC3E}">
        <p14:creationId xmlns:p14="http://schemas.microsoft.com/office/powerpoint/2010/main" val="2537658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PLAIN_P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7306" y="253501"/>
            <a:ext cx="10651957" cy="508500"/>
          </a:xfrm>
          <a:prstGeom prst="rect">
            <a:avLst/>
          </a:prstGeom>
        </p:spPr>
        <p:txBody>
          <a:bodyPr lIns="0" tIns="0" rIns="0" bIns="0"/>
          <a:lstStyle>
            <a:lvl1pPr algn="l">
              <a:defRPr sz="2800">
                <a:solidFill>
                  <a:schemeClr val="accent3"/>
                </a:solidFill>
                <a:latin typeface="Roboto Medium" pitchFamily="2" charset="0"/>
                <a:ea typeface="Roboto Medium" pitchFamily="2" charset="0"/>
                <a:cs typeface="Arial" pitchFamily="34" charset="0"/>
              </a:defRPr>
            </a:lvl1pPr>
          </a:lstStyle>
          <a:p>
            <a:r>
              <a:rPr lang="en-US"/>
              <a:t>SLIDE NAME</a:t>
            </a:r>
          </a:p>
        </p:txBody>
      </p:sp>
      <p:sp>
        <p:nvSpPr>
          <p:cNvPr id="6" name="Slide Number Placeholder 5"/>
          <p:cNvSpPr>
            <a:spLocks noGrp="1"/>
          </p:cNvSpPr>
          <p:nvPr>
            <p:ph type="sldNum" sz="quarter" idx="12"/>
          </p:nvPr>
        </p:nvSpPr>
        <p:spPr>
          <a:xfrm>
            <a:off x="11317707" y="6484687"/>
            <a:ext cx="513346" cy="244976"/>
          </a:xfrm>
          <a:prstGeom prst="rect">
            <a:avLst/>
          </a:prstGeom>
        </p:spPr>
        <p:txBody>
          <a:bodyPr lIns="0" tIns="0" rIns="0" bIns="0"/>
          <a:lstStyle>
            <a:lvl1pPr algn="r">
              <a:defRPr sz="1000">
                <a:solidFill>
                  <a:schemeClr val="accent3"/>
                </a:solidFill>
                <a:latin typeface="Roboto Light" pitchFamily="2" charset="0"/>
                <a:ea typeface="Roboto Light" pitchFamily="2" charset="0"/>
                <a:cs typeface="Arial" pitchFamily="34" charset="0"/>
              </a:defRPr>
            </a:lvl1pPr>
          </a:lstStyle>
          <a:p>
            <a:fld id="{55884ABE-2369-4F38-81DF-23537DDAF258}" type="slidenum">
              <a:rPr lang="en-US" smtClean="0"/>
              <a:pPr/>
              <a:t>‹#›</a:t>
            </a:fld>
            <a:endParaRPr lang="en-US"/>
          </a:p>
        </p:txBody>
      </p:sp>
      <p:sp>
        <p:nvSpPr>
          <p:cNvPr id="8" name="Text Placeholder 7"/>
          <p:cNvSpPr>
            <a:spLocks noGrp="1"/>
          </p:cNvSpPr>
          <p:nvPr>
            <p:ph type="body" sz="quarter" idx="13" hasCustomPrompt="1"/>
          </p:nvPr>
        </p:nvSpPr>
        <p:spPr>
          <a:xfrm>
            <a:off x="496888" y="769605"/>
            <a:ext cx="10660091" cy="257282"/>
          </a:xfrm>
          <a:prstGeom prst="rect">
            <a:avLst/>
          </a:prstGeom>
        </p:spPr>
        <p:txBody>
          <a:bodyPr lIns="0" tIns="0" rIns="0" bIns="0"/>
          <a:lstStyle>
            <a:lvl1pPr>
              <a:buNone/>
              <a:defRPr sz="1600">
                <a:solidFill>
                  <a:schemeClr val="accent3"/>
                </a:solidFill>
                <a:latin typeface="Roboto Light" pitchFamily="2" charset="0"/>
                <a:ea typeface="Roboto Light" pitchFamily="2" charset="0"/>
                <a:cs typeface="Arial" pitchFamily="34" charset="0"/>
              </a:defRPr>
            </a:lvl1pPr>
            <a:lvl2pPr>
              <a:buFont typeface="Arial" pitchFamily="34" charset="0"/>
              <a:buNone/>
              <a:defRPr sz="1100">
                <a:solidFill>
                  <a:srgbClr val="00539F"/>
                </a:solidFill>
                <a:latin typeface="Lato Light" pitchFamily="34" charset="0"/>
              </a:defRPr>
            </a:lvl2pPr>
            <a:lvl3pPr>
              <a:buFont typeface="Arial" pitchFamily="34" charset="0"/>
              <a:buNone/>
              <a:defRPr sz="1100">
                <a:solidFill>
                  <a:srgbClr val="00539F"/>
                </a:solidFill>
                <a:latin typeface="Lato Light" pitchFamily="34" charset="0"/>
              </a:defRPr>
            </a:lvl3pPr>
            <a:lvl4pPr>
              <a:buFont typeface="Arial" pitchFamily="34" charset="0"/>
              <a:buNone/>
              <a:defRPr sz="1100">
                <a:solidFill>
                  <a:srgbClr val="00539F"/>
                </a:solidFill>
                <a:latin typeface="Lato Light" pitchFamily="34" charset="0"/>
              </a:defRPr>
            </a:lvl4pPr>
            <a:lvl5pPr>
              <a:buNone/>
              <a:defRPr sz="1100">
                <a:solidFill>
                  <a:srgbClr val="00539F"/>
                </a:solidFill>
              </a:defRPr>
            </a:lvl5pPr>
          </a:lstStyle>
          <a:p>
            <a:pPr lvl="0"/>
            <a:r>
              <a:rPr lang="en-US"/>
              <a:t>Chapter Name</a:t>
            </a:r>
          </a:p>
        </p:txBody>
      </p:sp>
      <p:pic>
        <p:nvPicPr>
          <p:cNvPr id="10" name="Picture 9" descr="elements_prezentare_ascendis_fb18-1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32697" y="264695"/>
            <a:ext cx="441928" cy="505327"/>
          </a:xfrm>
          <a:prstGeom prst="rect">
            <a:avLst/>
          </a:prstGeom>
        </p:spPr>
      </p:pic>
    </p:spTree>
    <p:extLst>
      <p:ext uri="{BB962C8B-B14F-4D97-AF65-F5344CB8AC3E}">
        <p14:creationId xmlns:p14="http://schemas.microsoft.com/office/powerpoint/2010/main" val="348228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LAIN_PAGE">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317707" y="6484687"/>
            <a:ext cx="513346" cy="244976"/>
          </a:xfrm>
          <a:prstGeom prst="rect">
            <a:avLst/>
          </a:prstGeom>
        </p:spPr>
        <p:txBody>
          <a:bodyPr lIns="0" tIns="0" rIns="0" bIns="0"/>
          <a:lstStyle>
            <a:lvl1pPr algn="r">
              <a:defRPr sz="1000">
                <a:solidFill>
                  <a:schemeClr val="accent3"/>
                </a:solidFill>
                <a:latin typeface="Roboto Light" pitchFamily="2" charset="0"/>
                <a:ea typeface="Roboto Light" pitchFamily="2" charset="0"/>
                <a:cs typeface="Arial" pitchFamily="34" charset="0"/>
              </a:defRPr>
            </a:lvl1pPr>
          </a:lstStyle>
          <a:p>
            <a:fld id="{55884ABE-2369-4F38-81DF-23537DDAF258}" type="slidenum">
              <a:rPr lang="en-US" smtClean="0"/>
              <a:pPr/>
              <a:t>‹#›</a:t>
            </a:fld>
            <a:endParaRPr lang="en-US"/>
          </a:p>
        </p:txBody>
      </p:sp>
    </p:spTree>
    <p:extLst>
      <p:ext uri="{BB962C8B-B14F-4D97-AF65-F5344CB8AC3E}">
        <p14:creationId xmlns:p14="http://schemas.microsoft.com/office/powerpoint/2010/main" val="3021157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6240" y="279961"/>
            <a:ext cx="11399520" cy="817561"/>
          </a:xfrm>
          <a:prstGeom prst="rect">
            <a:avLst/>
          </a:prstGeom>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14400" y="933450"/>
            <a:ext cx="10363200" cy="406400"/>
          </a:xfrm>
          <a:prstGeom prst="rect">
            <a:avLst/>
          </a:prstGeo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34791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PLAIN_PAGE">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317707" y="6484687"/>
            <a:ext cx="513346" cy="244976"/>
          </a:xfrm>
          <a:prstGeom prst="rect">
            <a:avLst/>
          </a:prstGeom>
        </p:spPr>
        <p:txBody>
          <a:bodyPr lIns="0" tIns="0" rIns="0" bIns="0"/>
          <a:lstStyle>
            <a:lvl1pPr algn="r">
              <a:defRPr sz="1000">
                <a:solidFill>
                  <a:schemeClr val="accent3"/>
                </a:solidFill>
                <a:latin typeface="Roboto Light" pitchFamily="2" charset="0"/>
                <a:ea typeface="Roboto Light" pitchFamily="2" charset="0"/>
                <a:cs typeface="Hind Guntur Light" panose="02000000000000000000" pitchFamily="2" charset="0"/>
              </a:defRPr>
            </a:lvl1pPr>
          </a:lstStyle>
          <a:p>
            <a:fld id="{55884ABE-2369-4F38-81DF-23537DDAF258}" type="slidenum">
              <a:rPr lang="en-US" smtClean="0"/>
              <a:pPr/>
              <a:t>‹#›</a:t>
            </a:fld>
            <a:endParaRPr lang="en-US" dirty="0"/>
          </a:p>
        </p:txBody>
      </p:sp>
    </p:spTree>
    <p:extLst>
      <p:ext uri="{BB962C8B-B14F-4D97-AF65-F5344CB8AC3E}">
        <p14:creationId xmlns:p14="http://schemas.microsoft.com/office/powerpoint/2010/main" val="26552237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9624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a:prstGeom prst="rect">
            <a:avLst/>
          </a:prstGeo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prstGeom prst="rect">
            <a:avLst/>
          </a:prstGeo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prstGeom prst="rect">
            <a:avLst/>
          </a:prstGeo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prstGeom prst="rect">
            <a:avLst/>
          </a:prstGeo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prstGeom prst="rect">
            <a:avLst/>
          </a:prstGeo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prstGeom prst="rect">
            <a:avLst/>
          </a:prstGeo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prstGeom prst="rect">
            <a:avLst/>
          </a:prstGeo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a:prstGeom prst="rect">
            <a:avLst/>
          </a:prstGeo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a:prstGeom prst="rect">
            <a:avLst/>
          </a:prstGeo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a:prstGeom prst="rect">
            <a:avLst/>
          </a:prstGeo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611958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a:prstGeom prst="rect">
            <a:avLst/>
          </a:prstGeom>
        </p:spPr>
        <p:txBody>
          <a:bodyPr/>
          <a:lstStyle/>
          <a:p>
            <a:r>
              <a:rPr lang="en-US"/>
              <a:t>Click to edit Master title style</a:t>
            </a:r>
          </a:p>
        </p:txBody>
      </p:sp>
      <p:sp>
        <p:nvSpPr>
          <p:cNvPr id="4" name="Picture Placeholder 3"/>
          <p:cNvSpPr>
            <a:spLocks noGrp="1"/>
          </p:cNvSpPr>
          <p:nvPr>
            <p:ph type="pic" sz="quarter" idx="10"/>
          </p:nvPr>
        </p:nvSpPr>
        <p:spPr>
          <a:xfrm>
            <a:off x="914401" y="1268759"/>
            <a:ext cx="2352260" cy="3535680"/>
          </a:xfrm>
          <a:prstGeom prst="rect">
            <a:avLst/>
          </a:prstGeom>
          <a:solidFill>
            <a:schemeClr val="bg1">
              <a:lumMod val="90000"/>
              <a:lumOff val="10000"/>
            </a:schemeClr>
          </a:solidFill>
        </p:spPr>
        <p:txBody>
          <a:bodyPr anchor="ctr">
            <a:normAutofit/>
          </a:bodyPr>
          <a:lstStyle>
            <a:lvl1pPr marL="0" indent="0" algn="ctr">
              <a:buNone/>
              <a:defRPr sz="1400"/>
            </a:lvl1pPr>
          </a:lstStyle>
          <a:p>
            <a:endParaRPr lang="en-US"/>
          </a:p>
        </p:txBody>
      </p:sp>
      <p:sp>
        <p:nvSpPr>
          <p:cNvPr id="5" name="Picture Placeholder 3"/>
          <p:cNvSpPr>
            <a:spLocks noGrp="1"/>
          </p:cNvSpPr>
          <p:nvPr>
            <p:ph type="pic" sz="quarter" idx="11"/>
          </p:nvPr>
        </p:nvSpPr>
        <p:spPr>
          <a:xfrm>
            <a:off x="6257971" y="1268759"/>
            <a:ext cx="2352260" cy="3535680"/>
          </a:xfrm>
          <a:prstGeom prst="rect">
            <a:avLst/>
          </a:prstGeom>
          <a:solidFill>
            <a:schemeClr val="bg1">
              <a:lumMod val="90000"/>
              <a:lumOff val="10000"/>
            </a:schemeClr>
          </a:solidFill>
        </p:spPr>
        <p:txBody>
          <a:bodyPr anchor="ctr">
            <a:normAutofit/>
          </a:bodyPr>
          <a:lstStyle>
            <a:lvl1pPr marL="0" indent="0" algn="ctr">
              <a:buNone/>
              <a:defRPr sz="1400"/>
            </a:lvl1pPr>
          </a:lstStyle>
          <a:p>
            <a:endParaRPr lang="en-US"/>
          </a:p>
        </p:txBody>
      </p:sp>
      <p:sp>
        <p:nvSpPr>
          <p:cNvPr id="8" name="Text Placeholder 9"/>
          <p:cNvSpPr>
            <a:spLocks noGrp="1"/>
          </p:cNvSpPr>
          <p:nvPr>
            <p:ph type="body" sz="quarter" idx="14"/>
          </p:nvPr>
        </p:nvSpPr>
        <p:spPr>
          <a:xfrm>
            <a:off x="3467708" y="1268759"/>
            <a:ext cx="2479811" cy="3535680"/>
          </a:xfrm>
          <a:prstGeom prst="rect">
            <a:avLst/>
          </a:prstGeo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8797789" y="1268759"/>
            <a:ext cx="2479811" cy="3535680"/>
          </a:xfrm>
          <a:prstGeom prst="rect">
            <a:avLst/>
          </a:prstGeo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914400" y="4980565"/>
            <a:ext cx="5033119" cy="958851"/>
          </a:xfrm>
          <a:prstGeom prst="rect">
            <a:avLst/>
          </a:prstGeo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6257971" y="4980565"/>
            <a:ext cx="5019629" cy="958851"/>
          </a:xfrm>
          <a:prstGeom prst="rect">
            <a:avLst/>
          </a:prstGeo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27203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240" y="279961"/>
            <a:ext cx="11399520" cy="817561"/>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a:prstGeom prst="rect">
            <a:avLst/>
          </a:prstGeo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a:prstGeom prst="rect">
            <a:avLst/>
          </a:prstGeo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133668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396240" y="279961"/>
            <a:ext cx="11399520" cy="817561"/>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00" y="1452420"/>
            <a:ext cx="5080000" cy="4525963"/>
          </a:xfrm>
          <a:prstGeom prst="rect">
            <a:avLst/>
          </a:prstGeo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2420"/>
            <a:ext cx="5080000" cy="4525963"/>
          </a:xfrm>
          <a:prstGeom prst="rect">
            <a:avLst/>
          </a:prstGeo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914400" y="933450"/>
            <a:ext cx="10363200" cy="406400"/>
          </a:xfrm>
          <a:prstGeom prst="rect">
            <a:avLst/>
          </a:prstGeo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238972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COLUMN_P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7307" y="261521"/>
            <a:ext cx="9512968" cy="508500"/>
          </a:xfrm>
          <a:prstGeom prst="rect">
            <a:avLst/>
          </a:prstGeom>
        </p:spPr>
        <p:txBody>
          <a:bodyPr lIns="0" tIns="0" rIns="0" bIns="0"/>
          <a:lstStyle>
            <a:lvl1pPr algn="l">
              <a:defRPr sz="2800">
                <a:solidFill>
                  <a:schemeClr val="accent2">
                    <a:lumMod val="50000"/>
                  </a:schemeClr>
                </a:solidFill>
                <a:latin typeface="Roboto Medium" pitchFamily="2" charset="0"/>
                <a:ea typeface="Roboto Medium" pitchFamily="2" charset="0"/>
                <a:cs typeface="Arial" pitchFamily="34" charset="0"/>
              </a:defRPr>
            </a:lvl1pPr>
          </a:lstStyle>
          <a:p>
            <a:r>
              <a:rPr lang="en-US"/>
              <a:t>Full Width Text Sample</a:t>
            </a:r>
          </a:p>
        </p:txBody>
      </p:sp>
      <p:sp>
        <p:nvSpPr>
          <p:cNvPr id="6" name="Slide Number Placeholder 5"/>
          <p:cNvSpPr>
            <a:spLocks noGrp="1"/>
          </p:cNvSpPr>
          <p:nvPr>
            <p:ph type="sldNum" sz="quarter" idx="12"/>
          </p:nvPr>
        </p:nvSpPr>
        <p:spPr>
          <a:xfrm>
            <a:off x="11317707" y="6484687"/>
            <a:ext cx="513346" cy="244976"/>
          </a:xfrm>
          <a:prstGeom prst="rect">
            <a:avLst/>
          </a:prstGeom>
        </p:spPr>
        <p:txBody>
          <a:bodyPr lIns="0" tIns="0" rIns="0" bIns="0"/>
          <a:lstStyle>
            <a:lvl1pPr algn="r">
              <a:defRPr sz="1000">
                <a:solidFill>
                  <a:schemeClr val="bg2"/>
                </a:solidFill>
                <a:latin typeface="Arial" pitchFamily="34" charset="0"/>
                <a:cs typeface="Arial" pitchFamily="34" charset="0"/>
              </a:defRPr>
            </a:lvl1pPr>
          </a:lstStyle>
          <a:p>
            <a:fld id="{55884ABE-2369-4F38-81DF-23537DDAF258}" type="slidenum">
              <a:rPr lang="en-US" smtClean="0"/>
              <a:pPr/>
              <a:t>‹#›</a:t>
            </a:fld>
            <a:endParaRPr lang="en-US"/>
          </a:p>
        </p:txBody>
      </p:sp>
      <p:sp>
        <p:nvSpPr>
          <p:cNvPr id="8" name="Text Placeholder 7"/>
          <p:cNvSpPr>
            <a:spLocks noGrp="1"/>
          </p:cNvSpPr>
          <p:nvPr>
            <p:ph type="body" sz="quarter" idx="13" hasCustomPrompt="1"/>
          </p:nvPr>
        </p:nvSpPr>
        <p:spPr>
          <a:xfrm>
            <a:off x="496889" y="777625"/>
            <a:ext cx="9520232" cy="257282"/>
          </a:xfrm>
          <a:prstGeom prst="rect">
            <a:avLst/>
          </a:prstGeom>
        </p:spPr>
        <p:txBody>
          <a:bodyPr lIns="0" tIns="0" rIns="0" bIns="0"/>
          <a:lstStyle>
            <a:lvl1pPr>
              <a:buNone/>
              <a:defRPr sz="1600">
                <a:solidFill>
                  <a:schemeClr val="accent2">
                    <a:lumMod val="50000"/>
                  </a:schemeClr>
                </a:solidFill>
                <a:latin typeface="Roboto Light" pitchFamily="2" charset="0"/>
                <a:ea typeface="Roboto Light" pitchFamily="2" charset="0"/>
                <a:cs typeface="Arial" pitchFamily="34" charset="0"/>
              </a:defRPr>
            </a:lvl1pPr>
            <a:lvl2pPr>
              <a:buFont typeface="Arial" pitchFamily="34" charset="0"/>
              <a:buNone/>
              <a:defRPr sz="1100">
                <a:solidFill>
                  <a:srgbClr val="00539F"/>
                </a:solidFill>
                <a:latin typeface="Lato Light" pitchFamily="34" charset="0"/>
              </a:defRPr>
            </a:lvl2pPr>
            <a:lvl3pPr>
              <a:buFont typeface="Arial" pitchFamily="34" charset="0"/>
              <a:buNone/>
              <a:defRPr sz="1100">
                <a:solidFill>
                  <a:srgbClr val="00539F"/>
                </a:solidFill>
                <a:latin typeface="Lato Light" pitchFamily="34" charset="0"/>
              </a:defRPr>
            </a:lvl3pPr>
            <a:lvl4pPr>
              <a:buFont typeface="Arial" pitchFamily="34" charset="0"/>
              <a:buNone/>
              <a:defRPr sz="1100">
                <a:solidFill>
                  <a:srgbClr val="00539F"/>
                </a:solidFill>
                <a:latin typeface="Lato Light" pitchFamily="34" charset="0"/>
              </a:defRPr>
            </a:lvl4pPr>
            <a:lvl5pPr>
              <a:buNone/>
              <a:defRPr sz="1100">
                <a:solidFill>
                  <a:srgbClr val="00539F"/>
                </a:solidFill>
              </a:defRPr>
            </a:lvl5pPr>
          </a:lstStyle>
          <a:p>
            <a:pPr lvl="0"/>
            <a:r>
              <a:rPr lang="en-US"/>
              <a:t>Chapter Name</a:t>
            </a:r>
          </a:p>
        </p:txBody>
      </p:sp>
      <p:sp>
        <p:nvSpPr>
          <p:cNvPr id="11" name="Text Placeholder 10"/>
          <p:cNvSpPr>
            <a:spLocks noGrp="1"/>
          </p:cNvSpPr>
          <p:nvPr>
            <p:ph type="body" sz="quarter" idx="14" hasCustomPrompt="1"/>
          </p:nvPr>
        </p:nvSpPr>
        <p:spPr>
          <a:xfrm>
            <a:off x="504825" y="1203911"/>
            <a:ext cx="11302164" cy="5148763"/>
          </a:xfrm>
          <a:prstGeom prst="rect">
            <a:avLst/>
          </a:prstGeom>
        </p:spPr>
        <p:txBody>
          <a:bodyPr/>
          <a:lstStyle>
            <a:lvl1pPr marL="0" indent="0">
              <a:spcBef>
                <a:spcPts val="0"/>
              </a:spcBef>
              <a:buNone/>
              <a:defRPr sz="1200">
                <a:solidFill>
                  <a:schemeClr val="accent2">
                    <a:lumMod val="50000"/>
                  </a:schemeClr>
                </a:solidFill>
                <a:latin typeface="Roboto Light" pitchFamily="2" charset="0"/>
                <a:ea typeface="Roboto Light" pitchFamily="2" charset="0"/>
                <a:cs typeface="Arial" pitchFamily="34" charset="0"/>
              </a:defRPr>
            </a:lvl1pPr>
            <a:lvl2pPr>
              <a:buFont typeface="Courier New" pitchFamily="49" charset="0"/>
              <a:buChar char="o"/>
              <a:defRPr sz="1400">
                <a:solidFill>
                  <a:schemeClr val="tx1"/>
                </a:solidFill>
                <a:latin typeface="Lato" pitchFamily="34" charset="0"/>
              </a:defRPr>
            </a:lvl2pPr>
            <a:lvl3pPr>
              <a:buNone/>
              <a:defRPr sz="1400">
                <a:solidFill>
                  <a:schemeClr val="tx1"/>
                </a:solidFill>
                <a:latin typeface="Lato" pitchFamily="34" charset="0"/>
              </a:defRPr>
            </a:lvl3pPr>
            <a:lvl4pPr>
              <a:buNone/>
              <a:defRPr sz="1400">
                <a:solidFill>
                  <a:schemeClr val="tx1"/>
                </a:solidFill>
                <a:latin typeface="Lato" pitchFamily="34" charset="0"/>
              </a:defRPr>
            </a:lvl4pPr>
            <a:lvl5pPr>
              <a:buNone/>
              <a:defRPr sz="1400">
                <a:solidFill>
                  <a:schemeClr val="tx1"/>
                </a:solidFill>
                <a:latin typeface="Lato" pitchFamily="34" charset="0"/>
              </a:defRPr>
            </a:lvl5pPr>
          </a:lstStyle>
          <a:p>
            <a:pPr lvl="0"/>
            <a:r>
              <a:rPr lang="en-US"/>
              <a:t>Lorem ipsum dolor sit amet, consectetur adipiscing elit. Nulla sed magna convallis, elementum metus vel, suscipit odio. Fusce ac nulla ut purus ultricies molestie a a dui. Nullam convallis massa eget quam vehicula.</a:t>
            </a:r>
          </a:p>
          <a:p>
            <a:pPr lvl="0"/>
            <a:endParaRPr lang="en-US"/>
          </a:p>
          <a:p>
            <a:pPr lvl="0"/>
            <a:r>
              <a:rPr lang="en-US"/>
              <a:t>Lorem ipsum dolor sit amet, consectetur adipiscing elit. Nulla sed magna convallis, elementum metus vel, suscipit odio. Fusce ac nulla ut purus ultricies molestie a a dui. Nullam convallis massa eget quam vehicula, eu tincidunt quam sagittis. Aenean bibendum malesuada tristique. Vivamus nunc enim, consectetur id nibh ac, suscipit adipiscing leo. Arumqui delendi gnihillor restenit esciliti dolupta tinciliae parchil intem eum rere et estionsequam as alique vel imendae pre, optatem et quate volo delit quam, venda enis elibusdae derum etur?</a:t>
            </a:r>
          </a:p>
          <a:p>
            <a:pPr lvl="0"/>
            <a:endParaRPr lang="en-US"/>
          </a:p>
          <a:p>
            <a:pPr lvl="0"/>
            <a:r>
              <a:rPr lang="en-US"/>
              <a:t>Occaepelic te sant, optatatistio beatiur, con parum eos re con cum quatur molore, aut et accabor rovitius nus etusandam quatia aut eture quia corporrore sunto omnihic te reseque occuptame porrovi tatium labore nonet quo officia ssuntur?</a:t>
            </a:r>
          </a:p>
          <a:p>
            <a:pPr lvl="0"/>
            <a:r>
              <a:rPr lang="en-US"/>
              <a:t>Otas sapid et acienis simenimo omnis elentur, sequis doloribus.</a:t>
            </a:r>
          </a:p>
          <a:p>
            <a:pPr lvl="0"/>
            <a:endParaRPr lang="en-US"/>
          </a:p>
          <a:p>
            <a:pPr lvl="0"/>
            <a:r>
              <a:rPr lang="en-US"/>
              <a:t>Lorem ipsum dolor sit amet, consectetur adipiscing elit. Nulla sed magna convallis, elementum metus vel, suscipit odio. Fusce ac nulla ut purus ultricies molestie a a dui. Nullam convallis massa eget quam vehicula.</a:t>
            </a:r>
          </a:p>
          <a:p>
            <a:pPr lvl="0"/>
            <a:endParaRPr lang="en-US"/>
          </a:p>
          <a:p>
            <a:pPr lvl="0"/>
            <a:r>
              <a:rPr lang="en-US"/>
              <a:t>Lorem ipsum dolor sit amet, consectetur adipiscing elit. Nulla sed magna convallis, elementum metus vel, suscipit odio. Fusce ac nulla ut purus ultricies molestie a a dui. Nullam convallis massa eget quam vehicula, eu tincidunt quam sagittis. Aenean bibendum malesuada tristique. Vivamus nunc enim, consectetur id nibh ac, suscipit adipiscing leo. Arumqui delendi gnihillor restenit esciliti dolupta tinciliae parchil intem eum rere et estionsequam as alique vel imendae pre, optatem et quate volo delit quam, venda enis elibusdae derum etur?</a:t>
            </a:r>
          </a:p>
          <a:p>
            <a:pPr lvl="0"/>
            <a:endParaRPr lang="en-US"/>
          </a:p>
        </p:txBody>
      </p:sp>
      <p:pic>
        <p:nvPicPr>
          <p:cNvPr id="7" name="Picture 6" descr="elements_prezentare_ascendis_fb18-0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10800" y="313661"/>
            <a:ext cx="1588168" cy="425598"/>
          </a:xfrm>
          <a:prstGeom prst="rect">
            <a:avLst/>
          </a:prstGeom>
        </p:spPr>
      </p:pic>
      <p:cxnSp>
        <p:nvCxnSpPr>
          <p:cNvPr id="12" name="Straight Connector 11"/>
          <p:cNvCxnSpPr/>
          <p:nvPr userDrawn="1"/>
        </p:nvCxnSpPr>
        <p:spPr>
          <a:xfrm flipH="1" flipV="1">
            <a:off x="505326" y="1034715"/>
            <a:ext cx="11325727" cy="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23690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ONE COLUMN_PAGE_INVERTE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7306" y="261521"/>
            <a:ext cx="9537031" cy="508500"/>
          </a:xfrm>
          <a:prstGeom prst="rect">
            <a:avLst/>
          </a:prstGeom>
        </p:spPr>
        <p:txBody>
          <a:bodyPr lIns="0" tIns="0" rIns="0" bIns="0"/>
          <a:lstStyle>
            <a:lvl1pPr algn="l">
              <a:defRPr sz="2800">
                <a:solidFill>
                  <a:schemeClr val="accent3"/>
                </a:solidFill>
                <a:latin typeface="Roboto Medium" pitchFamily="2" charset="0"/>
                <a:ea typeface="Roboto Medium" pitchFamily="2" charset="0"/>
                <a:cs typeface="Arial" pitchFamily="34" charset="0"/>
              </a:defRPr>
            </a:lvl1pPr>
          </a:lstStyle>
          <a:p>
            <a:r>
              <a:rPr lang="en-US"/>
              <a:t>Full Width Text Sample</a:t>
            </a:r>
          </a:p>
        </p:txBody>
      </p:sp>
      <p:sp>
        <p:nvSpPr>
          <p:cNvPr id="6" name="Slide Number Placeholder 5"/>
          <p:cNvSpPr>
            <a:spLocks noGrp="1"/>
          </p:cNvSpPr>
          <p:nvPr>
            <p:ph type="sldNum" sz="quarter" idx="12"/>
          </p:nvPr>
        </p:nvSpPr>
        <p:spPr>
          <a:xfrm>
            <a:off x="11317707" y="6484687"/>
            <a:ext cx="513346" cy="244976"/>
          </a:xfrm>
          <a:prstGeom prst="rect">
            <a:avLst/>
          </a:prstGeom>
        </p:spPr>
        <p:txBody>
          <a:bodyPr lIns="0" tIns="0" rIns="0" bIns="0"/>
          <a:lstStyle>
            <a:lvl1pPr algn="r">
              <a:defRPr sz="1000">
                <a:solidFill>
                  <a:schemeClr val="accent3"/>
                </a:solidFill>
                <a:latin typeface="Arial" pitchFamily="34" charset="0"/>
                <a:cs typeface="Arial" pitchFamily="34" charset="0"/>
              </a:defRPr>
            </a:lvl1pPr>
          </a:lstStyle>
          <a:p>
            <a:fld id="{55884ABE-2369-4F38-81DF-23537DDAF258}" type="slidenum">
              <a:rPr lang="en-US" smtClean="0"/>
              <a:pPr/>
              <a:t>‹#›</a:t>
            </a:fld>
            <a:endParaRPr lang="en-US"/>
          </a:p>
        </p:txBody>
      </p:sp>
      <p:sp>
        <p:nvSpPr>
          <p:cNvPr id="8" name="Text Placeholder 7"/>
          <p:cNvSpPr>
            <a:spLocks noGrp="1"/>
          </p:cNvSpPr>
          <p:nvPr>
            <p:ph type="body" sz="quarter" idx="13" hasCustomPrompt="1"/>
          </p:nvPr>
        </p:nvSpPr>
        <p:spPr>
          <a:xfrm>
            <a:off x="496888" y="777625"/>
            <a:ext cx="9544313" cy="257282"/>
          </a:xfrm>
          <a:prstGeom prst="rect">
            <a:avLst/>
          </a:prstGeom>
        </p:spPr>
        <p:txBody>
          <a:bodyPr lIns="0" tIns="0" rIns="0" bIns="0"/>
          <a:lstStyle>
            <a:lvl1pPr>
              <a:buNone/>
              <a:defRPr sz="1600">
                <a:solidFill>
                  <a:schemeClr val="accent3"/>
                </a:solidFill>
                <a:latin typeface="Roboto Light" pitchFamily="2" charset="0"/>
                <a:ea typeface="Roboto Light" pitchFamily="2" charset="0"/>
                <a:cs typeface="Arial" pitchFamily="34" charset="0"/>
              </a:defRPr>
            </a:lvl1pPr>
            <a:lvl2pPr>
              <a:buFont typeface="Arial" pitchFamily="34" charset="0"/>
              <a:buNone/>
              <a:defRPr sz="1100">
                <a:solidFill>
                  <a:srgbClr val="00539F"/>
                </a:solidFill>
                <a:latin typeface="Lato Light" pitchFamily="34" charset="0"/>
              </a:defRPr>
            </a:lvl2pPr>
            <a:lvl3pPr>
              <a:buFont typeface="Arial" pitchFamily="34" charset="0"/>
              <a:buNone/>
              <a:defRPr sz="1100">
                <a:solidFill>
                  <a:srgbClr val="00539F"/>
                </a:solidFill>
                <a:latin typeface="Lato Light" pitchFamily="34" charset="0"/>
              </a:defRPr>
            </a:lvl3pPr>
            <a:lvl4pPr>
              <a:buFont typeface="Arial" pitchFamily="34" charset="0"/>
              <a:buNone/>
              <a:defRPr sz="1100">
                <a:solidFill>
                  <a:srgbClr val="00539F"/>
                </a:solidFill>
                <a:latin typeface="Lato Light" pitchFamily="34" charset="0"/>
              </a:defRPr>
            </a:lvl4pPr>
            <a:lvl5pPr>
              <a:buNone/>
              <a:defRPr sz="1100">
                <a:solidFill>
                  <a:srgbClr val="00539F"/>
                </a:solidFill>
              </a:defRPr>
            </a:lvl5pPr>
          </a:lstStyle>
          <a:p>
            <a:pPr lvl="0"/>
            <a:r>
              <a:rPr lang="en-US"/>
              <a:t>Chapter Name</a:t>
            </a:r>
          </a:p>
        </p:txBody>
      </p:sp>
      <p:sp>
        <p:nvSpPr>
          <p:cNvPr id="11" name="Text Placeholder 10"/>
          <p:cNvSpPr>
            <a:spLocks noGrp="1"/>
          </p:cNvSpPr>
          <p:nvPr>
            <p:ph type="body" sz="quarter" idx="14" hasCustomPrompt="1"/>
          </p:nvPr>
        </p:nvSpPr>
        <p:spPr>
          <a:xfrm>
            <a:off x="504825" y="1203910"/>
            <a:ext cx="11302164" cy="5253037"/>
          </a:xfrm>
          <a:prstGeom prst="rect">
            <a:avLst/>
          </a:prstGeom>
        </p:spPr>
        <p:txBody>
          <a:bodyPr/>
          <a:lstStyle>
            <a:lvl1pPr marL="0" indent="0">
              <a:spcBef>
                <a:spcPts val="0"/>
              </a:spcBef>
              <a:buNone/>
              <a:defRPr sz="1200">
                <a:solidFill>
                  <a:schemeClr val="accent3"/>
                </a:solidFill>
                <a:latin typeface="Roboto Light" pitchFamily="2" charset="0"/>
                <a:ea typeface="Roboto Light" pitchFamily="2" charset="0"/>
                <a:cs typeface="Arial" pitchFamily="34" charset="0"/>
              </a:defRPr>
            </a:lvl1pPr>
            <a:lvl2pPr>
              <a:buFont typeface="Courier New" pitchFamily="49" charset="0"/>
              <a:buChar char="o"/>
              <a:defRPr sz="1400">
                <a:solidFill>
                  <a:schemeClr val="tx1"/>
                </a:solidFill>
                <a:latin typeface="Lato" pitchFamily="34" charset="0"/>
              </a:defRPr>
            </a:lvl2pPr>
            <a:lvl3pPr>
              <a:buNone/>
              <a:defRPr sz="1400">
                <a:solidFill>
                  <a:schemeClr val="tx1"/>
                </a:solidFill>
                <a:latin typeface="Lato" pitchFamily="34" charset="0"/>
              </a:defRPr>
            </a:lvl3pPr>
            <a:lvl4pPr>
              <a:buNone/>
              <a:defRPr sz="1400">
                <a:solidFill>
                  <a:schemeClr val="tx1"/>
                </a:solidFill>
                <a:latin typeface="Lato" pitchFamily="34" charset="0"/>
              </a:defRPr>
            </a:lvl4pPr>
            <a:lvl5pPr>
              <a:buNone/>
              <a:defRPr sz="1400">
                <a:solidFill>
                  <a:schemeClr val="tx1"/>
                </a:solidFill>
                <a:latin typeface="Lato" pitchFamily="34" charset="0"/>
              </a:defRPr>
            </a:lvl5pPr>
          </a:lstStyle>
          <a:p>
            <a:pPr lvl="0"/>
            <a:r>
              <a:rPr lang="en-US"/>
              <a:t>Lorem ipsum dolor sit amet, consectetur adipiscing elit. Nulla sed magna convallis, elementum metus vel, suscipit odio. Fusce ac nulla ut purus ultricies molestie a a dui. Nullam convallis massa eget quam vehicula.</a:t>
            </a:r>
          </a:p>
          <a:p>
            <a:pPr lvl="0"/>
            <a:endParaRPr lang="en-US"/>
          </a:p>
          <a:p>
            <a:pPr lvl="0"/>
            <a:r>
              <a:rPr lang="en-US"/>
              <a:t>Lorem ipsum dolor sit amet, consectetur adipiscing elit. Nulla sed magna convallis, elementum metus vel, suscipit odio. Fusce ac nulla ut purus ultricies molestie a a dui. Nullam convallis massa eget quam vehicula, eu tincidunt quam sagittis. Aenean bibendum malesuada tristique. Vivamus nunc enim, consectetur id nibh ac, suscipit adipiscing leo. Arumqui delendi gnihillor restenit esciliti dolupta tinciliae parchil intem eum rere et estionsequam as alique vel imendae pre, optatem et quate volo delit quam, venda enis elibusdae derum etur?</a:t>
            </a:r>
          </a:p>
          <a:p>
            <a:pPr lvl="0"/>
            <a:endParaRPr lang="en-US"/>
          </a:p>
          <a:p>
            <a:pPr lvl="0"/>
            <a:r>
              <a:rPr lang="en-US"/>
              <a:t>Occaepelic te sant, optatatistio beatiur, con parum eos re con cum quatur molore, aut et accabor rovitius nus etusandam quatia aut eture quia corporrore sunto omnihic te reseque occuptame porrovi tatium labore nonet quo officia ssuntur?</a:t>
            </a:r>
          </a:p>
          <a:p>
            <a:pPr lvl="0"/>
            <a:r>
              <a:rPr lang="en-US"/>
              <a:t>Otas sapid et acienis simenimo omnis elentur, sequis doloribus.</a:t>
            </a:r>
          </a:p>
          <a:p>
            <a:pPr lvl="0"/>
            <a:endParaRPr lang="en-US"/>
          </a:p>
          <a:p>
            <a:pPr lvl="0"/>
            <a:r>
              <a:rPr lang="en-US"/>
              <a:t>Lorem ipsum dolor sit amet, consectetur adipiscing elit. Nulla sed magna convallis, elementum metus vel, suscipit odio. Fusce ac nulla ut purus ultricies molestie a a dui. Nullam convallis massa eget quam vehicula.</a:t>
            </a:r>
          </a:p>
          <a:p>
            <a:pPr lvl="0"/>
            <a:endParaRPr lang="en-US"/>
          </a:p>
          <a:p>
            <a:pPr lvl="0"/>
            <a:r>
              <a:rPr lang="en-US"/>
              <a:t>Lorem ipsum dolor sit amet, consectetur adipiscing elit. Nulla sed magna convallis, elementum metus vel, suscipit odio. Fusce ac nulla ut purus ultricies molestie a a dui. Nullam convallis massa eget quam vehicula, eu tincidunt quam sagittis. Aenean bibendum malesuada tristique. Vivamus nunc enim, consectetur id nibh ac, suscipit adipiscing leo. Arumqui delendi gnihillor restenit esciliti dolupta tinciliae parchil intem eum rere et estionsequam as alique vel imendae pre, optatem et quate volo delit quam, venda enis elibusdae derum etur?</a:t>
            </a:r>
          </a:p>
          <a:p>
            <a:pPr lvl="0"/>
            <a:endParaRPr lang="en-US"/>
          </a:p>
        </p:txBody>
      </p:sp>
      <p:pic>
        <p:nvPicPr>
          <p:cNvPr id="7" name="Picture 6" descr="elements_prezentare_ascendis_fb18-0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10801" y="313661"/>
            <a:ext cx="1588168" cy="425598"/>
          </a:xfrm>
          <a:prstGeom prst="rect">
            <a:avLst/>
          </a:prstGeom>
        </p:spPr>
      </p:pic>
      <p:cxnSp>
        <p:nvCxnSpPr>
          <p:cNvPr id="9" name="Straight Connector 8"/>
          <p:cNvCxnSpPr/>
          <p:nvPr userDrawn="1"/>
        </p:nvCxnSpPr>
        <p:spPr>
          <a:xfrm flipH="1">
            <a:off x="505326" y="1034715"/>
            <a:ext cx="1133374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228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_COLUMNS_P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7306" y="261521"/>
            <a:ext cx="9488905" cy="508500"/>
          </a:xfrm>
          <a:prstGeom prst="rect">
            <a:avLst/>
          </a:prstGeom>
        </p:spPr>
        <p:txBody>
          <a:bodyPr lIns="0" tIns="0" rIns="0" bIns="0"/>
          <a:lstStyle>
            <a:lvl1pPr algn="l">
              <a:defRPr sz="2800">
                <a:solidFill>
                  <a:schemeClr val="accent2">
                    <a:lumMod val="75000"/>
                  </a:schemeClr>
                </a:solidFill>
                <a:latin typeface="Roboto Medium" pitchFamily="2" charset="0"/>
                <a:ea typeface="Roboto Medium" pitchFamily="2" charset="0"/>
                <a:cs typeface="Arial" pitchFamily="34" charset="0"/>
              </a:defRPr>
            </a:lvl1pPr>
          </a:lstStyle>
          <a:p>
            <a:r>
              <a:rPr lang="en-US"/>
              <a:t>Two Column Text Sample</a:t>
            </a:r>
          </a:p>
        </p:txBody>
      </p:sp>
      <p:sp>
        <p:nvSpPr>
          <p:cNvPr id="6" name="Slide Number Placeholder 5"/>
          <p:cNvSpPr>
            <a:spLocks noGrp="1"/>
          </p:cNvSpPr>
          <p:nvPr>
            <p:ph type="sldNum" sz="quarter" idx="12"/>
          </p:nvPr>
        </p:nvSpPr>
        <p:spPr>
          <a:xfrm>
            <a:off x="11317707" y="6484687"/>
            <a:ext cx="513346" cy="244976"/>
          </a:xfrm>
          <a:prstGeom prst="rect">
            <a:avLst/>
          </a:prstGeom>
        </p:spPr>
        <p:txBody>
          <a:bodyPr lIns="0" tIns="0" rIns="0" bIns="0"/>
          <a:lstStyle>
            <a:lvl1pPr algn="r">
              <a:defRPr sz="1000">
                <a:solidFill>
                  <a:schemeClr val="accent2"/>
                </a:solidFill>
                <a:latin typeface="Roboto Light" pitchFamily="2" charset="0"/>
                <a:ea typeface="Roboto Light" pitchFamily="2" charset="0"/>
                <a:cs typeface="Arial" pitchFamily="34" charset="0"/>
              </a:defRPr>
            </a:lvl1pPr>
          </a:lstStyle>
          <a:p>
            <a:fld id="{55884ABE-2369-4F38-81DF-23537DDAF258}" type="slidenum">
              <a:rPr lang="en-US" smtClean="0"/>
              <a:pPr/>
              <a:t>‹#›</a:t>
            </a:fld>
            <a:endParaRPr lang="en-US"/>
          </a:p>
        </p:txBody>
      </p:sp>
      <p:sp>
        <p:nvSpPr>
          <p:cNvPr id="8" name="Text Placeholder 7"/>
          <p:cNvSpPr>
            <a:spLocks noGrp="1"/>
          </p:cNvSpPr>
          <p:nvPr>
            <p:ph type="body" sz="quarter" idx="13" hasCustomPrompt="1"/>
          </p:nvPr>
        </p:nvSpPr>
        <p:spPr>
          <a:xfrm>
            <a:off x="496889" y="769604"/>
            <a:ext cx="9496150" cy="257282"/>
          </a:xfrm>
          <a:prstGeom prst="rect">
            <a:avLst/>
          </a:prstGeom>
        </p:spPr>
        <p:txBody>
          <a:bodyPr lIns="0" tIns="0" rIns="0" bIns="0"/>
          <a:lstStyle>
            <a:lvl1pPr>
              <a:buNone/>
              <a:defRPr sz="1600">
                <a:solidFill>
                  <a:schemeClr val="accent2">
                    <a:lumMod val="75000"/>
                  </a:schemeClr>
                </a:solidFill>
                <a:latin typeface="Roboto Light" pitchFamily="2" charset="0"/>
                <a:ea typeface="Roboto Light" pitchFamily="2" charset="0"/>
                <a:cs typeface="Arial" pitchFamily="34" charset="0"/>
              </a:defRPr>
            </a:lvl1pPr>
            <a:lvl2pPr>
              <a:buFont typeface="Arial" pitchFamily="34" charset="0"/>
              <a:buNone/>
              <a:defRPr sz="1100">
                <a:solidFill>
                  <a:srgbClr val="00539F"/>
                </a:solidFill>
                <a:latin typeface="Lato Light" pitchFamily="34" charset="0"/>
              </a:defRPr>
            </a:lvl2pPr>
            <a:lvl3pPr>
              <a:buFont typeface="Arial" pitchFamily="34" charset="0"/>
              <a:buNone/>
              <a:defRPr sz="1100">
                <a:solidFill>
                  <a:srgbClr val="00539F"/>
                </a:solidFill>
                <a:latin typeface="Lato Light" pitchFamily="34" charset="0"/>
              </a:defRPr>
            </a:lvl3pPr>
            <a:lvl4pPr>
              <a:buFont typeface="Arial" pitchFamily="34" charset="0"/>
              <a:buNone/>
              <a:defRPr sz="1100">
                <a:solidFill>
                  <a:srgbClr val="00539F"/>
                </a:solidFill>
                <a:latin typeface="Lato Light" pitchFamily="34" charset="0"/>
              </a:defRPr>
            </a:lvl4pPr>
            <a:lvl5pPr>
              <a:buNone/>
              <a:defRPr sz="1100">
                <a:solidFill>
                  <a:srgbClr val="00539F"/>
                </a:solidFill>
              </a:defRPr>
            </a:lvl5pPr>
          </a:lstStyle>
          <a:p>
            <a:pPr lvl="0"/>
            <a:r>
              <a:rPr lang="en-US"/>
              <a:t>Chapter Name</a:t>
            </a:r>
          </a:p>
        </p:txBody>
      </p:sp>
      <p:sp>
        <p:nvSpPr>
          <p:cNvPr id="11" name="Text Placeholder 10"/>
          <p:cNvSpPr>
            <a:spLocks noGrp="1"/>
          </p:cNvSpPr>
          <p:nvPr>
            <p:ph type="body" sz="quarter" idx="14" hasCustomPrompt="1"/>
          </p:nvPr>
        </p:nvSpPr>
        <p:spPr>
          <a:xfrm>
            <a:off x="504825" y="1204745"/>
            <a:ext cx="5238249" cy="5075406"/>
          </a:xfrm>
          <a:prstGeom prst="rect">
            <a:avLst/>
          </a:prstGeom>
        </p:spPr>
        <p:txBody>
          <a:bodyPr/>
          <a:lstStyle>
            <a:lvl1pPr marL="0" indent="0">
              <a:spcBef>
                <a:spcPts val="0"/>
              </a:spcBef>
              <a:buNone/>
              <a:defRPr sz="1200">
                <a:solidFill>
                  <a:schemeClr val="accent2">
                    <a:lumMod val="75000"/>
                  </a:schemeClr>
                </a:solidFill>
                <a:latin typeface="Roboto Light" pitchFamily="2" charset="0"/>
                <a:ea typeface="Roboto Light" pitchFamily="2" charset="0"/>
                <a:cs typeface="Arial" pitchFamily="34" charset="0"/>
              </a:defRPr>
            </a:lvl1pPr>
            <a:lvl2pPr>
              <a:buFont typeface="Courier New" pitchFamily="49" charset="0"/>
              <a:buChar char="o"/>
              <a:defRPr sz="1400">
                <a:solidFill>
                  <a:schemeClr val="tx1"/>
                </a:solidFill>
                <a:latin typeface="Lato" pitchFamily="34" charset="0"/>
              </a:defRPr>
            </a:lvl2pPr>
            <a:lvl3pPr>
              <a:buNone/>
              <a:defRPr sz="1400">
                <a:solidFill>
                  <a:schemeClr val="tx1"/>
                </a:solidFill>
                <a:latin typeface="Lato" pitchFamily="34" charset="0"/>
              </a:defRPr>
            </a:lvl3pPr>
            <a:lvl4pPr>
              <a:buNone/>
              <a:defRPr sz="1400">
                <a:solidFill>
                  <a:schemeClr val="tx1"/>
                </a:solidFill>
                <a:latin typeface="Lato" pitchFamily="34" charset="0"/>
              </a:defRPr>
            </a:lvl4pPr>
            <a:lvl5pPr>
              <a:buNone/>
              <a:defRPr sz="1400">
                <a:solidFill>
                  <a:schemeClr val="tx1"/>
                </a:solidFill>
                <a:latin typeface="Lato" pitchFamily="34" charset="0"/>
              </a:defRPr>
            </a:lvl5pPr>
          </a:lstStyle>
          <a:p>
            <a:pPr lvl="0"/>
            <a:r>
              <a:rPr lang="en-US"/>
              <a:t>Lorem ipsum dolor sit amet, consectetur adipiscing elit. Nulla sed magna convallis, elementum metus vel, suscipit odio. Fusce ac nulla ut purus ultricies molestie a a dui. Nullam convallis massa eget quam vehicula.</a:t>
            </a:r>
          </a:p>
          <a:p>
            <a:pPr lvl="0"/>
            <a:endParaRPr lang="en-US"/>
          </a:p>
          <a:p>
            <a:pPr lvl="0"/>
            <a:r>
              <a:rPr lang="en-US"/>
              <a:t>Lorem ipsum dolor sit amet, consectetur adipiscing elit. Nulla sed magna convallis, elementum metus vel, suscipit odio. Fusce ac nulla ut purus ultricies molestie a a dui. Nullam convallis massa eget quam vehicula, eu tincidunt quam sagittis. Aenean bibendum malesuada tristique. Vivamus nunc enim, consectetur id nibh ac, suscipit adipiscing leo. Arumqui delendi gnihillor restenit esciliti dolupta tinciliae parchil intem eum rere et estionsequam as alique vel imendae pre, optatem et quate volo delit quam, venda enis elibusdae derum etur?</a:t>
            </a:r>
          </a:p>
          <a:p>
            <a:pPr lvl="0"/>
            <a:endParaRPr lang="en-US"/>
          </a:p>
          <a:p>
            <a:pPr lvl="0"/>
            <a:r>
              <a:rPr lang="en-US"/>
              <a:t>Occaepelic te sant, optatatistio beatiur, con parum eos re con cum quatur molore, aut et accabor rovitius nus etusandam quatia aut eture quia corporrore sunto omnihic te reseque occuptame porrovi tatium labore nonet quo officia ssuntur?</a:t>
            </a:r>
          </a:p>
          <a:p>
            <a:pPr lvl="0"/>
            <a:r>
              <a:rPr lang="en-US"/>
              <a:t>Otas sapid et acienis simenimo omnis elentur, sequis doloribus</a:t>
            </a:r>
          </a:p>
        </p:txBody>
      </p:sp>
      <p:sp>
        <p:nvSpPr>
          <p:cNvPr id="10" name="Text Placeholder 9"/>
          <p:cNvSpPr>
            <a:spLocks noGrp="1"/>
          </p:cNvSpPr>
          <p:nvPr>
            <p:ph type="body" sz="quarter" idx="15" hasCustomPrompt="1"/>
          </p:nvPr>
        </p:nvSpPr>
        <p:spPr>
          <a:xfrm>
            <a:off x="5999163" y="1195138"/>
            <a:ext cx="5799137" cy="5077076"/>
          </a:xfrm>
          <a:prstGeom prst="rect">
            <a:avLst/>
          </a:prstGeom>
        </p:spPr>
        <p:txBody>
          <a:bodyPr/>
          <a:lstStyle>
            <a:lvl1pPr marL="0">
              <a:buNone/>
              <a:defRPr sz="1200">
                <a:solidFill>
                  <a:schemeClr val="accent2">
                    <a:lumMod val="75000"/>
                  </a:schemeClr>
                </a:solidFill>
                <a:latin typeface="Roboto Light" pitchFamily="2" charset="0"/>
                <a:ea typeface="Roboto Light" pitchFamily="2" charset="0"/>
                <a:cs typeface="Arial" pitchFamily="34" charset="0"/>
              </a:defRPr>
            </a:lvl1pPr>
            <a:lvl2pPr marL="0">
              <a:buNone/>
              <a:defRPr sz="1200">
                <a:solidFill>
                  <a:schemeClr val="tx1"/>
                </a:solidFill>
                <a:latin typeface="Lato" pitchFamily="34" charset="0"/>
              </a:defRPr>
            </a:lvl2pPr>
            <a:lvl3pPr marL="0">
              <a:buNone/>
              <a:defRPr sz="1200">
                <a:solidFill>
                  <a:schemeClr val="tx1"/>
                </a:solidFill>
                <a:latin typeface="Lato" pitchFamily="34" charset="0"/>
              </a:defRPr>
            </a:lvl3pPr>
            <a:lvl4pPr marL="0">
              <a:buNone/>
              <a:defRPr sz="1200">
                <a:solidFill>
                  <a:schemeClr val="tx1"/>
                </a:solidFill>
                <a:latin typeface="Lato" pitchFamily="34" charset="0"/>
              </a:defRPr>
            </a:lvl4pPr>
            <a:lvl5pPr marL="0">
              <a:buNone/>
              <a:defRPr sz="1200">
                <a:solidFill>
                  <a:schemeClr val="tx1"/>
                </a:solidFill>
                <a:latin typeface="Lato" pitchFamily="34" charset="0"/>
              </a:defRPr>
            </a:lvl5pPr>
          </a:lstStyle>
          <a:p>
            <a:pPr lvl="0"/>
            <a:r>
              <a:rPr lang="en-US"/>
              <a:t>Lorem ipsum dolor sit amet, consectetur adipiscing elit. Nulla sed magna convallis, elementum metus vel, suscipit odio. Fusce ac nulla ut purus ultricies molestie a a dui. Nullam convallis massa eget quam vehicula.</a:t>
            </a:r>
          </a:p>
          <a:p>
            <a:pPr lvl="0"/>
            <a:endParaRPr lang="en-US"/>
          </a:p>
          <a:p>
            <a:pPr lvl="0"/>
            <a:r>
              <a:rPr lang="en-US"/>
              <a:t>Lorem ipsum dolor sit amet, consectetur adipiscing elit. Nulla sed magna convallis, elementum metus vel, suscipit odio. Fusce ac nulla ut purus ultricies molestie a a dui. Nullam convallis massa eget quam vehicula, eu tincidunt quam sagittis. Aenean bibendum malesuada tristique. Vivamus nunc enim, consectetur id nibh ac, suscipit adipiscing leo. Arumqui delendi gnihillor restenit esciliti dolupta tinciliae parchil intem eum rere et estionsequam as alique vel imendae pre, optatem et quate volo delit quam, venda enis elibusdae derum etur?</a:t>
            </a:r>
          </a:p>
          <a:p>
            <a:pPr lvl="0"/>
            <a:endParaRPr lang="en-US"/>
          </a:p>
          <a:p>
            <a:pPr lvl="0"/>
            <a:r>
              <a:rPr lang="en-US"/>
              <a:t>Occaepelic te sant, optatatistio beatiur, con parum eos re con cum quatur molore, aut et accabor rovitius nus etusandam quatia aut eture quia corporrore sunto omnihic te reseque occuptame porrovi tatium labore nonet quo officia ssuntur?</a:t>
            </a:r>
          </a:p>
          <a:p>
            <a:pPr lvl="0"/>
            <a:r>
              <a:rPr lang="en-US"/>
              <a:t>Otas sapid et acienis simenimo omnis elentur, sequis doloribus </a:t>
            </a:r>
          </a:p>
        </p:txBody>
      </p:sp>
      <p:pic>
        <p:nvPicPr>
          <p:cNvPr id="9" name="Picture 8" descr="elements_prezentare_ascendis_fb18-0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10800" y="313660"/>
            <a:ext cx="1588168" cy="425598"/>
          </a:xfrm>
          <a:prstGeom prst="rect">
            <a:avLst/>
          </a:prstGeom>
        </p:spPr>
      </p:pic>
      <p:cxnSp>
        <p:nvCxnSpPr>
          <p:cNvPr id="12" name="Straight Connector 11"/>
          <p:cNvCxnSpPr/>
          <p:nvPr userDrawn="1"/>
        </p:nvCxnSpPr>
        <p:spPr>
          <a:xfrm flipH="1">
            <a:off x="505326" y="1026694"/>
            <a:ext cx="1133374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5781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_COLUMNS_PAGE_INVERTE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5327" y="253500"/>
            <a:ext cx="9553073" cy="508500"/>
          </a:xfrm>
          <a:prstGeom prst="rect">
            <a:avLst/>
          </a:prstGeom>
        </p:spPr>
        <p:txBody>
          <a:bodyPr lIns="0" tIns="0" rIns="0" bIns="0"/>
          <a:lstStyle>
            <a:lvl1pPr algn="l">
              <a:defRPr sz="2800">
                <a:solidFill>
                  <a:schemeClr val="accent3"/>
                </a:solidFill>
                <a:latin typeface="Roboto Medium" pitchFamily="2" charset="0"/>
                <a:ea typeface="Roboto Medium" pitchFamily="2" charset="0"/>
                <a:cs typeface="Arial" pitchFamily="34" charset="0"/>
              </a:defRPr>
            </a:lvl1pPr>
          </a:lstStyle>
          <a:p>
            <a:r>
              <a:rPr lang="en-US"/>
              <a:t>Two Column Text Sample</a:t>
            </a:r>
          </a:p>
        </p:txBody>
      </p:sp>
      <p:sp>
        <p:nvSpPr>
          <p:cNvPr id="6" name="Slide Number Placeholder 5"/>
          <p:cNvSpPr>
            <a:spLocks noGrp="1"/>
          </p:cNvSpPr>
          <p:nvPr>
            <p:ph type="sldNum" sz="quarter" idx="12"/>
          </p:nvPr>
        </p:nvSpPr>
        <p:spPr>
          <a:xfrm>
            <a:off x="11317707" y="6484687"/>
            <a:ext cx="513346" cy="244976"/>
          </a:xfrm>
          <a:prstGeom prst="rect">
            <a:avLst/>
          </a:prstGeom>
        </p:spPr>
        <p:txBody>
          <a:bodyPr lIns="0" tIns="0" rIns="0" bIns="0"/>
          <a:lstStyle>
            <a:lvl1pPr algn="r">
              <a:defRPr sz="1000">
                <a:solidFill>
                  <a:schemeClr val="accent3"/>
                </a:solidFill>
                <a:latin typeface="Roboto Light" pitchFamily="2" charset="0"/>
                <a:ea typeface="Roboto Light" pitchFamily="2" charset="0"/>
                <a:cs typeface="Arial" pitchFamily="34" charset="0"/>
              </a:defRPr>
            </a:lvl1pPr>
          </a:lstStyle>
          <a:p>
            <a:fld id="{55884ABE-2369-4F38-81DF-23537DDAF258}" type="slidenum">
              <a:rPr lang="en-US" smtClean="0"/>
              <a:pPr/>
              <a:t>‹#›</a:t>
            </a:fld>
            <a:endParaRPr lang="en-US"/>
          </a:p>
        </p:txBody>
      </p:sp>
      <p:sp>
        <p:nvSpPr>
          <p:cNvPr id="8" name="Text Placeholder 7"/>
          <p:cNvSpPr>
            <a:spLocks noGrp="1"/>
          </p:cNvSpPr>
          <p:nvPr>
            <p:ph type="body" sz="quarter" idx="13" hasCustomPrompt="1"/>
          </p:nvPr>
        </p:nvSpPr>
        <p:spPr>
          <a:xfrm>
            <a:off x="504909" y="769604"/>
            <a:ext cx="9560367" cy="257282"/>
          </a:xfrm>
          <a:prstGeom prst="rect">
            <a:avLst/>
          </a:prstGeom>
        </p:spPr>
        <p:txBody>
          <a:bodyPr lIns="0" tIns="0" rIns="0" bIns="0"/>
          <a:lstStyle>
            <a:lvl1pPr>
              <a:buNone/>
              <a:defRPr sz="1600">
                <a:solidFill>
                  <a:schemeClr val="accent3"/>
                </a:solidFill>
                <a:latin typeface="Roboto Light" pitchFamily="2" charset="0"/>
                <a:ea typeface="Roboto Light" pitchFamily="2" charset="0"/>
                <a:cs typeface="Arial" pitchFamily="34" charset="0"/>
              </a:defRPr>
            </a:lvl1pPr>
            <a:lvl2pPr>
              <a:buFont typeface="Arial" pitchFamily="34" charset="0"/>
              <a:buNone/>
              <a:defRPr sz="1100">
                <a:solidFill>
                  <a:srgbClr val="00539F"/>
                </a:solidFill>
                <a:latin typeface="Lato Light" pitchFamily="34" charset="0"/>
              </a:defRPr>
            </a:lvl2pPr>
            <a:lvl3pPr>
              <a:buFont typeface="Arial" pitchFamily="34" charset="0"/>
              <a:buNone/>
              <a:defRPr sz="1100">
                <a:solidFill>
                  <a:srgbClr val="00539F"/>
                </a:solidFill>
                <a:latin typeface="Lato Light" pitchFamily="34" charset="0"/>
              </a:defRPr>
            </a:lvl3pPr>
            <a:lvl4pPr>
              <a:buFont typeface="Arial" pitchFamily="34" charset="0"/>
              <a:buNone/>
              <a:defRPr sz="1100">
                <a:solidFill>
                  <a:srgbClr val="00539F"/>
                </a:solidFill>
                <a:latin typeface="Lato Light" pitchFamily="34" charset="0"/>
              </a:defRPr>
            </a:lvl4pPr>
            <a:lvl5pPr>
              <a:buNone/>
              <a:defRPr sz="1100">
                <a:solidFill>
                  <a:srgbClr val="00539F"/>
                </a:solidFill>
              </a:defRPr>
            </a:lvl5pPr>
          </a:lstStyle>
          <a:p>
            <a:pPr lvl="0"/>
            <a:r>
              <a:rPr lang="en-US"/>
              <a:t>Chapter Name</a:t>
            </a:r>
          </a:p>
        </p:txBody>
      </p:sp>
      <p:sp>
        <p:nvSpPr>
          <p:cNvPr id="11" name="Text Placeholder 10"/>
          <p:cNvSpPr>
            <a:spLocks noGrp="1"/>
          </p:cNvSpPr>
          <p:nvPr>
            <p:ph type="body" sz="quarter" idx="14" hasCustomPrompt="1"/>
          </p:nvPr>
        </p:nvSpPr>
        <p:spPr>
          <a:xfrm>
            <a:off x="504825" y="1211932"/>
            <a:ext cx="5238249" cy="4827587"/>
          </a:xfrm>
          <a:prstGeom prst="rect">
            <a:avLst/>
          </a:prstGeom>
        </p:spPr>
        <p:txBody>
          <a:bodyPr/>
          <a:lstStyle>
            <a:lvl1pPr marL="0" indent="0">
              <a:spcBef>
                <a:spcPts val="0"/>
              </a:spcBef>
              <a:buNone/>
              <a:defRPr sz="1200">
                <a:solidFill>
                  <a:schemeClr val="accent3"/>
                </a:solidFill>
                <a:latin typeface="Roboto Light" pitchFamily="2" charset="0"/>
                <a:ea typeface="Roboto Light" pitchFamily="2" charset="0"/>
                <a:cs typeface="Arial" pitchFamily="34" charset="0"/>
              </a:defRPr>
            </a:lvl1pPr>
            <a:lvl2pPr>
              <a:buFont typeface="Courier New" pitchFamily="49" charset="0"/>
              <a:buChar char="o"/>
              <a:defRPr sz="1400">
                <a:solidFill>
                  <a:schemeClr val="tx1"/>
                </a:solidFill>
                <a:latin typeface="Lato" pitchFamily="34" charset="0"/>
              </a:defRPr>
            </a:lvl2pPr>
            <a:lvl3pPr>
              <a:buNone/>
              <a:defRPr sz="1400">
                <a:solidFill>
                  <a:schemeClr val="tx1"/>
                </a:solidFill>
                <a:latin typeface="Lato" pitchFamily="34" charset="0"/>
              </a:defRPr>
            </a:lvl3pPr>
            <a:lvl4pPr>
              <a:buNone/>
              <a:defRPr sz="1400">
                <a:solidFill>
                  <a:schemeClr val="tx1"/>
                </a:solidFill>
                <a:latin typeface="Lato" pitchFamily="34" charset="0"/>
              </a:defRPr>
            </a:lvl4pPr>
            <a:lvl5pPr>
              <a:buNone/>
              <a:defRPr sz="1400">
                <a:solidFill>
                  <a:schemeClr val="tx1"/>
                </a:solidFill>
                <a:latin typeface="Lato" pitchFamily="34" charset="0"/>
              </a:defRPr>
            </a:lvl5pPr>
          </a:lstStyle>
          <a:p>
            <a:pPr lvl="0"/>
            <a:r>
              <a:rPr lang="en-US"/>
              <a:t>Lorem ipsum dolor sit amet, consectetur adipiscing elit. Nulla sed magna convallis, elementum metus vel, suscipit odio. Fusce ac nulla ut purus ultricies molestie a a dui. Nullam convallis massa eget quam vehicula.</a:t>
            </a:r>
          </a:p>
          <a:p>
            <a:pPr lvl="0"/>
            <a:endParaRPr lang="en-US"/>
          </a:p>
          <a:p>
            <a:pPr lvl="0"/>
            <a:r>
              <a:rPr lang="en-US"/>
              <a:t>Lorem ipsum dolor sit amet, consectetur adipiscing elit. Nulla sed magna convallis, elementum metus vel, suscipit odio. Fusce ac nulla ut purus ultricies molestie a a dui. Nullam convallis massa eget quam vehicula, eu tincidunt quam sagittis. Aenean bibendum malesuada tristique. Vivamus nunc enim, consectetur id nibh ac, suscipit adipiscing leo. Arumqui delendi gnihillor restenit esciliti dolupta tinciliae parchil intem eum rere et estionsequam as alique vel imendae pre, optatem et quate volo delit quam, venda enis elibusdae derum etur?</a:t>
            </a:r>
          </a:p>
          <a:p>
            <a:pPr lvl="0"/>
            <a:endParaRPr lang="en-US"/>
          </a:p>
          <a:p>
            <a:pPr lvl="0"/>
            <a:r>
              <a:rPr lang="en-US"/>
              <a:t>Occaepelic te sant, optatatistio beatiur, con parum eos re con cum quatur molore, aut et accabor rovitius nus etusandam quatia aut eture quia corporrore sunto omnihic te reseque occuptame porrovi tatium labore nonet quo officia ssuntur?</a:t>
            </a:r>
          </a:p>
          <a:p>
            <a:pPr lvl="0"/>
            <a:r>
              <a:rPr lang="en-US"/>
              <a:t>Otas sapid et acienis simenimo omnis elentur, sequis doloribus</a:t>
            </a:r>
          </a:p>
        </p:txBody>
      </p:sp>
      <p:sp>
        <p:nvSpPr>
          <p:cNvPr id="10" name="Text Placeholder 9"/>
          <p:cNvSpPr>
            <a:spLocks noGrp="1"/>
          </p:cNvSpPr>
          <p:nvPr>
            <p:ph type="body" sz="quarter" idx="15" hasCustomPrompt="1"/>
          </p:nvPr>
        </p:nvSpPr>
        <p:spPr>
          <a:xfrm>
            <a:off x="5999163" y="1202407"/>
            <a:ext cx="5799137" cy="4829175"/>
          </a:xfrm>
          <a:prstGeom prst="rect">
            <a:avLst/>
          </a:prstGeom>
        </p:spPr>
        <p:txBody>
          <a:bodyPr/>
          <a:lstStyle>
            <a:lvl1pPr marL="0">
              <a:buNone/>
              <a:defRPr sz="1200">
                <a:solidFill>
                  <a:schemeClr val="accent3"/>
                </a:solidFill>
                <a:latin typeface="Roboto Light" pitchFamily="2" charset="0"/>
                <a:ea typeface="Roboto Light" pitchFamily="2" charset="0"/>
                <a:cs typeface="Arial" pitchFamily="34" charset="0"/>
              </a:defRPr>
            </a:lvl1pPr>
            <a:lvl2pPr marL="0">
              <a:buNone/>
              <a:defRPr sz="1200">
                <a:solidFill>
                  <a:schemeClr val="tx1"/>
                </a:solidFill>
                <a:latin typeface="Lato" pitchFamily="34" charset="0"/>
              </a:defRPr>
            </a:lvl2pPr>
            <a:lvl3pPr marL="0">
              <a:buNone/>
              <a:defRPr sz="1200">
                <a:solidFill>
                  <a:schemeClr val="tx1"/>
                </a:solidFill>
                <a:latin typeface="Lato" pitchFamily="34" charset="0"/>
              </a:defRPr>
            </a:lvl3pPr>
            <a:lvl4pPr marL="0">
              <a:buNone/>
              <a:defRPr sz="1200">
                <a:solidFill>
                  <a:schemeClr val="tx1"/>
                </a:solidFill>
                <a:latin typeface="Lato" pitchFamily="34" charset="0"/>
              </a:defRPr>
            </a:lvl4pPr>
            <a:lvl5pPr marL="0">
              <a:buNone/>
              <a:defRPr sz="1200">
                <a:solidFill>
                  <a:schemeClr val="tx1"/>
                </a:solidFill>
                <a:latin typeface="Lato" pitchFamily="34" charset="0"/>
              </a:defRPr>
            </a:lvl5pPr>
          </a:lstStyle>
          <a:p>
            <a:pPr lvl="0"/>
            <a:r>
              <a:rPr lang="en-US"/>
              <a:t>Lorem ipsum dolor sit amet, consectetur adipiscing elit. Nulla sed magna convallis, elementum metus vel, suscipit odio. Fusce ac nulla ut purus ultricies molestie a a dui. Nullam convallis massa eget quam vehicula.</a:t>
            </a:r>
          </a:p>
          <a:p>
            <a:pPr lvl="0"/>
            <a:endParaRPr lang="en-US"/>
          </a:p>
          <a:p>
            <a:pPr lvl="0"/>
            <a:r>
              <a:rPr lang="en-US"/>
              <a:t>Lorem ipsum dolor sit amet, consectetur adipiscing elit. Nulla sed magna convallis, elementum metus vel, suscipit odio. Fusce ac nulla ut purus ultricies molestie a a dui. Nullam convallis massa eget quam vehicula, eu tincidunt quam sagittis. Aenean bibendum malesuada tristique. Vivamus nunc enim, consectetur id nibh ac, suscipit adipiscing leo. Arumqui delendi gnihillor restenit esciliti dolupta tinciliae parchil intem eum rere et estionsequam as alique vel imendae pre, optatem et quate volo delit quam, venda enis elibusdae derum etur?</a:t>
            </a:r>
          </a:p>
          <a:p>
            <a:pPr lvl="0"/>
            <a:endParaRPr lang="en-US"/>
          </a:p>
          <a:p>
            <a:pPr lvl="0"/>
            <a:r>
              <a:rPr lang="en-US"/>
              <a:t>Occaepelic te sant, optatatistio beatiur, con parum eos re con cum quatur molore, aut et accabor rovitius nus etusandam quatia aut eture quia corporrore sunto omnihic te reseque occuptame porrovi tatium labore nonet quo officia ssuntur?</a:t>
            </a:r>
          </a:p>
          <a:p>
            <a:pPr lvl="0"/>
            <a:r>
              <a:rPr lang="en-US"/>
              <a:t>Otas sapid et acienis simenimo omnis elentur, sequis doloribus </a:t>
            </a:r>
          </a:p>
        </p:txBody>
      </p:sp>
      <p:pic>
        <p:nvPicPr>
          <p:cNvPr id="9" name="Picture 8" descr="elements_prezentare_ascendis_fb18-0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10800" y="313661"/>
            <a:ext cx="1588168" cy="425598"/>
          </a:xfrm>
          <a:prstGeom prst="rect">
            <a:avLst/>
          </a:prstGeom>
        </p:spPr>
      </p:pic>
      <p:cxnSp>
        <p:nvCxnSpPr>
          <p:cNvPr id="12" name="Straight Connector 11"/>
          <p:cNvCxnSpPr/>
          <p:nvPr userDrawn="1"/>
        </p:nvCxnSpPr>
        <p:spPr>
          <a:xfrm flipH="1">
            <a:off x="513347" y="1034715"/>
            <a:ext cx="1133374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89683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WO_COLUMNS_P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7306" y="261521"/>
            <a:ext cx="9488905" cy="508500"/>
          </a:xfrm>
          <a:prstGeom prst="rect">
            <a:avLst/>
          </a:prstGeom>
        </p:spPr>
        <p:txBody>
          <a:bodyPr lIns="0" tIns="0" rIns="0" bIns="0"/>
          <a:lstStyle>
            <a:lvl1pPr algn="l">
              <a:defRPr sz="2800" baseline="0">
                <a:solidFill>
                  <a:schemeClr val="accent2">
                    <a:lumMod val="75000"/>
                  </a:schemeClr>
                </a:solidFill>
                <a:latin typeface="Roboto Medium" pitchFamily="2" charset="0"/>
                <a:ea typeface="Roboto Medium" pitchFamily="2" charset="0"/>
                <a:cs typeface="Arial" pitchFamily="34" charset="0"/>
              </a:defRPr>
            </a:lvl1pPr>
          </a:lstStyle>
          <a:p>
            <a:r>
              <a:rPr lang="en-US"/>
              <a:t>Three Column Text Sample</a:t>
            </a:r>
          </a:p>
        </p:txBody>
      </p:sp>
      <p:sp>
        <p:nvSpPr>
          <p:cNvPr id="6" name="Slide Number Placeholder 5"/>
          <p:cNvSpPr>
            <a:spLocks noGrp="1"/>
          </p:cNvSpPr>
          <p:nvPr>
            <p:ph type="sldNum" sz="quarter" idx="12"/>
          </p:nvPr>
        </p:nvSpPr>
        <p:spPr>
          <a:xfrm>
            <a:off x="11317707" y="6484687"/>
            <a:ext cx="513346" cy="244976"/>
          </a:xfrm>
          <a:prstGeom prst="rect">
            <a:avLst/>
          </a:prstGeom>
        </p:spPr>
        <p:txBody>
          <a:bodyPr lIns="0" tIns="0" rIns="0" bIns="0"/>
          <a:lstStyle>
            <a:lvl1pPr algn="r">
              <a:defRPr sz="1000">
                <a:solidFill>
                  <a:schemeClr val="accent2"/>
                </a:solidFill>
                <a:latin typeface="Roboto Light" pitchFamily="2" charset="0"/>
                <a:ea typeface="Roboto Light" pitchFamily="2" charset="0"/>
                <a:cs typeface="Arial" pitchFamily="34" charset="0"/>
              </a:defRPr>
            </a:lvl1pPr>
          </a:lstStyle>
          <a:p>
            <a:fld id="{55884ABE-2369-4F38-81DF-23537DDAF258}" type="slidenum">
              <a:rPr lang="en-US" smtClean="0"/>
              <a:pPr/>
              <a:t>‹#›</a:t>
            </a:fld>
            <a:endParaRPr lang="en-US"/>
          </a:p>
        </p:txBody>
      </p:sp>
      <p:sp>
        <p:nvSpPr>
          <p:cNvPr id="8" name="Text Placeholder 7"/>
          <p:cNvSpPr>
            <a:spLocks noGrp="1"/>
          </p:cNvSpPr>
          <p:nvPr>
            <p:ph type="body" sz="quarter" idx="13" hasCustomPrompt="1"/>
          </p:nvPr>
        </p:nvSpPr>
        <p:spPr>
          <a:xfrm>
            <a:off x="496889" y="769604"/>
            <a:ext cx="9496150" cy="257282"/>
          </a:xfrm>
          <a:prstGeom prst="rect">
            <a:avLst/>
          </a:prstGeom>
        </p:spPr>
        <p:txBody>
          <a:bodyPr lIns="0" tIns="0" rIns="0" bIns="0"/>
          <a:lstStyle>
            <a:lvl1pPr>
              <a:buNone/>
              <a:defRPr sz="1600">
                <a:solidFill>
                  <a:schemeClr val="accent2">
                    <a:lumMod val="75000"/>
                  </a:schemeClr>
                </a:solidFill>
                <a:latin typeface="Roboto Light" pitchFamily="2" charset="0"/>
                <a:ea typeface="Roboto Light" pitchFamily="2" charset="0"/>
                <a:cs typeface="Arial" pitchFamily="34" charset="0"/>
              </a:defRPr>
            </a:lvl1pPr>
            <a:lvl2pPr>
              <a:buFont typeface="Arial" pitchFamily="34" charset="0"/>
              <a:buNone/>
              <a:defRPr sz="1100">
                <a:solidFill>
                  <a:srgbClr val="00539F"/>
                </a:solidFill>
                <a:latin typeface="Lato Light" pitchFamily="34" charset="0"/>
              </a:defRPr>
            </a:lvl2pPr>
            <a:lvl3pPr>
              <a:buFont typeface="Arial" pitchFamily="34" charset="0"/>
              <a:buNone/>
              <a:defRPr sz="1100">
                <a:solidFill>
                  <a:srgbClr val="00539F"/>
                </a:solidFill>
                <a:latin typeface="Lato Light" pitchFamily="34" charset="0"/>
              </a:defRPr>
            </a:lvl3pPr>
            <a:lvl4pPr>
              <a:buFont typeface="Arial" pitchFamily="34" charset="0"/>
              <a:buNone/>
              <a:defRPr sz="1100">
                <a:solidFill>
                  <a:srgbClr val="00539F"/>
                </a:solidFill>
                <a:latin typeface="Lato Light" pitchFamily="34" charset="0"/>
              </a:defRPr>
            </a:lvl4pPr>
            <a:lvl5pPr>
              <a:buNone/>
              <a:defRPr sz="1100">
                <a:solidFill>
                  <a:srgbClr val="00539F"/>
                </a:solidFill>
              </a:defRPr>
            </a:lvl5pPr>
          </a:lstStyle>
          <a:p>
            <a:pPr lvl="0"/>
            <a:r>
              <a:rPr lang="en-US"/>
              <a:t>Chapter Name</a:t>
            </a:r>
          </a:p>
        </p:txBody>
      </p:sp>
      <p:sp>
        <p:nvSpPr>
          <p:cNvPr id="11" name="Text Placeholder 10"/>
          <p:cNvSpPr>
            <a:spLocks noGrp="1"/>
          </p:cNvSpPr>
          <p:nvPr>
            <p:ph type="body" sz="quarter" idx="14" hasCustomPrompt="1"/>
          </p:nvPr>
        </p:nvSpPr>
        <p:spPr>
          <a:xfrm>
            <a:off x="504825" y="1204745"/>
            <a:ext cx="3559175" cy="5075406"/>
          </a:xfrm>
          <a:prstGeom prst="rect">
            <a:avLst/>
          </a:prstGeom>
        </p:spPr>
        <p:txBody>
          <a:bodyPr/>
          <a:lstStyle>
            <a:lvl1pPr marL="0" indent="0">
              <a:spcBef>
                <a:spcPts val="0"/>
              </a:spcBef>
              <a:buNone/>
              <a:defRPr sz="1200">
                <a:solidFill>
                  <a:schemeClr val="accent2">
                    <a:lumMod val="75000"/>
                  </a:schemeClr>
                </a:solidFill>
                <a:latin typeface="Roboto Light" pitchFamily="2" charset="0"/>
                <a:ea typeface="Roboto Light" pitchFamily="2" charset="0"/>
                <a:cs typeface="Arial" pitchFamily="34" charset="0"/>
              </a:defRPr>
            </a:lvl1pPr>
            <a:lvl2pPr>
              <a:buFont typeface="Courier New" pitchFamily="49" charset="0"/>
              <a:buChar char="o"/>
              <a:defRPr sz="1400">
                <a:solidFill>
                  <a:schemeClr val="tx1"/>
                </a:solidFill>
                <a:latin typeface="Lato" pitchFamily="34" charset="0"/>
              </a:defRPr>
            </a:lvl2pPr>
            <a:lvl3pPr>
              <a:buNone/>
              <a:defRPr sz="1400">
                <a:solidFill>
                  <a:schemeClr val="tx1"/>
                </a:solidFill>
                <a:latin typeface="Lato" pitchFamily="34" charset="0"/>
              </a:defRPr>
            </a:lvl3pPr>
            <a:lvl4pPr>
              <a:buNone/>
              <a:defRPr sz="1400">
                <a:solidFill>
                  <a:schemeClr val="tx1"/>
                </a:solidFill>
                <a:latin typeface="Lato" pitchFamily="34" charset="0"/>
              </a:defRPr>
            </a:lvl4pPr>
            <a:lvl5pPr>
              <a:buNone/>
              <a:defRPr sz="1400">
                <a:solidFill>
                  <a:schemeClr val="tx1"/>
                </a:solidFill>
                <a:latin typeface="Lato" pitchFamily="34" charset="0"/>
              </a:defRPr>
            </a:lvl5pPr>
          </a:lstStyle>
          <a:p>
            <a:pPr lvl="0"/>
            <a:r>
              <a:rPr lang="en-US"/>
              <a:t>Lorem ipsum dolor sit amet, consectetur adipiscing elit. Nulla sed magna convallis, elementum metus vel, suscipit odio. Fusce ac nulla ut purus ultricies molestie a a dui. Nullam convallis massa eget quam vehicula.</a:t>
            </a:r>
          </a:p>
          <a:p>
            <a:pPr lvl="0"/>
            <a:endParaRPr lang="en-US"/>
          </a:p>
          <a:p>
            <a:pPr lvl="0"/>
            <a:r>
              <a:rPr lang="en-US"/>
              <a:t>Lorem ipsum dolor sit amet, consectetur adipiscing elit. Nulla sed magna convallis, elementum metus vel, suscipit odio. Fusce ac nulla ut purus ultricies molestie a a dui. Nullam convallis massa eget quam vehicula, eu tincidunt quam sagittis. Aenean bibendum malesuada tristique. Vivamus nunc enim, consectetur id nibh ac, suscipit adipiscing leo. Arumqui delendi gnihillor restenit esciliti dolupta tinciliae parchil intem eum rere et estionsequam as alique vel imendae pre, optatem et quate volo delit quam, venda enis elibusdae derum etur?</a:t>
            </a:r>
          </a:p>
          <a:p>
            <a:pPr lvl="0"/>
            <a:endParaRPr lang="en-US"/>
          </a:p>
          <a:p>
            <a:pPr lvl="0"/>
            <a:r>
              <a:rPr lang="en-US"/>
              <a:t>Occaepelic te sant, optatatistio beatiur, con parum eos re con cum quatur molore, aut et accabor rovitius nus etusandam quatia aut eture quia corporrore sunto omnihic te reseque occuptame porrovi tatium labore nonet quo officia ssuntur?</a:t>
            </a:r>
          </a:p>
          <a:p>
            <a:pPr lvl="0"/>
            <a:r>
              <a:rPr lang="en-US"/>
              <a:t>Otas sapid et acienis simenimo omnis elentur, sequis doloribus</a:t>
            </a:r>
          </a:p>
        </p:txBody>
      </p:sp>
      <p:pic>
        <p:nvPicPr>
          <p:cNvPr id="9" name="Picture 8" descr="elements_prezentare_ascendis_fb18-0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10800" y="313660"/>
            <a:ext cx="1588168" cy="425598"/>
          </a:xfrm>
          <a:prstGeom prst="rect">
            <a:avLst/>
          </a:prstGeom>
        </p:spPr>
      </p:pic>
      <p:cxnSp>
        <p:nvCxnSpPr>
          <p:cNvPr id="12" name="Straight Connector 11"/>
          <p:cNvCxnSpPr/>
          <p:nvPr userDrawn="1"/>
        </p:nvCxnSpPr>
        <p:spPr>
          <a:xfrm flipH="1">
            <a:off x="505326" y="1026694"/>
            <a:ext cx="11333748"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 Placeholder 10"/>
          <p:cNvSpPr>
            <a:spLocks noGrp="1"/>
          </p:cNvSpPr>
          <p:nvPr>
            <p:ph type="body" sz="quarter" idx="15" hasCustomPrompt="1"/>
          </p:nvPr>
        </p:nvSpPr>
        <p:spPr>
          <a:xfrm>
            <a:off x="4403725" y="1217445"/>
            <a:ext cx="3559175" cy="5075406"/>
          </a:xfrm>
          <a:prstGeom prst="rect">
            <a:avLst/>
          </a:prstGeom>
        </p:spPr>
        <p:txBody>
          <a:bodyPr/>
          <a:lstStyle>
            <a:lvl1pPr marL="0" indent="0">
              <a:spcBef>
                <a:spcPts val="0"/>
              </a:spcBef>
              <a:buNone/>
              <a:defRPr sz="1200">
                <a:solidFill>
                  <a:schemeClr val="accent2">
                    <a:lumMod val="75000"/>
                  </a:schemeClr>
                </a:solidFill>
                <a:latin typeface="Roboto Light" pitchFamily="2" charset="0"/>
                <a:ea typeface="Roboto Light" pitchFamily="2" charset="0"/>
                <a:cs typeface="Arial" pitchFamily="34" charset="0"/>
              </a:defRPr>
            </a:lvl1pPr>
            <a:lvl2pPr>
              <a:buFont typeface="Courier New" pitchFamily="49" charset="0"/>
              <a:buChar char="o"/>
              <a:defRPr sz="1400">
                <a:solidFill>
                  <a:schemeClr val="tx1"/>
                </a:solidFill>
                <a:latin typeface="Lato" pitchFamily="34" charset="0"/>
              </a:defRPr>
            </a:lvl2pPr>
            <a:lvl3pPr>
              <a:buNone/>
              <a:defRPr sz="1400">
                <a:solidFill>
                  <a:schemeClr val="tx1"/>
                </a:solidFill>
                <a:latin typeface="Lato" pitchFamily="34" charset="0"/>
              </a:defRPr>
            </a:lvl3pPr>
            <a:lvl4pPr>
              <a:buNone/>
              <a:defRPr sz="1400">
                <a:solidFill>
                  <a:schemeClr val="tx1"/>
                </a:solidFill>
                <a:latin typeface="Lato" pitchFamily="34" charset="0"/>
              </a:defRPr>
            </a:lvl4pPr>
            <a:lvl5pPr>
              <a:buNone/>
              <a:defRPr sz="1400">
                <a:solidFill>
                  <a:schemeClr val="tx1"/>
                </a:solidFill>
                <a:latin typeface="Lato" pitchFamily="34" charset="0"/>
              </a:defRPr>
            </a:lvl5pPr>
          </a:lstStyle>
          <a:p>
            <a:pPr lvl="0"/>
            <a:r>
              <a:rPr lang="en-US"/>
              <a:t>Lorem ipsum dolor sit amet, consectetur adipiscing elit. Nulla sed magna convallis, elementum metus vel, suscipit odio. Fusce ac nulla ut purus ultricies molestie a a dui. Nullam convallis massa eget quam vehicula.</a:t>
            </a:r>
          </a:p>
          <a:p>
            <a:pPr lvl="0"/>
            <a:endParaRPr lang="en-US"/>
          </a:p>
          <a:p>
            <a:pPr lvl="0"/>
            <a:r>
              <a:rPr lang="en-US"/>
              <a:t>Lorem ipsum dolor sit amet, consectetur adipiscing elit. Nulla sed magna convallis, elementum metus vel, suscipit odio. Fusce ac nulla ut purus ultricies molestie a a dui. Nullam convallis massa eget quam vehicula, eu tincidunt quam sagittis. Aenean bibendum malesuada tristique. Vivamus nunc enim, consectetur id nibh ac, suscipit adipiscing leo. Arumqui delendi gnihillor restenit esciliti dolupta tinciliae parchil intem eum rere et estionsequam as alique vel imendae pre, optatem et quate volo delit quam, venda enis elibusdae derum etur?</a:t>
            </a:r>
          </a:p>
          <a:p>
            <a:pPr lvl="0"/>
            <a:endParaRPr lang="en-US"/>
          </a:p>
          <a:p>
            <a:pPr lvl="0"/>
            <a:r>
              <a:rPr lang="en-US"/>
              <a:t>Occaepelic te sant, optatatistio beatiur, con parum eos re con cum quatur molore, aut et accabor rovitius nus etusandam quatia aut eture quia corporrore sunto omnihic te reseque occuptame porrovi tatium labore nonet quo officia ssuntur?</a:t>
            </a:r>
          </a:p>
          <a:p>
            <a:pPr lvl="0"/>
            <a:r>
              <a:rPr lang="en-US"/>
              <a:t>Otas sapid et acienis simenimo omnis elentur, sequis doloribus</a:t>
            </a:r>
          </a:p>
        </p:txBody>
      </p:sp>
      <p:sp>
        <p:nvSpPr>
          <p:cNvPr id="14" name="Text Placeholder 10"/>
          <p:cNvSpPr>
            <a:spLocks noGrp="1"/>
          </p:cNvSpPr>
          <p:nvPr>
            <p:ph type="body" sz="quarter" idx="16" hasCustomPrompt="1"/>
          </p:nvPr>
        </p:nvSpPr>
        <p:spPr>
          <a:xfrm>
            <a:off x="8277225" y="1204745"/>
            <a:ext cx="3559175" cy="5075406"/>
          </a:xfrm>
          <a:prstGeom prst="rect">
            <a:avLst/>
          </a:prstGeom>
        </p:spPr>
        <p:txBody>
          <a:bodyPr/>
          <a:lstStyle>
            <a:lvl1pPr marL="0" indent="0">
              <a:spcBef>
                <a:spcPts val="0"/>
              </a:spcBef>
              <a:buNone/>
              <a:defRPr sz="1200">
                <a:solidFill>
                  <a:schemeClr val="accent2">
                    <a:lumMod val="75000"/>
                  </a:schemeClr>
                </a:solidFill>
                <a:latin typeface="Roboto Light" pitchFamily="2" charset="0"/>
                <a:ea typeface="Roboto Light" pitchFamily="2" charset="0"/>
                <a:cs typeface="Arial" pitchFamily="34" charset="0"/>
              </a:defRPr>
            </a:lvl1pPr>
            <a:lvl2pPr>
              <a:buFont typeface="Courier New" pitchFamily="49" charset="0"/>
              <a:buChar char="o"/>
              <a:defRPr sz="1400">
                <a:solidFill>
                  <a:schemeClr val="tx1"/>
                </a:solidFill>
                <a:latin typeface="Lato" pitchFamily="34" charset="0"/>
              </a:defRPr>
            </a:lvl2pPr>
            <a:lvl3pPr>
              <a:buNone/>
              <a:defRPr sz="1400">
                <a:solidFill>
                  <a:schemeClr val="tx1"/>
                </a:solidFill>
                <a:latin typeface="Lato" pitchFamily="34" charset="0"/>
              </a:defRPr>
            </a:lvl3pPr>
            <a:lvl4pPr>
              <a:buNone/>
              <a:defRPr sz="1400">
                <a:solidFill>
                  <a:schemeClr val="tx1"/>
                </a:solidFill>
                <a:latin typeface="Lato" pitchFamily="34" charset="0"/>
              </a:defRPr>
            </a:lvl4pPr>
            <a:lvl5pPr>
              <a:buNone/>
              <a:defRPr sz="1400">
                <a:solidFill>
                  <a:schemeClr val="tx1"/>
                </a:solidFill>
                <a:latin typeface="Lato" pitchFamily="34" charset="0"/>
              </a:defRPr>
            </a:lvl5pPr>
          </a:lstStyle>
          <a:p>
            <a:pPr lvl="0"/>
            <a:r>
              <a:rPr lang="en-US"/>
              <a:t>Lorem ipsum dolor sit amet, consectetur adipiscing elit. Nulla sed magna convallis, elementum metus vel, suscipit odio. Fusce ac nulla ut purus ultricies molestie a a dui. Nullam convallis massa eget quam vehicula.</a:t>
            </a:r>
          </a:p>
          <a:p>
            <a:pPr lvl="0"/>
            <a:endParaRPr lang="en-US"/>
          </a:p>
          <a:p>
            <a:pPr lvl="0"/>
            <a:r>
              <a:rPr lang="en-US"/>
              <a:t>Lorem ipsum dolor sit amet, consectetur adipiscing elit. Nulla sed magna convallis, elementum metus vel, suscipit odio. Fusce ac nulla ut purus ultricies molestie a a dui. Nullam convallis massa eget quam vehicula, eu tincidunt quam sagittis. Aenean bibendum malesuada tristique. Vivamus nunc enim, consectetur id nibh ac, suscipit adipiscing leo. Arumqui delendi gnihillor restenit esciliti dolupta tinciliae parchil intem eum rere et estionsequam as alique vel imendae pre, optatem et quate volo delit quam, venda enis elibusdae derum etur?</a:t>
            </a:r>
          </a:p>
          <a:p>
            <a:pPr lvl="0"/>
            <a:endParaRPr lang="en-US"/>
          </a:p>
          <a:p>
            <a:pPr lvl="0"/>
            <a:r>
              <a:rPr lang="en-US"/>
              <a:t>Occaepelic te sant, optatatistio beatiur, con parum eos re con cum quatur molore, aut et accabor rovitius nus etusandam quatia aut eture quia corporrore sunto omnihic te reseque occuptame porrovi tatium labore nonet quo officia ssuntur?</a:t>
            </a:r>
          </a:p>
          <a:p>
            <a:pPr lvl="0"/>
            <a:r>
              <a:rPr lang="en-US"/>
              <a:t>Otas sapid et acienis simenimo omnis elentur, sequis doloribus</a:t>
            </a:r>
          </a:p>
        </p:txBody>
      </p:sp>
    </p:spTree>
    <p:extLst>
      <p:ext uri="{BB962C8B-B14F-4D97-AF65-F5344CB8AC3E}">
        <p14:creationId xmlns:p14="http://schemas.microsoft.com/office/powerpoint/2010/main" val="4157589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2194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LAIN_P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7306" y="253501"/>
            <a:ext cx="9504947" cy="508500"/>
          </a:xfrm>
          <a:prstGeom prst="rect">
            <a:avLst/>
          </a:prstGeom>
        </p:spPr>
        <p:txBody>
          <a:bodyPr lIns="0" tIns="0" rIns="0" bIns="0"/>
          <a:lstStyle>
            <a:lvl1pPr algn="l">
              <a:defRPr sz="2800">
                <a:solidFill>
                  <a:schemeClr val="accent3"/>
                </a:solidFill>
                <a:latin typeface="Roboto Medium" pitchFamily="2" charset="0"/>
                <a:ea typeface="Roboto Medium" pitchFamily="2" charset="0"/>
                <a:cs typeface="Arial" pitchFamily="34" charset="0"/>
              </a:defRPr>
            </a:lvl1pPr>
          </a:lstStyle>
          <a:p>
            <a:r>
              <a:rPr lang="en-US"/>
              <a:t>SLIDE NAME</a:t>
            </a:r>
          </a:p>
        </p:txBody>
      </p:sp>
      <p:sp>
        <p:nvSpPr>
          <p:cNvPr id="6" name="Slide Number Placeholder 5"/>
          <p:cNvSpPr>
            <a:spLocks noGrp="1"/>
          </p:cNvSpPr>
          <p:nvPr>
            <p:ph type="sldNum" sz="quarter" idx="12"/>
          </p:nvPr>
        </p:nvSpPr>
        <p:spPr>
          <a:xfrm>
            <a:off x="11317707" y="6484687"/>
            <a:ext cx="513346" cy="244976"/>
          </a:xfrm>
          <a:prstGeom prst="rect">
            <a:avLst/>
          </a:prstGeom>
        </p:spPr>
        <p:txBody>
          <a:bodyPr lIns="0" tIns="0" rIns="0" bIns="0"/>
          <a:lstStyle>
            <a:lvl1pPr algn="r">
              <a:defRPr sz="1000">
                <a:solidFill>
                  <a:schemeClr val="accent3"/>
                </a:solidFill>
                <a:latin typeface="Roboto Light" pitchFamily="2" charset="0"/>
                <a:ea typeface="Roboto Light" pitchFamily="2" charset="0"/>
                <a:cs typeface="Arial" pitchFamily="34" charset="0"/>
              </a:defRPr>
            </a:lvl1pPr>
          </a:lstStyle>
          <a:p>
            <a:fld id="{55884ABE-2369-4F38-81DF-23537DDAF258}" type="slidenum">
              <a:rPr lang="en-US" smtClean="0"/>
              <a:pPr/>
              <a:t>‹#›</a:t>
            </a:fld>
            <a:endParaRPr lang="en-US"/>
          </a:p>
        </p:txBody>
      </p:sp>
      <p:sp>
        <p:nvSpPr>
          <p:cNvPr id="8" name="Text Placeholder 7"/>
          <p:cNvSpPr>
            <a:spLocks noGrp="1"/>
          </p:cNvSpPr>
          <p:nvPr>
            <p:ph type="body" sz="quarter" idx="13" hasCustomPrompt="1"/>
          </p:nvPr>
        </p:nvSpPr>
        <p:spPr>
          <a:xfrm>
            <a:off x="496888" y="769605"/>
            <a:ext cx="9512205" cy="257282"/>
          </a:xfrm>
          <a:prstGeom prst="rect">
            <a:avLst/>
          </a:prstGeom>
        </p:spPr>
        <p:txBody>
          <a:bodyPr lIns="0" tIns="0" rIns="0" bIns="0"/>
          <a:lstStyle>
            <a:lvl1pPr>
              <a:buNone/>
              <a:defRPr sz="1600">
                <a:solidFill>
                  <a:schemeClr val="accent3"/>
                </a:solidFill>
                <a:latin typeface="Roboto Light" pitchFamily="2" charset="0"/>
                <a:ea typeface="Roboto Light" pitchFamily="2" charset="0"/>
                <a:cs typeface="Arial" pitchFamily="34" charset="0"/>
              </a:defRPr>
            </a:lvl1pPr>
            <a:lvl2pPr>
              <a:buFont typeface="Arial" pitchFamily="34" charset="0"/>
              <a:buNone/>
              <a:defRPr sz="1100">
                <a:solidFill>
                  <a:srgbClr val="00539F"/>
                </a:solidFill>
                <a:latin typeface="Lato Light" pitchFamily="34" charset="0"/>
              </a:defRPr>
            </a:lvl2pPr>
            <a:lvl3pPr>
              <a:buFont typeface="Arial" pitchFamily="34" charset="0"/>
              <a:buNone/>
              <a:defRPr sz="1100">
                <a:solidFill>
                  <a:srgbClr val="00539F"/>
                </a:solidFill>
                <a:latin typeface="Lato Light" pitchFamily="34" charset="0"/>
              </a:defRPr>
            </a:lvl3pPr>
            <a:lvl4pPr>
              <a:buFont typeface="Arial" pitchFamily="34" charset="0"/>
              <a:buNone/>
              <a:defRPr sz="1100">
                <a:solidFill>
                  <a:srgbClr val="00539F"/>
                </a:solidFill>
                <a:latin typeface="Lato Light" pitchFamily="34" charset="0"/>
              </a:defRPr>
            </a:lvl4pPr>
            <a:lvl5pPr>
              <a:buNone/>
              <a:defRPr sz="1100">
                <a:solidFill>
                  <a:srgbClr val="00539F"/>
                </a:solidFill>
              </a:defRPr>
            </a:lvl5pPr>
          </a:lstStyle>
          <a:p>
            <a:pPr lvl="0"/>
            <a:r>
              <a:rPr lang="en-US"/>
              <a:t>Chapter Name</a:t>
            </a:r>
          </a:p>
        </p:txBody>
      </p:sp>
      <p:pic>
        <p:nvPicPr>
          <p:cNvPr id="7" name="Picture 6" descr="elements_prezentare_ascendis_fb18-0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10801" y="313662"/>
            <a:ext cx="1588168" cy="425598"/>
          </a:xfrm>
          <a:prstGeom prst="rect">
            <a:avLst/>
          </a:prstGeom>
        </p:spPr>
      </p:pic>
      <p:cxnSp>
        <p:nvCxnSpPr>
          <p:cNvPr id="10" name="Straight Connector 9"/>
          <p:cNvCxnSpPr/>
          <p:nvPr userDrawn="1"/>
        </p:nvCxnSpPr>
        <p:spPr>
          <a:xfrm flipH="1">
            <a:off x="505326" y="1026695"/>
            <a:ext cx="1133374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316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LAIN_PAGE_INVERTE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7307" y="253500"/>
            <a:ext cx="9512968" cy="508500"/>
          </a:xfrm>
          <a:prstGeom prst="rect">
            <a:avLst/>
          </a:prstGeom>
        </p:spPr>
        <p:txBody>
          <a:bodyPr lIns="0" tIns="0" rIns="0" bIns="0"/>
          <a:lstStyle>
            <a:lvl1pPr algn="l">
              <a:defRPr sz="2800">
                <a:solidFill>
                  <a:schemeClr val="accent3"/>
                </a:solidFill>
                <a:latin typeface="Roboto Medium" pitchFamily="2" charset="0"/>
                <a:ea typeface="Roboto Medium" pitchFamily="2" charset="0"/>
                <a:cs typeface="Arial" pitchFamily="34" charset="0"/>
              </a:defRPr>
            </a:lvl1pPr>
          </a:lstStyle>
          <a:p>
            <a:r>
              <a:rPr lang="en-US"/>
              <a:t>SLIDE NAME</a:t>
            </a:r>
          </a:p>
        </p:txBody>
      </p:sp>
      <p:sp>
        <p:nvSpPr>
          <p:cNvPr id="6" name="Slide Number Placeholder 5"/>
          <p:cNvSpPr>
            <a:spLocks noGrp="1"/>
          </p:cNvSpPr>
          <p:nvPr>
            <p:ph type="sldNum" sz="quarter" idx="12"/>
          </p:nvPr>
        </p:nvSpPr>
        <p:spPr>
          <a:xfrm>
            <a:off x="11317707" y="6484687"/>
            <a:ext cx="513346" cy="244976"/>
          </a:xfrm>
          <a:prstGeom prst="rect">
            <a:avLst/>
          </a:prstGeom>
        </p:spPr>
        <p:txBody>
          <a:bodyPr lIns="0" tIns="0" rIns="0" bIns="0"/>
          <a:lstStyle>
            <a:lvl1pPr algn="r">
              <a:defRPr sz="1000">
                <a:solidFill>
                  <a:schemeClr val="accent3"/>
                </a:solidFill>
                <a:latin typeface="Roboto Light" pitchFamily="2" charset="0"/>
                <a:ea typeface="Roboto Light" pitchFamily="2" charset="0"/>
              </a:defRPr>
            </a:lvl1pPr>
          </a:lstStyle>
          <a:p>
            <a:fld id="{55884ABE-2369-4F38-81DF-23537DDAF258}" type="slidenum">
              <a:rPr lang="en-US" smtClean="0"/>
              <a:pPr/>
              <a:t>‹#›</a:t>
            </a:fld>
            <a:endParaRPr lang="en-US"/>
          </a:p>
        </p:txBody>
      </p:sp>
      <p:sp>
        <p:nvSpPr>
          <p:cNvPr id="8" name="Text Placeholder 7"/>
          <p:cNvSpPr>
            <a:spLocks noGrp="1"/>
          </p:cNvSpPr>
          <p:nvPr>
            <p:ph type="body" sz="quarter" idx="13" hasCustomPrompt="1"/>
          </p:nvPr>
        </p:nvSpPr>
        <p:spPr>
          <a:xfrm>
            <a:off x="496889" y="769604"/>
            <a:ext cx="9520232" cy="257282"/>
          </a:xfrm>
          <a:prstGeom prst="rect">
            <a:avLst/>
          </a:prstGeom>
        </p:spPr>
        <p:txBody>
          <a:bodyPr lIns="0" tIns="0" rIns="0" bIns="0"/>
          <a:lstStyle>
            <a:lvl1pPr>
              <a:buNone/>
              <a:defRPr sz="1600">
                <a:solidFill>
                  <a:schemeClr val="accent3"/>
                </a:solidFill>
                <a:latin typeface="Roboto Light" pitchFamily="2" charset="0"/>
                <a:ea typeface="Roboto Light" pitchFamily="2" charset="0"/>
                <a:cs typeface="Arial" pitchFamily="34" charset="0"/>
              </a:defRPr>
            </a:lvl1pPr>
            <a:lvl2pPr>
              <a:buFont typeface="Arial" pitchFamily="34" charset="0"/>
              <a:buNone/>
              <a:defRPr sz="1100">
                <a:solidFill>
                  <a:srgbClr val="00539F"/>
                </a:solidFill>
                <a:latin typeface="Lato Light" pitchFamily="34" charset="0"/>
              </a:defRPr>
            </a:lvl2pPr>
            <a:lvl3pPr>
              <a:buFont typeface="Arial" pitchFamily="34" charset="0"/>
              <a:buNone/>
              <a:defRPr sz="1100">
                <a:solidFill>
                  <a:srgbClr val="00539F"/>
                </a:solidFill>
                <a:latin typeface="Lato Light" pitchFamily="34" charset="0"/>
              </a:defRPr>
            </a:lvl3pPr>
            <a:lvl4pPr>
              <a:buFont typeface="Arial" pitchFamily="34" charset="0"/>
              <a:buNone/>
              <a:defRPr sz="1100">
                <a:solidFill>
                  <a:srgbClr val="00539F"/>
                </a:solidFill>
                <a:latin typeface="Lato Light" pitchFamily="34" charset="0"/>
              </a:defRPr>
            </a:lvl4pPr>
            <a:lvl5pPr>
              <a:buNone/>
              <a:defRPr sz="1100">
                <a:solidFill>
                  <a:srgbClr val="00539F"/>
                </a:solidFill>
              </a:defRPr>
            </a:lvl5pPr>
          </a:lstStyle>
          <a:p>
            <a:pPr lvl="0"/>
            <a:r>
              <a:rPr lang="en-US"/>
              <a:t>Chapter Name</a:t>
            </a:r>
          </a:p>
        </p:txBody>
      </p:sp>
      <p:pic>
        <p:nvPicPr>
          <p:cNvPr id="7" name="Picture 6" descr="elements_prezentare_ascendis_fb18-0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10800" y="313662"/>
            <a:ext cx="1588168" cy="425598"/>
          </a:xfrm>
          <a:prstGeom prst="rect">
            <a:avLst/>
          </a:prstGeom>
        </p:spPr>
      </p:pic>
      <p:cxnSp>
        <p:nvCxnSpPr>
          <p:cNvPr id="9" name="Straight Connector 8"/>
          <p:cNvCxnSpPr/>
          <p:nvPr userDrawn="1"/>
        </p:nvCxnSpPr>
        <p:spPr>
          <a:xfrm flipH="1">
            <a:off x="505326" y="1026694"/>
            <a:ext cx="1133374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4623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PLAIN_P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7306" y="253501"/>
            <a:ext cx="10651957" cy="508500"/>
          </a:xfrm>
          <a:prstGeom prst="rect">
            <a:avLst/>
          </a:prstGeom>
        </p:spPr>
        <p:txBody>
          <a:bodyPr lIns="0" tIns="0" rIns="0" bIns="0"/>
          <a:lstStyle>
            <a:lvl1pPr algn="l">
              <a:defRPr sz="2800">
                <a:solidFill>
                  <a:schemeClr val="accent3"/>
                </a:solidFill>
                <a:latin typeface="Roboto Medium" pitchFamily="2" charset="0"/>
                <a:ea typeface="Roboto Medium" pitchFamily="2" charset="0"/>
                <a:cs typeface="Arial" pitchFamily="34" charset="0"/>
              </a:defRPr>
            </a:lvl1pPr>
          </a:lstStyle>
          <a:p>
            <a:r>
              <a:rPr lang="en-US"/>
              <a:t>SLIDE NAME</a:t>
            </a:r>
          </a:p>
        </p:txBody>
      </p:sp>
      <p:sp>
        <p:nvSpPr>
          <p:cNvPr id="6" name="Slide Number Placeholder 5"/>
          <p:cNvSpPr>
            <a:spLocks noGrp="1"/>
          </p:cNvSpPr>
          <p:nvPr>
            <p:ph type="sldNum" sz="quarter" idx="12"/>
          </p:nvPr>
        </p:nvSpPr>
        <p:spPr>
          <a:xfrm>
            <a:off x="11317707" y="6484687"/>
            <a:ext cx="513346" cy="244976"/>
          </a:xfrm>
          <a:prstGeom prst="rect">
            <a:avLst/>
          </a:prstGeom>
        </p:spPr>
        <p:txBody>
          <a:bodyPr lIns="0" tIns="0" rIns="0" bIns="0"/>
          <a:lstStyle>
            <a:lvl1pPr algn="r">
              <a:defRPr sz="1000">
                <a:solidFill>
                  <a:schemeClr val="accent3"/>
                </a:solidFill>
                <a:latin typeface="Roboto Light" pitchFamily="2" charset="0"/>
                <a:ea typeface="Roboto Light" pitchFamily="2" charset="0"/>
                <a:cs typeface="Arial" pitchFamily="34" charset="0"/>
              </a:defRPr>
            </a:lvl1pPr>
          </a:lstStyle>
          <a:p>
            <a:fld id="{55884ABE-2369-4F38-81DF-23537DDAF258}" type="slidenum">
              <a:rPr lang="en-US" smtClean="0"/>
              <a:pPr/>
              <a:t>‹#›</a:t>
            </a:fld>
            <a:endParaRPr lang="en-US"/>
          </a:p>
        </p:txBody>
      </p:sp>
      <p:sp>
        <p:nvSpPr>
          <p:cNvPr id="8" name="Text Placeholder 7"/>
          <p:cNvSpPr>
            <a:spLocks noGrp="1"/>
          </p:cNvSpPr>
          <p:nvPr>
            <p:ph type="body" sz="quarter" idx="13" hasCustomPrompt="1"/>
          </p:nvPr>
        </p:nvSpPr>
        <p:spPr>
          <a:xfrm>
            <a:off x="496888" y="769605"/>
            <a:ext cx="10660091" cy="257282"/>
          </a:xfrm>
          <a:prstGeom prst="rect">
            <a:avLst/>
          </a:prstGeom>
        </p:spPr>
        <p:txBody>
          <a:bodyPr lIns="0" tIns="0" rIns="0" bIns="0"/>
          <a:lstStyle>
            <a:lvl1pPr>
              <a:buNone/>
              <a:defRPr sz="1600">
                <a:solidFill>
                  <a:schemeClr val="accent3"/>
                </a:solidFill>
                <a:latin typeface="Roboto Light" pitchFamily="2" charset="0"/>
                <a:ea typeface="Roboto Light" pitchFamily="2" charset="0"/>
                <a:cs typeface="Arial" pitchFamily="34" charset="0"/>
              </a:defRPr>
            </a:lvl1pPr>
            <a:lvl2pPr>
              <a:buFont typeface="Arial" pitchFamily="34" charset="0"/>
              <a:buNone/>
              <a:defRPr sz="1100">
                <a:solidFill>
                  <a:srgbClr val="00539F"/>
                </a:solidFill>
                <a:latin typeface="Lato Light" pitchFamily="34" charset="0"/>
              </a:defRPr>
            </a:lvl2pPr>
            <a:lvl3pPr>
              <a:buFont typeface="Arial" pitchFamily="34" charset="0"/>
              <a:buNone/>
              <a:defRPr sz="1100">
                <a:solidFill>
                  <a:srgbClr val="00539F"/>
                </a:solidFill>
                <a:latin typeface="Lato Light" pitchFamily="34" charset="0"/>
              </a:defRPr>
            </a:lvl3pPr>
            <a:lvl4pPr>
              <a:buFont typeface="Arial" pitchFamily="34" charset="0"/>
              <a:buNone/>
              <a:defRPr sz="1100">
                <a:solidFill>
                  <a:srgbClr val="00539F"/>
                </a:solidFill>
                <a:latin typeface="Lato Light" pitchFamily="34" charset="0"/>
              </a:defRPr>
            </a:lvl4pPr>
            <a:lvl5pPr>
              <a:buNone/>
              <a:defRPr sz="1100">
                <a:solidFill>
                  <a:srgbClr val="00539F"/>
                </a:solidFill>
              </a:defRPr>
            </a:lvl5pPr>
          </a:lstStyle>
          <a:p>
            <a:pPr lvl="0"/>
            <a:r>
              <a:rPr lang="en-US"/>
              <a:t>Chapter Name</a:t>
            </a:r>
          </a:p>
        </p:txBody>
      </p:sp>
      <p:pic>
        <p:nvPicPr>
          <p:cNvPr id="9" name="Picture 8" descr="elements_prezentare_ascendis_fb18-09.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53800" y="274270"/>
            <a:ext cx="409887" cy="470418"/>
          </a:xfrm>
          <a:prstGeom prst="rect">
            <a:avLst/>
          </a:prstGeom>
        </p:spPr>
      </p:pic>
    </p:spTree>
    <p:extLst>
      <p:ext uri="{BB962C8B-B14F-4D97-AF65-F5344CB8AC3E}">
        <p14:creationId xmlns:p14="http://schemas.microsoft.com/office/powerpoint/2010/main" val="14645257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PLAIN_P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7306" y="253501"/>
            <a:ext cx="10651957" cy="508500"/>
          </a:xfrm>
          <a:prstGeom prst="rect">
            <a:avLst/>
          </a:prstGeom>
        </p:spPr>
        <p:txBody>
          <a:bodyPr lIns="0" tIns="0" rIns="0" bIns="0"/>
          <a:lstStyle>
            <a:lvl1pPr algn="l">
              <a:defRPr sz="2800">
                <a:solidFill>
                  <a:schemeClr val="accent3"/>
                </a:solidFill>
                <a:latin typeface="Roboto Medium" pitchFamily="2" charset="0"/>
                <a:ea typeface="Roboto Medium" pitchFamily="2" charset="0"/>
                <a:cs typeface="Arial" pitchFamily="34" charset="0"/>
              </a:defRPr>
            </a:lvl1pPr>
          </a:lstStyle>
          <a:p>
            <a:r>
              <a:rPr lang="en-US"/>
              <a:t>SLIDE NAME</a:t>
            </a:r>
          </a:p>
        </p:txBody>
      </p:sp>
      <p:sp>
        <p:nvSpPr>
          <p:cNvPr id="6" name="Slide Number Placeholder 5"/>
          <p:cNvSpPr>
            <a:spLocks noGrp="1"/>
          </p:cNvSpPr>
          <p:nvPr>
            <p:ph type="sldNum" sz="quarter" idx="12"/>
          </p:nvPr>
        </p:nvSpPr>
        <p:spPr>
          <a:xfrm>
            <a:off x="11317707" y="6484687"/>
            <a:ext cx="513346" cy="244976"/>
          </a:xfrm>
          <a:prstGeom prst="rect">
            <a:avLst/>
          </a:prstGeom>
        </p:spPr>
        <p:txBody>
          <a:bodyPr lIns="0" tIns="0" rIns="0" bIns="0"/>
          <a:lstStyle>
            <a:lvl1pPr algn="r">
              <a:defRPr sz="1000">
                <a:solidFill>
                  <a:schemeClr val="accent3"/>
                </a:solidFill>
                <a:latin typeface="Roboto Light" pitchFamily="2" charset="0"/>
                <a:ea typeface="Roboto Light" pitchFamily="2" charset="0"/>
                <a:cs typeface="Arial" pitchFamily="34" charset="0"/>
              </a:defRPr>
            </a:lvl1pPr>
          </a:lstStyle>
          <a:p>
            <a:fld id="{55884ABE-2369-4F38-81DF-23537DDAF258}" type="slidenum">
              <a:rPr lang="en-US" smtClean="0"/>
              <a:pPr/>
              <a:t>‹#›</a:t>
            </a:fld>
            <a:endParaRPr lang="en-US"/>
          </a:p>
        </p:txBody>
      </p:sp>
      <p:sp>
        <p:nvSpPr>
          <p:cNvPr id="8" name="Text Placeholder 7"/>
          <p:cNvSpPr>
            <a:spLocks noGrp="1"/>
          </p:cNvSpPr>
          <p:nvPr>
            <p:ph type="body" sz="quarter" idx="13" hasCustomPrompt="1"/>
          </p:nvPr>
        </p:nvSpPr>
        <p:spPr>
          <a:xfrm>
            <a:off x="496888" y="769605"/>
            <a:ext cx="10660091" cy="257282"/>
          </a:xfrm>
          <a:prstGeom prst="rect">
            <a:avLst/>
          </a:prstGeom>
        </p:spPr>
        <p:txBody>
          <a:bodyPr lIns="0" tIns="0" rIns="0" bIns="0"/>
          <a:lstStyle>
            <a:lvl1pPr>
              <a:buNone/>
              <a:defRPr sz="1600">
                <a:solidFill>
                  <a:schemeClr val="accent3"/>
                </a:solidFill>
                <a:latin typeface="Roboto Light" pitchFamily="2" charset="0"/>
                <a:ea typeface="Roboto Light" pitchFamily="2" charset="0"/>
                <a:cs typeface="Arial" pitchFamily="34" charset="0"/>
              </a:defRPr>
            </a:lvl1pPr>
            <a:lvl2pPr>
              <a:buFont typeface="Arial" pitchFamily="34" charset="0"/>
              <a:buNone/>
              <a:defRPr sz="1100">
                <a:solidFill>
                  <a:srgbClr val="00539F"/>
                </a:solidFill>
                <a:latin typeface="Lato Light" pitchFamily="34" charset="0"/>
              </a:defRPr>
            </a:lvl2pPr>
            <a:lvl3pPr>
              <a:buFont typeface="Arial" pitchFamily="34" charset="0"/>
              <a:buNone/>
              <a:defRPr sz="1100">
                <a:solidFill>
                  <a:srgbClr val="00539F"/>
                </a:solidFill>
                <a:latin typeface="Lato Light" pitchFamily="34" charset="0"/>
              </a:defRPr>
            </a:lvl3pPr>
            <a:lvl4pPr>
              <a:buFont typeface="Arial" pitchFamily="34" charset="0"/>
              <a:buNone/>
              <a:defRPr sz="1100">
                <a:solidFill>
                  <a:srgbClr val="00539F"/>
                </a:solidFill>
                <a:latin typeface="Lato Light" pitchFamily="34" charset="0"/>
              </a:defRPr>
            </a:lvl4pPr>
            <a:lvl5pPr>
              <a:buNone/>
              <a:defRPr sz="1100">
                <a:solidFill>
                  <a:srgbClr val="00539F"/>
                </a:solidFill>
              </a:defRPr>
            </a:lvl5pPr>
          </a:lstStyle>
          <a:p>
            <a:pPr lvl="0"/>
            <a:r>
              <a:rPr lang="en-US"/>
              <a:t>Chapter Name</a:t>
            </a:r>
          </a:p>
        </p:txBody>
      </p:sp>
      <p:pic>
        <p:nvPicPr>
          <p:cNvPr id="10" name="Picture 9" descr="elements_prezentare_ascendis_fb18-1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32697" y="264695"/>
            <a:ext cx="441928" cy="505327"/>
          </a:xfrm>
          <a:prstGeom prst="rect">
            <a:avLst/>
          </a:prstGeom>
        </p:spPr>
      </p:pic>
    </p:spTree>
    <p:extLst>
      <p:ext uri="{BB962C8B-B14F-4D97-AF65-F5344CB8AC3E}">
        <p14:creationId xmlns:p14="http://schemas.microsoft.com/office/powerpoint/2010/main" val="3756889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PLAIN_PAGE">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317707" y="6484687"/>
            <a:ext cx="513346" cy="244976"/>
          </a:xfrm>
          <a:prstGeom prst="rect">
            <a:avLst/>
          </a:prstGeom>
        </p:spPr>
        <p:txBody>
          <a:bodyPr lIns="0" tIns="0" rIns="0" bIns="0"/>
          <a:lstStyle>
            <a:lvl1pPr algn="r">
              <a:defRPr sz="1000">
                <a:solidFill>
                  <a:schemeClr val="accent3"/>
                </a:solidFill>
                <a:latin typeface="Roboto Light" pitchFamily="2" charset="0"/>
                <a:ea typeface="Roboto Light" pitchFamily="2" charset="0"/>
                <a:cs typeface="Arial" pitchFamily="34" charset="0"/>
              </a:defRPr>
            </a:lvl1pPr>
          </a:lstStyle>
          <a:p>
            <a:fld id="{55884ABE-2369-4F38-81DF-23537DDAF258}" type="slidenum">
              <a:rPr lang="en-US" smtClean="0"/>
              <a:pPr/>
              <a:t>‹#›</a:t>
            </a:fld>
            <a:endParaRPr lang="en-US"/>
          </a:p>
        </p:txBody>
      </p:sp>
    </p:spTree>
    <p:extLst>
      <p:ext uri="{BB962C8B-B14F-4D97-AF65-F5344CB8AC3E}">
        <p14:creationId xmlns:p14="http://schemas.microsoft.com/office/powerpoint/2010/main" val="13064104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6240" y="279961"/>
            <a:ext cx="11399520" cy="817561"/>
          </a:xfrm>
          <a:prstGeom prst="rect">
            <a:avLst/>
          </a:prstGeom>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14400" y="933450"/>
            <a:ext cx="10363200" cy="406400"/>
          </a:xfrm>
          <a:prstGeom prst="rect">
            <a:avLst/>
          </a:prstGeo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342072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5840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a:prstGeom prst="rect">
            <a:avLst/>
          </a:prstGeo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prstGeom prst="rect">
            <a:avLst/>
          </a:prstGeo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prstGeom prst="rect">
            <a:avLst/>
          </a:prstGeo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prstGeom prst="rect">
            <a:avLst/>
          </a:prstGeo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prstGeom prst="rect">
            <a:avLst/>
          </a:prstGeo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prstGeom prst="rect">
            <a:avLst/>
          </a:prstGeo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prstGeom prst="rect">
            <a:avLst/>
          </a:prstGeo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a:prstGeom prst="rect">
            <a:avLst/>
          </a:prstGeo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a:prstGeom prst="rect">
            <a:avLst/>
          </a:prstGeo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a:prstGeom prst="rect">
            <a:avLst/>
          </a:prstGeo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41527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a:prstGeom prst="rect">
            <a:avLst/>
          </a:prstGeom>
        </p:spPr>
        <p:txBody>
          <a:bodyPr/>
          <a:lstStyle/>
          <a:p>
            <a:r>
              <a:rPr lang="en-US"/>
              <a:t>Click to edit Master title style</a:t>
            </a:r>
          </a:p>
        </p:txBody>
      </p:sp>
      <p:sp>
        <p:nvSpPr>
          <p:cNvPr id="4" name="Picture Placeholder 3"/>
          <p:cNvSpPr>
            <a:spLocks noGrp="1"/>
          </p:cNvSpPr>
          <p:nvPr>
            <p:ph type="pic" sz="quarter" idx="10"/>
          </p:nvPr>
        </p:nvSpPr>
        <p:spPr>
          <a:xfrm>
            <a:off x="914401" y="1268759"/>
            <a:ext cx="2352260" cy="3535680"/>
          </a:xfrm>
          <a:prstGeom prst="rect">
            <a:avLst/>
          </a:prstGeom>
          <a:solidFill>
            <a:schemeClr val="bg1">
              <a:lumMod val="90000"/>
              <a:lumOff val="10000"/>
            </a:schemeClr>
          </a:solidFill>
        </p:spPr>
        <p:txBody>
          <a:bodyPr anchor="ctr">
            <a:normAutofit/>
          </a:bodyPr>
          <a:lstStyle>
            <a:lvl1pPr marL="0" indent="0" algn="ctr">
              <a:buNone/>
              <a:defRPr sz="1400"/>
            </a:lvl1pPr>
          </a:lstStyle>
          <a:p>
            <a:endParaRPr lang="en-US"/>
          </a:p>
        </p:txBody>
      </p:sp>
      <p:sp>
        <p:nvSpPr>
          <p:cNvPr id="5" name="Picture Placeholder 3"/>
          <p:cNvSpPr>
            <a:spLocks noGrp="1"/>
          </p:cNvSpPr>
          <p:nvPr>
            <p:ph type="pic" sz="quarter" idx="11"/>
          </p:nvPr>
        </p:nvSpPr>
        <p:spPr>
          <a:xfrm>
            <a:off x="6257971" y="1268759"/>
            <a:ext cx="2352260" cy="3535680"/>
          </a:xfrm>
          <a:prstGeom prst="rect">
            <a:avLst/>
          </a:prstGeom>
          <a:solidFill>
            <a:schemeClr val="bg1">
              <a:lumMod val="90000"/>
              <a:lumOff val="10000"/>
            </a:schemeClr>
          </a:solidFill>
        </p:spPr>
        <p:txBody>
          <a:bodyPr anchor="ctr">
            <a:normAutofit/>
          </a:bodyPr>
          <a:lstStyle>
            <a:lvl1pPr marL="0" indent="0" algn="ctr">
              <a:buNone/>
              <a:defRPr sz="1400"/>
            </a:lvl1pPr>
          </a:lstStyle>
          <a:p>
            <a:endParaRPr lang="en-US"/>
          </a:p>
        </p:txBody>
      </p:sp>
      <p:sp>
        <p:nvSpPr>
          <p:cNvPr id="8" name="Text Placeholder 9"/>
          <p:cNvSpPr>
            <a:spLocks noGrp="1"/>
          </p:cNvSpPr>
          <p:nvPr>
            <p:ph type="body" sz="quarter" idx="14"/>
          </p:nvPr>
        </p:nvSpPr>
        <p:spPr>
          <a:xfrm>
            <a:off x="3467708" y="1268759"/>
            <a:ext cx="2479811" cy="3535680"/>
          </a:xfrm>
          <a:prstGeom prst="rect">
            <a:avLst/>
          </a:prstGeo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8797789" y="1268759"/>
            <a:ext cx="2479811" cy="3535680"/>
          </a:xfrm>
          <a:prstGeom prst="rect">
            <a:avLst/>
          </a:prstGeo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914400" y="4980565"/>
            <a:ext cx="5033119" cy="958851"/>
          </a:xfrm>
          <a:prstGeom prst="rect">
            <a:avLst/>
          </a:prstGeo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6257971" y="4980565"/>
            <a:ext cx="5019629" cy="958851"/>
          </a:xfrm>
          <a:prstGeom prst="rect">
            <a:avLst/>
          </a:prstGeo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45703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240" y="279961"/>
            <a:ext cx="11399520" cy="817561"/>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a:prstGeom prst="rect">
            <a:avLst/>
          </a:prstGeo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a:prstGeom prst="rect">
            <a:avLst/>
          </a:prstGeo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20036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ELL_END_COV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2753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396240" y="279961"/>
            <a:ext cx="11399520" cy="817561"/>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00" y="1452420"/>
            <a:ext cx="5080000" cy="4525963"/>
          </a:xfrm>
          <a:prstGeom prst="rect">
            <a:avLst/>
          </a:prstGeo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2420"/>
            <a:ext cx="5080000" cy="4525963"/>
          </a:xfrm>
          <a:prstGeom prst="rect">
            <a:avLst/>
          </a:prstGeo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914400" y="933450"/>
            <a:ext cx="10363200" cy="406400"/>
          </a:xfrm>
          <a:prstGeom prst="rect">
            <a:avLst/>
          </a:prstGeo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8985872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ELL_END_COV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7752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7168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286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ELL_END_COV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4135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5218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ELL_END_COV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6058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3309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ELL_END_COVER">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DCCD29A-4110-401D-A3DD-924E3465B953}"/>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 name="Object 1" hidden="1">
                        <a:extLst>
                          <a:ext uri="{FF2B5EF4-FFF2-40B4-BE49-F238E27FC236}">
                            <a16:creationId xmlns:a16="http://schemas.microsoft.com/office/drawing/2014/main" id="{BDCCD29A-4110-401D-A3DD-924E3465B9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logo-eltex-alb.png" descr="logo-eltex-alb.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955369" y="580876"/>
            <a:ext cx="1180710" cy="403492"/>
          </a:xfrm>
          <a:prstGeom prst="rect">
            <a:avLst/>
          </a:prstGeom>
          <a:ln w="12700">
            <a:miter lim="400000"/>
          </a:ln>
          <a:effectLst>
            <a:outerShdw blurRad="1028700" dist="19724" rotWithShape="0">
              <a:srgbClr val="FFFFFF">
                <a:alpha val="74137"/>
              </a:srgbClr>
            </a:outerShdw>
          </a:effectLst>
        </p:spPr>
      </p:pic>
    </p:spTree>
    <p:extLst>
      <p:ext uri="{BB962C8B-B14F-4D97-AF65-F5344CB8AC3E}">
        <p14:creationId xmlns:p14="http://schemas.microsoft.com/office/powerpoint/2010/main" val="17955996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AECB635-587F-4F11-A133-5F63E7A40D7F}"/>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6AECB635-587F-4F11-A133-5F63E7A40D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88005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5938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ELL_END_COV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8649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3056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1894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ELL_END_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0326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6015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5663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ELL_END_COV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5372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6751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5108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ELL_END_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3124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210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4573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73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ELL_END_COV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2488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898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_P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7307" y="261521"/>
            <a:ext cx="9512968" cy="508500"/>
          </a:xfrm>
          <a:prstGeom prst="rect">
            <a:avLst/>
          </a:prstGeom>
        </p:spPr>
        <p:txBody>
          <a:bodyPr lIns="0" tIns="0" rIns="0" bIns="0"/>
          <a:lstStyle>
            <a:lvl1pPr algn="l">
              <a:defRPr sz="2800">
                <a:solidFill>
                  <a:schemeClr val="accent2">
                    <a:lumMod val="50000"/>
                  </a:schemeClr>
                </a:solidFill>
                <a:latin typeface="Roboto Medium" pitchFamily="2" charset="0"/>
                <a:ea typeface="Roboto Medium" pitchFamily="2" charset="0"/>
                <a:cs typeface="Arial" pitchFamily="34" charset="0"/>
              </a:defRPr>
            </a:lvl1pPr>
          </a:lstStyle>
          <a:p>
            <a:r>
              <a:rPr lang="en-US"/>
              <a:t>Full Width Text Sample</a:t>
            </a:r>
          </a:p>
        </p:txBody>
      </p:sp>
      <p:sp>
        <p:nvSpPr>
          <p:cNvPr id="6" name="Slide Number Placeholder 5"/>
          <p:cNvSpPr>
            <a:spLocks noGrp="1"/>
          </p:cNvSpPr>
          <p:nvPr>
            <p:ph type="sldNum" sz="quarter" idx="12"/>
          </p:nvPr>
        </p:nvSpPr>
        <p:spPr>
          <a:xfrm>
            <a:off x="11317707" y="6484687"/>
            <a:ext cx="513346" cy="244976"/>
          </a:xfrm>
          <a:prstGeom prst="rect">
            <a:avLst/>
          </a:prstGeom>
        </p:spPr>
        <p:txBody>
          <a:bodyPr lIns="0" tIns="0" rIns="0" bIns="0"/>
          <a:lstStyle>
            <a:lvl1pPr algn="r">
              <a:defRPr sz="1000">
                <a:solidFill>
                  <a:schemeClr val="bg2"/>
                </a:solidFill>
                <a:latin typeface="Arial" pitchFamily="34" charset="0"/>
                <a:cs typeface="Arial" pitchFamily="34" charset="0"/>
              </a:defRPr>
            </a:lvl1pPr>
          </a:lstStyle>
          <a:p>
            <a:fld id="{55884ABE-2369-4F38-81DF-23537DDAF258}" type="slidenum">
              <a:rPr lang="en-US" smtClean="0"/>
              <a:pPr/>
              <a:t>‹#›</a:t>
            </a:fld>
            <a:endParaRPr lang="en-US"/>
          </a:p>
        </p:txBody>
      </p:sp>
      <p:sp>
        <p:nvSpPr>
          <p:cNvPr id="8" name="Text Placeholder 7"/>
          <p:cNvSpPr>
            <a:spLocks noGrp="1"/>
          </p:cNvSpPr>
          <p:nvPr>
            <p:ph type="body" sz="quarter" idx="13" hasCustomPrompt="1"/>
          </p:nvPr>
        </p:nvSpPr>
        <p:spPr>
          <a:xfrm>
            <a:off x="496889" y="777625"/>
            <a:ext cx="9520232" cy="257282"/>
          </a:xfrm>
          <a:prstGeom prst="rect">
            <a:avLst/>
          </a:prstGeom>
        </p:spPr>
        <p:txBody>
          <a:bodyPr lIns="0" tIns="0" rIns="0" bIns="0"/>
          <a:lstStyle>
            <a:lvl1pPr>
              <a:buNone/>
              <a:defRPr sz="1600">
                <a:solidFill>
                  <a:schemeClr val="accent2">
                    <a:lumMod val="50000"/>
                  </a:schemeClr>
                </a:solidFill>
                <a:latin typeface="Roboto Light" pitchFamily="2" charset="0"/>
                <a:ea typeface="Roboto Light" pitchFamily="2" charset="0"/>
                <a:cs typeface="Arial" pitchFamily="34" charset="0"/>
              </a:defRPr>
            </a:lvl1pPr>
            <a:lvl2pPr>
              <a:buFont typeface="Arial" pitchFamily="34" charset="0"/>
              <a:buNone/>
              <a:defRPr sz="1100">
                <a:solidFill>
                  <a:srgbClr val="00539F"/>
                </a:solidFill>
                <a:latin typeface="Lato Light" pitchFamily="34" charset="0"/>
              </a:defRPr>
            </a:lvl2pPr>
            <a:lvl3pPr>
              <a:buFont typeface="Arial" pitchFamily="34" charset="0"/>
              <a:buNone/>
              <a:defRPr sz="1100">
                <a:solidFill>
                  <a:srgbClr val="00539F"/>
                </a:solidFill>
                <a:latin typeface="Lato Light" pitchFamily="34" charset="0"/>
              </a:defRPr>
            </a:lvl3pPr>
            <a:lvl4pPr>
              <a:buFont typeface="Arial" pitchFamily="34" charset="0"/>
              <a:buNone/>
              <a:defRPr sz="1100">
                <a:solidFill>
                  <a:srgbClr val="00539F"/>
                </a:solidFill>
                <a:latin typeface="Lato Light" pitchFamily="34" charset="0"/>
              </a:defRPr>
            </a:lvl4pPr>
            <a:lvl5pPr>
              <a:buNone/>
              <a:defRPr sz="1100">
                <a:solidFill>
                  <a:srgbClr val="00539F"/>
                </a:solidFill>
              </a:defRPr>
            </a:lvl5pPr>
          </a:lstStyle>
          <a:p>
            <a:pPr lvl="0"/>
            <a:r>
              <a:rPr lang="en-US"/>
              <a:t>Chapter Name</a:t>
            </a:r>
          </a:p>
        </p:txBody>
      </p:sp>
      <p:sp>
        <p:nvSpPr>
          <p:cNvPr id="11" name="Text Placeholder 10"/>
          <p:cNvSpPr>
            <a:spLocks noGrp="1"/>
          </p:cNvSpPr>
          <p:nvPr>
            <p:ph type="body" sz="quarter" idx="14" hasCustomPrompt="1"/>
          </p:nvPr>
        </p:nvSpPr>
        <p:spPr>
          <a:xfrm>
            <a:off x="504825" y="1203911"/>
            <a:ext cx="11302164" cy="5148763"/>
          </a:xfrm>
          <a:prstGeom prst="rect">
            <a:avLst/>
          </a:prstGeom>
        </p:spPr>
        <p:txBody>
          <a:bodyPr/>
          <a:lstStyle>
            <a:lvl1pPr marL="0" indent="0">
              <a:spcBef>
                <a:spcPts val="0"/>
              </a:spcBef>
              <a:buNone/>
              <a:defRPr sz="1200">
                <a:solidFill>
                  <a:schemeClr val="accent2">
                    <a:lumMod val="50000"/>
                  </a:schemeClr>
                </a:solidFill>
                <a:latin typeface="Roboto Light" pitchFamily="2" charset="0"/>
                <a:ea typeface="Roboto Light" pitchFamily="2" charset="0"/>
                <a:cs typeface="Arial" pitchFamily="34" charset="0"/>
              </a:defRPr>
            </a:lvl1pPr>
            <a:lvl2pPr>
              <a:buFont typeface="Courier New" pitchFamily="49" charset="0"/>
              <a:buChar char="o"/>
              <a:defRPr sz="1400">
                <a:solidFill>
                  <a:schemeClr val="tx1"/>
                </a:solidFill>
                <a:latin typeface="Lato" pitchFamily="34" charset="0"/>
              </a:defRPr>
            </a:lvl2pPr>
            <a:lvl3pPr>
              <a:buNone/>
              <a:defRPr sz="1400">
                <a:solidFill>
                  <a:schemeClr val="tx1"/>
                </a:solidFill>
                <a:latin typeface="Lato" pitchFamily="34" charset="0"/>
              </a:defRPr>
            </a:lvl3pPr>
            <a:lvl4pPr>
              <a:buNone/>
              <a:defRPr sz="1400">
                <a:solidFill>
                  <a:schemeClr val="tx1"/>
                </a:solidFill>
                <a:latin typeface="Lato" pitchFamily="34" charset="0"/>
              </a:defRPr>
            </a:lvl4pPr>
            <a:lvl5pPr>
              <a:buNone/>
              <a:defRPr sz="1400">
                <a:solidFill>
                  <a:schemeClr val="tx1"/>
                </a:solidFill>
                <a:latin typeface="Lato" pitchFamily="34" charset="0"/>
              </a:defRPr>
            </a:lvl5pPr>
          </a:lstStyle>
          <a:p>
            <a:pPr lvl="0"/>
            <a:r>
              <a:rPr lang="en-US"/>
              <a:t>Lorem ipsum dolor sit amet, consectetur adipiscing elit. Nulla sed magna convallis, elementum metus vel, suscipit odio. Fusce ac nulla ut purus ultricies molestie a a dui. Nullam convallis massa eget quam vehicula.</a:t>
            </a:r>
          </a:p>
          <a:p>
            <a:pPr lvl="0"/>
            <a:endParaRPr lang="en-US"/>
          </a:p>
          <a:p>
            <a:pPr lvl="0"/>
            <a:r>
              <a:rPr lang="en-US"/>
              <a:t>Lorem ipsum dolor sit amet, consectetur adipiscing elit. Nulla sed magna convallis, elementum metus vel, suscipit odio. Fusce ac nulla ut purus ultricies molestie a a dui. Nullam convallis massa eget quam vehicula, eu tincidunt quam sagittis. Aenean bibendum malesuada tristique. Vivamus nunc enim, consectetur id nibh ac, suscipit adipiscing leo. Arumqui delendi gnihillor restenit esciliti dolupta tinciliae parchil intem eum rere et estionsequam as alique vel imendae pre, optatem et quate volo delit quam, venda enis elibusdae derum etur?</a:t>
            </a:r>
          </a:p>
          <a:p>
            <a:pPr lvl="0"/>
            <a:endParaRPr lang="en-US"/>
          </a:p>
          <a:p>
            <a:pPr lvl="0"/>
            <a:r>
              <a:rPr lang="en-US"/>
              <a:t>Occaepelic te sant, optatatistio beatiur, con parum eos re con cum quatur molore, aut et accabor rovitius nus etusandam quatia aut eture quia corporrore sunto omnihic te reseque occuptame porrovi tatium labore nonet quo officia ssuntur?</a:t>
            </a:r>
          </a:p>
          <a:p>
            <a:pPr lvl="0"/>
            <a:r>
              <a:rPr lang="en-US"/>
              <a:t>Otas sapid et acienis simenimo omnis elentur, sequis doloribus.</a:t>
            </a:r>
          </a:p>
          <a:p>
            <a:pPr lvl="0"/>
            <a:endParaRPr lang="en-US"/>
          </a:p>
          <a:p>
            <a:pPr lvl="0"/>
            <a:r>
              <a:rPr lang="en-US"/>
              <a:t>Lorem ipsum dolor sit amet, consectetur adipiscing elit. Nulla sed magna convallis, elementum metus vel, suscipit odio. Fusce ac nulla ut purus ultricies molestie a a dui. Nullam convallis massa eget quam vehicula.</a:t>
            </a:r>
          </a:p>
          <a:p>
            <a:pPr lvl="0"/>
            <a:endParaRPr lang="en-US"/>
          </a:p>
          <a:p>
            <a:pPr lvl="0"/>
            <a:r>
              <a:rPr lang="en-US"/>
              <a:t>Lorem ipsum dolor sit amet, consectetur adipiscing elit. Nulla sed magna convallis, elementum metus vel, suscipit odio. Fusce ac nulla ut purus ultricies molestie a a dui. Nullam convallis massa eget quam vehicula, eu tincidunt quam sagittis. Aenean bibendum malesuada tristique. Vivamus nunc enim, consectetur id nibh ac, suscipit adipiscing leo. Arumqui delendi gnihillor restenit esciliti dolupta tinciliae parchil intem eum rere et estionsequam as alique vel imendae pre, optatem et quate volo delit quam, venda enis elibusdae derum etur?</a:t>
            </a:r>
          </a:p>
          <a:p>
            <a:pPr lvl="0"/>
            <a:endParaRPr lang="en-US"/>
          </a:p>
        </p:txBody>
      </p:sp>
      <p:pic>
        <p:nvPicPr>
          <p:cNvPr id="7" name="Picture 6" descr="elements_prezentare_ascendis_fb18-0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10800" y="313661"/>
            <a:ext cx="1588168" cy="425598"/>
          </a:xfrm>
          <a:prstGeom prst="rect">
            <a:avLst/>
          </a:prstGeom>
        </p:spPr>
      </p:pic>
      <p:cxnSp>
        <p:nvCxnSpPr>
          <p:cNvPr id="12" name="Straight Connector 11"/>
          <p:cNvCxnSpPr/>
          <p:nvPr userDrawn="1"/>
        </p:nvCxnSpPr>
        <p:spPr>
          <a:xfrm flipH="1" flipV="1">
            <a:off x="505326" y="1034715"/>
            <a:ext cx="11325727" cy="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6310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theme" Target="../theme/theme4.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5.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47.xml"/><Relationship Id="rId1"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image" Target="../media/image8.emf"/><Relationship Id="rId5" Type="http://schemas.openxmlformats.org/officeDocument/2006/relationships/oleObject" Target="../embeddings/oleObject1.bin"/><Relationship Id="rId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141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3242751"/>
      </p:ext>
    </p:extLst>
  </p:cSld>
  <p:clrMap bg1="lt1" tx1="dk1" bg2="lt2" tx2="dk2" accent1="accent1" accent2="accent2" accent3="accent3" accent4="accent4" accent5="accent5" accent6="accent6" hlink="hlink" folHlink="folHlink"/>
  <p:sldLayoutIdLst>
    <p:sldLayoutId id="2147483735" r:id="rId1"/>
    <p:sldLayoutId id="2147483737" r:id="rId2"/>
    <p:sldLayoutId id="2147483738"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436480"/>
      </p:ext>
    </p:extLst>
  </p:cSld>
  <p:clrMap bg1="lt1" tx1="dk1" bg2="lt2" tx2="dk2" accent1="accent1" accent2="accent2" accent3="accent3" accent4="accent4" accent5="accent5" accent6="accent6" hlink="hlink" folHlink="folHlink"/>
  <p:sldLayoutIdLst>
    <p:sldLayoutId id="2147483740" r:id="rId1"/>
    <p:sldLayoutId id="2147483742" r:id="rId2"/>
    <p:sldLayoutId id="2147483743"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8382094"/>
      </p:ext>
    </p:extLst>
  </p:cSld>
  <p:clrMap bg1="lt1" tx1="dk1" bg2="lt2" tx2="dk2" accent1="accent1" accent2="accent2" accent3="accent3" accent4="accent4" accent5="accent5" accent6="accent6" hlink="hlink" folHlink="folHlink"/>
  <p:sldLayoutIdLst>
    <p:sldLayoutId id="2147483745" r:id="rId1"/>
    <p:sldLayoutId id="2147483747" r:id="rId2"/>
    <p:sldLayoutId id="2147483748"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841670"/>
      </p:ext>
    </p:extLst>
  </p:cSld>
  <p:clrMap bg1="lt1" tx1="dk1" bg2="lt2" tx2="dk2" accent1="accent1" accent2="accent2" accent3="accent3" accent4="accent4" accent5="accent5" accent6="accent6" hlink="hlink" folHlink="folHlink"/>
  <p:sldLayoutIdLst>
    <p:sldLayoutId id="2147483750" r:id="rId1"/>
    <p:sldLayoutId id="2147483752" r:id="rId2"/>
    <p:sldLayoutId id="2147483753"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070853"/>
      </p:ext>
    </p:extLst>
  </p:cSld>
  <p:clrMap bg1="lt1" tx1="dk1" bg2="lt2" tx2="dk2" accent1="accent1" accent2="accent2" accent3="accent3" accent4="accent4" accent5="accent5" accent6="accent6" hlink="hlink" folHlink="folHlink"/>
  <p:sldLayoutIdLst>
    <p:sldLayoutId id="2147483669" r:id="rId1"/>
    <p:sldLayoutId id="2147483671" r:id="rId2"/>
    <p:sldLayoutId id="2147483672"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559558"/>
      </p:ext>
    </p:extLst>
  </p:cSld>
  <p:clrMap bg1="lt1" tx1="dk1" bg2="lt2" tx2="dk2" accent1="accent1" accent2="accent2" accent3="accent3" accent4="accent4" accent5="accent5" accent6="accent6" hlink="hlink" folHlink="folHlink"/>
  <p:sldLayoutIdLst>
    <p:sldLayoutId id="2147483674" r:id="rId1"/>
    <p:sldLayoutId id="2147483677"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572468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90" r:id="rId11"/>
    <p:sldLayoutId id="2147483691" r:id="rId12"/>
    <p:sldLayoutId id="2147483692" r:id="rId13"/>
    <p:sldLayoutId id="2147483693" r:id="rId14"/>
    <p:sldLayoutId id="2147483694" r:id="rId15"/>
    <p:sldLayoutId id="2147483695" r:id="rId1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6224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9" r:id="rId11"/>
    <p:sldLayoutId id="2147483710" r:id="rId12"/>
    <p:sldLayoutId id="2147483711" r:id="rId13"/>
    <p:sldLayoutId id="2147483712" r:id="rId14"/>
    <p:sldLayoutId id="2147483713" r:id="rId15"/>
    <p:sldLayoutId id="2147483714" r:id="rId1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5362793"/>
      </p:ext>
    </p:extLst>
  </p:cSld>
  <p:clrMap bg1="lt1" tx1="dk1" bg2="lt2" tx2="dk2" accent1="accent1" accent2="accent2" accent3="accent3" accent4="accent4" accent5="accent5" accent6="accent6" hlink="hlink" folHlink="folHlink"/>
  <p:sldLayoutIdLst>
    <p:sldLayoutId id="2147483718" r:id="rId1"/>
    <p:sldLayoutId id="2147483720" r:id="rId2"/>
    <p:sldLayoutId id="2147483721"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862363"/>
      </p:ext>
    </p:extLst>
  </p:cSld>
  <p:clrMap bg1="lt1" tx1="dk1" bg2="lt2" tx2="dk2" accent1="accent1" accent2="accent2" accent3="accent3" accent4="accent4" accent5="accent5" accent6="accent6" hlink="hlink" folHlink="folHlink"/>
  <p:sldLayoutIdLst>
    <p:sldLayoutId id="2147483724" r:id="rId1"/>
    <p:sldLayoutId id="2147483726"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443725"/>
      </p:ext>
    </p:extLst>
  </p:cSld>
  <p:clrMap bg1="lt1" tx1="dk1" bg2="lt2" tx2="dk2" accent1="accent1" accent2="accent2" accent3="accent3" accent4="accent4" accent5="accent5" accent6="accent6" hlink="hlink" folHlink="folHlink"/>
  <p:sldLayoutIdLst>
    <p:sldLayoutId id="2147483728" r:id="rId1"/>
    <p:sldLayoutId id="2147483730"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1026" name="Object 1" hidden="1">
            <a:extLst>
              <a:ext uri="{FF2B5EF4-FFF2-40B4-BE49-F238E27FC236}">
                <a16:creationId xmlns:a16="http://schemas.microsoft.com/office/drawing/2014/main" id="{8674C459-D80F-4DA6-87F9-3E7EE75646F4}"/>
              </a:ext>
            </a:extLst>
          </p:cNvPr>
          <p:cNvGraphicFramePr>
            <a:graphicFrameLocks noChangeAspect="1"/>
          </p:cNvGraphicFramePr>
          <p:nvPr userDrawn="1">
            <p:custDataLst>
              <p:tags r:id="rId4"/>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1026" name="Object 1" hidden="1">
                        <a:extLst>
                          <a:ext uri="{FF2B5EF4-FFF2-40B4-BE49-F238E27FC236}">
                            <a16:creationId xmlns:a16="http://schemas.microsoft.com/office/drawing/2014/main" id="{8674C459-D80F-4DA6-87F9-3E7EE75646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199341050"/>
      </p:ext>
    </p:extLst>
  </p:cSld>
  <p:clrMap bg1="lt1" tx1="dk1" bg2="lt2" tx2="dk2" accent1="accent1" accent2="accent2" accent3="accent3" accent4="accent4" accent5="accent5" accent6="accent6" hlink="hlink" folHlink="folHlink"/>
  <p:sldLayoutIdLst>
    <p:sldLayoutId id="2147483732" r:id="rId1"/>
    <p:sldLayoutId id="2147483733" r:id="rId2"/>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0.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1.svg"/><Relationship Id="rId2" Type="http://schemas.openxmlformats.org/officeDocument/2006/relationships/image" Target="../media/image17.png"/><Relationship Id="rId1" Type="http://schemas.openxmlformats.org/officeDocument/2006/relationships/slideLayout" Target="../slideLayouts/slideLayout5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 Id="rId9"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24.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4.wdp"/><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5.gif"/><Relationship Id="rId7"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7.png"/><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person in a blue suit&#10;&#10;Description automatically generated">
            <a:extLst>
              <a:ext uri="{FF2B5EF4-FFF2-40B4-BE49-F238E27FC236}">
                <a16:creationId xmlns:a16="http://schemas.microsoft.com/office/drawing/2014/main" id="{47DBDBA1-BC55-9F53-0107-F885A0E4EC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39587" y="66646"/>
            <a:ext cx="6744435" cy="4780662"/>
          </a:xfrm>
          <a:prstGeom prst="rect">
            <a:avLst/>
          </a:prstGeom>
          <a:solidFill>
            <a:schemeClr val="bg1"/>
          </a:solidFill>
        </p:spPr>
      </p:pic>
      <p:pic>
        <p:nvPicPr>
          <p:cNvPr id="7" name="Picture 6" descr="D:\Proiecte_10.2.2020\Green group\logo nou\logogreengroup_masterlogo_CMYK_fb13-12.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6258" y="4073090"/>
            <a:ext cx="3402158" cy="1912882"/>
          </a:xfrm>
          <a:prstGeom prst="rect">
            <a:avLst/>
          </a:prstGeom>
          <a:noFill/>
        </p:spPr>
      </p:pic>
      <p:sp>
        <p:nvSpPr>
          <p:cNvPr id="5" name="TextBox 4">
            <a:extLst>
              <a:ext uri="{FF2B5EF4-FFF2-40B4-BE49-F238E27FC236}">
                <a16:creationId xmlns:a16="http://schemas.microsoft.com/office/drawing/2014/main" id="{1834CCEB-40A9-5668-DF8B-FA116DBB97CD}"/>
              </a:ext>
            </a:extLst>
          </p:cNvPr>
          <p:cNvSpPr txBox="1"/>
          <p:nvPr/>
        </p:nvSpPr>
        <p:spPr>
          <a:xfrm>
            <a:off x="207978" y="738179"/>
            <a:ext cx="6046066" cy="378565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6000" b="1" i="0" dirty="0">
                <a:solidFill>
                  <a:srgbClr val="F7941D"/>
                </a:solidFill>
                <a:effectLst/>
                <a:latin typeface="Hind Guntur" panose="02000000000000000000" pitchFamily="2" charset="77"/>
                <a:cs typeface="Hind Guntur" panose="02000000000000000000" pitchFamily="2" charset="77"/>
              </a:rPr>
              <a:t>Making or Breaking the Glass Loop in Romania</a:t>
            </a:r>
            <a:endParaRPr lang="ro-RO" sz="6000" b="1" spc="-300" dirty="0">
              <a:solidFill>
                <a:srgbClr val="F7941D"/>
              </a:solidFill>
              <a:latin typeface="Hind Guntur" panose="02000000000000000000" pitchFamily="2" charset="77"/>
              <a:ea typeface="Open Sans bold" panose="020B0806030504020204" pitchFamily="34" charset="0"/>
              <a:cs typeface="Hind Guntur" panose="02000000000000000000" pitchFamily="2" charset="77"/>
            </a:endParaRPr>
          </a:p>
        </p:txBody>
      </p:sp>
      <p:sp>
        <p:nvSpPr>
          <p:cNvPr id="6" name="TextBox 5">
            <a:extLst>
              <a:ext uri="{FF2B5EF4-FFF2-40B4-BE49-F238E27FC236}">
                <a16:creationId xmlns:a16="http://schemas.microsoft.com/office/drawing/2014/main" id="{295D7246-E158-E06E-DB3C-E07FE0B05C61}"/>
              </a:ext>
            </a:extLst>
          </p:cNvPr>
          <p:cNvSpPr txBox="1"/>
          <p:nvPr/>
        </p:nvSpPr>
        <p:spPr>
          <a:xfrm>
            <a:off x="4570640" y="157490"/>
            <a:ext cx="7539663" cy="261610"/>
          </a:xfrm>
          <a:prstGeom prst="rect">
            <a:avLst/>
          </a:prstGeom>
          <a:noFill/>
        </p:spPr>
        <p:txBody>
          <a:bodyPr wrap="square" rtlCol="0">
            <a:spAutoFit/>
          </a:bodyPr>
          <a:lstStyle/>
          <a:p>
            <a:pPr algn="r"/>
            <a:r>
              <a:rPr lang="en-US" sz="1100" dirty="0">
                <a:latin typeface="Hind Guntur Light" panose="02000000000000000000" pitchFamily="2" charset="0"/>
                <a:ea typeface="Open Sans Light" panose="020B0306030504020204" pitchFamily="34" charset="0"/>
                <a:cs typeface="Hind Guntur Light" panose="02000000000000000000" pitchFamily="2" charset="0"/>
              </a:rPr>
              <a:t>Green Group 2023– All rights reserved  </a:t>
            </a:r>
          </a:p>
        </p:txBody>
      </p:sp>
      <p:pic>
        <p:nvPicPr>
          <p:cNvPr id="12" name="Picture 4" descr="D:\Proiecte_10.2.2020\Green group\logo nou\logogreengroup_masterlogo_CMYK_fb13color_ppt_inline_color copy.png">
            <a:extLst>
              <a:ext uri="{FF2B5EF4-FFF2-40B4-BE49-F238E27FC236}">
                <a16:creationId xmlns:a16="http://schemas.microsoft.com/office/drawing/2014/main" id="{82431DCB-016B-745D-A25C-8C091DA5BCF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7559" y="3982828"/>
            <a:ext cx="3007707" cy="1692432"/>
          </a:xfrm>
          <a:prstGeom prst="rect">
            <a:avLst/>
          </a:prstGeom>
          <a:noFill/>
        </p:spPr>
      </p:pic>
      <p:sp>
        <p:nvSpPr>
          <p:cNvPr id="13" name="TextBox 12">
            <a:extLst>
              <a:ext uri="{FF2B5EF4-FFF2-40B4-BE49-F238E27FC236}">
                <a16:creationId xmlns:a16="http://schemas.microsoft.com/office/drawing/2014/main" id="{38A28904-8710-A6A1-77A8-C334A8863DAB}"/>
              </a:ext>
            </a:extLst>
          </p:cNvPr>
          <p:cNvSpPr txBox="1"/>
          <p:nvPr/>
        </p:nvSpPr>
        <p:spPr>
          <a:xfrm>
            <a:off x="8340471" y="4523831"/>
            <a:ext cx="2432395" cy="584775"/>
          </a:xfrm>
          <a:prstGeom prst="rect">
            <a:avLst/>
          </a:prstGeom>
          <a:noFill/>
        </p:spPr>
        <p:txBody>
          <a:bodyPr wrap="square" rtlCol="0">
            <a:spAutoFit/>
          </a:bodyPr>
          <a:lstStyle/>
          <a:p>
            <a:r>
              <a:rPr lang="en-US" sz="1600" b="1" dirty="0">
                <a:solidFill>
                  <a:schemeClr val="bg2"/>
                </a:solidFill>
                <a:latin typeface="Hind Guntur Light" panose="02000000000000000000" pitchFamily="2" charset="0"/>
                <a:ea typeface="Open Sans Light" panose="020B0306030504020204" pitchFamily="34" charset="0"/>
                <a:cs typeface="Hind Guntur Light" panose="02000000000000000000" pitchFamily="2" charset="0"/>
              </a:rPr>
              <a:t>Constantin </a:t>
            </a:r>
            <a:r>
              <a:rPr lang="en-US" sz="1600" b="1" dirty="0" err="1">
                <a:solidFill>
                  <a:schemeClr val="bg2"/>
                </a:solidFill>
                <a:latin typeface="Hind Guntur Light" panose="02000000000000000000" pitchFamily="2" charset="0"/>
                <a:ea typeface="Open Sans Light" panose="020B0306030504020204" pitchFamily="34" charset="0"/>
                <a:cs typeface="Hind Guntur Light" panose="02000000000000000000" pitchFamily="2" charset="0"/>
              </a:rPr>
              <a:t>Damov</a:t>
            </a:r>
            <a:endParaRPr lang="en-US" sz="1600" b="1" dirty="0">
              <a:solidFill>
                <a:schemeClr val="bg2"/>
              </a:solidFill>
              <a:latin typeface="Hind Guntur Light" panose="02000000000000000000" pitchFamily="2" charset="0"/>
              <a:ea typeface="Open Sans Light" panose="020B0306030504020204" pitchFamily="34" charset="0"/>
              <a:cs typeface="Hind Guntur Light" panose="02000000000000000000" pitchFamily="2" charset="0"/>
            </a:endParaRPr>
          </a:p>
          <a:p>
            <a:r>
              <a:rPr lang="en-US" sz="1600" b="1" dirty="0" err="1">
                <a:solidFill>
                  <a:schemeClr val="bg2"/>
                </a:solidFill>
                <a:latin typeface="Hind Guntur Light" panose="02000000000000000000" pitchFamily="2" charset="0"/>
                <a:ea typeface="Open Sans Light" panose="020B0306030504020204" pitchFamily="34" charset="0"/>
                <a:cs typeface="Hind Guntur Light" panose="02000000000000000000" pitchFamily="2" charset="0"/>
              </a:rPr>
              <a:t>GreenGroup</a:t>
            </a:r>
            <a:r>
              <a:rPr lang="en-US" sz="1600" b="1" dirty="0">
                <a:solidFill>
                  <a:schemeClr val="bg2"/>
                </a:solidFill>
                <a:latin typeface="Hind Guntur Light" panose="02000000000000000000" pitchFamily="2" charset="0"/>
                <a:ea typeface="Open Sans Light" panose="020B0306030504020204" pitchFamily="34" charset="0"/>
                <a:cs typeface="Hind Guntur Light" panose="02000000000000000000" pitchFamily="2" charset="0"/>
              </a:rPr>
              <a:t> Chairman</a:t>
            </a:r>
          </a:p>
        </p:txBody>
      </p:sp>
      <p:pic>
        <p:nvPicPr>
          <p:cNvPr id="16" name="Picture 15">
            <a:extLst>
              <a:ext uri="{FF2B5EF4-FFF2-40B4-BE49-F238E27FC236}">
                <a16:creationId xmlns:a16="http://schemas.microsoft.com/office/drawing/2014/main" id="{D6C81825-6CD8-0F50-590D-CF61F11873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5729629"/>
            <a:ext cx="12186422" cy="1128371"/>
          </a:xfrm>
          <a:prstGeom prst="rect">
            <a:avLst/>
          </a:prstGeom>
        </p:spPr>
      </p:pic>
    </p:spTree>
    <p:extLst>
      <p:ext uri="{BB962C8B-B14F-4D97-AF65-F5344CB8AC3E}">
        <p14:creationId xmlns:p14="http://schemas.microsoft.com/office/powerpoint/2010/main" val="3976801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1D25C2A3-687F-5A30-AA02-CE09015E65B2}"/>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9A343DA-457E-95A0-3F65-1EA33EA3AEA1}"/>
              </a:ext>
            </a:extLst>
          </p:cNvPr>
          <p:cNvSpPr/>
          <p:nvPr/>
        </p:nvSpPr>
        <p:spPr>
          <a:xfrm>
            <a:off x="0" y="1"/>
            <a:ext cx="12192000" cy="6857999"/>
          </a:xfrm>
          <a:prstGeom prst="rect">
            <a:avLst/>
          </a:prstGeom>
          <a:solidFill>
            <a:srgbClr val="4A2902">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B3D4FF93-D3C6-E0F9-CC91-1D6AAEF73FF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1720" y="5680946"/>
            <a:ext cx="2173715" cy="589865"/>
          </a:xfrm>
          <a:prstGeom prst="rect">
            <a:avLst/>
          </a:prstGeom>
        </p:spPr>
      </p:pic>
      <p:sp>
        <p:nvSpPr>
          <p:cNvPr id="4" name="TextBox 3">
            <a:extLst>
              <a:ext uri="{FF2B5EF4-FFF2-40B4-BE49-F238E27FC236}">
                <a16:creationId xmlns:a16="http://schemas.microsoft.com/office/drawing/2014/main" id="{139539FF-930A-41C4-9A60-2DC772D462F0}"/>
              </a:ext>
            </a:extLst>
          </p:cNvPr>
          <p:cNvSpPr txBox="1"/>
          <p:nvPr/>
        </p:nvSpPr>
        <p:spPr>
          <a:xfrm>
            <a:off x="4113440" y="4766338"/>
            <a:ext cx="7539663" cy="1938992"/>
          </a:xfrm>
          <a:prstGeom prst="rect">
            <a:avLst/>
          </a:prstGeom>
          <a:noFill/>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300" normalizeH="0" baseline="0" noProof="0" dirty="0">
                <a:ln>
                  <a:noFill/>
                </a:ln>
                <a:solidFill>
                  <a:schemeClr val="bg1"/>
                </a:solidFill>
                <a:effectLst/>
                <a:uLnTx/>
                <a:uFillTx/>
                <a:latin typeface="Hind Guntur Light" panose="02000000000000000000" pitchFamily="2" charset="0"/>
                <a:ea typeface="Open Sans bold" panose="020B0806030504020204" pitchFamily="34" charset="0"/>
                <a:cs typeface="Hind Guntur Light" panose="02000000000000000000" pitchFamily="2" charset="0"/>
              </a:rPr>
              <a:t>Glass recycling</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300" normalizeH="0" baseline="0" noProof="0" dirty="0">
              <a:ln>
                <a:noFill/>
              </a:ln>
              <a:solidFill>
                <a:schemeClr val="bg1"/>
              </a:solidFill>
              <a:effectLst/>
              <a:uLnTx/>
              <a:uFillTx/>
              <a:latin typeface="Hind Guntur Light" panose="02000000000000000000" pitchFamily="2" charset="0"/>
              <a:ea typeface="Open Sans bold" panose="020B0806030504020204" pitchFamily="34" charset="0"/>
              <a:cs typeface="Hind Guntur Light" panose="02000000000000000000" pitchFamily="2" charset="0"/>
            </a:endParaRPr>
          </a:p>
        </p:txBody>
      </p:sp>
      <p:sp>
        <p:nvSpPr>
          <p:cNvPr id="6" name="TextBox 5">
            <a:extLst>
              <a:ext uri="{FF2B5EF4-FFF2-40B4-BE49-F238E27FC236}">
                <a16:creationId xmlns:a16="http://schemas.microsoft.com/office/drawing/2014/main" id="{3035B2A6-D1D1-493D-82A9-4E958BBB3B8F}"/>
              </a:ext>
            </a:extLst>
          </p:cNvPr>
          <p:cNvSpPr txBox="1"/>
          <p:nvPr/>
        </p:nvSpPr>
        <p:spPr>
          <a:xfrm>
            <a:off x="4113440" y="5735834"/>
            <a:ext cx="7539663" cy="307777"/>
          </a:xfrm>
          <a:prstGeom prst="rect">
            <a:avLst/>
          </a:prstGeom>
          <a:noFill/>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Hind Guntur Light" panose="02000000000000000000" pitchFamily="2" charset="0"/>
                <a:ea typeface="Open Sans Light" panose="020B0306030504020204" pitchFamily="34" charset="0"/>
                <a:cs typeface="Hind Guntur Light" panose="02000000000000000000" pitchFamily="2" charset="0"/>
              </a:rPr>
              <a:t>Business division within </a:t>
            </a:r>
            <a:r>
              <a:rPr lang="en-US" sz="1400" dirty="0" err="1">
                <a:solidFill>
                  <a:schemeClr val="bg1"/>
                </a:solidFill>
                <a:latin typeface="Hind Guntur Light" panose="02000000000000000000" pitchFamily="2" charset="0"/>
                <a:ea typeface="Open Sans Light" panose="020B0306030504020204" pitchFamily="34" charset="0"/>
                <a:cs typeface="Hind Guntur Light" panose="02000000000000000000" pitchFamily="2" charset="0"/>
              </a:rPr>
              <a:t>GreenGroup</a:t>
            </a:r>
            <a:endParaRPr kumimoji="0" lang="en-US" sz="1400" b="0" i="0" u="none" strike="noStrike" kern="1200" cap="none" spc="0" normalizeH="0" baseline="0" noProof="0" dirty="0">
              <a:ln>
                <a:noFill/>
              </a:ln>
              <a:solidFill>
                <a:schemeClr val="bg1"/>
              </a:solidFill>
              <a:effectLst/>
              <a:uLnTx/>
              <a:uFillTx/>
              <a:latin typeface="Hind Guntur Light" panose="02000000000000000000" pitchFamily="2" charset="0"/>
              <a:ea typeface="Open Sans Light" panose="020B0306030504020204" pitchFamily="34" charset="0"/>
              <a:cs typeface="Hind Guntur Light" panose="02000000000000000000" pitchFamily="2" charset="0"/>
            </a:endParaRPr>
          </a:p>
        </p:txBody>
      </p:sp>
      <p:pic>
        <p:nvPicPr>
          <p:cNvPr id="8" name="Graphic 7">
            <a:extLst>
              <a:ext uri="{FF2B5EF4-FFF2-40B4-BE49-F238E27FC236}">
                <a16:creationId xmlns:a16="http://schemas.microsoft.com/office/drawing/2014/main" id="{98768B37-C367-4637-BB1D-94CFDD9CB481}"/>
              </a:ext>
            </a:extLst>
          </p:cNvPr>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flipH="1">
            <a:off x="2060392" y="714102"/>
            <a:ext cx="5189500" cy="6143897"/>
          </a:xfrm>
          <a:prstGeom prst="rect">
            <a:avLst/>
          </a:prstGeom>
        </p:spPr>
      </p:pic>
    </p:spTree>
    <p:extLst>
      <p:ext uri="{BB962C8B-B14F-4D97-AF65-F5344CB8AC3E}">
        <p14:creationId xmlns:p14="http://schemas.microsoft.com/office/powerpoint/2010/main" val="2256487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9C992619-55FC-E830-2F74-7856D8E7C1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1652" y="2041318"/>
            <a:ext cx="930604" cy="738727"/>
          </a:xfrm>
          <a:prstGeom prst="rect">
            <a:avLst/>
          </a:prstGeom>
        </p:spPr>
      </p:pic>
      <p:pic>
        <p:nvPicPr>
          <p:cNvPr id="36" name="Picture 35" descr="A picture containing indoor, table&#10;&#10;Description automatically generated">
            <a:extLst>
              <a:ext uri="{FF2B5EF4-FFF2-40B4-BE49-F238E27FC236}">
                <a16:creationId xmlns:a16="http://schemas.microsoft.com/office/drawing/2014/main" id="{0E839D24-33C1-8510-6753-CFC65095D2F0}"/>
              </a:ext>
            </a:extLst>
          </p:cNvPr>
          <p:cNvPicPr>
            <a:picLocks noChangeAspect="1"/>
          </p:cNvPicPr>
          <p:nvPr/>
        </p:nvPicPr>
        <p:blipFill rotWithShape="1">
          <a:blip r:embed="rId4" cstate="screen">
            <a:alphaModFix amt="50000"/>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1" y="-55642"/>
            <a:ext cx="4456315" cy="6995937"/>
          </a:xfrm>
          <a:prstGeom prst="rect">
            <a:avLst/>
          </a:prstGeom>
        </p:spPr>
      </p:pic>
      <p:sp>
        <p:nvSpPr>
          <p:cNvPr id="2" name="Slide Number Placeholder 1">
            <a:extLst>
              <a:ext uri="{FF2B5EF4-FFF2-40B4-BE49-F238E27FC236}">
                <a16:creationId xmlns:a16="http://schemas.microsoft.com/office/drawing/2014/main" id="{3648CEC8-6A97-4EC8-A5F3-4B88A864B4F5}"/>
              </a:ext>
            </a:extLst>
          </p:cNvPr>
          <p:cNvSpPr>
            <a:spLocks noGrp="1"/>
          </p:cNvSpPr>
          <p:nvPr>
            <p:ph type="sldNum" sz="quarter" idx="12"/>
          </p:nvPr>
        </p:nvSpPr>
        <p:spPr/>
        <p:txBody>
          <a:bodyPr/>
          <a:lstStyle/>
          <a:p>
            <a:fld id="{55884ABE-2369-4F38-81DF-23537DDAF258}" type="slidenum">
              <a:rPr lang="en-US" smtClean="0"/>
              <a:pPr/>
              <a:t>3</a:t>
            </a:fld>
            <a:endParaRPr lang="en-US" dirty="0"/>
          </a:p>
        </p:txBody>
      </p:sp>
      <p:sp>
        <p:nvSpPr>
          <p:cNvPr id="18" name="TextBox 17">
            <a:extLst>
              <a:ext uri="{FF2B5EF4-FFF2-40B4-BE49-F238E27FC236}">
                <a16:creationId xmlns:a16="http://schemas.microsoft.com/office/drawing/2014/main" id="{6E1BE233-B063-0BAA-582A-CC78AE02CB0C}"/>
              </a:ext>
            </a:extLst>
          </p:cNvPr>
          <p:cNvSpPr txBox="1"/>
          <p:nvPr/>
        </p:nvSpPr>
        <p:spPr>
          <a:xfrm>
            <a:off x="4728921" y="836109"/>
            <a:ext cx="3628063" cy="307777"/>
          </a:xfrm>
          <a:prstGeom prst="rect">
            <a:avLst/>
          </a:prstGeom>
          <a:noFill/>
        </p:spPr>
        <p:txBody>
          <a:bodyPr wrap="square" rtlCol="0">
            <a:spAutoFit/>
          </a:bodyPr>
          <a:lstStyle/>
          <a:p>
            <a:r>
              <a:rPr lang="en-US" sz="1400" dirty="0">
                <a:solidFill>
                  <a:schemeClr val="bg2"/>
                </a:solidFill>
                <a:latin typeface="Hind Guntur Light" panose="02000000000000000000" pitchFamily="2" charset="0"/>
                <a:ea typeface="Open Sans Light" panose="020B0306030504020204" pitchFamily="34" charset="0"/>
                <a:cs typeface="Hind Guntur Light" panose="02000000000000000000" pitchFamily="2" charset="0"/>
              </a:rPr>
              <a:t>Glass recycling in Romania</a:t>
            </a:r>
          </a:p>
        </p:txBody>
      </p:sp>
      <p:sp>
        <p:nvSpPr>
          <p:cNvPr id="3" name="TextBox 2">
            <a:extLst>
              <a:ext uri="{FF2B5EF4-FFF2-40B4-BE49-F238E27FC236}">
                <a16:creationId xmlns:a16="http://schemas.microsoft.com/office/drawing/2014/main" id="{B23AE5DF-6BDA-9547-4FAE-5BE37672C899}"/>
              </a:ext>
            </a:extLst>
          </p:cNvPr>
          <p:cNvSpPr txBox="1"/>
          <p:nvPr/>
        </p:nvSpPr>
        <p:spPr>
          <a:xfrm>
            <a:off x="5585594" y="2394464"/>
            <a:ext cx="5844852" cy="223138"/>
          </a:xfrm>
          <a:prstGeom prst="rect">
            <a:avLst/>
          </a:prstGeom>
          <a:noFill/>
        </p:spPr>
        <p:txBody>
          <a:bodyPr wrap="square" lIns="0" tIns="0" rIns="91440" bIns="0" rtlCol="0" anchor="t">
            <a:spAutoFit/>
          </a:bodyPr>
          <a:lstStyle/>
          <a:p>
            <a:pPr lvl="0">
              <a:lnSpc>
                <a:spcPts val="1640"/>
              </a:lnSpc>
              <a:defRPr/>
            </a:pPr>
            <a:r>
              <a:rPr lang="en-GB" b="1" dirty="0">
                <a:solidFill>
                  <a:srgbClr val="47641E"/>
                </a:solidFill>
                <a:latin typeface="Hind Guntur Light" panose="02000000000000000000" pitchFamily="2" charset="0"/>
                <a:ea typeface="Open Sans Light" panose="020B0306030504020204" pitchFamily="34" charset="0"/>
                <a:cs typeface="Hind Guntur Light" panose="02000000000000000000" pitchFamily="2" charset="0"/>
              </a:rPr>
              <a:t>Established in 2013</a:t>
            </a:r>
          </a:p>
        </p:txBody>
      </p:sp>
      <p:sp>
        <p:nvSpPr>
          <p:cNvPr id="10" name="TextBox 9">
            <a:extLst>
              <a:ext uri="{FF2B5EF4-FFF2-40B4-BE49-F238E27FC236}">
                <a16:creationId xmlns:a16="http://schemas.microsoft.com/office/drawing/2014/main" id="{DEC3EAAD-21E9-23DC-18EB-DC7E85BE2AAF}"/>
              </a:ext>
            </a:extLst>
          </p:cNvPr>
          <p:cNvSpPr txBox="1"/>
          <p:nvPr/>
        </p:nvSpPr>
        <p:spPr>
          <a:xfrm>
            <a:off x="5585594" y="3458107"/>
            <a:ext cx="5844852" cy="223138"/>
          </a:xfrm>
          <a:prstGeom prst="rect">
            <a:avLst/>
          </a:prstGeom>
          <a:noFill/>
        </p:spPr>
        <p:txBody>
          <a:bodyPr wrap="square" lIns="0" tIns="0" rIns="91440" bIns="0" rtlCol="0" anchor="t">
            <a:spAutoFit/>
          </a:bodyPr>
          <a:lstStyle>
            <a:defPPr>
              <a:defRPr lang="x-none"/>
            </a:defPPr>
            <a:lvl1pPr lvl="0">
              <a:lnSpc>
                <a:spcPts val="1640"/>
              </a:lnSpc>
              <a:defRPr sz="1400" b="1">
                <a:solidFill>
                  <a:srgbClr val="F69320"/>
                </a:solidFill>
                <a:latin typeface="Hind Guntur Light" panose="02000000000000000000" pitchFamily="2" charset="0"/>
                <a:ea typeface="Open Sans Light" panose="020B0306030504020204" pitchFamily="34" charset="0"/>
                <a:cs typeface="Hind Guntur Light" panose="02000000000000000000" pitchFamily="2" charset="0"/>
              </a:defRPr>
            </a:lvl1pPr>
          </a:lstStyle>
          <a:p>
            <a:r>
              <a:rPr lang="en-GB" sz="1800" dirty="0">
                <a:solidFill>
                  <a:srgbClr val="47641E"/>
                </a:solidFill>
              </a:rPr>
              <a:t>Part of </a:t>
            </a:r>
            <a:r>
              <a:rPr lang="en-GB" sz="1800" dirty="0" err="1">
                <a:solidFill>
                  <a:srgbClr val="47641E"/>
                </a:solidFill>
              </a:rPr>
              <a:t>GreenGroup</a:t>
            </a:r>
            <a:endParaRPr lang="en-GB" sz="1800" dirty="0">
              <a:solidFill>
                <a:srgbClr val="47641E"/>
              </a:solidFill>
            </a:endParaRPr>
          </a:p>
        </p:txBody>
      </p:sp>
      <p:sp>
        <p:nvSpPr>
          <p:cNvPr id="20" name="TextBox 19">
            <a:extLst>
              <a:ext uri="{FF2B5EF4-FFF2-40B4-BE49-F238E27FC236}">
                <a16:creationId xmlns:a16="http://schemas.microsoft.com/office/drawing/2014/main" id="{4E55556F-E004-F8BC-71DD-9374B5291202}"/>
              </a:ext>
            </a:extLst>
          </p:cNvPr>
          <p:cNvSpPr txBox="1"/>
          <p:nvPr/>
        </p:nvSpPr>
        <p:spPr>
          <a:xfrm>
            <a:off x="5585594" y="4561406"/>
            <a:ext cx="5844852" cy="223138"/>
          </a:xfrm>
          <a:prstGeom prst="rect">
            <a:avLst/>
          </a:prstGeom>
          <a:noFill/>
        </p:spPr>
        <p:txBody>
          <a:bodyPr wrap="square" lIns="0" tIns="0" rIns="91440" bIns="0" rtlCol="0" anchor="t">
            <a:spAutoFit/>
          </a:bodyPr>
          <a:lstStyle/>
          <a:p>
            <a:pPr lvl="0">
              <a:lnSpc>
                <a:spcPts val="1640"/>
              </a:lnSpc>
              <a:defRPr/>
            </a:pPr>
            <a:r>
              <a:rPr lang="en-US" b="1" dirty="0">
                <a:solidFill>
                  <a:srgbClr val="47641E"/>
                </a:solidFill>
                <a:latin typeface="Hind Guntur Light" panose="02000000000000000000" pitchFamily="2" charset="0"/>
                <a:ea typeface="Open Sans Light" panose="020B0306030504020204" pitchFamily="34" charset="0"/>
                <a:cs typeface="Hind Guntur Light" panose="02000000000000000000" pitchFamily="2" charset="0"/>
              </a:rPr>
              <a:t>End of waste recycling facility</a:t>
            </a:r>
            <a:endParaRPr lang="en-GB" b="1" dirty="0">
              <a:solidFill>
                <a:srgbClr val="47641E"/>
              </a:solidFill>
              <a:latin typeface="Hind Guntur Light" panose="02000000000000000000" pitchFamily="2" charset="0"/>
              <a:ea typeface="Open Sans Light" panose="020B0306030504020204" pitchFamily="34" charset="0"/>
              <a:cs typeface="Hind Guntur Light" panose="02000000000000000000" pitchFamily="2" charset="0"/>
            </a:endParaRPr>
          </a:p>
        </p:txBody>
      </p:sp>
      <p:sp>
        <p:nvSpPr>
          <p:cNvPr id="26" name="TextBox 25">
            <a:extLst>
              <a:ext uri="{FF2B5EF4-FFF2-40B4-BE49-F238E27FC236}">
                <a16:creationId xmlns:a16="http://schemas.microsoft.com/office/drawing/2014/main" id="{BBC13BFD-7A8D-C3B1-39F3-203A96A942B0}"/>
              </a:ext>
            </a:extLst>
          </p:cNvPr>
          <p:cNvSpPr txBox="1"/>
          <p:nvPr/>
        </p:nvSpPr>
        <p:spPr>
          <a:xfrm>
            <a:off x="5585594" y="5806082"/>
            <a:ext cx="5844852" cy="223138"/>
          </a:xfrm>
          <a:prstGeom prst="rect">
            <a:avLst/>
          </a:prstGeom>
          <a:noFill/>
        </p:spPr>
        <p:txBody>
          <a:bodyPr wrap="square" lIns="0" tIns="0" rIns="91440" bIns="0" rtlCol="0" anchor="t">
            <a:spAutoFit/>
          </a:bodyPr>
          <a:lstStyle/>
          <a:p>
            <a:pPr lvl="0">
              <a:lnSpc>
                <a:spcPts val="1640"/>
              </a:lnSpc>
              <a:defRPr/>
            </a:pPr>
            <a:r>
              <a:rPr lang="en-GB" b="1" dirty="0">
                <a:solidFill>
                  <a:srgbClr val="47641E"/>
                </a:solidFill>
                <a:latin typeface="Hind Guntur Light" panose="02000000000000000000" pitchFamily="2" charset="0"/>
                <a:ea typeface="Open Sans Light" panose="020B0306030504020204" pitchFamily="34" charset="0"/>
                <a:cs typeface="Hind Guntur Light" panose="02000000000000000000" pitchFamily="2" charset="0"/>
              </a:rPr>
              <a:t>Total capacity of 110,000 tons/glass per year</a:t>
            </a:r>
          </a:p>
        </p:txBody>
      </p:sp>
      <p:pic>
        <p:nvPicPr>
          <p:cNvPr id="28" name="Picture 27">
            <a:extLst>
              <a:ext uri="{FF2B5EF4-FFF2-40B4-BE49-F238E27FC236}">
                <a16:creationId xmlns:a16="http://schemas.microsoft.com/office/drawing/2014/main" id="{F038030D-FF74-40BE-D63B-F0446F0755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27557" y="-306374"/>
            <a:ext cx="3064443" cy="1724447"/>
          </a:xfrm>
          <a:prstGeom prst="rect">
            <a:avLst/>
          </a:prstGeom>
        </p:spPr>
      </p:pic>
      <p:sp>
        <p:nvSpPr>
          <p:cNvPr id="29" name="TextBox 28">
            <a:extLst>
              <a:ext uri="{FF2B5EF4-FFF2-40B4-BE49-F238E27FC236}">
                <a16:creationId xmlns:a16="http://schemas.microsoft.com/office/drawing/2014/main" id="{BEDEF484-05C5-DBFC-9EA8-A403BC1F91EF}"/>
              </a:ext>
            </a:extLst>
          </p:cNvPr>
          <p:cNvSpPr txBox="1"/>
          <p:nvPr/>
        </p:nvSpPr>
        <p:spPr>
          <a:xfrm>
            <a:off x="4728922" y="1237907"/>
            <a:ext cx="6701524" cy="584775"/>
          </a:xfrm>
          <a:prstGeom prst="rect">
            <a:avLst/>
          </a:prstGeom>
          <a:noFill/>
        </p:spPr>
        <p:txBody>
          <a:bodyPr wrap="square">
            <a:spAutoFit/>
          </a:bodyPr>
          <a:lstStyle/>
          <a:p>
            <a:pPr>
              <a:defRPr/>
            </a:pPr>
            <a:r>
              <a:rPr lang="en-GB" sz="3200" b="1" spc="-300" dirty="0" err="1">
                <a:solidFill>
                  <a:srgbClr val="F69320"/>
                </a:solidFill>
                <a:latin typeface="Hind Guntur Light" panose="02000000000000000000" pitchFamily="2" charset="0"/>
                <a:cs typeface="Hind Guntur Light" panose="02000000000000000000" pitchFamily="2" charset="0"/>
              </a:rPr>
              <a:t>GreenGlass</a:t>
            </a:r>
            <a:r>
              <a:rPr lang="en-GB" sz="3200" b="1" spc="-300" dirty="0">
                <a:solidFill>
                  <a:srgbClr val="F69320"/>
                </a:solidFill>
                <a:latin typeface="Hind Guntur Light" panose="02000000000000000000" pitchFamily="2" charset="0"/>
                <a:cs typeface="Hind Guntur Light" panose="02000000000000000000" pitchFamily="2" charset="0"/>
              </a:rPr>
              <a:t> Recycling overview</a:t>
            </a:r>
          </a:p>
        </p:txBody>
      </p:sp>
      <p:pic>
        <p:nvPicPr>
          <p:cNvPr id="33" name="Picture 32">
            <a:extLst>
              <a:ext uri="{FF2B5EF4-FFF2-40B4-BE49-F238E27FC236}">
                <a16:creationId xmlns:a16="http://schemas.microsoft.com/office/drawing/2014/main" id="{B18149B9-03F4-A95C-8CB3-F5BCC179136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82463" y="2976932"/>
            <a:ext cx="859608" cy="904263"/>
          </a:xfrm>
          <a:prstGeom prst="rect">
            <a:avLst/>
          </a:prstGeom>
        </p:spPr>
      </p:pic>
      <p:pic>
        <p:nvPicPr>
          <p:cNvPr id="119" name="Picture 118">
            <a:extLst>
              <a:ext uri="{FF2B5EF4-FFF2-40B4-BE49-F238E27FC236}">
                <a16:creationId xmlns:a16="http://schemas.microsoft.com/office/drawing/2014/main" id="{7E74C044-B8CA-792E-AFA9-1534DC58FAE1}"/>
              </a:ext>
            </a:extLst>
          </p:cNvPr>
          <p:cNvPicPr>
            <a:picLocks noChangeAspect="1"/>
          </p:cNvPicPr>
          <p:nvPr/>
        </p:nvPicPr>
        <p:blipFill>
          <a:blip r:embed="rId8"/>
          <a:stretch>
            <a:fillRect/>
          </a:stretch>
        </p:blipFill>
        <p:spPr>
          <a:xfrm>
            <a:off x="4830712" y="5379652"/>
            <a:ext cx="649653" cy="862040"/>
          </a:xfrm>
          <a:prstGeom prst="rect">
            <a:avLst/>
          </a:prstGeom>
        </p:spPr>
      </p:pic>
      <p:grpSp>
        <p:nvGrpSpPr>
          <p:cNvPr id="140" name="Group 139">
            <a:extLst>
              <a:ext uri="{FF2B5EF4-FFF2-40B4-BE49-F238E27FC236}">
                <a16:creationId xmlns:a16="http://schemas.microsoft.com/office/drawing/2014/main" id="{5839575F-68A6-1C11-8473-5B0F08A5411A}"/>
              </a:ext>
            </a:extLst>
          </p:cNvPr>
          <p:cNvGrpSpPr/>
          <p:nvPr/>
        </p:nvGrpSpPr>
        <p:grpSpPr>
          <a:xfrm>
            <a:off x="4788373" y="4228766"/>
            <a:ext cx="647788" cy="708224"/>
            <a:chOff x="1241090" y="4941536"/>
            <a:chExt cx="892215" cy="962328"/>
          </a:xfrm>
          <a:solidFill>
            <a:srgbClr val="F7941D"/>
          </a:solidFill>
        </p:grpSpPr>
        <p:sp>
          <p:nvSpPr>
            <p:cNvPr id="141" name="Freeform: Shape 4">
              <a:extLst>
                <a:ext uri="{FF2B5EF4-FFF2-40B4-BE49-F238E27FC236}">
                  <a16:creationId xmlns:a16="http://schemas.microsoft.com/office/drawing/2014/main" id="{7FEB8720-0597-E8EE-6B29-603625BDDD51}"/>
                </a:ext>
              </a:extLst>
            </p:cNvPr>
            <p:cNvSpPr/>
            <p:nvPr/>
          </p:nvSpPr>
          <p:spPr>
            <a:xfrm rot="16810263">
              <a:off x="1962886" y="5247082"/>
              <a:ext cx="195732" cy="139791"/>
            </a:xfrm>
            <a:custGeom>
              <a:avLst/>
              <a:gdLst>
                <a:gd name="connsiteX0" fmla="*/ 153787 w 248556"/>
                <a:gd name="connsiteY0" fmla="*/ 0 h 177518"/>
                <a:gd name="connsiteX1" fmla="*/ 248556 w 248556"/>
                <a:gd name="connsiteY1" fmla="*/ 130393 h 177518"/>
                <a:gd name="connsiteX2" fmla="*/ 0 w 248556"/>
                <a:gd name="connsiteY2" fmla="*/ 173523 h 177518"/>
                <a:gd name="connsiteX3" fmla="*/ 153787 w 248556"/>
                <a:gd name="connsiteY3" fmla="*/ 0 h 177518"/>
              </a:gdLst>
              <a:ahLst/>
              <a:cxnLst>
                <a:cxn ang="0">
                  <a:pos x="connsiteX0" y="connsiteY0"/>
                </a:cxn>
                <a:cxn ang="0">
                  <a:pos x="connsiteX1" y="connsiteY1"/>
                </a:cxn>
                <a:cxn ang="0">
                  <a:pos x="connsiteX2" y="connsiteY2"/>
                </a:cxn>
                <a:cxn ang="0">
                  <a:pos x="connsiteX3" y="connsiteY3"/>
                </a:cxn>
              </a:cxnLst>
              <a:rect l="l" t="t" r="r" b="b"/>
              <a:pathLst>
                <a:path w="248556" h="177518">
                  <a:moveTo>
                    <a:pt x="153787" y="0"/>
                  </a:moveTo>
                  <a:cubicBezTo>
                    <a:pt x="194555" y="52044"/>
                    <a:pt x="173297" y="157038"/>
                    <a:pt x="248556" y="130393"/>
                  </a:cubicBezTo>
                  <a:cubicBezTo>
                    <a:pt x="204084" y="195525"/>
                    <a:pt x="38617" y="174494"/>
                    <a:pt x="0" y="173523"/>
                  </a:cubicBezTo>
                  <a:cubicBezTo>
                    <a:pt x="89625" y="149613"/>
                    <a:pt x="165435" y="88121"/>
                    <a:pt x="153787" y="0"/>
                  </a:cubicBezTo>
                  <a:close/>
                </a:path>
              </a:pathLst>
            </a:custGeom>
            <a:grpFill/>
            <a:ln w="1593" cap="flat">
              <a:noFill/>
              <a:prstDash val="solid"/>
              <a:miter/>
            </a:ln>
          </p:spPr>
          <p:txBody>
            <a:bodyPr rtlCol="0" anchor="ctr"/>
            <a:lstStyle/>
            <a:p>
              <a:endParaRPr lang="en-US"/>
            </a:p>
          </p:txBody>
        </p:sp>
        <p:sp>
          <p:nvSpPr>
            <p:cNvPr id="142" name="Freeform: Shape 6">
              <a:extLst>
                <a:ext uri="{FF2B5EF4-FFF2-40B4-BE49-F238E27FC236}">
                  <a16:creationId xmlns:a16="http://schemas.microsoft.com/office/drawing/2014/main" id="{7B7C739C-76CF-0498-D418-433A8FB81A2A}"/>
                </a:ext>
              </a:extLst>
            </p:cNvPr>
            <p:cNvSpPr/>
            <p:nvPr/>
          </p:nvSpPr>
          <p:spPr>
            <a:xfrm>
              <a:off x="2076197" y="5490336"/>
              <a:ext cx="57108" cy="66086"/>
            </a:xfrm>
            <a:custGeom>
              <a:avLst/>
              <a:gdLst>
                <a:gd name="connsiteX0" fmla="*/ 13929 w 57108"/>
                <a:gd name="connsiteY0" fmla="*/ 0 h 66086"/>
                <a:gd name="connsiteX1" fmla="*/ 57108 w 57108"/>
                <a:gd name="connsiteY1" fmla="*/ 15628 h 66086"/>
                <a:gd name="connsiteX2" fmla="*/ 0 w 57108"/>
                <a:gd name="connsiteY2" fmla="*/ 66086 h 66086"/>
                <a:gd name="connsiteX3" fmla="*/ 13929 w 57108"/>
                <a:gd name="connsiteY3" fmla="*/ 0 h 66086"/>
              </a:gdLst>
              <a:ahLst/>
              <a:cxnLst>
                <a:cxn ang="0">
                  <a:pos x="connsiteX0" y="connsiteY0"/>
                </a:cxn>
                <a:cxn ang="0">
                  <a:pos x="connsiteX1" y="connsiteY1"/>
                </a:cxn>
                <a:cxn ang="0">
                  <a:pos x="connsiteX2" y="connsiteY2"/>
                </a:cxn>
                <a:cxn ang="0">
                  <a:pos x="connsiteX3" y="connsiteY3"/>
                </a:cxn>
              </a:cxnLst>
              <a:rect l="l" t="t" r="r" b="b"/>
              <a:pathLst>
                <a:path w="57108" h="66086">
                  <a:moveTo>
                    <a:pt x="13929" y="0"/>
                  </a:moveTo>
                  <a:cubicBezTo>
                    <a:pt x="31838" y="5840"/>
                    <a:pt x="43988" y="31595"/>
                    <a:pt x="57108" y="15628"/>
                  </a:cubicBezTo>
                  <a:cubicBezTo>
                    <a:pt x="57383" y="35818"/>
                    <a:pt x="9108" y="61087"/>
                    <a:pt x="0" y="66086"/>
                  </a:cubicBezTo>
                  <a:cubicBezTo>
                    <a:pt x="16890" y="48792"/>
                    <a:pt x="30948" y="17634"/>
                    <a:pt x="13929" y="0"/>
                  </a:cubicBezTo>
                  <a:close/>
                </a:path>
              </a:pathLst>
            </a:custGeom>
            <a:grpFill/>
            <a:ln w="1593" cap="flat">
              <a:noFill/>
              <a:prstDash val="solid"/>
              <a:miter/>
            </a:ln>
          </p:spPr>
          <p:txBody>
            <a:bodyPr rtlCol="0" anchor="ctr"/>
            <a:lstStyle/>
            <a:p>
              <a:endParaRPr lang="en-US"/>
            </a:p>
          </p:txBody>
        </p:sp>
        <p:sp>
          <p:nvSpPr>
            <p:cNvPr id="143" name="Freeform: Shape 8">
              <a:extLst>
                <a:ext uri="{FF2B5EF4-FFF2-40B4-BE49-F238E27FC236}">
                  <a16:creationId xmlns:a16="http://schemas.microsoft.com/office/drawing/2014/main" id="{E75ADEA1-6F7C-8B02-A1EF-A7744CF521B1}"/>
                </a:ext>
              </a:extLst>
            </p:cNvPr>
            <p:cNvSpPr/>
            <p:nvPr/>
          </p:nvSpPr>
          <p:spPr>
            <a:xfrm>
              <a:off x="1826590" y="5775120"/>
              <a:ext cx="57108" cy="66086"/>
            </a:xfrm>
            <a:custGeom>
              <a:avLst/>
              <a:gdLst>
                <a:gd name="connsiteX0" fmla="*/ 13929 w 57108"/>
                <a:gd name="connsiteY0" fmla="*/ 0 h 66086"/>
                <a:gd name="connsiteX1" fmla="*/ 57108 w 57108"/>
                <a:gd name="connsiteY1" fmla="*/ 15628 h 66086"/>
                <a:gd name="connsiteX2" fmla="*/ 0 w 57108"/>
                <a:gd name="connsiteY2" fmla="*/ 66086 h 66086"/>
                <a:gd name="connsiteX3" fmla="*/ 13929 w 57108"/>
                <a:gd name="connsiteY3" fmla="*/ 0 h 66086"/>
              </a:gdLst>
              <a:ahLst/>
              <a:cxnLst>
                <a:cxn ang="0">
                  <a:pos x="connsiteX0" y="connsiteY0"/>
                </a:cxn>
                <a:cxn ang="0">
                  <a:pos x="connsiteX1" y="connsiteY1"/>
                </a:cxn>
                <a:cxn ang="0">
                  <a:pos x="connsiteX2" y="connsiteY2"/>
                </a:cxn>
                <a:cxn ang="0">
                  <a:pos x="connsiteX3" y="connsiteY3"/>
                </a:cxn>
              </a:cxnLst>
              <a:rect l="l" t="t" r="r" b="b"/>
              <a:pathLst>
                <a:path w="57108" h="66086">
                  <a:moveTo>
                    <a:pt x="13929" y="0"/>
                  </a:moveTo>
                  <a:cubicBezTo>
                    <a:pt x="31838" y="5840"/>
                    <a:pt x="43988" y="31595"/>
                    <a:pt x="57108" y="15628"/>
                  </a:cubicBezTo>
                  <a:cubicBezTo>
                    <a:pt x="57383" y="35818"/>
                    <a:pt x="9108" y="61088"/>
                    <a:pt x="0" y="66086"/>
                  </a:cubicBezTo>
                  <a:cubicBezTo>
                    <a:pt x="16890" y="48792"/>
                    <a:pt x="30964" y="17634"/>
                    <a:pt x="13929" y="0"/>
                  </a:cubicBezTo>
                  <a:close/>
                </a:path>
              </a:pathLst>
            </a:custGeom>
            <a:grpFill/>
            <a:ln w="1593" cap="flat">
              <a:noFill/>
              <a:prstDash val="solid"/>
              <a:miter/>
            </a:ln>
          </p:spPr>
          <p:txBody>
            <a:bodyPr rtlCol="0" anchor="ctr"/>
            <a:lstStyle/>
            <a:p>
              <a:endParaRPr lang="en-US"/>
            </a:p>
          </p:txBody>
        </p:sp>
        <p:sp>
          <p:nvSpPr>
            <p:cNvPr id="144" name="Freeform: Shape 11">
              <a:extLst>
                <a:ext uri="{FF2B5EF4-FFF2-40B4-BE49-F238E27FC236}">
                  <a16:creationId xmlns:a16="http://schemas.microsoft.com/office/drawing/2014/main" id="{EB7A82FF-4E81-9ED0-69E2-C34660B9647B}"/>
                </a:ext>
              </a:extLst>
            </p:cNvPr>
            <p:cNvSpPr/>
            <p:nvPr/>
          </p:nvSpPr>
          <p:spPr>
            <a:xfrm>
              <a:off x="1895604" y="5686956"/>
              <a:ext cx="158138" cy="125317"/>
            </a:xfrm>
            <a:custGeom>
              <a:avLst/>
              <a:gdLst>
                <a:gd name="connsiteX0" fmla="*/ 108731 w 158138"/>
                <a:gd name="connsiteY0" fmla="*/ 125318 h 125317"/>
                <a:gd name="connsiteX1" fmla="*/ 158138 w 158138"/>
                <a:gd name="connsiteY1" fmla="*/ 1380 h 125317"/>
                <a:gd name="connsiteX2" fmla="*/ 0 w 158138"/>
                <a:gd name="connsiteY2" fmla="*/ 87947 h 125317"/>
                <a:gd name="connsiteX3" fmla="*/ 108731 w 158138"/>
                <a:gd name="connsiteY3" fmla="*/ 125318 h 125317"/>
              </a:gdLst>
              <a:ahLst/>
              <a:cxnLst>
                <a:cxn ang="0">
                  <a:pos x="connsiteX0" y="connsiteY0"/>
                </a:cxn>
                <a:cxn ang="0">
                  <a:pos x="connsiteX1" y="connsiteY1"/>
                </a:cxn>
                <a:cxn ang="0">
                  <a:pos x="connsiteX2" y="connsiteY2"/>
                </a:cxn>
                <a:cxn ang="0">
                  <a:pos x="connsiteX3" y="connsiteY3"/>
                </a:cxn>
              </a:cxnLst>
              <a:rect l="l" t="t" r="r" b="b"/>
              <a:pathLst>
                <a:path w="158138" h="125317">
                  <a:moveTo>
                    <a:pt x="108731" y="125318"/>
                  </a:moveTo>
                  <a:cubicBezTo>
                    <a:pt x="105221" y="84728"/>
                    <a:pt x="111109" y="18544"/>
                    <a:pt x="158138" y="1380"/>
                  </a:cubicBezTo>
                  <a:cubicBezTo>
                    <a:pt x="108812" y="-11708"/>
                    <a:pt x="17747" y="72239"/>
                    <a:pt x="0" y="87947"/>
                  </a:cubicBezTo>
                  <a:cubicBezTo>
                    <a:pt x="52594" y="63794"/>
                    <a:pt x="75793" y="79260"/>
                    <a:pt x="108731" y="125318"/>
                  </a:cubicBezTo>
                  <a:close/>
                </a:path>
              </a:pathLst>
            </a:custGeom>
            <a:grpFill/>
            <a:ln w="1593" cap="flat">
              <a:noFill/>
              <a:prstDash val="solid"/>
              <a:miter/>
            </a:ln>
          </p:spPr>
          <p:txBody>
            <a:bodyPr rtlCol="0" anchor="ctr"/>
            <a:lstStyle/>
            <a:p>
              <a:endParaRPr lang="en-US"/>
            </a:p>
          </p:txBody>
        </p:sp>
        <p:sp>
          <p:nvSpPr>
            <p:cNvPr id="145" name="Freeform: Shape 12">
              <a:extLst>
                <a:ext uri="{FF2B5EF4-FFF2-40B4-BE49-F238E27FC236}">
                  <a16:creationId xmlns:a16="http://schemas.microsoft.com/office/drawing/2014/main" id="{D10DC665-101E-8777-7B9F-8E8E32A35A1A}"/>
                </a:ext>
              </a:extLst>
            </p:cNvPr>
            <p:cNvSpPr/>
            <p:nvPr/>
          </p:nvSpPr>
          <p:spPr>
            <a:xfrm>
              <a:off x="1965249" y="5545421"/>
              <a:ext cx="81423" cy="69952"/>
            </a:xfrm>
            <a:custGeom>
              <a:avLst/>
              <a:gdLst>
                <a:gd name="connsiteX0" fmla="*/ 74434 w 81423"/>
                <a:gd name="connsiteY0" fmla="*/ 65763 h 69952"/>
                <a:gd name="connsiteX1" fmla="*/ 81423 w 81423"/>
                <a:gd name="connsiteY1" fmla="*/ 0 h 69952"/>
                <a:gd name="connsiteX2" fmla="*/ 0 w 81423"/>
                <a:gd name="connsiteY2" fmla="*/ 69953 h 69952"/>
                <a:gd name="connsiteX3" fmla="*/ 74434 w 81423"/>
                <a:gd name="connsiteY3" fmla="*/ 65763 h 69952"/>
              </a:gdLst>
              <a:ahLst/>
              <a:cxnLst>
                <a:cxn ang="0">
                  <a:pos x="connsiteX0" y="connsiteY0"/>
                </a:cxn>
                <a:cxn ang="0">
                  <a:pos x="connsiteX1" y="connsiteY1"/>
                </a:cxn>
                <a:cxn ang="0">
                  <a:pos x="connsiteX2" y="connsiteY2"/>
                </a:cxn>
                <a:cxn ang="0">
                  <a:pos x="connsiteX3" y="connsiteY3"/>
                </a:cxn>
              </a:cxnLst>
              <a:rect l="l" t="t" r="r" b="b"/>
              <a:pathLst>
                <a:path w="81423" h="69952">
                  <a:moveTo>
                    <a:pt x="74434" y="65763"/>
                  </a:moveTo>
                  <a:cubicBezTo>
                    <a:pt x="61735" y="42176"/>
                    <a:pt x="57949" y="21905"/>
                    <a:pt x="81423" y="0"/>
                  </a:cubicBezTo>
                  <a:cubicBezTo>
                    <a:pt x="48679" y="4239"/>
                    <a:pt x="6455" y="56137"/>
                    <a:pt x="0" y="69953"/>
                  </a:cubicBezTo>
                  <a:cubicBezTo>
                    <a:pt x="24946" y="42499"/>
                    <a:pt x="42790" y="46107"/>
                    <a:pt x="74434" y="65763"/>
                  </a:cubicBezTo>
                  <a:close/>
                </a:path>
              </a:pathLst>
            </a:custGeom>
            <a:grpFill/>
            <a:ln w="1593" cap="flat">
              <a:noFill/>
              <a:prstDash val="solid"/>
              <a:miter/>
            </a:ln>
          </p:spPr>
          <p:txBody>
            <a:bodyPr rtlCol="0" anchor="ctr"/>
            <a:lstStyle/>
            <a:p>
              <a:endParaRPr lang="en-US"/>
            </a:p>
          </p:txBody>
        </p:sp>
        <p:sp>
          <p:nvSpPr>
            <p:cNvPr id="146" name="Freeform: Shape 13">
              <a:extLst>
                <a:ext uri="{FF2B5EF4-FFF2-40B4-BE49-F238E27FC236}">
                  <a16:creationId xmlns:a16="http://schemas.microsoft.com/office/drawing/2014/main" id="{F7BA0782-DAA7-7390-21C5-51A374231158}"/>
                </a:ext>
              </a:extLst>
            </p:cNvPr>
            <p:cNvSpPr/>
            <p:nvPr/>
          </p:nvSpPr>
          <p:spPr>
            <a:xfrm rot="1570295">
              <a:off x="1610642" y="5778547"/>
              <a:ext cx="158138" cy="125317"/>
            </a:xfrm>
            <a:custGeom>
              <a:avLst/>
              <a:gdLst>
                <a:gd name="connsiteX0" fmla="*/ 108731 w 158138"/>
                <a:gd name="connsiteY0" fmla="*/ 125318 h 125317"/>
                <a:gd name="connsiteX1" fmla="*/ 158138 w 158138"/>
                <a:gd name="connsiteY1" fmla="*/ 1380 h 125317"/>
                <a:gd name="connsiteX2" fmla="*/ 0 w 158138"/>
                <a:gd name="connsiteY2" fmla="*/ 87947 h 125317"/>
                <a:gd name="connsiteX3" fmla="*/ 108731 w 158138"/>
                <a:gd name="connsiteY3" fmla="*/ 125318 h 125317"/>
              </a:gdLst>
              <a:ahLst/>
              <a:cxnLst>
                <a:cxn ang="0">
                  <a:pos x="connsiteX0" y="connsiteY0"/>
                </a:cxn>
                <a:cxn ang="0">
                  <a:pos x="connsiteX1" y="connsiteY1"/>
                </a:cxn>
                <a:cxn ang="0">
                  <a:pos x="connsiteX2" y="connsiteY2"/>
                </a:cxn>
                <a:cxn ang="0">
                  <a:pos x="connsiteX3" y="connsiteY3"/>
                </a:cxn>
              </a:cxnLst>
              <a:rect l="l" t="t" r="r" b="b"/>
              <a:pathLst>
                <a:path w="158138" h="125317">
                  <a:moveTo>
                    <a:pt x="108731" y="125318"/>
                  </a:moveTo>
                  <a:cubicBezTo>
                    <a:pt x="105221" y="84728"/>
                    <a:pt x="111109" y="18544"/>
                    <a:pt x="158138" y="1380"/>
                  </a:cubicBezTo>
                  <a:cubicBezTo>
                    <a:pt x="108812" y="-11708"/>
                    <a:pt x="17747" y="72239"/>
                    <a:pt x="0" y="87947"/>
                  </a:cubicBezTo>
                  <a:cubicBezTo>
                    <a:pt x="52594" y="63794"/>
                    <a:pt x="75793" y="79260"/>
                    <a:pt x="108731" y="125318"/>
                  </a:cubicBezTo>
                  <a:close/>
                </a:path>
              </a:pathLst>
            </a:custGeom>
            <a:grpFill/>
            <a:ln w="1593" cap="flat">
              <a:noFill/>
              <a:prstDash val="solid"/>
              <a:miter/>
            </a:ln>
          </p:spPr>
          <p:txBody>
            <a:bodyPr rtlCol="0" anchor="ctr"/>
            <a:lstStyle/>
            <a:p>
              <a:endParaRPr lang="en-US"/>
            </a:p>
          </p:txBody>
        </p:sp>
        <p:sp>
          <p:nvSpPr>
            <p:cNvPr id="147" name="Freeform: Shape 14">
              <a:extLst>
                <a:ext uri="{FF2B5EF4-FFF2-40B4-BE49-F238E27FC236}">
                  <a16:creationId xmlns:a16="http://schemas.microsoft.com/office/drawing/2014/main" id="{19B9AC71-7D60-D37A-FDB6-F1D799E08742}"/>
                </a:ext>
              </a:extLst>
            </p:cNvPr>
            <p:cNvSpPr/>
            <p:nvPr/>
          </p:nvSpPr>
          <p:spPr>
            <a:xfrm rot="13898611">
              <a:off x="1757278" y="5000807"/>
              <a:ext cx="195732" cy="139791"/>
            </a:xfrm>
            <a:custGeom>
              <a:avLst/>
              <a:gdLst>
                <a:gd name="connsiteX0" fmla="*/ 153787 w 248556"/>
                <a:gd name="connsiteY0" fmla="*/ 0 h 177518"/>
                <a:gd name="connsiteX1" fmla="*/ 248556 w 248556"/>
                <a:gd name="connsiteY1" fmla="*/ 130393 h 177518"/>
                <a:gd name="connsiteX2" fmla="*/ 0 w 248556"/>
                <a:gd name="connsiteY2" fmla="*/ 173523 h 177518"/>
                <a:gd name="connsiteX3" fmla="*/ 153787 w 248556"/>
                <a:gd name="connsiteY3" fmla="*/ 0 h 177518"/>
              </a:gdLst>
              <a:ahLst/>
              <a:cxnLst>
                <a:cxn ang="0">
                  <a:pos x="connsiteX0" y="connsiteY0"/>
                </a:cxn>
                <a:cxn ang="0">
                  <a:pos x="connsiteX1" y="connsiteY1"/>
                </a:cxn>
                <a:cxn ang="0">
                  <a:pos x="connsiteX2" y="connsiteY2"/>
                </a:cxn>
                <a:cxn ang="0">
                  <a:pos x="connsiteX3" y="connsiteY3"/>
                </a:cxn>
              </a:cxnLst>
              <a:rect l="l" t="t" r="r" b="b"/>
              <a:pathLst>
                <a:path w="248556" h="177518">
                  <a:moveTo>
                    <a:pt x="153787" y="0"/>
                  </a:moveTo>
                  <a:cubicBezTo>
                    <a:pt x="194555" y="52044"/>
                    <a:pt x="173297" y="157038"/>
                    <a:pt x="248556" y="130393"/>
                  </a:cubicBezTo>
                  <a:cubicBezTo>
                    <a:pt x="204084" y="195525"/>
                    <a:pt x="38617" y="174494"/>
                    <a:pt x="0" y="173523"/>
                  </a:cubicBezTo>
                  <a:cubicBezTo>
                    <a:pt x="89625" y="149613"/>
                    <a:pt x="165435" y="88121"/>
                    <a:pt x="153787" y="0"/>
                  </a:cubicBezTo>
                  <a:close/>
                </a:path>
              </a:pathLst>
            </a:custGeom>
            <a:grpFill/>
            <a:ln w="1593" cap="flat">
              <a:noFill/>
              <a:prstDash val="solid"/>
              <a:miter/>
            </a:ln>
          </p:spPr>
          <p:txBody>
            <a:bodyPr rtlCol="0" anchor="ctr"/>
            <a:lstStyle/>
            <a:p>
              <a:endParaRPr lang="en-US"/>
            </a:p>
          </p:txBody>
        </p:sp>
        <p:sp>
          <p:nvSpPr>
            <p:cNvPr id="148" name="Freeform: Shape 15">
              <a:extLst>
                <a:ext uri="{FF2B5EF4-FFF2-40B4-BE49-F238E27FC236}">
                  <a16:creationId xmlns:a16="http://schemas.microsoft.com/office/drawing/2014/main" id="{061CBDFE-9EE4-5A6F-8D54-55E15D795CCE}"/>
                </a:ext>
              </a:extLst>
            </p:cNvPr>
            <p:cNvSpPr/>
            <p:nvPr/>
          </p:nvSpPr>
          <p:spPr>
            <a:xfrm rot="4991360">
              <a:off x="2005960" y="5083615"/>
              <a:ext cx="81423" cy="69952"/>
            </a:xfrm>
            <a:custGeom>
              <a:avLst/>
              <a:gdLst>
                <a:gd name="connsiteX0" fmla="*/ 74434 w 81423"/>
                <a:gd name="connsiteY0" fmla="*/ 65763 h 69952"/>
                <a:gd name="connsiteX1" fmla="*/ 81423 w 81423"/>
                <a:gd name="connsiteY1" fmla="*/ 0 h 69952"/>
                <a:gd name="connsiteX2" fmla="*/ 0 w 81423"/>
                <a:gd name="connsiteY2" fmla="*/ 69953 h 69952"/>
                <a:gd name="connsiteX3" fmla="*/ 74434 w 81423"/>
                <a:gd name="connsiteY3" fmla="*/ 65763 h 69952"/>
              </a:gdLst>
              <a:ahLst/>
              <a:cxnLst>
                <a:cxn ang="0">
                  <a:pos x="connsiteX0" y="connsiteY0"/>
                </a:cxn>
                <a:cxn ang="0">
                  <a:pos x="connsiteX1" y="connsiteY1"/>
                </a:cxn>
                <a:cxn ang="0">
                  <a:pos x="connsiteX2" y="connsiteY2"/>
                </a:cxn>
                <a:cxn ang="0">
                  <a:pos x="connsiteX3" y="connsiteY3"/>
                </a:cxn>
              </a:cxnLst>
              <a:rect l="l" t="t" r="r" b="b"/>
              <a:pathLst>
                <a:path w="81423" h="69952">
                  <a:moveTo>
                    <a:pt x="74434" y="65763"/>
                  </a:moveTo>
                  <a:cubicBezTo>
                    <a:pt x="61735" y="42176"/>
                    <a:pt x="57949" y="21905"/>
                    <a:pt x="81423" y="0"/>
                  </a:cubicBezTo>
                  <a:cubicBezTo>
                    <a:pt x="48679" y="4239"/>
                    <a:pt x="6455" y="56137"/>
                    <a:pt x="0" y="69953"/>
                  </a:cubicBezTo>
                  <a:cubicBezTo>
                    <a:pt x="24946" y="42499"/>
                    <a:pt x="42790" y="46107"/>
                    <a:pt x="74434" y="65763"/>
                  </a:cubicBezTo>
                  <a:close/>
                </a:path>
              </a:pathLst>
            </a:custGeom>
            <a:grpFill/>
            <a:ln w="1593" cap="flat">
              <a:noFill/>
              <a:prstDash val="solid"/>
              <a:miter/>
            </a:ln>
          </p:spPr>
          <p:txBody>
            <a:bodyPr rtlCol="0" anchor="ctr"/>
            <a:lstStyle/>
            <a:p>
              <a:endParaRPr lang="en-US"/>
            </a:p>
          </p:txBody>
        </p:sp>
        <p:sp>
          <p:nvSpPr>
            <p:cNvPr id="149" name="Freeform: Shape 16">
              <a:extLst>
                <a:ext uri="{FF2B5EF4-FFF2-40B4-BE49-F238E27FC236}">
                  <a16:creationId xmlns:a16="http://schemas.microsoft.com/office/drawing/2014/main" id="{DA37F56C-5A66-23BE-5C02-11A2F0867BEE}"/>
                </a:ext>
              </a:extLst>
            </p:cNvPr>
            <p:cNvSpPr/>
            <p:nvPr/>
          </p:nvSpPr>
          <p:spPr>
            <a:xfrm rot="16931835">
              <a:off x="1957820" y="5166242"/>
              <a:ext cx="57108" cy="66086"/>
            </a:xfrm>
            <a:custGeom>
              <a:avLst/>
              <a:gdLst>
                <a:gd name="connsiteX0" fmla="*/ 13929 w 57108"/>
                <a:gd name="connsiteY0" fmla="*/ 0 h 66086"/>
                <a:gd name="connsiteX1" fmla="*/ 57108 w 57108"/>
                <a:gd name="connsiteY1" fmla="*/ 15628 h 66086"/>
                <a:gd name="connsiteX2" fmla="*/ 0 w 57108"/>
                <a:gd name="connsiteY2" fmla="*/ 66086 h 66086"/>
                <a:gd name="connsiteX3" fmla="*/ 13929 w 57108"/>
                <a:gd name="connsiteY3" fmla="*/ 0 h 66086"/>
              </a:gdLst>
              <a:ahLst/>
              <a:cxnLst>
                <a:cxn ang="0">
                  <a:pos x="connsiteX0" y="connsiteY0"/>
                </a:cxn>
                <a:cxn ang="0">
                  <a:pos x="connsiteX1" y="connsiteY1"/>
                </a:cxn>
                <a:cxn ang="0">
                  <a:pos x="connsiteX2" y="connsiteY2"/>
                </a:cxn>
                <a:cxn ang="0">
                  <a:pos x="connsiteX3" y="connsiteY3"/>
                </a:cxn>
              </a:cxnLst>
              <a:rect l="l" t="t" r="r" b="b"/>
              <a:pathLst>
                <a:path w="57108" h="66086">
                  <a:moveTo>
                    <a:pt x="13929" y="0"/>
                  </a:moveTo>
                  <a:cubicBezTo>
                    <a:pt x="31838" y="5840"/>
                    <a:pt x="43988" y="31595"/>
                    <a:pt x="57108" y="15628"/>
                  </a:cubicBezTo>
                  <a:cubicBezTo>
                    <a:pt x="57383" y="35818"/>
                    <a:pt x="9108" y="61087"/>
                    <a:pt x="0" y="66086"/>
                  </a:cubicBezTo>
                  <a:cubicBezTo>
                    <a:pt x="16890" y="48792"/>
                    <a:pt x="30948" y="17634"/>
                    <a:pt x="13929" y="0"/>
                  </a:cubicBezTo>
                  <a:close/>
                </a:path>
              </a:pathLst>
            </a:custGeom>
            <a:grpFill/>
            <a:ln w="1593" cap="flat">
              <a:noFill/>
              <a:prstDash val="solid"/>
              <a:miter/>
            </a:ln>
          </p:spPr>
          <p:txBody>
            <a:bodyPr rtlCol="0" anchor="ctr"/>
            <a:lstStyle/>
            <a:p>
              <a:endParaRPr lang="en-US"/>
            </a:p>
          </p:txBody>
        </p:sp>
        <p:grpSp>
          <p:nvGrpSpPr>
            <p:cNvPr id="150" name="Group 149">
              <a:extLst>
                <a:ext uri="{FF2B5EF4-FFF2-40B4-BE49-F238E27FC236}">
                  <a16:creationId xmlns:a16="http://schemas.microsoft.com/office/drawing/2014/main" id="{C545FF1F-B967-C650-9E17-AE19F5B8170E}"/>
                </a:ext>
              </a:extLst>
            </p:cNvPr>
            <p:cNvGrpSpPr/>
            <p:nvPr/>
          </p:nvGrpSpPr>
          <p:grpSpPr>
            <a:xfrm rot="10393545">
              <a:off x="1241090" y="4941536"/>
              <a:ext cx="522663" cy="931027"/>
              <a:chOff x="841088" y="4955351"/>
              <a:chExt cx="522663" cy="931027"/>
            </a:xfrm>
            <a:grpFill/>
          </p:grpSpPr>
          <p:sp>
            <p:nvSpPr>
              <p:cNvPr id="151" name="Freeform: Shape 20">
                <a:extLst>
                  <a:ext uri="{FF2B5EF4-FFF2-40B4-BE49-F238E27FC236}">
                    <a16:creationId xmlns:a16="http://schemas.microsoft.com/office/drawing/2014/main" id="{2C56A4E5-1A74-6B6C-0FD7-73880E173A4C}"/>
                  </a:ext>
                </a:extLst>
              </p:cNvPr>
              <p:cNvSpPr/>
              <p:nvPr/>
            </p:nvSpPr>
            <p:spPr>
              <a:xfrm rot="16810263">
                <a:off x="1193332" y="5229596"/>
                <a:ext cx="195732" cy="139791"/>
              </a:xfrm>
              <a:custGeom>
                <a:avLst/>
                <a:gdLst>
                  <a:gd name="connsiteX0" fmla="*/ 153787 w 248556"/>
                  <a:gd name="connsiteY0" fmla="*/ 0 h 177518"/>
                  <a:gd name="connsiteX1" fmla="*/ 248556 w 248556"/>
                  <a:gd name="connsiteY1" fmla="*/ 130393 h 177518"/>
                  <a:gd name="connsiteX2" fmla="*/ 0 w 248556"/>
                  <a:gd name="connsiteY2" fmla="*/ 173523 h 177518"/>
                  <a:gd name="connsiteX3" fmla="*/ 153787 w 248556"/>
                  <a:gd name="connsiteY3" fmla="*/ 0 h 177518"/>
                </a:gdLst>
                <a:ahLst/>
                <a:cxnLst>
                  <a:cxn ang="0">
                    <a:pos x="connsiteX0" y="connsiteY0"/>
                  </a:cxn>
                  <a:cxn ang="0">
                    <a:pos x="connsiteX1" y="connsiteY1"/>
                  </a:cxn>
                  <a:cxn ang="0">
                    <a:pos x="connsiteX2" y="connsiteY2"/>
                  </a:cxn>
                  <a:cxn ang="0">
                    <a:pos x="connsiteX3" y="connsiteY3"/>
                  </a:cxn>
                </a:cxnLst>
                <a:rect l="l" t="t" r="r" b="b"/>
                <a:pathLst>
                  <a:path w="248556" h="177518">
                    <a:moveTo>
                      <a:pt x="153787" y="0"/>
                    </a:moveTo>
                    <a:cubicBezTo>
                      <a:pt x="194555" y="52044"/>
                      <a:pt x="173297" y="157038"/>
                      <a:pt x="248556" y="130393"/>
                    </a:cubicBezTo>
                    <a:cubicBezTo>
                      <a:pt x="204084" y="195525"/>
                      <a:pt x="38617" y="174494"/>
                      <a:pt x="0" y="173523"/>
                    </a:cubicBezTo>
                    <a:cubicBezTo>
                      <a:pt x="89625" y="149613"/>
                      <a:pt x="165435" y="88121"/>
                      <a:pt x="153787" y="0"/>
                    </a:cubicBezTo>
                    <a:close/>
                  </a:path>
                </a:pathLst>
              </a:custGeom>
              <a:grpFill/>
              <a:ln w="1593" cap="flat">
                <a:noFill/>
                <a:prstDash val="solid"/>
                <a:miter/>
              </a:ln>
            </p:spPr>
            <p:txBody>
              <a:bodyPr rtlCol="0" anchor="ctr"/>
              <a:lstStyle/>
              <a:p>
                <a:endParaRPr lang="en-US"/>
              </a:p>
            </p:txBody>
          </p:sp>
          <p:sp>
            <p:nvSpPr>
              <p:cNvPr id="152" name="Freeform: Shape 21">
                <a:extLst>
                  <a:ext uri="{FF2B5EF4-FFF2-40B4-BE49-F238E27FC236}">
                    <a16:creationId xmlns:a16="http://schemas.microsoft.com/office/drawing/2014/main" id="{EA447BA8-B008-2C72-14DB-AB0C287765A9}"/>
                  </a:ext>
                </a:extLst>
              </p:cNvPr>
              <p:cNvSpPr/>
              <p:nvPr/>
            </p:nvSpPr>
            <p:spPr>
              <a:xfrm>
                <a:off x="1306643" y="5472850"/>
                <a:ext cx="57108" cy="66086"/>
              </a:xfrm>
              <a:custGeom>
                <a:avLst/>
                <a:gdLst>
                  <a:gd name="connsiteX0" fmla="*/ 13929 w 57108"/>
                  <a:gd name="connsiteY0" fmla="*/ 0 h 66086"/>
                  <a:gd name="connsiteX1" fmla="*/ 57108 w 57108"/>
                  <a:gd name="connsiteY1" fmla="*/ 15628 h 66086"/>
                  <a:gd name="connsiteX2" fmla="*/ 0 w 57108"/>
                  <a:gd name="connsiteY2" fmla="*/ 66086 h 66086"/>
                  <a:gd name="connsiteX3" fmla="*/ 13929 w 57108"/>
                  <a:gd name="connsiteY3" fmla="*/ 0 h 66086"/>
                </a:gdLst>
                <a:ahLst/>
                <a:cxnLst>
                  <a:cxn ang="0">
                    <a:pos x="connsiteX0" y="connsiteY0"/>
                  </a:cxn>
                  <a:cxn ang="0">
                    <a:pos x="connsiteX1" y="connsiteY1"/>
                  </a:cxn>
                  <a:cxn ang="0">
                    <a:pos x="connsiteX2" y="connsiteY2"/>
                  </a:cxn>
                  <a:cxn ang="0">
                    <a:pos x="connsiteX3" y="connsiteY3"/>
                  </a:cxn>
                </a:cxnLst>
                <a:rect l="l" t="t" r="r" b="b"/>
                <a:pathLst>
                  <a:path w="57108" h="66086">
                    <a:moveTo>
                      <a:pt x="13929" y="0"/>
                    </a:moveTo>
                    <a:cubicBezTo>
                      <a:pt x="31838" y="5840"/>
                      <a:pt x="43988" y="31595"/>
                      <a:pt x="57108" y="15628"/>
                    </a:cubicBezTo>
                    <a:cubicBezTo>
                      <a:pt x="57383" y="35818"/>
                      <a:pt x="9108" y="61087"/>
                      <a:pt x="0" y="66086"/>
                    </a:cubicBezTo>
                    <a:cubicBezTo>
                      <a:pt x="16890" y="48792"/>
                      <a:pt x="30948" y="17634"/>
                      <a:pt x="13929" y="0"/>
                    </a:cubicBezTo>
                    <a:close/>
                  </a:path>
                </a:pathLst>
              </a:custGeom>
              <a:grpFill/>
              <a:ln w="1593" cap="flat">
                <a:noFill/>
                <a:prstDash val="solid"/>
                <a:miter/>
              </a:ln>
            </p:spPr>
            <p:txBody>
              <a:bodyPr rtlCol="0" anchor="ctr"/>
              <a:lstStyle/>
              <a:p>
                <a:endParaRPr lang="en-US"/>
              </a:p>
            </p:txBody>
          </p:sp>
          <p:sp>
            <p:nvSpPr>
              <p:cNvPr id="153" name="Freeform: Shape 22">
                <a:extLst>
                  <a:ext uri="{FF2B5EF4-FFF2-40B4-BE49-F238E27FC236}">
                    <a16:creationId xmlns:a16="http://schemas.microsoft.com/office/drawing/2014/main" id="{3D61EFA4-A0C9-993C-1B07-9D1B42953004}"/>
                  </a:ext>
                </a:extLst>
              </p:cNvPr>
              <p:cNvSpPr/>
              <p:nvPr/>
            </p:nvSpPr>
            <p:spPr>
              <a:xfrm>
                <a:off x="1057036" y="5757634"/>
                <a:ext cx="57108" cy="66086"/>
              </a:xfrm>
              <a:custGeom>
                <a:avLst/>
                <a:gdLst>
                  <a:gd name="connsiteX0" fmla="*/ 13929 w 57108"/>
                  <a:gd name="connsiteY0" fmla="*/ 0 h 66086"/>
                  <a:gd name="connsiteX1" fmla="*/ 57108 w 57108"/>
                  <a:gd name="connsiteY1" fmla="*/ 15628 h 66086"/>
                  <a:gd name="connsiteX2" fmla="*/ 0 w 57108"/>
                  <a:gd name="connsiteY2" fmla="*/ 66086 h 66086"/>
                  <a:gd name="connsiteX3" fmla="*/ 13929 w 57108"/>
                  <a:gd name="connsiteY3" fmla="*/ 0 h 66086"/>
                </a:gdLst>
                <a:ahLst/>
                <a:cxnLst>
                  <a:cxn ang="0">
                    <a:pos x="connsiteX0" y="connsiteY0"/>
                  </a:cxn>
                  <a:cxn ang="0">
                    <a:pos x="connsiteX1" y="connsiteY1"/>
                  </a:cxn>
                  <a:cxn ang="0">
                    <a:pos x="connsiteX2" y="connsiteY2"/>
                  </a:cxn>
                  <a:cxn ang="0">
                    <a:pos x="connsiteX3" y="connsiteY3"/>
                  </a:cxn>
                </a:cxnLst>
                <a:rect l="l" t="t" r="r" b="b"/>
                <a:pathLst>
                  <a:path w="57108" h="66086">
                    <a:moveTo>
                      <a:pt x="13929" y="0"/>
                    </a:moveTo>
                    <a:cubicBezTo>
                      <a:pt x="31838" y="5840"/>
                      <a:pt x="43988" y="31595"/>
                      <a:pt x="57108" y="15628"/>
                    </a:cubicBezTo>
                    <a:cubicBezTo>
                      <a:pt x="57383" y="35818"/>
                      <a:pt x="9108" y="61088"/>
                      <a:pt x="0" y="66086"/>
                    </a:cubicBezTo>
                    <a:cubicBezTo>
                      <a:pt x="16890" y="48792"/>
                      <a:pt x="30964" y="17634"/>
                      <a:pt x="13929" y="0"/>
                    </a:cubicBezTo>
                    <a:close/>
                  </a:path>
                </a:pathLst>
              </a:custGeom>
              <a:grpFill/>
              <a:ln w="1593" cap="flat">
                <a:noFill/>
                <a:prstDash val="solid"/>
                <a:miter/>
              </a:ln>
            </p:spPr>
            <p:txBody>
              <a:bodyPr rtlCol="0" anchor="ctr"/>
              <a:lstStyle/>
              <a:p>
                <a:endParaRPr lang="en-US"/>
              </a:p>
            </p:txBody>
          </p:sp>
          <p:sp>
            <p:nvSpPr>
              <p:cNvPr id="154" name="Freeform: Shape 23">
                <a:extLst>
                  <a:ext uri="{FF2B5EF4-FFF2-40B4-BE49-F238E27FC236}">
                    <a16:creationId xmlns:a16="http://schemas.microsoft.com/office/drawing/2014/main" id="{70F3220F-7CCB-2058-2FCF-A8660BE31A17}"/>
                  </a:ext>
                </a:extLst>
              </p:cNvPr>
              <p:cNvSpPr/>
              <p:nvPr/>
            </p:nvSpPr>
            <p:spPr>
              <a:xfrm>
                <a:off x="1126050" y="5669470"/>
                <a:ext cx="158138" cy="125317"/>
              </a:xfrm>
              <a:custGeom>
                <a:avLst/>
                <a:gdLst>
                  <a:gd name="connsiteX0" fmla="*/ 108731 w 158138"/>
                  <a:gd name="connsiteY0" fmla="*/ 125318 h 125317"/>
                  <a:gd name="connsiteX1" fmla="*/ 158138 w 158138"/>
                  <a:gd name="connsiteY1" fmla="*/ 1380 h 125317"/>
                  <a:gd name="connsiteX2" fmla="*/ 0 w 158138"/>
                  <a:gd name="connsiteY2" fmla="*/ 87947 h 125317"/>
                  <a:gd name="connsiteX3" fmla="*/ 108731 w 158138"/>
                  <a:gd name="connsiteY3" fmla="*/ 125318 h 125317"/>
                </a:gdLst>
                <a:ahLst/>
                <a:cxnLst>
                  <a:cxn ang="0">
                    <a:pos x="connsiteX0" y="connsiteY0"/>
                  </a:cxn>
                  <a:cxn ang="0">
                    <a:pos x="connsiteX1" y="connsiteY1"/>
                  </a:cxn>
                  <a:cxn ang="0">
                    <a:pos x="connsiteX2" y="connsiteY2"/>
                  </a:cxn>
                  <a:cxn ang="0">
                    <a:pos x="connsiteX3" y="connsiteY3"/>
                  </a:cxn>
                </a:cxnLst>
                <a:rect l="l" t="t" r="r" b="b"/>
                <a:pathLst>
                  <a:path w="158138" h="125317">
                    <a:moveTo>
                      <a:pt x="108731" y="125318"/>
                    </a:moveTo>
                    <a:cubicBezTo>
                      <a:pt x="105221" y="84728"/>
                      <a:pt x="111109" y="18544"/>
                      <a:pt x="158138" y="1380"/>
                    </a:cubicBezTo>
                    <a:cubicBezTo>
                      <a:pt x="108812" y="-11708"/>
                      <a:pt x="17747" y="72239"/>
                      <a:pt x="0" y="87947"/>
                    </a:cubicBezTo>
                    <a:cubicBezTo>
                      <a:pt x="52594" y="63794"/>
                      <a:pt x="75793" y="79260"/>
                      <a:pt x="108731" y="125318"/>
                    </a:cubicBezTo>
                    <a:close/>
                  </a:path>
                </a:pathLst>
              </a:custGeom>
              <a:grpFill/>
              <a:ln w="1593" cap="flat">
                <a:noFill/>
                <a:prstDash val="solid"/>
                <a:miter/>
              </a:ln>
            </p:spPr>
            <p:txBody>
              <a:bodyPr rtlCol="0" anchor="ctr"/>
              <a:lstStyle/>
              <a:p>
                <a:endParaRPr lang="en-US"/>
              </a:p>
            </p:txBody>
          </p:sp>
          <p:sp>
            <p:nvSpPr>
              <p:cNvPr id="155" name="Freeform: Shape 30">
                <a:extLst>
                  <a:ext uri="{FF2B5EF4-FFF2-40B4-BE49-F238E27FC236}">
                    <a16:creationId xmlns:a16="http://schemas.microsoft.com/office/drawing/2014/main" id="{37B84C40-4338-19B5-EFE4-01ACDC5F79FA}"/>
                  </a:ext>
                </a:extLst>
              </p:cNvPr>
              <p:cNvSpPr/>
              <p:nvPr/>
            </p:nvSpPr>
            <p:spPr>
              <a:xfrm>
                <a:off x="1195695" y="5527935"/>
                <a:ext cx="81423" cy="69952"/>
              </a:xfrm>
              <a:custGeom>
                <a:avLst/>
                <a:gdLst>
                  <a:gd name="connsiteX0" fmla="*/ 74434 w 81423"/>
                  <a:gd name="connsiteY0" fmla="*/ 65763 h 69952"/>
                  <a:gd name="connsiteX1" fmla="*/ 81423 w 81423"/>
                  <a:gd name="connsiteY1" fmla="*/ 0 h 69952"/>
                  <a:gd name="connsiteX2" fmla="*/ 0 w 81423"/>
                  <a:gd name="connsiteY2" fmla="*/ 69953 h 69952"/>
                  <a:gd name="connsiteX3" fmla="*/ 74434 w 81423"/>
                  <a:gd name="connsiteY3" fmla="*/ 65763 h 69952"/>
                </a:gdLst>
                <a:ahLst/>
                <a:cxnLst>
                  <a:cxn ang="0">
                    <a:pos x="connsiteX0" y="connsiteY0"/>
                  </a:cxn>
                  <a:cxn ang="0">
                    <a:pos x="connsiteX1" y="connsiteY1"/>
                  </a:cxn>
                  <a:cxn ang="0">
                    <a:pos x="connsiteX2" y="connsiteY2"/>
                  </a:cxn>
                  <a:cxn ang="0">
                    <a:pos x="connsiteX3" y="connsiteY3"/>
                  </a:cxn>
                </a:cxnLst>
                <a:rect l="l" t="t" r="r" b="b"/>
                <a:pathLst>
                  <a:path w="81423" h="69952">
                    <a:moveTo>
                      <a:pt x="74434" y="65763"/>
                    </a:moveTo>
                    <a:cubicBezTo>
                      <a:pt x="61735" y="42176"/>
                      <a:pt x="57949" y="21905"/>
                      <a:pt x="81423" y="0"/>
                    </a:cubicBezTo>
                    <a:cubicBezTo>
                      <a:pt x="48679" y="4239"/>
                      <a:pt x="6455" y="56137"/>
                      <a:pt x="0" y="69953"/>
                    </a:cubicBezTo>
                    <a:cubicBezTo>
                      <a:pt x="24946" y="42499"/>
                      <a:pt x="42790" y="46107"/>
                      <a:pt x="74434" y="65763"/>
                    </a:cubicBezTo>
                    <a:close/>
                  </a:path>
                </a:pathLst>
              </a:custGeom>
              <a:grpFill/>
              <a:ln w="1593" cap="flat">
                <a:noFill/>
                <a:prstDash val="solid"/>
                <a:miter/>
              </a:ln>
            </p:spPr>
            <p:txBody>
              <a:bodyPr rtlCol="0" anchor="ctr"/>
              <a:lstStyle/>
              <a:p>
                <a:endParaRPr lang="en-US"/>
              </a:p>
            </p:txBody>
          </p:sp>
          <p:sp>
            <p:nvSpPr>
              <p:cNvPr id="156" name="Freeform: Shape 31">
                <a:extLst>
                  <a:ext uri="{FF2B5EF4-FFF2-40B4-BE49-F238E27FC236}">
                    <a16:creationId xmlns:a16="http://schemas.microsoft.com/office/drawing/2014/main" id="{12220581-57E7-1034-626B-901FE366BAE2}"/>
                  </a:ext>
                </a:extLst>
              </p:cNvPr>
              <p:cNvSpPr/>
              <p:nvPr/>
            </p:nvSpPr>
            <p:spPr>
              <a:xfrm rot="1570295">
                <a:off x="841088" y="5761061"/>
                <a:ext cx="158138" cy="125317"/>
              </a:xfrm>
              <a:custGeom>
                <a:avLst/>
                <a:gdLst>
                  <a:gd name="connsiteX0" fmla="*/ 108731 w 158138"/>
                  <a:gd name="connsiteY0" fmla="*/ 125318 h 125317"/>
                  <a:gd name="connsiteX1" fmla="*/ 158138 w 158138"/>
                  <a:gd name="connsiteY1" fmla="*/ 1380 h 125317"/>
                  <a:gd name="connsiteX2" fmla="*/ 0 w 158138"/>
                  <a:gd name="connsiteY2" fmla="*/ 87947 h 125317"/>
                  <a:gd name="connsiteX3" fmla="*/ 108731 w 158138"/>
                  <a:gd name="connsiteY3" fmla="*/ 125318 h 125317"/>
                </a:gdLst>
                <a:ahLst/>
                <a:cxnLst>
                  <a:cxn ang="0">
                    <a:pos x="connsiteX0" y="connsiteY0"/>
                  </a:cxn>
                  <a:cxn ang="0">
                    <a:pos x="connsiteX1" y="connsiteY1"/>
                  </a:cxn>
                  <a:cxn ang="0">
                    <a:pos x="connsiteX2" y="connsiteY2"/>
                  </a:cxn>
                  <a:cxn ang="0">
                    <a:pos x="connsiteX3" y="connsiteY3"/>
                  </a:cxn>
                </a:cxnLst>
                <a:rect l="l" t="t" r="r" b="b"/>
                <a:pathLst>
                  <a:path w="158138" h="125317">
                    <a:moveTo>
                      <a:pt x="108731" y="125318"/>
                    </a:moveTo>
                    <a:cubicBezTo>
                      <a:pt x="105221" y="84728"/>
                      <a:pt x="111109" y="18544"/>
                      <a:pt x="158138" y="1380"/>
                    </a:cubicBezTo>
                    <a:cubicBezTo>
                      <a:pt x="108812" y="-11708"/>
                      <a:pt x="17747" y="72239"/>
                      <a:pt x="0" y="87947"/>
                    </a:cubicBezTo>
                    <a:cubicBezTo>
                      <a:pt x="52594" y="63794"/>
                      <a:pt x="75793" y="79260"/>
                      <a:pt x="108731" y="125318"/>
                    </a:cubicBezTo>
                    <a:close/>
                  </a:path>
                </a:pathLst>
              </a:custGeom>
              <a:grpFill/>
              <a:ln w="1593" cap="flat">
                <a:noFill/>
                <a:prstDash val="solid"/>
                <a:miter/>
              </a:ln>
            </p:spPr>
            <p:txBody>
              <a:bodyPr rtlCol="0" anchor="ctr"/>
              <a:lstStyle/>
              <a:p>
                <a:endParaRPr lang="en-US"/>
              </a:p>
            </p:txBody>
          </p:sp>
          <p:sp>
            <p:nvSpPr>
              <p:cNvPr id="157" name="Freeform: Shape 33">
                <a:extLst>
                  <a:ext uri="{FF2B5EF4-FFF2-40B4-BE49-F238E27FC236}">
                    <a16:creationId xmlns:a16="http://schemas.microsoft.com/office/drawing/2014/main" id="{96E849C6-DF67-155F-E0A4-30A2C679270A}"/>
                  </a:ext>
                </a:extLst>
              </p:cNvPr>
              <p:cNvSpPr/>
              <p:nvPr/>
            </p:nvSpPr>
            <p:spPr>
              <a:xfrm rot="13898611">
                <a:off x="987724" y="4983321"/>
                <a:ext cx="195732" cy="139791"/>
              </a:xfrm>
              <a:custGeom>
                <a:avLst/>
                <a:gdLst>
                  <a:gd name="connsiteX0" fmla="*/ 153787 w 248556"/>
                  <a:gd name="connsiteY0" fmla="*/ 0 h 177518"/>
                  <a:gd name="connsiteX1" fmla="*/ 248556 w 248556"/>
                  <a:gd name="connsiteY1" fmla="*/ 130393 h 177518"/>
                  <a:gd name="connsiteX2" fmla="*/ 0 w 248556"/>
                  <a:gd name="connsiteY2" fmla="*/ 173523 h 177518"/>
                  <a:gd name="connsiteX3" fmla="*/ 153787 w 248556"/>
                  <a:gd name="connsiteY3" fmla="*/ 0 h 177518"/>
                </a:gdLst>
                <a:ahLst/>
                <a:cxnLst>
                  <a:cxn ang="0">
                    <a:pos x="connsiteX0" y="connsiteY0"/>
                  </a:cxn>
                  <a:cxn ang="0">
                    <a:pos x="connsiteX1" y="connsiteY1"/>
                  </a:cxn>
                  <a:cxn ang="0">
                    <a:pos x="connsiteX2" y="connsiteY2"/>
                  </a:cxn>
                  <a:cxn ang="0">
                    <a:pos x="connsiteX3" y="connsiteY3"/>
                  </a:cxn>
                </a:cxnLst>
                <a:rect l="l" t="t" r="r" b="b"/>
                <a:pathLst>
                  <a:path w="248556" h="177518">
                    <a:moveTo>
                      <a:pt x="153787" y="0"/>
                    </a:moveTo>
                    <a:cubicBezTo>
                      <a:pt x="194555" y="52044"/>
                      <a:pt x="173297" y="157038"/>
                      <a:pt x="248556" y="130393"/>
                    </a:cubicBezTo>
                    <a:cubicBezTo>
                      <a:pt x="204084" y="195525"/>
                      <a:pt x="38617" y="174494"/>
                      <a:pt x="0" y="173523"/>
                    </a:cubicBezTo>
                    <a:cubicBezTo>
                      <a:pt x="89625" y="149613"/>
                      <a:pt x="165435" y="88121"/>
                      <a:pt x="153787" y="0"/>
                    </a:cubicBezTo>
                    <a:close/>
                  </a:path>
                </a:pathLst>
              </a:custGeom>
              <a:grpFill/>
              <a:ln w="1593" cap="flat">
                <a:noFill/>
                <a:prstDash val="solid"/>
                <a:miter/>
              </a:ln>
            </p:spPr>
            <p:txBody>
              <a:bodyPr rtlCol="0" anchor="ctr"/>
              <a:lstStyle/>
              <a:p>
                <a:endParaRPr lang="en-US"/>
              </a:p>
            </p:txBody>
          </p:sp>
          <p:sp>
            <p:nvSpPr>
              <p:cNvPr id="158" name="Freeform: Shape 36">
                <a:extLst>
                  <a:ext uri="{FF2B5EF4-FFF2-40B4-BE49-F238E27FC236}">
                    <a16:creationId xmlns:a16="http://schemas.microsoft.com/office/drawing/2014/main" id="{312FD932-FE82-E974-2F0C-43AA7AC43AB9}"/>
                  </a:ext>
                </a:extLst>
              </p:cNvPr>
              <p:cNvSpPr/>
              <p:nvPr/>
            </p:nvSpPr>
            <p:spPr>
              <a:xfrm rot="4991360">
                <a:off x="1236406" y="5066129"/>
                <a:ext cx="81423" cy="69952"/>
              </a:xfrm>
              <a:custGeom>
                <a:avLst/>
                <a:gdLst>
                  <a:gd name="connsiteX0" fmla="*/ 74434 w 81423"/>
                  <a:gd name="connsiteY0" fmla="*/ 65763 h 69952"/>
                  <a:gd name="connsiteX1" fmla="*/ 81423 w 81423"/>
                  <a:gd name="connsiteY1" fmla="*/ 0 h 69952"/>
                  <a:gd name="connsiteX2" fmla="*/ 0 w 81423"/>
                  <a:gd name="connsiteY2" fmla="*/ 69953 h 69952"/>
                  <a:gd name="connsiteX3" fmla="*/ 74434 w 81423"/>
                  <a:gd name="connsiteY3" fmla="*/ 65763 h 69952"/>
                </a:gdLst>
                <a:ahLst/>
                <a:cxnLst>
                  <a:cxn ang="0">
                    <a:pos x="connsiteX0" y="connsiteY0"/>
                  </a:cxn>
                  <a:cxn ang="0">
                    <a:pos x="connsiteX1" y="connsiteY1"/>
                  </a:cxn>
                  <a:cxn ang="0">
                    <a:pos x="connsiteX2" y="connsiteY2"/>
                  </a:cxn>
                  <a:cxn ang="0">
                    <a:pos x="connsiteX3" y="connsiteY3"/>
                  </a:cxn>
                </a:cxnLst>
                <a:rect l="l" t="t" r="r" b="b"/>
                <a:pathLst>
                  <a:path w="81423" h="69952">
                    <a:moveTo>
                      <a:pt x="74434" y="65763"/>
                    </a:moveTo>
                    <a:cubicBezTo>
                      <a:pt x="61735" y="42176"/>
                      <a:pt x="57949" y="21905"/>
                      <a:pt x="81423" y="0"/>
                    </a:cubicBezTo>
                    <a:cubicBezTo>
                      <a:pt x="48679" y="4239"/>
                      <a:pt x="6455" y="56137"/>
                      <a:pt x="0" y="69953"/>
                    </a:cubicBezTo>
                    <a:cubicBezTo>
                      <a:pt x="24946" y="42499"/>
                      <a:pt x="42790" y="46107"/>
                      <a:pt x="74434" y="65763"/>
                    </a:cubicBezTo>
                    <a:close/>
                  </a:path>
                </a:pathLst>
              </a:custGeom>
              <a:grpFill/>
              <a:ln w="1593" cap="flat">
                <a:noFill/>
                <a:prstDash val="solid"/>
                <a:miter/>
              </a:ln>
            </p:spPr>
            <p:txBody>
              <a:bodyPr rtlCol="0" anchor="ctr"/>
              <a:lstStyle/>
              <a:p>
                <a:endParaRPr lang="en-US"/>
              </a:p>
            </p:txBody>
          </p:sp>
          <p:sp>
            <p:nvSpPr>
              <p:cNvPr id="159" name="Freeform: Shape 37">
                <a:extLst>
                  <a:ext uri="{FF2B5EF4-FFF2-40B4-BE49-F238E27FC236}">
                    <a16:creationId xmlns:a16="http://schemas.microsoft.com/office/drawing/2014/main" id="{579345BD-2734-BE2F-1D80-42D91582DBA0}"/>
                  </a:ext>
                </a:extLst>
              </p:cNvPr>
              <p:cNvSpPr/>
              <p:nvPr/>
            </p:nvSpPr>
            <p:spPr>
              <a:xfrm rot="16931835">
                <a:off x="1188266" y="5148756"/>
                <a:ext cx="57108" cy="66086"/>
              </a:xfrm>
              <a:custGeom>
                <a:avLst/>
                <a:gdLst>
                  <a:gd name="connsiteX0" fmla="*/ 13929 w 57108"/>
                  <a:gd name="connsiteY0" fmla="*/ 0 h 66086"/>
                  <a:gd name="connsiteX1" fmla="*/ 57108 w 57108"/>
                  <a:gd name="connsiteY1" fmla="*/ 15628 h 66086"/>
                  <a:gd name="connsiteX2" fmla="*/ 0 w 57108"/>
                  <a:gd name="connsiteY2" fmla="*/ 66086 h 66086"/>
                  <a:gd name="connsiteX3" fmla="*/ 13929 w 57108"/>
                  <a:gd name="connsiteY3" fmla="*/ 0 h 66086"/>
                </a:gdLst>
                <a:ahLst/>
                <a:cxnLst>
                  <a:cxn ang="0">
                    <a:pos x="connsiteX0" y="connsiteY0"/>
                  </a:cxn>
                  <a:cxn ang="0">
                    <a:pos x="connsiteX1" y="connsiteY1"/>
                  </a:cxn>
                  <a:cxn ang="0">
                    <a:pos x="connsiteX2" y="connsiteY2"/>
                  </a:cxn>
                  <a:cxn ang="0">
                    <a:pos x="connsiteX3" y="connsiteY3"/>
                  </a:cxn>
                </a:cxnLst>
                <a:rect l="l" t="t" r="r" b="b"/>
                <a:pathLst>
                  <a:path w="57108" h="66086">
                    <a:moveTo>
                      <a:pt x="13929" y="0"/>
                    </a:moveTo>
                    <a:cubicBezTo>
                      <a:pt x="31838" y="5840"/>
                      <a:pt x="43988" y="31595"/>
                      <a:pt x="57108" y="15628"/>
                    </a:cubicBezTo>
                    <a:cubicBezTo>
                      <a:pt x="57383" y="35818"/>
                      <a:pt x="9108" y="61087"/>
                      <a:pt x="0" y="66086"/>
                    </a:cubicBezTo>
                    <a:cubicBezTo>
                      <a:pt x="16890" y="48792"/>
                      <a:pt x="30948" y="17634"/>
                      <a:pt x="13929" y="0"/>
                    </a:cubicBezTo>
                    <a:close/>
                  </a:path>
                </a:pathLst>
              </a:custGeom>
              <a:grpFill/>
              <a:ln w="1593" cap="flat">
                <a:noFill/>
                <a:prstDash val="solid"/>
                <a:miter/>
              </a:ln>
            </p:spPr>
            <p:txBody>
              <a:bodyPr rtlCol="0" anchor="ctr"/>
              <a:lstStyle/>
              <a:p>
                <a:endParaRPr lang="en-US"/>
              </a:p>
            </p:txBody>
          </p:sp>
        </p:grpSp>
      </p:grpSp>
      <p:pic>
        <p:nvPicPr>
          <p:cNvPr id="1028" name="Picture 4" descr="Photo">
            <a:extLst>
              <a:ext uri="{FF2B5EF4-FFF2-40B4-BE49-F238E27FC236}">
                <a16:creationId xmlns:a16="http://schemas.microsoft.com/office/drawing/2014/main" id="{791D05F5-F274-2A49-7916-B26F695FA06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67529" y="843793"/>
            <a:ext cx="4137004" cy="285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760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8C5DF8-D393-BDDD-7F18-A4F9F1D76509}"/>
              </a:ext>
            </a:extLst>
          </p:cNvPr>
          <p:cNvSpPr>
            <a:spLocks noGrp="1"/>
          </p:cNvSpPr>
          <p:nvPr>
            <p:ph type="sldNum" sz="quarter" idx="12"/>
          </p:nvPr>
        </p:nvSpPr>
        <p:spPr/>
        <p:txBody>
          <a:bodyPr/>
          <a:lstStyle/>
          <a:p>
            <a:fld id="{55884ABE-2369-4F38-81DF-23537DDAF258}" type="slidenum">
              <a:rPr lang="en-US" smtClean="0"/>
              <a:pPr/>
              <a:t>4</a:t>
            </a:fld>
            <a:endParaRPr lang="en-US" dirty="0"/>
          </a:p>
        </p:txBody>
      </p:sp>
      <p:pic>
        <p:nvPicPr>
          <p:cNvPr id="3" name="Picture 2">
            <a:extLst>
              <a:ext uri="{FF2B5EF4-FFF2-40B4-BE49-F238E27FC236}">
                <a16:creationId xmlns:a16="http://schemas.microsoft.com/office/drawing/2014/main" id="{BB0FCC28-8AC3-1DDC-BA81-59C39303EA6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6139" y="1573381"/>
            <a:ext cx="3638131" cy="23270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hoto">
            <a:extLst>
              <a:ext uri="{FF2B5EF4-FFF2-40B4-BE49-F238E27FC236}">
                <a16:creationId xmlns:a16="http://schemas.microsoft.com/office/drawing/2014/main" id="{E0786C4B-F376-F422-E4C5-FB35E3F8453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18671" y="1573381"/>
            <a:ext cx="3702929" cy="23270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ED65100-45B7-7D4D-52DE-92563988DF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139" y="4110802"/>
            <a:ext cx="11111568" cy="2373885"/>
          </a:xfrm>
          <a:prstGeom prst="rect">
            <a:avLst/>
          </a:prstGeom>
        </p:spPr>
      </p:pic>
      <p:sp>
        <p:nvSpPr>
          <p:cNvPr id="5" name="TextBox 4">
            <a:extLst>
              <a:ext uri="{FF2B5EF4-FFF2-40B4-BE49-F238E27FC236}">
                <a16:creationId xmlns:a16="http://schemas.microsoft.com/office/drawing/2014/main" id="{18561281-DD0F-AEA7-5F95-AC75499280A4}"/>
              </a:ext>
            </a:extLst>
          </p:cNvPr>
          <p:cNvSpPr txBox="1"/>
          <p:nvPr/>
        </p:nvSpPr>
        <p:spPr>
          <a:xfrm>
            <a:off x="206139" y="304309"/>
            <a:ext cx="3628063" cy="307777"/>
          </a:xfrm>
          <a:prstGeom prst="rect">
            <a:avLst/>
          </a:prstGeom>
          <a:noFill/>
        </p:spPr>
        <p:txBody>
          <a:bodyPr wrap="square" rtlCol="0">
            <a:spAutoFit/>
          </a:bodyPr>
          <a:lstStyle/>
          <a:p>
            <a:r>
              <a:rPr lang="en-US" sz="1400" dirty="0">
                <a:solidFill>
                  <a:schemeClr val="bg2"/>
                </a:solidFill>
                <a:latin typeface="Hind Guntur Light" panose="02000000000000000000" pitchFamily="2" charset="0"/>
                <a:ea typeface="Open Sans Light" panose="020B0306030504020204" pitchFamily="34" charset="0"/>
                <a:cs typeface="Hind Guntur Light" panose="02000000000000000000" pitchFamily="2" charset="0"/>
              </a:rPr>
              <a:t>Glass recycling in Romania</a:t>
            </a:r>
          </a:p>
        </p:txBody>
      </p:sp>
      <p:sp>
        <p:nvSpPr>
          <p:cNvPr id="6" name="TextBox 5">
            <a:extLst>
              <a:ext uri="{FF2B5EF4-FFF2-40B4-BE49-F238E27FC236}">
                <a16:creationId xmlns:a16="http://schemas.microsoft.com/office/drawing/2014/main" id="{9C31BAD3-FDB1-0EF6-DC54-79AF36C68E22}"/>
              </a:ext>
            </a:extLst>
          </p:cNvPr>
          <p:cNvSpPr txBox="1"/>
          <p:nvPr/>
        </p:nvSpPr>
        <p:spPr>
          <a:xfrm>
            <a:off x="206140" y="706107"/>
            <a:ext cx="6701524" cy="584775"/>
          </a:xfrm>
          <a:prstGeom prst="rect">
            <a:avLst/>
          </a:prstGeom>
          <a:noFill/>
        </p:spPr>
        <p:txBody>
          <a:bodyPr wrap="square">
            <a:spAutoFit/>
          </a:bodyPr>
          <a:lstStyle/>
          <a:p>
            <a:pPr>
              <a:defRPr/>
            </a:pPr>
            <a:r>
              <a:rPr lang="en-GB" sz="3200" b="1" spc="-300" dirty="0">
                <a:solidFill>
                  <a:srgbClr val="F69320"/>
                </a:solidFill>
                <a:latin typeface="Hind Guntur Light" panose="02000000000000000000" pitchFamily="2" charset="0"/>
                <a:cs typeface="Hind Guntur Light" panose="02000000000000000000" pitchFamily="2" charset="0"/>
              </a:rPr>
              <a:t>End of waste recycling facility</a:t>
            </a:r>
          </a:p>
        </p:txBody>
      </p:sp>
      <p:pic>
        <p:nvPicPr>
          <p:cNvPr id="7" name="Picture 6">
            <a:extLst>
              <a:ext uri="{FF2B5EF4-FFF2-40B4-BE49-F238E27FC236}">
                <a16:creationId xmlns:a16="http://schemas.microsoft.com/office/drawing/2014/main" id="{78930DF5-1981-96BA-6060-2B9E84FC21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7557" y="-306374"/>
            <a:ext cx="3064443" cy="1724447"/>
          </a:xfrm>
          <a:prstGeom prst="rect">
            <a:avLst/>
          </a:prstGeom>
        </p:spPr>
      </p:pic>
      <p:pic>
        <p:nvPicPr>
          <p:cNvPr id="2052" name="Picture 4">
            <a:extLst>
              <a:ext uri="{FF2B5EF4-FFF2-40B4-BE49-F238E27FC236}">
                <a16:creationId xmlns:a16="http://schemas.microsoft.com/office/drawing/2014/main" id="{35A49D56-422F-7C31-4063-7EAB0083D69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96001" y="1583540"/>
            <a:ext cx="3494518" cy="2316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341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21806A-A57D-C4E5-12A4-09B4A689EA7B}"/>
              </a:ext>
            </a:extLst>
          </p:cNvPr>
          <p:cNvSpPr>
            <a:spLocks noGrp="1"/>
          </p:cNvSpPr>
          <p:nvPr>
            <p:ph type="sldNum" sz="quarter" idx="12"/>
          </p:nvPr>
        </p:nvSpPr>
        <p:spPr/>
        <p:txBody>
          <a:bodyPr/>
          <a:lstStyle/>
          <a:p>
            <a:fld id="{55884ABE-2369-4F38-81DF-23537DDAF258}" type="slidenum">
              <a:rPr lang="en-US" smtClean="0"/>
              <a:pPr/>
              <a:t>5</a:t>
            </a:fld>
            <a:endParaRPr lang="en-US" dirty="0"/>
          </a:p>
        </p:txBody>
      </p:sp>
      <p:sp>
        <p:nvSpPr>
          <p:cNvPr id="14" name="Rectangle 13">
            <a:extLst>
              <a:ext uri="{FF2B5EF4-FFF2-40B4-BE49-F238E27FC236}">
                <a16:creationId xmlns:a16="http://schemas.microsoft.com/office/drawing/2014/main" id="{93AA0BBC-C007-A7D3-CD8D-EA9953AB4551}"/>
              </a:ext>
            </a:extLst>
          </p:cNvPr>
          <p:cNvSpPr/>
          <p:nvPr/>
        </p:nvSpPr>
        <p:spPr>
          <a:xfrm>
            <a:off x="415642" y="3613257"/>
            <a:ext cx="4586300" cy="707886"/>
          </a:xfrm>
          <a:prstGeom prst="rect">
            <a:avLst/>
          </a:prstGeom>
          <a:noFill/>
        </p:spPr>
        <p:txBody>
          <a:bodyPr wrap="square">
            <a:spAutoFit/>
          </a:bodyPr>
          <a:lstStyle/>
          <a:p>
            <a:pPr lvl="0">
              <a:defRPr/>
            </a:pPr>
            <a:r>
              <a:rPr lang="en-GB" sz="2000" b="1" dirty="0" err="1">
                <a:solidFill>
                  <a:srgbClr val="F7941D"/>
                </a:solidFill>
                <a:latin typeface="Hind Guntur" panose="02000000000000000000" pitchFamily="2" charset="0"/>
                <a:cs typeface="Hind Guntur" panose="02000000000000000000" pitchFamily="2" charset="0"/>
              </a:rPr>
              <a:t>GreenGlass</a:t>
            </a:r>
            <a:r>
              <a:rPr lang="en-GB" sz="2000" b="1" dirty="0">
                <a:solidFill>
                  <a:srgbClr val="F7941D"/>
                </a:solidFill>
                <a:latin typeface="Hind Guntur" panose="02000000000000000000" pitchFamily="2" charset="0"/>
                <a:cs typeface="Hind Guntur" panose="02000000000000000000" pitchFamily="2" charset="0"/>
              </a:rPr>
              <a:t> Capacity Target: </a:t>
            </a:r>
          </a:p>
          <a:p>
            <a:pPr lvl="0">
              <a:defRPr/>
            </a:pPr>
            <a:r>
              <a:rPr lang="en-GB" sz="2000" b="1" dirty="0">
                <a:solidFill>
                  <a:srgbClr val="F7941D"/>
                </a:solidFill>
                <a:latin typeface="Hind Guntur" panose="02000000000000000000" pitchFamily="2" charset="0"/>
                <a:cs typeface="Hind Guntur" panose="02000000000000000000" pitchFamily="2" charset="0"/>
              </a:rPr>
              <a:t>260,000 Tons</a:t>
            </a:r>
            <a:endParaRPr lang="en-US" sz="2000" b="1" dirty="0">
              <a:solidFill>
                <a:srgbClr val="F7941D"/>
              </a:solidFill>
              <a:latin typeface="Hind Guntur" panose="02000000000000000000" pitchFamily="2" charset="0"/>
              <a:cs typeface="Hind Guntur" panose="02000000000000000000" pitchFamily="2" charset="0"/>
            </a:endParaRPr>
          </a:p>
        </p:txBody>
      </p:sp>
      <p:sp>
        <p:nvSpPr>
          <p:cNvPr id="21" name="AutoShape 91">
            <a:extLst>
              <a:ext uri="{FF2B5EF4-FFF2-40B4-BE49-F238E27FC236}">
                <a16:creationId xmlns:a16="http://schemas.microsoft.com/office/drawing/2014/main" id="{489C60BA-D5A6-A240-375E-A79568A83A53}"/>
              </a:ext>
            </a:extLst>
          </p:cNvPr>
          <p:cNvSpPr>
            <a:spLocks/>
          </p:cNvSpPr>
          <p:nvPr/>
        </p:nvSpPr>
        <p:spPr bwMode="auto">
          <a:xfrm>
            <a:off x="11760696" y="5340511"/>
            <a:ext cx="431304" cy="439017"/>
          </a:xfrm>
          <a:custGeom>
            <a:avLst/>
            <a:gdLst>
              <a:gd name="T0" fmla="+- 0 10795 54"/>
              <a:gd name="T1" fmla="*/ T0 w 21483"/>
              <a:gd name="T2" fmla="*/ 10800 h 21600"/>
              <a:gd name="T3" fmla="+- 0 10795 54"/>
              <a:gd name="T4" fmla="*/ T3 w 21483"/>
              <a:gd name="T5" fmla="*/ 10800 h 21600"/>
              <a:gd name="T6" fmla="+- 0 10795 54"/>
              <a:gd name="T7" fmla="*/ T6 w 21483"/>
              <a:gd name="T8" fmla="*/ 10800 h 21600"/>
              <a:gd name="T9" fmla="+- 0 10795 54"/>
              <a:gd name="T10" fmla="*/ T9 w 21483"/>
              <a:gd name="T11" fmla="*/ 10800 h 21600"/>
            </a:gdLst>
            <a:ahLst/>
            <a:cxnLst>
              <a:cxn ang="0">
                <a:pos x="T1" y="T2"/>
              </a:cxn>
              <a:cxn ang="0">
                <a:pos x="T4" y="T5"/>
              </a:cxn>
              <a:cxn ang="0">
                <a:pos x="T7" y="T8"/>
              </a:cxn>
              <a:cxn ang="0">
                <a:pos x="T10" y="T11"/>
              </a:cxn>
            </a:cxnLst>
            <a:rect l="0" t="0" r="r" b="b"/>
            <a:pathLst>
              <a:path w="21483" h="21600">
                <a:moveTo>
                  <a:pt x="20490" y="581"/>
                </a:moveTo>
                <a:cubicBezTo>
                  <a:pt x="20984" y="1781"/>
                  <a:pt x="21295" y="3048"/>
                  <a:pt x="21421" y="4387"/>
                </a:cubicBezTo>
                <a:cubicBezTo>
                  <a:pt x="21545" y="5722"/>
                  <a:pt x="21482" y="7179"/>
                  <a:pt x="21220" y="8744"/>
                </a:cubicBezTo>
                <a:cubicBezTo>
                  <a:pt x="20549" y="13134"/>
                  <a:pt x="18385" y="16469"/>
                  <a:pt x="14732" y="18748"/>
                </a:cubicBezTo>
                <a:cubicBezTo>
                  <a:pt x="13010" y="19857"/>
                  <a:pt x="11265" y="20408"/>
                  <a:pt x="9505" y="20408"/>
                </a:cubicBezTo>
                <a:cubicBezTo>
                  <a:pt x="8354" y="20408"/>
                  <a:pt x="7208" y="20165"/>
                  <a:pt x="6064" y="19682"/>
                </a:cubicBezTo>
                <a:cubicBezTo>
                  <a:pt x="5893" y="19609"/>
                  <a:pt x="5725" y="19519"/>
                  <a:pt x="5556" y="19411"/>
                </a:cubicBezTo>
                <a:cubicBezTo>
                  <a:pt x="5388" y="19301"/>
                  <a:pt x="5221" y="19191"/>
                  <a:pt x="5058" y="19075"/>
                </a:cubicBezTo>
                <a:cubicBezTo>
                  <a:pt x="4840" y="18928"/>
                  <a:pt x="4625" y="18790"/>
                  <a:pt x="4414" y="18660"/>
                </a:cubicBezTo>
                <a:cubicBezTo>
                  <a:pt x="4199" y="18527"/>
                  <a:pt x="4017" y="18465"/>
                  <a:pt x="3857" y="18465"/>
                </a:cubicBezTo>
                <a:cubicBezTo>
                  <a:pt x="3785" y="18485"/>
                  <a:pt x="3698" y="18561"/>
                  <a:pt x="3598" y="18700"/>
                </a:cubicBezTo>
                <a:cubicBezTo>
                  <a:pt x="3497" y="18841"/>
                  <a:pt x="3392" y="18996"/>
                  <a:pt x="3287" y="19174"/>
                </a:cubicBezTo>
                <a:cubicBezTo>
                  <a:pt x="3184" y="19349"/>
                  <a:pt x="3085" y="19536"/>
                  <a:pt x="2989" y="19728"/>
                </a:cubicBezTo>
                <a:cubicBezTo>
                  <a:pt x="2898" y="19922"/>
                  <a:pt x="2821" y="20072"/>
                  <a:pt x="2760" y="20179"/>
                </a:cubicBezTo>
                <a:cubicBezTo>
                  <a:pt x="2655" y="20388"/>
                  <a:pt x="2557" y="20575"/>
                  <a:pt x="2463" y="20741"/>
                </a:cubicBezTo>
                <a:cubicBezTo>
                  <a:pt x="2372" y="20908"/>
                  <a:pt x="2285" y="21055"/>
                  <a:pt x="2213" y="21182"/>
                </a:cubicBezTo>
                <a:cubicBezTo>
                  <a:pt x="2025" y="21461"/>
                  <a:pt x="1787" y="21599"/>
                  <a:pt x="1494" y="21599"/>
                </a:cubicBezTo>
                <a:lnTo>
                  <a:pt x="1450" y="21599"/>
                </a:lnTo>
                <a:cubicBezTo>
                  <a:pt x="1235" y="21583"/>
                  <a:pt x="1050" y="21526"/>
                  <a:pt x="895" y="21433"/>
                </a:cubicBezTo>
                <a:cubicBezTo>
                  <a:pt x="743" y="21334"/>
                  <a:pt x="617" y="21224"/>
                  <a:pt x="521" y="21097"/>
                </a:cubicBezTo>
                <a:cubicBezTo>
                  <a:pt x="425" y="20975"/>
                  <a:pt x="348" y="20846"/>
                  <a:pt x="292" y="20716"/>
                </a:cubicBezTo>
                <a:cubicBezTo>
                  <a:pt x="236" y="20586"/>
                  <a:pt x="198" y="20484"/>
                  <a:pt x="184" y="20408"/>
                </a:cubicBezTo>
                <a:cubicBezTo>
                  <a:pt x="-17" y="20077"/>
                  <a:pt x="-54" y="19724"/>
                  <a:pt x="74" y="19355"/>
                </a:cubicBezTo>
                <a:cubicBezTo>
                  <a:pt x="222" y="18877"/>
                  <a:pt x="430" y="18479"/>
                  <a:pt x="699" y="18152"/>
                </a:cubicBezTo>
                <a:cubicBezTo>
                  <a:pt x="970" y="17827"/>
                  <a:pt x="1235" y="17536"/>
                  <a:pt x="1494" y="17276"/>
                </a:cubicBezTo>
                <a:cubicBezTo>
                  <a:pt x="1712" y="17068"/>
                  <a:pt x="1901" y="16873"/>
                  <a:pt x="2061" y="16692"/>
                </a:cubicBezTo>
                <a:cubicBezTo>
                  <a:pt x="2222" y="16511"/>
                  <a:pt x="2325" y="16319"/>
                  <a:pt x="2367" y="16113"/>
                </a:cubicBezTo>
                <a:cubicBezTo>
                  <a:pt x="2383" y="16057"/>
                  <a:pt x="2383" y="16003"/>
                  <a:pt x="2367" y="15949"/>
                </a:cubicBezTo>
                <a:cubicBezTo>
                  <a:pt x="2353" y="15899"/>
                  <a:pt x="2318" y="15783"/>
                  <a:pt x="2257" y="15611"/>
                </a:cubicBezTo>
                <a:cubicBezTo>
                  <a:pt x="2213" y="15503"/>
                  <a:pt x="2168" y="15379"/>
                  <a:pt x="2128" y="15241"/>
                </a:cubicBezTo>
                <a:cubicBezTo>
                  <a:pt x="2086" y="15100"/>
                  <a:pt x="2051" y="14941"/>
                  <a:pt x="2021" y="14761"/>
                </a:cubicBezTo>
                <a:cubicBezTo>
                  <a:pt x="1836" y="13321"/>
                  <a:pt x="1883" y="11988"/>
                  <a:pt x="2166" y="10774"/>
                </a:cubicBezTo>
                <a:cubicBezTo>
                  <a:pt x="2449" y="9557"/>
                  <a:pt x="2898" y="8464"/>
                  <a:pt x="3509" y="7493"/>
                </a:cubicBezTo>
                <a:cubicBezTo>
                  <a:pt x="4122" y="6527"/>
                  <a:pt x="4852" y="5689"/>
                  <a:pt x="5694" y="4986"/>
                </a:cubicBezTo>
                <a:cubicBezTo>
                  <a:pt x="6539" y="4283"/>
                  <a:pt x="7416" y="3741"/>
                  <a:pt x="8326" y="3351"/>
                </a:cubicBezTo>
                <a:cubicBezTo>
                  <a:pt x="8939" y="3091"/>
                  <a:pt x="9611" y="2939"/>
                  <a:pt x="10336" y="2894"/>
                </a:cubicBezTo>
                <a:cubicBezTo>
                  <a:pt x="11066" y="2848"/>
                  <a:pt x="11826" y="2817"/>
                  <a:pt x="12617" y="2798"/>
                </a:cubicBezTo>
                <a:cubicBezTo>
                  <a:pt x="13073" y="2798"/>
                  <a:pt x="13546" y="2789"/>
                  <a:pt x="14037" y="2772"/>
                </a:cubicBezTo>
                <a:cubicBezTo>
                  <a:pt x="14531" y="2752"/>
                  <a:pt x="15008" y="2704"/>
                  <a:pt x="15469" y="2623"/>
                </a:cubicBezTo>
                <a:cubicBezTo>
                  <a:pt x="15926" y="2541"/>
                  <a:pt x="16351" y="2414"/>
                  <a:pt x="16740" y="2239"/>
                </a:cubicBezTo>
                <a:cubicBezTo>
                  <a:pt x="17128" y="2064"/>
                  <a:pt x="17446" y="1815"/>
                  <a:pt x="17692" y="1499"/>
                </a:cubicBezTo>
                <a:cubicBezTo>
                  <a:pt x="17839" y="1321"/>
                  <a:pt x="17984" y="1135"/>
                  <a:pt x="18125" y="948"/>
                </a:cubicBezTo>
                <a:cubicBezTo>
                  <a:pt x="18261" y="756"/>
                  <a:pt x="18403" y="595"/>
                  <a:pt x="18548" y="460"/>
                </a:cubicBezTo>
                <a:cubicBezTo>
                  <a:pt x="18696" y="324"/>
                  <a:pt x="18855" y="214"/>
                  <a:pt x="19028" y="129"/>
                </a:cubicBezTo>
                <a:cubicBezTo>
                  <a:pt x="19206" y="42"/>
                  <a:pt x="19423" y="0"/>
                  <a:pt x="19688" y="0"/>
                </a:cubicBezTo>
                <a:cubicBezTo>
                  <a:pt x="19856" y="0"/>
                  <a:pt x="20015" y="50"/>
                  <a:pt x="20163" y="155"/>
                </a:cubicBezTo>
                <a:cubicBezTo>
                  <a:pt x="20308" y="261"/>
                  <a:pt x="20418" y="400"/>
                  <a:pt x="20490" y="581"/>
                </a:cubicBezTo>
                <a:moveTo>
                  <a:pt x="15350" y="9977"/>
                </a:moveTo>
                <a:cubicBezTo>
                  <a:pt x="15596" y="10017"/>
                  <a:pt x="15811" y="9927"/>
                  <a:pt x="15993" y="9712"/>
                </a:cubicBezTo>
                <a:cubicBezTo>
                  <a:pt x="16178" y="9503"/>
                  <a:pt x="16276" y="9249"/>
                  <a:pt x="16291" y="8953"/>
                </a:cubicBezTo>
                <a:cubicBezTo>
                  <a:pt x="16305" y="8636"/>
                  <a:pt x="16230" y="8374"/>
                  <a:pt x="16064" y="8159"/>
                </a:cubicBezTo>
                <a:cubicBezTo>
                  <a:pt x="15893" y="7947"/>
                  <a:pt x="15680" y="7832"/>
                  <a:pt x="15418" y="7815"/>
                </a:cubicBezTo>
                <a:cubicBezTo>
                  <a:pt x="14321" y="7761"/>
                  <a:pt x="13284" y="7834"/>
                  <a:pt x="12315" y="8038"/>
                </a:cubicBezTo>
                <a:cubicBezTo>
                  <a:pt x="11344" y="8241"/>
                  <a:pt x="10425" y="8571"/>
                  <a:pt x="9550" y="9032"/>
                </a:cubicBezTo>
                <a:cubicBezTo>
                  <a:pt x="8673" y="9492"/>
                  <a:pt x="7842" y="10090"/>
                  <a:pt x="7046" y="10830"/>
                </a:cubicBezTo>
                <a:cubicBezTo>
                  <a:pt x="6249" y="11567"/>
                  <a:pt x="5479" y="12465"/>
                  <a:pt x="4732" y="13518"/>
                </a:cubicBezTo>
                <a:cubicBezTo>
                  <a:pt x="4562" y="13764"/>
                  <a:pt x="4482" y="14032"/>
                  <a:pt x="4496" y="14323"/>
                </a:cubicBezTo>
                <a:cubicBezTo>
                  <a:pt x="4510" y="14617"/>
                  <a:pt x="4620" y="14862"/>
                  <a:pt x="4821" y="15063"/>
                </a:cubicBezTo>
                <a:cubicBezTo>
                  <a:pt x="4971" y="15221"/>
                  <a:pt x="5163" y="15311"/>
                  <a:pt x="5392" y="15317"/>
                </a:cubicBezTo>
                <a:cubicBezTo>
                  <a:pt x="5668" y="15317"/>
                  <a:pt x="5900" y="15195"/>
                  <a:pt x="6087" y="14953"/>
                </a:cubicBezTo>
                <a:cubicBezTo>
                  <a:pt x="6759" y="14035"/>
                  <a:pt x="7435" y="13244"/>
                  <a:pt x="8116" y="12586"/>
                </a:cubicBezTo>
                <a:cubicBezTo>
                  <a:pt x="8794" y="11929"/>
                  <a:pt x="9510" y="11401"/>
                  <a:pt x="10259" y="11005"/>
                </a:cubicBezTo>
                <a:cubicBezTo>
                  <a:pt x="11010" y="10610"/>
                  <a:pt x="11801" y="10330"/>
                  <a:pt x="12636" y="10167"/>
                </a:cubicBezTo>
                <a:cubicBezTo>
                  <a:pt x="13467" y="10003"/>
                  <a:pt x="14372" y="9938"/>
                  <a:pt x="15350" y="9977"/>
                </a:cubicBezTo>
              </a:path>
            </a:pathLst>
          </a:custGeom>
          <a:solidFill>
            <a:schemeClr val="bg1"/>
          </a:solidFill>
          <a:ln>
            <a:noFill/>
          </a:ln>
          <a:effectLst/>
        </p:spPr>
        <p:txBody>
          <a:bodyPr lIns="38100" tIns="38100" rIns="38100" bIns="38100" anchor="ctr"/>
          <a:lstStyle/>
          <a:p>
            <a:pPr marL="0" marR="0" lvl="0" indent="0" algn="l" defTabSz="342528" rtl="0" eaLnBrk="1" fontAlgn="auto" latinLnBrk="0" hangingPunct="1">
              <a:lnSpc>
                <a:spcPct val="100000"/>
              </a:lnSpc>
              <a:spcBef>
                <a:spcPts val="0"/>
              </a:spcBef>
              <a:spcAft>
                <a:spcPts val="0"/>
              </a:spcAft>
              <a:buClrTx/>
              <a:buSzTx/>
              <a:buFontTx/>
              <a:buNone/>
              <a:tabLst/>
              <a:defRPr/>
            </a:pPr>
            <a:endParaRPr kumimoji="0" lang="es-ES" sz="2100" b="0" i="0" u="none" strike="noStrike" kern="0" cap="none" spc="0" normalizeH="0" baseline="0" noProof="0">
              <a:ln>
                <a:noFill/>
              </a:ln>
              <a:solidFill>
                <a:srgbClr val="1B7675"/>
              </a:solidFill>
              <a:effectLst>
                <a:outerShdw blurRad="38100" dist="38100" dir="2700000" algn="tl">
                  <a:srgbClr val="000000"/>
                </a:outerShdw>
              </a:effectLst>
              <a:uLnTx/>
              <a:uFillTx/>
              <a:latin typeface="Gill Sans" charset="0"/>
              <a:ea typeface="+mn-ea"/>
              <a:cs typeface="Gill Sans" charset="0"/>
              <a:sym typeface="Gill Sans" charset="0"/>
            </a:endParaRPr>
          </a:p>
        </p:txBody>
      </p:sp>
      <p:sp>
        <p:nvSpPr>
          <p:cNvPr id="26" name="TextBox 25">
            <a:extLst>
              <a:ext uri="{FF2B5EF4-FFF2-40B4-BE49-F238E27FC236}">
                <a16:creationId xmlns:a16="http://schemas.microsoft.com/office/drawing/2014/main" id="{90D538BF-2578-8FE0-69D3-F06C8678E879}"/>
              </a:ext>
            </a:extLst>
          </p:cNvPr>
          <p:cNvSpPr txBox="1"/>
          <p:nvPr/>
        </p:nvSpPr>
        <p:spPr>
          <a:xfrm>
            <a:off x="283177" y="627603"/>
            <a:ext cx="7804691" cy="707886"/>
          </a:xfrm>
          <a:prstGeom prst="rect">
            <a:avLst/>
          </a:prstGeom>
          <a:noFill/>
        </p:spPr>
        <p:txBody>
          <a:bodyPr wrap="square">
            <a:spAutoFit/>
          </a:bodyPr>
          <a:lstStyle/>
          <a:p>
            <a:pPr>
              <a:defRPr/>
            </a:pPr>
            <a:r>
              <a:rPr lang="ro-RO" sz="4000" b="1" spc="-300" dirty="0" err="1">
                <a:solidFill>
                  <a:srgbClr val="F69320"/>
                </a:solidFill>
                <a:latin typeface="Hind Guntur Light" panose="02000000000000000000" pitchFamily="2" charset="0"/>
                <a:cs typeface="Hind Guntur Light" panose="02000000000000000000" pitchFamily="2" charset="0"/>
              </a:rPr>
              <a:t>Potential</a:t>
            </a:r>
            <a:r>
              <a:rPr lang="ro-RO" sz="4000" b="1" spc="-300" dirty="0">
                <a:solidFill>
                  <a:srgbClr val="F69320"/>
                </a:solidFill>
                <a:latin typeface="Hind Guntur Light" panose="02000000000000000000" pitchFamily="2" charset="0"/>
                <a:cs typeface="Hind Guntur Light" panose="02000000000000000000" pitchFamily="2" charset="0"/>
              </a:rPr>
              <a:t> for </a:t>
            </a:r>
            <a:r>
              <a:rPr lang="ro-RO" sz="4000" b="1" spc="-300" dirty="0" err="1">
                <a:solidFill>
                  <a:srgbClr val="F69320"/>
                </a:solidFill>
                <a:latin typeface="Hind Guntur Light" panose="02000000000000000000" pitchFamily="2" charset="0"/>
                <a:cs typeface="Hind Guntur Light" panose="02000000000000000000" pitchFamily="2" charset="0"/>
              </a:rPr>
              <a:t>closing</a:t>
            </a:r>
            <a:r>
              <a:rPr lang="ro-RO" sz="4000" b="1" spc="-300" dirty="0">
                <a:solidFill>
                  <a:srgbClr val="F69320"/>
                </a:solidFill>
                <a:latin typeface="Hind Guntur Light" panose="02000000000000000000" pitchFamily="2" charset="0"/>
                <a:cs typeface="Hind Guntur Light" panose="02000000000000000000" pitchFamily="2" charset="0"/>
              </a:rPr>
              <a:t> </a:t>
            </a:r>
            <a:r>
              <a:rPr lang="ro-RO" sz="4000" b="1" spc="-300" dirty="0" err="1">
                <a:solidFill>
                  <a:srgbClr val="F69320"/>
                </a:solidFill>
                <a:latin typeface="Hind Guntur Light" panose="02000000000000000000" pitchFamily="2" charset="0"/>
                <a:cs typeface="Hind Guntur Light" panose="02000000000000000000" pitchFamily="2" charset="0"/>
              </a:rPr>
              <a:t>the</a:t>
            </a:r>
            <a:r>
              <a:rPr lang="ro-RO" sz="4000" b="1" spc="-300" dirty="0">
                <a:solidFill>
                  <a:srgbClr val="F69320"/>
                </a:solidFill>
                <a:latin typeface="Hind Guntur Light" panose="02000000000000000000" pitchFamily="2" charset="0"/>
                <a:cs typeface="Hind Guntur Light" panose="02000000000000000000" pitchFamily="2" charset="0"/>
              </a:rPr>
              <a:t> </a:t>
            </a:r>
            <a:r>
              <a:rPr lang="ro-RO" sz="4000" b="1" spc="-300" dirty="0" err="1">
                <a:solidFill>
                  <a:srgbClr val="F69320"/>
                </a:solidFill>
                <a:latin typeface="Hind Guntur Light" panose="02000000000000000000" pitchFamily="2" charset="0"/>
                <a:cs typeface="Hind Guntur Light" panose="02000000000000000000" pitchFamily="2" charset="0"/>
              </a:rPr>
              <a:t>loop</a:t>
            </a:r>
            <a:endParaRPr lang="en-GB" sz="4000" b="1" spc="-300" dirty="0">
              <a:solidFill>
                <a:srgbClr val="F69320"/>
              </a:solidFill>
              <a:latin typeface="Hind Guntur Light" panose="02000000000000000000" pitchFamily="2" charset="0"/>
              <a:cs typeface="Hind Guntur Light" panose="02000000000000000000" pitchFamily="2" charset="0"/>
            </a:endParaRPr>
          </a:p>
        </p:txBody>
      </p:sp>
      <p:sp>
        <p:nvSpPr>
          <p:cNvPr id="10" name="Rectangle 9">
            <a:extLst>
              <a:ext uri="{FF2B5EF4-FFF2-40B4-BE49-F238E27FC236}">
                <a16:creationId xmlns:a16="http://schemas.microsoft.com/office/drawing/2014/main" id="{06A741BF-FC3A-E167-676C-979B6D57D81E}"/>
              </a:ext>
            </a:extLst>
          </p:cNvPr>
          <p:cNvSpPr/>
          <p:nvPr/>
        </p:nvSpPr>
        <p:spPr>
          <a:xfrm>
            <a:off x="403789" y="2120430"/>
            <a:ext cx="3457258" cy="707886"/>
          </a:xfrm>
          <a:prstGeom prst="rect">
            <a:avLst/>
          </a:prstGeom>
          <a:noFill/>
        </p:spPr>
        <p:txBody>
          <a:bodyPr wrap="square">
            <a:spAutoFit/>
          </a:bodyPr>
          <a:lstStyle/>
          <a:p>
            <a:pPr>
              <a:defRPr/>
            </a:pPr>
            <a:r>
              <a:rPr lang="en-GB" sz="2000" b="1" dirty="0">
                <a:solidFill>
                  <a:srgbClr val="F7941D"/>
                </a:solidFill>
                <a:latin typeface="Hind Guntur" panose="02000000000000000000" pitchFamily="2" charset="0"/>
                <a:cs typeface="Hind Guntur" panose="02000000000000000000" pitchFamily="2" charset="0"/>
              </a:rPr>
              <a:t>DRS Projected Collection Up to 300,000 Tons </a:t>
            </a:r>
            <a:endParaRPr lang="en-US" sz="2000" b="1" dirty="0">
              <a:solidFill>
                <a:srgbClr val="F7941D"/>
              </a:solidFill>
              <a:latin typeface="Hind Guntur" panose="02000000000000000000" pitchFamily="2" charset="0"/>
              <a:cs typeface="Hind Guntur" panose="02000000000000000000" pitchFamily="2" charset="0"/>
            </a:endParaRPr>
          </a:p>
        </p:txBody>
      </p:sp>
      <p:grpSp>
        <p:nvGrpSpPr>
          <p:cNvPr id="30" name="Group 29">
            <a:extLst>
              <a:ext uri="{FF2B5EF4-FFF2-40B4-BE49-F238E27FC236}">
                <a16:creationId xmlns:a16="http://schemas.microsoft.com/office/drawing/2014/main" id="{09CC208A-4E08-8324-92C3-3671B854A5E9}"/>
              </a:ext>
            </a:extLst>
          </p:cNvPr>
          <p:cNvGrpSpPr/>
          <p:nvPr/>
        </p:nvGrpSpPr>
        <p:grpSpPr>
          <a:xfrm>
            <a:off x="4933465" y="1559650"/>
            <a:ext cx="4718442" cy="4815100"/>
            <a:chOff x="3924050" y="1417678"/>
            <a:chExt cx="4718442" cy="4815100"/>
          </a:xfrm>
        </p:grpSpPr>
        <p:sp>
          <p:nvSpPr>
            <p:cNvPr id="38" name="Oval 37">
              <a:extLst>
                <a:ext uri="{FF2B5EF4-FFF2-40B4-BE49-F238E27FC236}">
                  <a16:creationId xmlns:a16="http://schemas.microsoft.com/office/drawing/2014/main" id="{B6F6AE79-38E4-63AE-5329-6AC27566F721}"/>
                </a:ext>
              </a:extLst>
            </p:cNvPr>
            <p:cNvSpPr/>
            <p:nvPr/>
          </p:nvSpPr>
          <p:spPr>
            <a:xfrm>
              <a:off x="3924050" y="1417678"/>
              <a:ext cx="4718442" cy="4815100"/>
            </a:xfrm>
            <a:prstGeom prst="ellipse">
              <a:avLst/>
            </a:prstGeom>
            <a:solidFill>
              <a:schemeClr val="accent5">
                <a:lumMod val="20000"/>
                <a:lumOff val="80000"/>
              </a:schemeClr>
            </a:solidFill>
            <a:ln>
              <a:solidFill>
                <a:schemeClr val="bg2">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2">
              <a:extLst>
                <a:ext uri="{FF2B5EF4-FFF2-40B4-BE49-F238E27FC236}">
                  <a16:creationId xmlns:a16="http://schemas.microsoft.com/office/drawing/2014/main" id="{41F3DF9E-0CD0-3B9D-5D4E-60B9A8C7BB6B}"/>
                </a:ext>
              </a:extLst>
            </p:cNvPr>
            <p:cNvSpPr/>
            <p:nvPr/>
          </p:nvSpPr>
          <p:spPr>
            <a:xfrm>
              <a:off x="5523869" y="1874656"/>
              <a:ext cx="2338768" cy="3329521"/>
            </a:xfrm>
            <a:custGeom>
              <a:avLst/>
              <a:gdLst/>
              <a:ahLst/>
              <a:cxnLst/>
              <a:rect l="l" t="t" r="r" b="b"/>
              <a:pathLst>
                <a:path w="4824603" h="8229600">
                  <a:moveTo>
                    <a:pt x="0" y="0"/>
                  </a:moveTo>
                  <a:lnTo>
                    <a:pt x="4824603" y="0"/>
                  </a:lnTo>
                  <a:lnTo>
                    <a:pt x="4824603" y="8229600"/>
                  </a:lnTo>
                  <a:lnTo>
                    <a:pt x="0" y="8229600"/>
                  </a:lnTo>
                  <a:lnTo>
                    <a:pt x="0" y="0"/>
                  </a:lnTo>
                  <a:close/>
                </a:path>
              </a:pathLst>
            </a:custGeom>
            <a:blipFill>
              <a:blip r:embed="rId2" cstate="screen">
                <a:extLst>
                  <a:ext uri="{BEBA8EAE-BF5A-486C-A8C5-ECC9F3942E4B}">
                    <a14:imgProps xmlns:a14="http://schemas.microsoft.com/office/drawing/2010/main">
                      <a14:imgLayer r:embed="rId3">
                        <a14:imgEffect>
                          <a14:backgroundRemoval t="10000" b="90595" l="9954" r="89954">
                            <a14:foregroundMark x1="42857" y1="11027" x2="56313" y2="11027"/>
                            <a14:foregroundMark x1="31613" y1="91297" x2="59908" y2="90595"/>
                            <a14:foregroundMark x1="59908" y1="90595" x2="67558" y2="88486"/>
                          </a14:backgroundRemoval>
                        </a14:imgEffect>
                      </a14:imgLayer>
                    </a14:imgProps>
                  </a:ext>
                  <a:ext uri="{28A0092B-C50C-407E-A947-70E740481C1C}">
                    <a14:useLocalDpi xmlns:a14="http://schemas.microsoft.com/office/drawing/2010/main"/>
                  </a:ext>
                </a:extLst>
              </a:blip>
              <a:stretch>
                <a:fillRect/>
              </a:stretch>
            </a:blipFill>
          </p:spPr>
          <p:txBody>
            <a:bodyPr/>
            <a:lstStyle/>
            <a:p>
              <a:endParaRPr lang="en-RO"/>
            </a:p>
          </p:txBody>
        </p:sp>
        <p:sp>
          <p:nvSpPr>
            <p:cNvPr id="45" name="Freeform 3">
              <a:extLst>
                <a:ext uri="{FF2B5EF4-FFF2-40B4-BE49-F238E27FC236}">
                  <a16:creationId xmlns:a16="http://schemas.microsoft.com/office/drawing/2014/main" id="{F1BCF5CF-5E65-DC4A-9ADF-D02233AFE0C4}"/>
                </a:ext>
              </a:extLst>
            </p:cNvPr>
            <p:cNvSpPr/>
            <p:nvPr/>
          </p:nvSpPr>
          <p:spPr>
            <a:xfrm>
              <a:off x="5047686" y="3059891"/>
              <a:ext cx="2068059" cy="2488527"/>
            </a:xfrm>
            <a:custGeom>
              <a:avLst/>
              <a:gdLst/>
              <a:ahLst/>
              <a:cxnLst/>
              <a:rect l="l" t="t" r="r" b="b"/>
              <a:pathLst>
                <a:path w="5488114" h="8229600">
                  <a:moveTo>
                    <a:pt x="0" y="0"/>
                  </a:moveTo>
                  <a:lnTo>
                    <a:pt x="5488114" y="0"/>
                  </a:lnTo>
                  <a:lnTo>
                    <a:pt x="5488114" y="8229600"/>
                  </a:lnTo>
                  <a:lnTo>
                    <a:pt x="0" y="8229600"/>
                  </a:lnTo>
                  <a:lnTo>
                    <a:pt x="0" y="0"/>
                  </a:lnTo>
                  <a:close/>
                </a:path>
              </a:pathLst>
            </a:custGeom>
            <a:blipFill>
              <a:blip r:embed="rId4" cstate="screen">
                <a:extLst>
                  <a:ext uri="{BEBA8EAE-BF5A-486C-A8C5-ECC9F3942E4B}">
                    <a14:imgProps xmlns:a14="http://schemas.microsoft.com/office/drawing/2010/main">
                      <a14:imgLayer r:embed="rId5">
                        <a14:imgEffect>
                          <a14:backgroundRemoval t="10000" b="90000" l="10000" r="90000">
                            <a14:foregroundMark x1="40982" y1="19416" x2="49732" y2="19655"/>
                            <a14:foregroundMark x1="49732" y1="19655" x2="40625" y2="18285"/>
                            <a14:foregroundMark x1="48304" y1="18761" x2="57411" y2="18999"/>
                            <a14:foregroundMark x1="57411" y1="18999" x2="58036" y2="19238"/>
                          </a14:backgroundRemoval>
                        </a14:imgEffect>
                      </a14:imgLayer>
                    </a14:imgProps>
                  </a:ext>
                  <a:ext uri="{28A0092B-C50C-407E-A947-70E740481C1C}">
                    <a14:useLocalDpi xmlns:a14="http://schemas.microsoft.com/office/drawing/2010/main"/>
                  </a:ext>
                </a:extLst>
              </a:blip>
              <a:stretch>
                <a:fillRect/>
              </a:stretch>
            </a:blipFill>
          </p:spPr>
          <p:txBody>
            <a:bodyPr/>
            <a:lstStyle/>
            <a:p>
              <a:endParaRPr lang="en-RO"/>
            </a:p>
          </p:txBody>
        </p:sp>
      </p:grpSp>
      <p:pic>
        <p:nvPicPr>
          <p:cNvPr id="35" name="Picture 34">
            <a:extLst>
              <a:ext uri="{FF2B5EF4-FFF2-40B4-BE49-F238E27FC236}">
                <a16:creationId xmlns:a16="http://schemas.microsoft.com/office/drawing/2014/main" id="{17C63A0A-EB88-AC07-9814-69D1791472F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72052" y="30445"/>
            <a:ext cx="3064443" cy="1724447"/>
          </a:xfrm>
          <a:prstGeom prst="rect">
            <a:avLst/>
          </a:prstGeom>
        </p:spPr>
      </p:pic>
      <p:sp>
        <p:nvSpPr>
          <p:cNvPr id="8" name="Rectangle 7">
            <a:extLst>
              <a:ext uri="{FF2B5EF4-FFF2-40B4-BE49-F238E27FC236}">
                <a16:creationId xmlns:a16="http://schemas.microsoft.com/office/drawing/2014/main" id="{6E3BD71A-39CA-E56D-D98A-004FA36B2ABC}"/>
              </a:ext>
            </a:extLst>
          </p:cNvPr>
          <p:cNvSpPr/>
          <p:nvPr/>
        </p:nvSpPr>
        <p:spPr>
          <a:xfrm>
            <a:off x="437347" y="5033559"/>
            <a:ext cx="3423700" cy="1015663"/>
          </a:xfrm>
          <a:prstGeom prst="rect">
            <a:avLst/>
          </a:prstGeom>
          <a:noFill/>
        </p:spPr>
        <p:txBody>
          <a:bodyPr wrap="square">
            <a:spAutoFit/>
          </a:bodyPr>
          <a:lstStyle/>
          <a:p>
            <a:pPr lvl="0">
              <a:defRPr/>
            </a:pPr>
            <a:r>
              <a:rPr lang="en-GB" sz="2000" b="1" dirty="0">
                <a:solidFill>
                  <a:srgbClr val="F7941D"/>
                </a:solidFill>
                <a:latin typeface="Hind Guntur" panose="02000000000000000000" pitchFamily="2" charset="0"/>
                <a:cs typeface="Hind Guntur" panose="02000000000000000000" pitchFamily="2" charset="0"/>
              </a:rPr>
              <a:t>Local Cullet Demand: aiming for 170-200,000 Tons.</a:t>
            </a:r>
            <a:endParaRPr lang="en-US" sz="2000" b="1" dirty="0">
              <a:solidFill>
                <a:srgbClr val="F7941D"/>
              </a:solidFill>
              <a:latin typeface="Hind Guntur" panose="02000000000000000000" pitchFamily="2" charset="0"/>
              <a:cs typeface="Hind Guntur" panose="02000000000000000000" pitchFamily="2" charset="0"/>
            </a:endParaRPr>
          </a:p>
        </p:txBody>
      </p:sp>
      <p:sp>
        <p:nvSpPr>
          <p:cNvPr id="22" name="TextBox 21">
            <a:extLst>
              <a:ext uri="{FF2B5EF4-FFF2-40B4-BE49-F238E27FC236}">
                <a16:creationId xmlns:a16="http://schemas.microsoft.com/office/drawing/2014/main" id="{7768F8CB-50FE-1C7F-22A2-F8ECAC9F4D58}"/>
              </a:ext>
            </a:extLst>
          </p:cNvPr>
          <p:cNvSpPr txBox="1"/>
          <p:nvPr/>
        </p:nvSpPr>
        <p:spPr>
          <a:xfrm>
            <a:off x="322974" y="289381"/>
            <a:ext cx="7539663" cy="307777"/>
          </a:xfrm>
          <a:prstGeom prst="rect">
            <a:avLst/>
          </a:prstGeom>
          <a:noFill/>
        </p:spPr>
        <p:txBody>
          <a:bodyPr wrap="square" rtlCol="0">
            <a:spAutoFit/>
          </a:bodyPr>
          <a:lstStyle/>
          <a:p>
            <a:r>
              <a:rPr lang="en-US" sz="1400" dirty="0" err="1">
                <a:solidFill>
                  <a:schemeClr val="bg2"/>
                </a:solidFill>
                <a:latin typeface="Hind Guntur Light" panose="02000000000000000000" pitchFamily="2" charset="0"/>
                <a:ea typeface="Open Sans Light" panose="020B0306030504020204" pitchFamily="34" charset="0"/>
                <a:cs typeface="Hind Guntur Light" panose="02000000000000000000" pitchFamily="2" charset="0"/>
              </a:rPr>
              <a:t>GreenGlass</a:t>
            </a:r>
            <a:r>
              <a:rPr lang="en-US" sz="1400" dirty="0">
                <a:solidFill>
                  <a:schemeClr val="bg2"/>
                </a:solidFill>
                <a:latin typeface="Hind Guntur Light" panose="02000000000000000000" pitchFamily="2" charset="0"/>
                <a:ea typeface="Open Sans Light" panose="020B0306030504020204" pitchFamily="34" charset="0"/>
                <a:cs typeface="Hind Guntur Light" panose="02000000000000000000" pitchFamily="2" charset="0"/>
              </a:rPr>
              <a:t> Recycling</a:t>
            </a:r>
          </a:p>
        </p:txBody>
      </p:sp>
      <p:sp>
        <p:nvSpPr>
          <p:cNvPr id="23" name="TextBox 22">
            <a:extLst>
              <a:ext uri="{FF2B5EF4-FFF2-40B4-BE49-F238E27FC236}">
                <a16:creationId xmlns:a16="http://schemas.microsoft.com/office/drawing/2014/main" id="{EB276EDB-2F5F-304D-2CFD-53078C0DC006}"/>
              </a:ext>
            </a:extLst>
          </p:cNvPr>
          <p:cNvSpPr txBox="1"/>
          <p:nvPr/>
        </p:nvSpPr>
        <p:spPr>
          <a:xfrm>
            <a:off x="415643" y="3333718"/>
            <a:ext cx="2222212" cy="307777"/>
          </a:xfrm>
          <a:prstGeom prst="rect">
            <a:avLst/>
          </a:prstGeom>
          <a:noFill/>
        </p:spPr>
        <p:txBody>
          <a:bodyPr wrap="square" rtlCol="0">
            <a:spAutoFit/>
          </a:bodyPr>
          <a:lstStyle/>
          <a:p>
            <a:r>
              <a:rPr lang="en-US" sz="1400" dirty="0">
                <a:solidFill>
                  <a:schemeClr val="bg2"/>
                </a:solidFill>
                <a:latin typeface="Hind Guntur Light" panose="02000000000000000000" pitchFamily="2" charset="0"/>
                <a:ea typeface="Open Sans Light" panose="020B0306030504020204" pitchFamily="34" charset="0"/>
                <a:cs typeface="Hind Guntur Light" panose="02000000000000000000" pitchFamily="2" charset="0"/>
              </a:rPr>
              <a:t>Recycling</a:t>
            </a:r>
          </a:p>
        </p:txBody>
      </p:sp>
      <p:sp>
        <p:nvSpPr>
          <p:cNvPr id="24" name="TextBox 23">
            <a:extLst>
              <a:ext uri="{FF2B5EF4-FFF2-40B4-BE49-F238E27FC236}">
                <a16:creationId xmlns:a16="http://schemas.microsoft.com/office/drawing/2014/main" id="{31DA6E20-326B-F0D7-04F1-68D8F2C7DED2}"/>
              </a:ext>
            </a:extLst>
          </p:cNvPr>
          <p:cNvSpPr txBox="1"/>
          <p:nvPr/>
        </p:nvSpPr>
        <p:spPr>
          <a:xfrm>
            <a:off x="403789" y="1754892"/>
            <a:ext cx="1264112" cy="307777"/>
          </a:xfrm>
          <a:prstGeom prst="rect">
            <a:avLst/>
          </a:prstGeom>
          <a:noFill/>
        </p:spPr>
        <p:txBody>
          <a:bodyPr wrap="square" rtlCol="0">
            <a:spAutoFit/>
          </a:bodyPr>
          <a:lstStyle/>
          <a:p>
            <a:r>
              <a:rPr lang="en-US" sz="1400" dirty="0">
                <a:solidFill>
                  <a:schemeClr val="bg2"/>
                </a:solidFill>
                <a:latin typeface="Hind Guntur Light" panose="02000000000000000000" pitchFamily="2" charset="0"/>
                <a:ea typeface="Open Sans Light" panose="020B0306030504020204" pitchFamily="34" charset="0"/>
                <a:cs typeface="Hind Guntur Light" panose="02000000000000000000" pitchFamily="2" charset="0"/>
              </a:rPr>
              <a:t>Collection</a:t>
            </a:r>
          </a:p>
        </p:txBody>
      </p:sp>
      <p:sp>
        <p:nvSpPr>
          <p:cNvPr id="27" name="TextBox 26">
            <a:extLst>
              <a:ext uri="{FF2B5EF4-FFF2-40B4-BE49-F238E27FC236}">
                <a16:creationId xmlns:a16="http://schemas.microsoft.com/office/drawing/2014/main" id="{0FB6D735-8E15-584D-9792-DF8E9E90FB59}"/>
              </a:ext>
            </a:extLst>
          </p:cNvPr>
          <p:cNvSpPr txBox="1"/>
          <p:nvPr/>
        </p:nvSpPr>
        <p:spPr>
          <a:xfrm>
            <a:off x="437347" y="4697921"/>
            <a:ext cx="2222212" cy="307777"/>
          </a:xfrm>
          <a:prstGeom prst="rect">
            <a:avLst/>
          </a:prstGeom>
          <a:noFill/>
        </p:spPr>
        <p:txBody>
          <a:bodyPr wrap="square" rtlCol="0">
            <a:spAutoFit/>
          </a:bodyPr>
          <a:lstStyle/>
          <a:p>
            <a:r>
              <a:rPr lang="en-US" sz="1400" dirty="0">
                <a:solidFill>
                  <a:schemeClr val="bg2"/>
                </a:solidFill>
                <a:latin typeface="Hind Guntur Light" panose="02000000000000000000" pitchFamily="2" charset="0"/>
                <a:ea typeface="Open Sans Light" panose="020B0306030504020204" pitchFamily="34" charset="0"/>
                <a:cs typeface="Hind Guntur Light" panose="02000000000000000000" pitchFamily="2" charset="0"/>
              </a:rPr>
              <a:t>Production</a:t>
            </a:r>
          </a:p>
        </p:txBody>
      </p:sp>
      <p:pic>
        <p:nvPicPr>
          <p:cNvPr id="34" name="Picture 33" descr="A green question mark on a black background&#10;&#10;Description automatically generated">
            <a:extLst>
              <a:ext uri="{FF2B5EF4-FFF2-40B4-BE49-F238E27FC236}">
                <a16:creationId xmlns:a16="http://schemas.microsoft.com/office/drawing/2014/main" id="{92C5415E-D709-C929-9AAE-6D68C0A605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33781" y="1559650"/>
            <a:ext cx="2251183" cy="1500788"/>
          </a:xfrm>
          <a:prstGeom prst="rect">
            <a:avLst/>
          </a:prstGeom>
        </p:spPr>
      </p:pic>
    </p:spTree>
    <p:extLst>
      <p:ext uri="{BB962C8B-B14F-4D97-AF65-F5344CB8AC3E}">
        <p14:creationId xmlns:p14="http://schemas.microsoft.com/office/powerpoint/2010/main" val="69734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660796-81CB-DA18-0735-2A98BC225A9E}"/>
              </a:ext>
            </a:extLst>
          </p:cNvPr>
          <p:cNvSpPr>
            <a:spLocks noGrp="1"/>
          </p:cNvSpPr>
          <p:nvPr>
            <p:ph type="sldNum" sz="quarter" idx="12"/>
          </p:nvPr>
        </p:nvSpPr>
        <p:spPr/>
        <p:txBody>
          <a:bodyPr/>
          <a:lstStyle/>
          <a:p>
            <a:fld id="{55884ABE-2369-4F38-81DF-23537DDAF258}" type="slidenum">
              <a:rPr lang="en-US" smtClean="0"/>
              <a:pPr/>
              <a:t>6</a:t>
            </a:fld>
            <a:endParaRPr lang="en-US" dirty="0"/>
          </a:p>
        </p:txBody>
      </p:sp>
      <p:sp>
        <p:nvSpPr>
          <p:cNvPr id="3" name="TextBox 2">
            <a:extLst>
              <a:ext uri="{FF2B5EF4-FFF2-40B4-BE49-F238E27FC236}">
                <a16:creationId xmlns:a16="http://schemas.microsoft.com/office/drawing/2014/main" id="{C7DA3E4B-9325-CFAD-832E-006E7380CB6D}"/>
              </a:ext>
            </a:extLst>
          </p:cNvPr>
          <p:cNvSpPr txBox="1"/>
          <p:nvPr/>
        </p:nvSpPr>
        <p:spPr>
          <a:xfrm>
            <a:off x="312020" y="375560"/>
            <a:ext cx="7804691" cy="707886"/>
          </a:xfrm>
          <a:prstGeom prst="rect">
            <a:avLst/>
          </a:prstGeom>
          <a:noFill/>
        </p:spPr>
        <p:txBody>
          <a:bodyPr wrap="square">
            <a:spAutoFit/>
          </a:bodyPr>
          <a:lstStyle/>
          <a:p>
            <a:pPr>
              <a:defRPr/>
            </a:pPr>
            <a:r>
              <a:rPr lang="ro-RO" sz="4000" b="1" spc="-300" dirty="0" err="1">
                <a:solidFill>
                  <a:srgbClr val="F69320"/>
                </a:solidFill>
                <a:latin typeface="Hind Guntur Light" panose="02000000000000000000" pitchFamily="2" charset="0"/>
                <a:cs typeface="Hind Guntur Light" panose="02000000000000000000" pitchFamily="2" charset="0"/>
              </a:rPr>
              <a:t>Closed</a:t>
            </a:r>
            <a:r>
              <a:rPr lang="ro-RO" sz="4000" b="1" spc="-300" dirty="0">
                <a:solidFill>
                  <a:srgbClr val="F69320"/>
                </a:solidFill>
                <a:latin typeface="Hind Guntur Light" panose="02000000000000000000" pitchFamily="2" charset="0"/>
                <a:cs typeface="Hind Guntur Light" panose="02000000000000000000" pitchFamily="2" charset="0"/>
              </a:rPr>
              <a:t> </a:t>
            </a:r>
            <a:r>
              <a:rPr lang="ro-RO" sz="4000" b="1" spc="-300" dirty="0" err="1">
                <a:solidFill>
                  <a:srgbClr val="F69320"/>
                </a:solidFill>
                <a:latin typeface="Hind Guntur Light" panose="02000000000000000000" pitchFamily="2" charset="0"/>
                <a:cs typeface="Hind Guntur Light" panose="02000000000000000000" pitchFamily="2" charset="0"/>
              </a:rPr>
              <a:t>loop</a:t>
            </a:r>
            <a:r>
              <a:rPr lang="ro-RO" sz="4000" b="1" spc="-300" dirty="0">
                <a:solidFill>
                  <a:srgbClr val="F69320"/>
                </a:solidFill>
                <a:latin typeface="Hind Guntur Light" panose="02000000000000000000" pitchFamily="2" charset="0"/>
                <a:cs typeface="Hind Guntur Light" panose="02000000000000000000" pitchFamily="2" charset="0"/>
              </a:rPr>
              <a:t> </a:t>
            </a:r>
            <a:r>
              <a:rPr lang="ro-RO" sz="4000" b="1" spc="-300" dirty="0" err="1">
                <a:solidFill>
                  <a:srgbClr val="F69320"/>
                </a:solidFill>
                <a:latin typeface="Hind Guntur Light" panose="02000000000000000000" pitchFamily="2" charset="0"/>
                <a:cs typeface="Hind Guntur Light" panose="02000000000000000000" pitchFamily="2" charset="0"/>
              </a:rPr>
              <a:t>means</a:t>
            </a:r>
            <a:r>
              <a:rPr lang="ro-RO" sz="4000" b="1" spc="-300" dirty="0">
                <a:solidFill>
                  <a:srgbClr val="F69320"/>
                </a:solidFill>
                <a:latin typeface="Hind Guntur Light" panose="02000000000000000000" pitchFamily="2" charset="0"/>
                <a:cs typeface="Hind Guntur Light" panose="02000000000000000000" pitchFamily="2" charset="0"/>
              </a:rPr>
              <a:t> </a:t>
            </a:r>
            <a:r>
              <a:rPr lang="ro-RO" sz="4000" b="1" spc="-300" dirty="0" err="1">
                <a:solidFill>
                  <a:srgbClr val="F69320"/>
                </a:solidFill>
                <a:latin typeface="Hind Guntur Light" panose="02000000000000000000" pitchFamily="2" charset="0"/>
                <a:cs typeface="Hind Guntur Light" panose="02000000000000000000" pitchFamily="2" charset="0"/>
              </a:rPr>
              <a:t>circularity</a:t>
            </a:r>
            <a:r>
              <a:rPr lang="ro-RO" sz="4000" b="1" spc="-300" dirty="0">
                <a:solidFill>
                  <a:srgbClr val="F69320"/>
                </a:solidFill>
                <a:latin typeface="Hind Guntur Light" panose="02000000000000000000" pitchFamily="2" charset="0"/>
                <a:cs typeface="Hind Guntur Light" panose="02000000000000000000" pitchFamily="2" charset="0"/>
              </a:rPr>
              <a:t> </a:t>
            </a:r>
            <a:endParaRPr lang="en-GB" sz="4000" b="1" spc="-300" dirty="0">
              <a:solidFill>
                <a:srgbClr val="F69320"/>
              </a:solidFill>
              <a:latin typeface="Hind Guntur Light" panose="02000000000000000000" pitchFamily="2" charset="0"/>
              <a:cs typeface="Hind Guntur Light" panose="02000000000000000000" pitchFamily="2" charset="0"/>
            </a:endParaRPr>
          </a:p>
        </p:txBody>
      </p:sp>
      <p:pic>
        <p:nvPicPr>
          <p:cNvPr id="11" name="Picture 10">
            <a:extLst>
              <a:ext uri="{FF2B5EF4-FFF2-40B4-BE49-F238E27FC236}">
                <a16:creationId xmlns:a16="http://schemas.microsoft.com/office/drawing/2014/main" id="{0F7B2B35-C4E0-6576-F968-4ECE42F662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72052" y="30445"/>
            <a:ext cx="3064443" cy="1724447"/>
          </a:xfrm>
          <a:prstGeom prst="rect">
            <a:avLst/>
          </a:prstGeom>
        </p:spPr>
      </p:pic>
      <p:sp>
        <p:nvSpPr>
          <p:cNvPr id="12" name="Triangle 11">
            <a:extLst>
              <a:ext uri="{FF2B5EF4-FFF2-40B4-BE49-F238E27FC236}">
                <a16:creationId xmlns:a16="http://schemas.microsoft.com/office/drawing/2014/main" id="{FBF67BB3-A262-4B1C-375C-D39A5F58DB63}"/>
              </a:ext>
            </a:extLst>
          </p:cNvPr>
          <p:cNvSpPr/>
          <p:nvPr/>
        </p:nvSpPr>
        <p:spPr>
          <a:xfrm>
            <a:off x="473438" y="2114009"/>
            <a:ext cx="2465117" cy="2376841"/>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i="0" dirty="0">
                <a:solidFill>
                  <a:srgbClr val="FF0000"/>
                </a:solidFill>
                <a:effectLst/>
                <a:latin typeface="Hind Guntur" panose="02000000000000000000" pitchFamily="2" charset="77"/>
                <a:cs typeface="Hind Guntur" panose="02000000000000000000" pitchFamily="2" charset="77"/>
              </a:rPr>
              <a:t>13%</a:t>
            </a:r>
            <a:endParaRPr lang="en-GB" sz="4000" b="0" i="0" dirty="0">
              <a:solidFill>
                <a:srgbClr val="FF0000"/>
              </a:solidFill>
              <a:effectLst/>
              <a:latin typeface="Hind Guntur" panose="02000000000000000000" pitchFamily="2" charset="77"/>
              <a:cs typeface="Hind Guntur" panose="02000000000000000000" pitchFamily="2" charset="77"/>
            </a:endParaRPr>
          </a:p>
        </p:txBody>
      </p:sp>
      <p:sp>
        <p:nvSpPr>
          <p:cNvPr id="13" name="Rectangle 12">
            <a:extLst>
              <a:ext uri="{FF2B5EF4-FFF2-40B4-BE49-F238E27FC236}">
                <a16:creationId xmlns:a16="http://schemas.microsoft.com/office/drawing/2014/main" id="{9DAB0FC3-FA5D-91CC-114E-A1C1F4A3E079}"/>
              </a:ext>
            </a:extLst>
          </p:cNvPr>
          <p:cNvSpPr/>
          <p:nvPr/>
        </p:nvSpPr>
        <p:spPr>
          <a:xfrm>
            <a:off x="4152292" y="2114009"/>
            <a:ext cx="2465117" cy="237684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4000" b="1" dirty="0">
              <a:solidFill>
                <a:srgbClr val="FF0000"/>
              </a:solidFill>
              <a:latin typeface="Hind Guntur" panose="02000000000000000000" pitchFamily="2" charset="77"/>
              <a:cs typeface="Hind Guntur" panose="02000000000000000000" pitchFamily="2" charset="77"/>
            </a:endParaRPr>
          </a:p>
          <a:p>
            <a:pPr algn="ctr"/>
            <a:endParaRPr lang="en-GB" sz="4000" b="1" dirty="0">
              <a:solidFill>
                <a:srgbClr val="FF0000"/>
              </a:solidFill>
              <a:latin typeface="Hind Guntur" panose="02000000000000000000" pitchFamily="2" charset="77"/>
              <a:cs typeface="Hind Guntur" panose="02000000000000000000" pitchFamily="2" charset="77"/>
            </a:endParaRPr>
          </a:p>
          <a:p>
            <a:pPr algn="ctr"/>
            <a:r>
              <a:rPr lang="en-GB" sz="4000" b="1" dirty="0">
                <a:solidFill>
                  <a:srgbClr val="FF0000"/>
                </a:solidFill>
                <a:latin typeface="Hind Guntur" panose="02000000000000000000" pitchFamily="2" charset="77"/>
                <a:cs typeface="Hind Guntur" panose="02000000000000000000" pitchFamily="2" charset="77"/>
              </a:rPr>
              <a:t>1.3%</a:t>
            </a:r>
            <a:endParaRPr lang="en-US" sz="4000" b="1" dirty="0">
              <a:solidFill>
                <a:srgbClr val="FF0000"/>
              </a:solidFill>
              <a:latin typeface="Hind Guntur" panose="02000000000000000000" pitchFamily="2" charset="77"/>
              <a:cs typeface="Hind Guntur" panose="02000000000000000000" pitchFamily="2" charset="77"/>
            </a:endParaRPr>
          </a:p>
        </p:txBody>
      </p:sp>
      <p:sp>
        <p:nvSpPr>
          <p:cNvPr id="14" name="TextBox 13">
            <a:extLst>
              <a:ext uri="{FF2B5EF4-FFF2-40B4-BE49-F238E27FC236}">
                <a16:creationId xmlns:a16="http://schemas.microsoft.com/office/drawing/2014/main" id="{87C3C861-FC32-48A8-6D8B-12F79CB9E0AD}"/>
              </a:ext>
            </a:extLst>
          </p:cNvPr>
          <p:cNvSpPr txBox="1"/>
          <p:nvPr/>
        </p:nvSpPr>
        <p:spPr>
          <a:xfrm>
            <a:off x="168672" y="4885269"/>
            <a:ext cx="3074648" cy="707886"/>
          </a:xfrm>
          <a:prstGeom prst="rect">
            <a:avLst/>
          </a:prstGeom>
          <a:noFill/>
        </p:spPr>
        <p:txBody>
          <a:bodyPr wrap="square" rtlCol="0">
            <a:spAutoFit/>
          </a:bodyPr>
          <a:lstStyle/>
          <a:p>
            <a:pPr algn="ctr"/>
            <a:r>
              <a:rPr lang="en-GB" sz="2000" b="0" i="0" dirty="0">
                <a:solidFill>
                  <a:srgbClr val="47641E"/>
                </a:solidFill>
                <a:effectLst/>
                <a:latin typeface="Hind Guntur" panose="02000000000000000000" pitchFamily="2" charset="77"/>
                <a:cs typeface="Hind Guntur" panose="02000000000000000000" pitchFamily="2" charset="77"/>
              </a:rPr>
              <a:t>Recycling </a:t>
            </a:r>
            <a:r>
              <a:rPr lang="en-GB" sz="2000" dirty="0">
                <a:solidFill>
                  <a:srgbClr val="47641E"/>
                </a:solidFill>
                <a:latin typeface="Hind Guntur" panose="02000000000000000000" pitchFamily="2" charset="77"/>
                <a:cs typeface="Hind Guntur" panose="02000000000000000000" pitchFamily="2" charset="77"/>
              </a:rPr>
              <a:t>rate for m</a:t>
            </a:r>
            <a:r>
              <a:rPr lang="en-GB" sz="2000" b="0" i="0" dirty="0">
                <a:solidFill>
                  <a:srgbClr val="47641E"/>
                </a:solidFill>
                <a:effectLst/>
                <a:latin typeface="Hind Guntur" panose="02000000000000000000" pitchFamily="2" charset="77"/>
                <a:cs typeface="Hind Guntur" panose="02000000000000000000" pitchFamily="2" charset="77"/>
              </a:rPr>
              <a:t>unicipal solid waste</a:t>
            </a:r>
          </a:p>
        </p:txBody>
      </p:sp>
      <p:sp>
        <p:nvSpPr>
          <p:cNvPr id="15" name="TextBox 14">
            <a:extLst>
              <a:ext uri="{FF2B5EF4-FFF2-40B4-BE49-F238E27FC236}">
                <a16:creationId xmlns:a16="http://schemas.microsoft.com/office/drawing/2014/main" id="{1977EA0D-69D3-8292-172B-A622807F03D7}"/>
              </a:ext>
            </a:extLst>
          </p:cNvPr>
          <p:cNvSpPr txBox="1"/>
          <p:nvPr/>
        </p:nvSpPr>
        <p:spPr>
          <a:xfrm>
            <a:off x="4097916" y="4938387"/>
            <a:ext cx="2573867" cy="400110"/>
          </a:xfrm>
          <a:prstGeom prst="rect">
            <a:avLst/>
          </a:prstGeom>
          <a:noFill/>
        </p:spPr>
        <p:txBody>
          <a:bodyPr wrap="square" rtlCol="0">
            <a:spAutoFit/>
          </a:bodyPr>
          <a:lstStyle/>
          <a:p>
            <a:pPr algn="ctr"/>
            <a:r>
              <a:rPr lang="en-GB" sz="2000" b="0" i="0" dirty="0">
                <a:solidFill>
                  <a:srgbClr val="47641E"/>
                </a:solidFill>
                <a:effectLst/>
                <a:latin typeface="Hind Guntur" panose="02000000000000000000" pitchFamily="2" charset="77"/>
                <a:cs typeface="Hind Guntur" panose="02000000000000000000" pitchFamily="2" charset="77"/>
              </a:rPr>
              <a:t>Circularity rate</a:t>
            </a:r>
          </a:p>
        </p:txBody>
      </p:sp>
      <p:sp>
        <p:nvSpPr>
          <p:cNvPr id="16" name="Oval 15">
            <a:extLst>
              <a:ext uri="{FF2B5EF4-FFF2-40B4-BE49-F238E27FC236}">
                <a16:creationId xmlns:a16="http://schemas.microsoft.com/office/drawing/2014/main" id="{10BD8836-62CD-7F8A-F7BA-EF10F4253E41}"/>
              </a:ext>
            </a:extLst>
          </p:cNvPr>
          <p:cNvSpPr/>
          <p:nvPr/>
        </p:nvSpPr>
        <p:spPr>
          <a:xfrm>
            <a:off x="8499835" y="1928465"/>
            <a:ext cx="2672343" cy="2562386"/>
          </a:xfrm>
          <a:prstGeom prst="ellipse">
            <a:avLst/>
          </a:prstGeom>
          <a:solidFill>
            <a:srgbClr val="F794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4000" b="1" dirty="0">
              <a:solidFill>
                <a:srgbClr val="FF0000"/>
              </a:solidFill>
              <a:latin typeface="Hind Guntur" panose="02000000000000000000" pitchFamily="2" charset="77"/>
              <a:cs typeface="Hind Guntur" panose="02000000000000000000" pitchFamily="2" charset="77"/>
            </a:endParaRPr>
          </a:p>
          <a:p>
            <a:pPr algn="ctr"/>
            <a:endParaRPr lang="en-GB" sz="4000" b="1" dirty="0">
              <a:solidFill>
                <a:srgbClr val="FF0000"/>
              </a:solidFill>
              <a:latin typeface="Hind Guntur" panose="02000000000000000000" pitchFamily="2" charset="77"/>
              <a:cs typeface="Hind Guntur" panose="02000000000000000000" pitchFamily="2" charset="77"/>
            </a:endParaRPr>
          </a:p>
          <a:p>
            <a:pPr algn="ctr"/>
            <a:r>
              <a:rPr lang="en-GB" sz="4000" b="1" dirty="0">
                <a:solidFill>
                  <a:schemeClr val="bg1"/>
                </a:solidFill>
                <a:latin typeface="Hind Guntur" panose="02000000000000000000" pitchFamily="2" charset="77"/>
                <a:cs typeface="Hind Guntur" panose="02000000000000000000" pitchFamily="2" charset="77"/>
              </a:rPr>
              <a:t>68%</a:t>
            </a:r>
            <a:endParaRPr lang="en-US" sz="4000" b="1" dirty="0">
              <a:solidFill>
                <a:schemeClr val="bg1"/>
              </a:solidFill>
              <a:latin typeface="Hind Guntur" panose="02000000000000000000" pitchFamily="2" charset="77"/>
              <a:cs typeface="Hind Guntur" panose="02000000000000000000" pitchFamily="2" charset="77"/>
            </a:endParaRPr>
          </a:p>
        </p:txBody>
      </p:sp>
      <p:sp>
        <p:nvSpPr>
          <p:cNvPr id="18" name="TextBox 17">
            <a:extLst>
              <a:ext uri="{FF2B5EF4-FFF2-40B4-BE49-F238E27FC236}">
                <a16:creationId xmlns:a16="http://schemas.microsoft.com/office/drawing/2014/main" id="{1649DA67-C289-56E4-4856-D9FE93E0F4E4}"/>
              </a:ext>
            </a:extLst>
          </p:cNvPr>
          <p:cNvSpPr txBox="1"/>
          <p:nvPr/>
        </p:nvSpPr>
        <p:spPr>
          <a:xfrm>
            <a:off x="8193473" y="4931436"/>
            <a:ext cx="3285066" cy="1323439"/>
          </a:xfrm>
          <a:prstGeom prst="rect">
            <a:avLst/>
          </a:prstGeom>
          <a:noFill/>
        </p:spPr>
        <p:txBody>
          <a:bodyPr wrap="square">
            <a:spAutoFit/>
          </a:bodyPr>
          <a:lstStyle/>
          <a:p>
            <a:pPr algn="ctr"/>
            <a:r>
              <a:rPr lang="en-GB" sz="2000" dirty="0">
                <a:solidFill>
                  <a:srgbClr val="47641E"/>
                </a:solidFill>
                <a:latin typeface="Hind Guntur" panose="02000000000000000000" pitchFamily="2" charset="77"/>
                <a:cs typeface="Hind Guntur" panose="02000000000000000000" pitchFamily="2" charset="77"/>
              </a:rPr>
              <a:t>Glass circularity - </a:t>
            </a:r>
          </a:p>
          <a:p>
            <a:pPr algn="ctr"/>
            <a:r>
              <a:rPr lang="en-GB" sz="2000" dirty="0">
                <a:solidFill>
                  <a:srgbClr val="47641E"/>
                </a:solidFill>
                <a:latin typeface="Hind Guntur" panose="02000000000000000000" pitchFamily="2" charset="77"/>
                <a:cs typeface="Hind Guntur" panose="02000000000000000000" pitchFamily="2" charset="77"/>
              </a:rPr>
              <a:t>Glass collection in 2023</a:t>
            </a:r>
          </a:p>
          <a:p>
            <a:pPr algn="ctr"/>
            <a:endParaRPr lang="en-GB" sz="2000" dirty="0">
              <a:solidFill>
                <a:srgbClr val="47641E"/>
              </a:solidFill>
              <a:latin typeface="Hind Guntur" panose="02000000000000000000" pitchFamily="2" charset="77"/>
              <a:cs typeface="Hind Guntur" panose="02000000000000000000" pitchFamily="2" charset="77"/>
            </a:endParaRPr>
          </a:p>
          <a:p>
            <a:pPr algn="ctr"/>
            <a:endParaRPr lang="en-GB" sz="2000" dirty="0">
              <a:solidFill>
                <a:srgbClr val="47641E"/>
              </a:solidFill>
              <a:latin typeface="Hind Guntur" panose="02000000000000000000" pitchFamily="2" charset="77"/>
              <a:cs typeface="Hind Guntur" panose="02000000000000000000" pitchFamily="2" charset="77"/>
            </a:endParaRPr>
          </a:p>
        </p:txBody>
      </p:sp>
      <p:sp>
        <p:nvSpPr>
          <p:cNvPr id="24" name="TextBox 23">
            <a:extLst>
              <a:ext uri="{FF2B5EF4-FFF2-40B4-BE49-F238E27FC236}">
                <a16:creationId xmlns:a16="http://schemas.microsoft.com/office/drawing/2014/main" id="{264235C8-C1F9-665E-FF03-95AC47645F29}"/>
              </a:ext>
            </a:extLst>
          </p:cNvPr>
          <p:cNvSpPr txBox="1"/>
          <p:nvPr/>
        </p:nvSpPr>
        <p:spPr>
          <a:xfrm>
            <a:off x="5476140" y="2299555"/>
            <a:ext cx="6098240" cy="707886"/>
          </a:xfrm>
          <a:prstGeom prst="rect">
            <a:avLst/>
          </a:prstGeom>
          <a:noFill/>
        </p:spPr>
        <p:txBody>
          <a:bodyPr wrap="square">
            <a:spAutoFit/>
          </a:bodyPr>
          <a:lstStyle/>
          <a:p>
            <a:pPr algn="ctr"/>
            <a:r>
              <a:rPr lang="en-GB" sz="2000" dirty="0">
                <a:solidFill>
                  <a:srgbClr val="47641E"/>
                </a:solidFill>
                <a:latin typeface="Hind Guntur" panose="02000000000000000000" pitchFamily="2" charset="77"/>
                <a:cs typeface="Hind Guntur" panose="02000000000000000000" pitchFamily="2" charset="77"/>
              </a:rPr>
              <a:t>Less than</a:t>
            </a:r>
          </a:p>
          <a:p>
            <a:pPr algn="ctr"/>
            <a:r>
              <a:rPr lang="en-GB" sz="2000" dirty="0">
                <a:solidFill>
                  <a:srgbClr val="47641E"/>
                </a:solidFill>
                <a:latin typeface="Hind Guntur" panose="02000000000000000000" pitchFamily="2" charset="77"/>
                <a:cs typeface="Hind Guntur" panose="02000000000000000000" pitchFamily="2" charset="77"/>
              </a:rPr>
              <a:t>in the closed loop.</a:t>
            </a:r>
            <a:endParaRPr lang="en-RO" sz="2000" dirty="0">
              <a:solidFill>
                <a:srgbClr val="47641E"/>
              </a:solidFill>
              <a:latin typeface="Hind Guntur" panose="02000000000000000000" pitchFamily="2" charset="77"/>
              <a:cs typeface="Hind Guntur" panose="02000000000000000000" pitchFamily="2" charset="77"/>
            </a:endParaRPr>
          </a:p>
        </p:txBody>
      </p:sp>
      <p:sp>
        <p:nvSpPr>
          <p:cNvPr id="25" name="Rectangle 24">
            <a:extLst>
              <a:ext uri="{FF2B5EF4-FFF2-40B4-BE49-F238E27FC236}">
                <a16:creationId xmlns:a16="http://schemas.microsoft.com/office/drawing/2014/main" id="{8D0795E2-4787-FE2B-A4BF-3D481247CF99}"/>
              </a:ext>
            </a:extLst>
          </p:cNvPr>
          <p:cNvSpPr/>
          <p:nvPr/>
        </p:nvSpPr>
        <p:spPr>
          <a:xfrm>
            <a:off x="9089175" y="1858971"/>
            <a:ext cx="700284" cy="68944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6" name="TextBox 25">
            <a:extLst>
              <a:ext uri="{FF2B5EF4-FFF2-40B4-BE49-F238E27FC236}">
                <a16:creationId xmlns:a16="http://schemas.microsoft.com/office/drawing/2014/main" id="{EF39202C-FA1C-8441-E134-F9A78FA5EBA2}"/>
              </a:ext>
            </a:extLst>
          </p:cNvPr>
          <p:cNvSpPr txBox="1"/>
          <p:nvPr/>
        </p:nvSpPr>
        <p:spPr>
          <a:xfrm>
            <a:off x="9116069" y="2069381"/>
            <a:ext cx="795448" cy="369332"/>
          </a:xfrm>
          <a:prstGeom prst="rect">
            <a:avLst/>
          </a:prstGeom>
          <a:noFill/>
        </p:spPr>
        <p:txBody>
          <a:bodyPr wrap="square" rtlCol="0">
            <a:spAutoFit/>
          </a:bodyPr>
          <a:lstStyle/>
          <a:p>
            <a:r>
              <a:rPr lang="en-RO" b="1" dirty="0">
                <a:solidFill>
                  <a:srgbClr val="FF0000"/>
                </a:solidFill>
                <a:latin typeface="Hind Guntur" panose="02000000000000000000" pitchFamily="2" charset="77"/>
                <a:cs typeface="Hind Guntur" panose="02000000000000000000" pitchFamily="2" charset="77"/>
              </a:rPr>
              <a:t>40%</a:t>
            </a:r>
          </a:p>
        </p:txBody>
      </p:sp>
      <p:sp>
        <p:nvSpPr>
          <p:cNvPr id="28" name="TextBox 27">
            <a:extLst>
              <a:ext uri="{FF2B5EF4-FFF2-40B4-BE49-F238E27FC236}">
                <a16:creationId xmlns:a16="http://schemas.microsoft.com/office/drawing/2014/main" id="{E4F6845C-1538-5360-5BE6-9C84D6A2A898}"/>
              </a:ext>
            </a:extLst>
          </p:cNvPr>
          <p:cNvSpPr txBox="1"/>
          <p:nvPr/>
        </p:nvSpPr>
        <p:spPr>
          <a:xfrm>
            <a:off x="312020" y="1160933"/>
            <a:ext cx="6722158" cy="400110"/>
          </a:xfrm>
          <a:prstGeom prst="rect">
            <a:avLst/>
          </a:prstGeom>
          <a:noFill/>
        </p:spPr>
        <p:txBody>
          <a:bodyPr wrap="square">
            <a:spAutoFit/>
          </a:bodyPr>
          <a:lstStyle/>
          <a:p>
            <a:r>
              <a:rPr lang="en-GB" sz="2000" b="0" i="0" dirty="0">
                <a:solidFill>
                  <a:schemeClr val="tx2"/>
                </a:solidFill>
                <a:effectLst/>
                <a:latin typeface="Hind Guntur" panose="02000000000000000000" pitchFamily="2" charset="77"/>
                <a:cs typeface="Hind Guntur" panose="02000000000000000000" pitchFamily="2" charset="77"/>
              </a:rPr>
              <a:t>Filling the Gap: The absence of a closed loop in Romania</a:t>
            </a:r>
            <a:endParaRPr lang="en-RO" sz="2000" dirty="0">
              <a:solidFill>
                <a:schemeClr val="tx2"/>
              </a:solidFill>
              <a:latin typeface="Hind Guntur" panose="02000000000000000000" pitchFamily="2" charset="77"/>
              <a:cs typeface="Hind Guntur" panose="02000000000000000000" pitchFamily="2" charset="77"/>
            </a:endParaRPr>
          </a:p>
        </p:txBody>
      </p:sp>
    </p:spTree>
    <p:extLst>
      <p:ext uri="{BB962C8B-B14F-4D97-AF65-F5344CB8AC3E}">
        <p14:creationId xmlns:p14="http://schemas.microsoft.com/office/powerpoint/2010/main" val="3496613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2DAE15-5372-AD19-D3AD-7EBD30FE4045}"/>
              </a:ext>
            </a:extLst>
          </p:cNvPr>
          <p:cNvSpPr>
            <a:spLocks noGrp="1"/>
          </p:cNvSpPr>
          <p:nvPr>
            <p:ph type="sldNum" sz="quarter" idx="12"/>
          </p:nvPr>
        </p:nvSpPr>
        <p:spPr/>
        <p:txBody>
          <a:bodyPr/>
          <a:lstStyle/>
          <a:p>
            <a:fld id="{55884ABE-2369-4F38-81DF-23537DDAF258}" type="slidenum">
              <a:rPr lang="en-US" smtClean="0"/>
              <a:pPr/>
              <a:t>7</a:t>
            </a:fld>
            <a:endParaRPr lang="en-US" dirty="0"/>
          </a:p>
        </p:txBody>
      </p:sp>
      <p:sp>
        <p:nvSpPr>
          <p:cNvPr id="5" name="TextBox 4">
            <a:extLst>
              <a:ext uri="{FF2B5EF4-FFF2-40B4-BE49-F238E27FC236}">
                <a16:creationId xmlns:a16="http://schemas.microsoft.com/office/drawing/2014/main" id="{D0B29CF1-3956-F1D1-785D-5D5066C9EE8A}"/>
              </a:ext>
            </a:extLst>
          </p:cNvPr>
          <p:cNvSpPr txBox="1"/>
          <p:nvPr/>
        </p:nvSpPr>
        <p:spPr>
          <a:xfrm>
            <a:off x="5370318" y="2767280"/>
            <a:ext cx="6077611" cy="1938992"/>
          </a:xfrm>
          <a:prstGeom prst="rect">
            <a:avLst/>
          </a:prstGeom>
          <a:noFill/>
        </p:spPr>
        <p:txBody>
          <a:bodyPr wrap="square">
            <a:spAutoFit/>
          </a:bodyPr>
          <a:lstStyle/>
          <a:p>
            <a:r>
              <a:rPr lang="en-GB" sz="4000" b="1" spc="-300" dirty="0">
                <a:solidFill>
                  <a:srgbClr val="F69320"/>
                </a:solidFill>
                <a:latin typeface="Hind Guntur Light" panose="02000000000000000000" pitchFamily="2" charset="0"/>
                <a:cs typeface="Hind Guntur Light" panose="02000000000000000000" pitchFamily="2" charset="0"/>
              </a:rPr>
              <a:t>Call to Action: </a:t>
            </a:r>
          </a:p>
          <a:p>
            <a:r>
              <a:rPr lang="en-GB" sz="4000" b="1" spc="-300" dirty="0">
                <a:solidFill>
                  <a:srgbClr val="F69320"/>
                </a:solidFill>
                <a:latin typeface="Hind Guntur Light" panose="02000000000000000000" pitchFamily="2" charset="0"/>
                <a:cs typeface="Hind Guntur Light" panose="02000000000000000000" pitchFamily="2" charset="0"/>
              </a:rPr>
              <a:t>Urgent need to implement a Plan for Closing the Glass Loop!</a:t>
            </a:r>
            <a:endParaRPr lang="en-RO" sz="4000" b="1" spc="-300" dirty="0">
              <a:solidFill>
                <a:srgbClr val="F69320"/>
              </a:solidFill>
              <a:latin typeface="Hind Guntur Light" panose="02000000000000000000" pitchFamily="2" charset="0"/>
              <a:cs typeface="Hind Guntur Light" panose="02000000000000000000" pitchFamily="2" charset="0"/>
            </a:endParaRPr>
          </a:p>
        </p:txBody>
      </p:sp>
      <p:pic>
        <p:nvPicPr>
          <p:cNvPr id="6" name="Picture 5">
            <a:extLst>
              <a:ext uri="{FF2B5EF4-FFF2-40B4-BE49-F238E27FC236}">
                <a16:creationId xmlns:a16="http://schemas.microsoft.com/office/drawing/2014/main" id="{B49BD574-4EC3-3B64-BDC9-5380B5A4E7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72052" y="30445"/>
            <a:ext cx="3064443" cy="1724447"/>
          </a:xfrm>
          <a:prstGeom prst="rect">
            <a:avLst/>
          </a:prstGeom>
        </p:spPr>
      </p:pic>
      <p:grpSp>
        <p:nvGrpSpPr>
          <p:cNvPr id="12" name="Group 11">
            <a:extLst>
              <a:ext uri="{FF2B5EF4-FFF2-40B4-BE49-F238E27FC236}">
                <a16:creationId xmlns:a16="http://schemas.microsoft.com/office/drawing/2014/main" id="{BB9A9C16-2C6F-164C-E03C-4DC081B9D64B}"/>
              </a:ext>
            </a:extLst>
          </p:cNvPr>
          <p:cNvGrpSpPr/>
          <p:nvPr/>
        </p:nvGrpSpPr>
        <p:grpSpPr>
          <a:xfrm>
            <a:off x="454550" y="1446153"/>
            <a:ext cx="4545586" cy="4764941"/>
            <a:chOff x="1007706" y="2168642"/>
            <a:chExt cx="4545586" cy="4764941"/>
          </a:xfrm>
        </p:grpSpPr>
        <p:sp>
          <p:nvSpPr>
            <p:cNvPr id="7" name="Oval 6">
              <a:extLst>
                <a:ext uri="{FF2B5EF4-FFF2-40B4-BE49-F238E27FC236}">
                  <a16:creationId xmlns:a16="http://schemas.microsoft.com/office/drawing/2014/main" id="{90269AC3-6DE5-09B3-0CFC-4C46B29A1D95}"/>
                </a:ext>
              </a:extLst>
            </p:cNvPr>
            <p:cNvSpPr/>
            <p:nvPr/>
          </p:nvSpPr>
          <p:spPr>
            <a:xfrm>
              <a:off x="1007706" y="2254977"/>
              <a:ext cx="4545586" cy="4550269"/>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pic>
          <p:nvPicPr>
            <p:cNvPr id="8" name="Picture 2">
              <a:extLst>
                <a:ext uri="{FF2B5EF4-FFF2-40B4-BE49-F238E27FC236}">
                  <a16:creationId xmlns:a16="http://schemas.microsoft.com/office/drawing/2014/main" id="{817FCA43-517C-8720-FC2C-7A400AAD43D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07578" y="2168642"/>
              <a:ext cx="3690444" cy="3690444"/>
            </a:xfrm>
            <a:prstGeom prst="rect">
              <a:avLst/>
            </a:prstGeom>
          </p:spPr>
        </p:pic>
        <p:sp>
          <p:nvSpPr>
            <p:cNvPr id="9" name="Freeform 2">
              <a:extLst>
                <a:ext uri="{FF2B5EF4-FFF2-40B4-BE49-F238E27FC236}">
                  <a16:creationId xmlns:a16="http://schemas.microsoft.com/office/drawing/2014/main" id="{6291EBB1-350B-ACC2-2098-7484F536204F}"/>
                </a:ext>
              </a:extLst>
            </p:cNvPr>
            <p:cNvSpPr/>
            <p:nvPr/>
          </p:nvSpPr>
          <p:spPr>
            <a:xfrm>
              <a:off x="4071580" y="3260004"/>
              <a:ext cx="974884" cy="983594"/>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a:lstStyle/>
            <a:p>
              <a:endParaRPr lang="en-RO"/>
            </a:p>
          </p:txBody>
        </p:sp>
        <p:sp>
          <p:nvSpPr>
            <p:cNvPr id="10" name="Freeform 2">
              <a:extLst>
                <a:ext uri="{FF2B5EF4-FFF2-40B4-BE49-F238E27FC236}">
                  <a16:creationId xmlns:a16="http://schemas.microsoft.com/office/drawing/2014/main" id="{11BDBBF8-E984-EF6D-557E-5D21DE292928}"/>
                </a:ext>
              </a:extLst>
            </p:cNvPr>
            <p:cNvSpPr/>
            <p:nvPr/>
          </p:nvSpPr>
          <p:spPr>
            <a:xfrm>
              <a:off x="1137395" y="4387177"/>
              <a:ext cx="4286207" cy="2546406"/>
            </a:xfrm>
            <a:custGeom>
              <a:avLst/>
              <a:gdLst/>
              <a:ahLst/>
              <a:cxnLst/>
              <a:rect l="l" t="t" r="r" b="b"/>
              <a:pathLst>
                <a:path w="12340544" h="8229600">
                  <a:moveTo>
                    <a:pt x="0" y="0"/>
                  </a:moveTo>
                  <a:lnTo>
                    <a:pt x="12340544" y="0"/>
                  </a:lnTo>
                  <a:lnTo>
                    <a:pt x="12340544" y="8229600"/>
                  </a:lnTo>
                  <a:lnTo>
                    <a:pt x="0" y="8229600"/>
                  </a:lnTo>
                  <a:lnTo>
                    <a:pt x="0" y="0"/>
                  </a:lnTo>
                  <a:close/>
                </a:path>
              </a:pathLst>
            </a:custGeom>
            <a:blipFill>
              <a:blip r:embed="rId5" cstate="screen">
                <a:extLst>
                  <a:ext uri="{BEBA8EAE-BF5A-486C-A8C5-ECC9F3942E4B}">
                    <a14:imgProps xmlns:a14="http://schemas.microsoft.com/office/drawing/2010/main">
                      <a14:imgLayer r:embed="rId6">
                        <a14:imgEffect>
                          <a14:backgroundRemoval t="6510" b="94987" l="9983" r="89974">
                            <a14:foregroundMark x1="22396" y1="29362" x2="22396" y2="29362"/>
                            <a14:foregroundMark x1="22266" y1="29362" x2="21962" y2="58333"/>
                            <a14:foregroundMark x1="21962" y1="58333" x2="21962" y2="58333"/>
                            <a14:foregroundMark x1="22526" y1="30013" x2="21311" y2="24479"/>
                            <a14:foregroundMark x1="21311" y1="24479" x2="24349" y2="28255"/>
                            <a14:foregroundMark x1="24349" y1="28255" x2="23828" y2="29753"/>
                            <a14:foregroundMark x1="14280" y1="40885" x2="16363" y2="81510"/>
                            <a14:foregroundMark x1="16363" y1="81510" x2="18099" y2="86784"/>
                            <a14:foregroundMark x1="18099" y1="86784" x2="21962" y2="87891"/>
                            <a14:foregroundMark x1="21962" y1="87891" x2="25174" y2="82422"/>
                            <a14:foregroundMark x1="25174" y1="82422" x2="26780" y2="87826"/>
                            <a14:foregroundMark x1="26780" y1="87826" x2="31554" y2="90104"/>
                            <a14:foregroundMark x1="31554" y1="90104" x2="43576" y2="87956"/>
                            <a14:foregroundMark x1="43576" y1="87956" x2="56771" y2="89779"/>
                            <a14:foregroundMark x1="56771" y1="89779" x2="58724" y2="94922"/>
                            <a14:foregroundMark x1="58724" y1="94922" x2="67188" y2="88802"/>
                            <a14:foregroundMark x1="67188" y1="88802" x2="67274" y2="89258"/>
                            <a14:foregroundMark x1="66580" y1="89648" x2="70703" y2="90365"/>
                            <a14:foregroundMark x1="70703" y1="90365" x2="72873" y2="95182"/>
                            <a14:foregroundMark x1="72873" y1="95182" x2="78255" y2="95052"/>
                            <a14:foregroundMark x1="78255" y1="95052" x2="80642" y2="90104"/>
                            <a14:foregroundMark x1="80642" y1="90104" x2="84766" y2="88802"/>
                            <a14:foregroundMark x1="84766" y1="88802" x2="84418" y2="63737"/>
                            <a14:foregroundMark x1="69618" y1="90365" x2="72917" y2="93620"/>
                            <a14:foregroundMark x1="72917" y1="93620" x2="80556" y2="92057"/>
                            <a14:foregroundMark x1="80556" y1="92057" x2="82682" y2="90755"/>
                            <a14:foregroundMark x1="38976" y1="11003" x2="41797" y2="6510"/>
                            <a14:foregroundMark x1="41797" y1="6510" x2="42882" y2="11458"/>
                            <a14:foregroundMark x1="49870" y1="7552" x2="52778" y2="9961"/>
                          </a14:backgroundRemoval>
                        </a14:imgEffect>
                      </a14:imgLayer>
                    </a14:imgProps>
                  </a:ext>
                  <a:ext uri="{28A0092B-C50C-407E-A947-70E740481C1C}">
                    <a14:useLocalDpi xmlns:a14="http://schemas.microsoft.com/office/drawing/2010/main"/>
                  </a:ext>
                </a:extLst>
              </a:blip>
              <a:stretch>
                <a:fillRect/>
              </a:stretch>
            </a:blipFill>
          </p:spPr>
          <p:txBody>
            <a:bodyPr/>
            <a:lstStyle/>
            <a:p>
              <a:endParaRPr lang="en-RO"/>
            </a:p>
          </p:txBody>
        </p:sp>
        <p:sp>
          <p:nvSpPr>
            <p:cNvPr id="11" name="Freeform 3">
              <a:extLst>
                <a:ext uri="{FF2B5EF4-FFF2-40B4-BE49-F238E27FC236}">
                  <a16:creationId xmlns:a16="http://schemas.microsoft.com/office/drawing/2014/main" id="{A4D5D05F-663C-97BE-DF95-DB84C68D6AEF}"/>
                </a:ext>
              </a:extLst>
            </p:cNvPr>
            <p:cNvSpPr/>
            <p:nvPr/>
          </p:nvSpPr>
          <p:spPr>
            <a:xfrm>
              <a:off x="1519603" y="2760379"/>
              <a:ext cx="1140019" cy="1425974"/>
            </a:xfrm>
            <a:custGeom>
              <a:avLst/>
              <a:gdLst/>
              <a:ahLst/>
              <a:cxnLst/>
              <a:rect l="l" t="t" r="r" b="b"/>
              <a:pathLst>
                <a:path w="5488114" h="8229600">
                  <a:moveTo>
                    <a:pt x="0" y="0"/>
                  </a:moveTo>
                  <a:lnTo>
                    <a:pt x="5488114" y="0"/>
                  </a:lnTo>
                  <a:lnTo>
                    <a:pt x="5488114" y="8229600"/>
                  </a:lnTo>
                  <a:lnTo>
                    <a:pt x="0" y="8229600"/>
                  </a:lnTo>
                  <a:lnTo>
                    <a:pt x="0" y="0"/>
                  </a:lnTo>
                  <a:close/>
                </a:path>
              </a:pathLst>
            </a:custGeom>
            <a:blipFill>
              <a:blip r:embed="rId7" cstate="screen">
                <a:extLst>
                  <a:ext uri="{BEBA8EAE-BF5A-486C-A8C5-ECC9F3942E4B}">
                    <a14:imgProps xmlns:a14="http://schemas.microsoft.com/office/drawing/2010/main">
                      <a14:imgLayer r:embed="rId8">
                        <a14:imgEffect>
                          <a14:backgroundRemoval t="10000" b="90000" l="10000" r="90000">
                            <a14:foregroundMark x1="40982" y1="19416" x2="49732" y2="19655"/>
                            <a14:foregroundMark x1="49732" y1="19655" x2="40625" y2="18285"/>
                            <a14:foregroundMark x1="48304" y1="18761" x2="57411" y2="18999"/>
                            <a14:foregroundMark x1="57411" y1="18999" x2="58036" y2="19238"/>
                          </a14:backgroundRemoval>
                        </a14:imgEffect>
                      </a14:imgLayer>
                    </a14:imgProps>
                  </a:ext>
                  <a:ext uri="{28A0092B-C50C-407E-A947-70E740481C1C}">
                    <a14:useLocalDpi xmlns:a14="http://schemas.microsoft.com/office/drawing/2010/main"/>
                  </a:ext>
                </a:extLst>
              </a:blip>
              <a:stretch>
                <a:fillRect/>
              </a:stretch>
            </a:blipFill>
          </p:spPr>
          <p:txBody>
            <a:bodyPr/>
            <a:lstStyle/>
            <a:p>
              <a:endParaRPr lang="en-RO"/>
            </a:p>
          </p:txBody>
        </p:sp>
      </p:grpSp>
    </p:spTree>
    <p:extLst>
      <p:ext uri="{BB962C8B-B14F-4D97-AF65-F5344CB8AC3E}">
        <p14:creationId xmlns:p14="http://schemas.microsoft.com/office/powerpoint/2010/main" val="1140104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F63245-582E-4D2E-B7FA-2329DF05B3C7}"/>
              </a:ext>
            </a:extLst>
          </p:cNvPr>
          <p:cNvSpPr txBox="1"/>
          <p:nvPr/>
        </p:nvSpPr>
        <p:spPr>
          <a:xfrm>
            <a:off x="590234" y="2998589"/>
            <a:ext cx="23871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641E"/>
                </a:solidFill>
                <a:effectLst/>
                <a:uLnTx/>
                <a:uFillTx/>
                <a:latin typeface="Hind Guntur Light" panose="02000000000000000000" pitchFamily="2" charset="0"/>
                <a:ea typeface="Open Sans Light" panose="020B0306030504020204" pitchFamily="34" charset="0"/>
                <a:cs typeface="Hind Guntur Light" panose="02000000000000000000" pitchFamily="2" charset="0"/>
              </a:rPr>
              <a:t>Constantin </a:t>
            </a:r>
            <a:r>
              <a:rPr kumimoji="0" lang="en-US" sz="1800" b="0" i="0" u="none" strike="noStrike" kern="1200" cap="none" spc="0" normalizeH="0" baseline="0" noProof="0" dirty="0" err="1">
                <a:ln>
                  <a:noFill/>
                </a:ln>
                <a:solidFill>
                  <a:srgbClr val="47641E"/>
                </a:solidFill>
                <a:effectLst/>
                <a:uLnTx/>
                <a:uFillTx/>
                <a:latin typeface="Hind Guntur Light" panose="02000000000000000000" pitchFamily="2" charset="0"/>
                <a:ea typeface="Open Sans Light" panose="020B0306030504020204" pitchFamily="34" charset="0"/>
                <a:cs typeface="Hind Guntur Light" panose="02000000000000000000" pitchFamily="2" charset="0"/>
              </a:rPr>
              <a:t>Damov</a:t>
            </a:r>
            <a:endParaRPr kumimoji="0" lang="en-US" sz="1800" b="0" i="0" u="none" strike="noStrike" kern="1200" cap="none" spc="0" normalizeH="0" baseline="0" noProof="0" dirty="0">
              <a:ln>
                <a:noFill/>
              </a:ln>
              <a:solidFill>
                <a:srgbClr val="47641E"/>
              </a:solidFill>
              <a:effectLst/>
              <a:uLnTx/>
              <a:uFillTx/>
              <a:latin typeface="Hind Guntur Light" panose="02000000000000000000" pitchFamily="2" charset="0"/>
              <a:ea typeface="Open Sans Light" panose="020B0306030504020204" pitchFamily="34" charset="0"/>
              <a:cs typeface="Hind Guntur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7641E"/>
                </a:solidFill>
                <a:latin typeface="Hind Guntur Light" panose="02000000000000000000" pitchFamily="2" charset="0"/>
                <a:ea typeface="Open Sans Light" panose="020B0306030504020204" pitchFamily="34" charset="0"/>
                <a:cs typeface="Hind Guntur Light" panose="02000000000000000000" pitchFamily="2" charset="0"/>
              </a:rPr>
              <a:t>Chairman</a:t>
            </a:r>
            <a:endParaRPr kumimoji="0" lang="en-US" sz="1800" b="0" i="0" u="none" strike="noStrike" kern="1200" cap="none" spc="0" normalizeH="0" baseline="0" noProof="0" dirty="0">
              <a:ln>
                <a:noFill/>
              </a:ln>
              <a:solidFill>
                <a:srgbClr val="47641E"/>
              </a:solidFill>
              <a:effectLst/>
              <a:uLnTx/>
              <a:uFillTx/>
              <a:latin typeface="Hind Guntur Light" panose="02000000000000000000" pitchFamily="2" charset="0"/>
              <a:ea typeface="Open Sans Light" panose="020B0306030504020204" pitchFamily="34" charset="0"/>
              <a:cs typeface="Hind Guntur Light" panose="02000000000000000000" pitchFamily="2" charset="0"/>
            </a:endParaRPr>
          </a:p>
        </p:txBody>
      </p:sp>
      <p:sp>
        <p:nvSpPr>
          <p:cNvPr id="21" name="Rectangle 20">
            <a:extLst>
              <a:ext uri="{FF2B5EF4-FFF2-40B4-BE49-F238E27FC236}">
                <a16:creationId xmlns:a16="http://schemas.microsoft.com/office/drawing/2014/main" id="{9F7B5120-17ED-4927-972B-B3E7DB491421}"/>
              </a:ext>
            </a:extLst>
          </p:cNvPr>
          <p:cNvSpPr/>
          <p:nvPr/>
        </p:nvSpPr>
        <p:spPr>
          <a:xfrm>
            <a:off x="590234" y="3644920"/>
            <a:ext cx="3378616" cy="338554"/>
          </a:xfrm>
          <a:prstGeom prst="rect">
            <a:avLst/>
          </a:prstGeom>
        </p:spPr>
        <p:txBody>
          <a:bodyPr wrap="square"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o-RO" sz="1600" dirty="0" err="1">
                <a:solidFill>
                  <a:srgbClr val="47641E"/>
                </a:solidFill>
                <a:latin typeface="Hind Guntur Light" panose="02000000000000000000" pitchFamily="2" charset="0"/>
                <a:ea typeface="Open Sans Light" panose="020B0306030504020204" pitchFamily="34" charset="0"/>
                <a:cs typeface="Hind Guntur Light" panose="02000000000000000000" pitchFamily="2" charset="0"/>
              </a:rPr>
              <a:t>constantin.damov@green-group.ro</a:t>
            </a:r>
            <a:endParaRPr lang="nb-NO" sz="1600" dirty="0">
              <a:solidFill>
                <a:srgbClr val="47641E"/>
              </a:solidFill>
              <a:latin typeface="Hind Guntur Light" panose="02000000000000000000" pitchFamily="2" charset="0"/>
              <a:ea typeface="Open Sans Light" panose="020B0306030504020204" pitchFamily="34" charset="0"/>
              <a:cs typeface="Hind Guntur Light" panose="02000000000000000000" pitchFamily="2" charset="0"/>
            </a:endParaRPr>
          </a:p>
        </p:txBody>
      </p:sp>
      <p:sp>
        <p:nvSpPr>
          <p:cNvPr id="17" name="TextBox 16">
            <a:extLst>
              <a:ext uri="{FF2B5EF4-FFF2-40B4-BE49-F238E27FC236}">
                <a16:creationId xmlns:a16="http://schemas.microsoft.com/office/drawing/2014/main" id="{E17939AF-C94C-0347-803F-D4665A4E4BC2}"/>
              </a:ext>
            </a:extLst>
          </p:cNvPr>
          <p:cNvSpPr txBox="1"/>
          <p:nvPr/>
        </p:nvSpPr>
        <p:spPr>
          <a:xfrm>
            <a:off x="343468" y="497463"/>
            <a:ext cx="11505073" cy="707886"/>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spc="-300" dirty="0">
                <a:solidFill>
                  <a:srgbClr val="F69320"/>
                </a:solidFill>
                <a:latin typeface="Hind Guntur Light" panose="02000000000000000000" pitchFamily="2" charset="0"/>
                <a:cs typeface="Hind Guntur Light" panose="02000000000000000000" pitchFamily="2" charset="0"/>
              </a:rPr>
              <a:t>Thank you all for your commitment to closing the glass loop! </a:t>
            </a:r>
          </a:p>
        </p:txBody>
      </p:sp>
      <p:pic>
        <p:nvPicPr>
          <p:cNvPr id="11" name="Picture 4" descr="D:\Proiecte_10.2.2020\Green group\logo nou\logogreengroup_masterlogo_CMYK_fb13color_ppt_inline_color copy.png">
            <a:extLst>
              <a:ext uri="{FF2B5EF4-FFF2-40B4-BE49-F238E27FC236}">
                <a16:creationId xmlns:a16="http://schemas.microsoft.com/office/drawing/2014/main" id="{CB73F0FD-8AB9-7AE4-2D72-F1ABF9D965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6931" y="1589512"/>
            <a:ext cx="2990182" cy="1682571"/>
          </a:xfrm>
          <a:prstGeom prst="rect">
            <a:avLst/>
          </a:prstGeom>
          <a:noFill/>
        </p:spPr>
      </p:pic>
      <p:pic>
        <p:nvPicPr>
          <p:cNvPr id="16" name="Picture 15" descr="A person in a blue suit&#10;&#10;Description automatically generated">
            <a:extLst>
              <a:ext uri="{FF2B5EF4-FFF2-40B4-BE49-F238E27FC236}">
                <a16:creationId xmlns:a16="http://schemas.microsoft.com/office/drawing/2014/main" id="{25F0C915-3C19-4401-917B-A1B85EED4E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5775" y="1190852"/>
            <a:ext cx="7815649" cy="5539971"/>
          </a:xfrm>
          <a:prstGeom prst="rect">
            <a:avLst/>
          </a:prstGeom>
        </p:spPr>
      </p:pic>
    </p:spTree>
    <p:extLst>
      <p:ext uri="{BB962C8B-B14F-4D97-AF65-F5344CB8AC3E}">
        <p14:creationId xmlns:p14="http://schemas.microsoft.com/office/powerpoint/2010/main" val="236069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_rels/theme7.xml.rels><?xml version="1.0" encoding="UTF-8" standalone="yes"?>
<Relationships xmlns="http://schemas.openxmlformats.org/package/2006/relationships"><Relationship Id="rId1" Type="http://schemas.openxmlformats.org/officeDocument/2006/relationships/image" Target="../media/image4.jpeg"/></Relationships>
</file>

<file path=ppt/theme/_rels/theme8.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END COVERS">
  <a:themeElements>
    <a:clrScheme name="Custom 2">
      <a:dk1>
        <a:srgbClr val="FFFFFF"/>
      </a:dk1>
      <a:lt1>
        <a:srgbClr val="FFFFFF"/>
      </a:lt1>
      <a:dk2>
        <a:srgbClr val="2E4F00"/>
      </a:dk2>
      <a:lt2>
        <a:srgbClr val="5A9C00"/>
      </a:lt2>
      <a:accent1>
        <a:srgbClr val="5A9C00"/>
      </a:accent1>
      <a:accent2>
        <a:srgbClr val="00A599"/>
      </a:accent2>
      <a:accent3>
        <a:srgbClr val="1B7675"/>
      </a:accent3>
      <a:accent4>
        <a:srgbClr val="FFC113"/>
      </a:accent4>
      <a:accent5>
        <a:srgbClr val="F69320"/>
      </a:accent5>
      <a:accent6>
        <a:srgbClr val="627477"/>
      </a:accent6>
      <a:hlink>
        <a:srgbClr val="FFFFFF"/>
      </a:hlink>
      <a:folHlink>
        <a:srgbClr val="3E2B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END COVERS">
  <a:themeElements>
    <a:clrScheme name="Custom 2">
      <a:dk1>
        <a:srgbClr val="FFFFFF"/>
      </a:dk1>
      <a:lt1>
        <a:srgbClr val="FFFFFF"/>
      </a:lt1>
      <a:dk2>
        <a:srgbClr val="2E4F00"/>
      </a:dk2>
      <a:lt2>
        <a:srgbClr val="5A9C00"/>
      </a:lt2>
      <a:accent1>
        <a:srgbClr val="5A9C00"/>
      </a:accent1>
      <a:accent2>
        <a:srgbClr val="00A599"/>
      </a:accent2>
      <a:accent3>
        <a:srgbClr val="1B7675"/>
      </a:accent3>
      <a:accent4>
        <a:srgbClr val="FFC113"/>
      </a:accent4>
      <a:accent5>
        <a:srgbClr val="F69320"/>
      </a:accent5>
      <a:accent6>
        <a:srgbClr val="627477"/>
      </a:accent6>
      <a:hlink>
        <a:srgbClr val="FFFFFF"/>
      </a:hlink>
      <a:folHlink>
        <a:srgbClr val="3E2B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END COVERS">
  <a:themeElements>
    <a:clrScheme name="Custom 2">
      <a:dk1>
        <a:srgbClr val="FFFFFF"/>
      </a:dk1>
      <a:lt1>
        <a:srgbClr val="FFFFFF"/>
      </a:lt1>
      <a:dk2>
        <a:srgbClr val="2E4F00"/>
      </a:dk2>
      <a:lt2>
        <a:srgbClr val="5A9C00"/>
      </a:lt2>
      <a:accent1>
        <a:srgbClr val="5A9C00"/>
      </a:accent1>
      <a:accent2>
        <a:srgbClr val="00A599"/>
      </a:accent2>
      <a:accent3>
        <a:srgbClr val="1B7675"/>
      </a:accent3>
      <a:accent4>
        <a:srgbClr val="FFC113"/>
      </a:accent4>
      <a:accent5>
        <a:srgbClr val="F69320"/>
      </a:accent5>
      <a:accent6>
        <a:srgbClr val="627477"/>
      </a:accent6>
      <a:hlink>
        <a:srgbClr val="FFFFFF"/>
      </a:hlink>
      <a:folHlink>
        <a:srgbClr val="3E2B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END COVERS">
  <a:themeElements>
    <a:clrScheme name="Custom 2">
      <a:dk1>
        <a:srgbClr val="FFFFFF"/>
      </a:dk1>
      <a:lt1>
        <a:srgbClr val="FFFFFF"/>
      </a:lt1>
      <a:dk2>
        <a:srgbClr val="2E4F00"/>
      </a:dk2>
      <a:lt2>
        <a:srgbClr val="5A9C00"/>
      </a:lt2>
      <a:accent1>
        <a:srgbClr val="5A9C00"/>
      </a:accent1>
      <a:accent2>
        <a:srgbClr val="00A599"/>
      </a:accent2>
      <a:accent3>
        <a:srgbClr val="1B7675"/>
      </a:accent3>
      <a:accent4>
        <a:srgbClr val="FFC113"/>
      </a:accent4>
      <a:accent5>
        <a:srgbClr val="F69320"/>
      </a:accent5>
      <a:accent6>
        <a:srgbClr val="627477"/>
      </a:accent6>
      <a:hlink>
        <a:srgbClr val="FFFFFF"/>
      </a:hlink>
      <a:folHlink>
        <a:srgbClr val="3E2B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END COVERS">
  <a:themeElements>
    <a:clrScheme name="Custom 2">
      <a:dk1>
        <a:srgbClr val="FFFFFF"/>
      </a:dk1>
      <a:lt1>
        <a:srgbClr val="FFFFFF"/>
      </a:lt1>
      <a:dk2>
        <a:srgbClr val="2E4F00"/>
      </a:dk2>
      <a:lt2>
        <a:srgbClr val="5A9C00"/>
      </a:lt2>
      <a:accent1>
        <a:srgbClr val="5A9C00"/>
      </a:accent1>
      <a:accent2>
        <a:srgbClr val="00A599"/>
      </a:accent2>
      <a:accent3>
        <a:srgbClr val="1B7675"/>
      </a:accent3>
      <a:accent4>
        <a:srgbClr val="FFC113"/>
      </a:accent4>
      <a:accent5>
        <a:srgbClr val="F69320"/>
      </a:accent5>
      <a:accent6>
        <a:srgbClr val="627477"/>
      </a:accent6>
      <a:hlink>
        <a:srgbClr val="FFFFFF"/>
      </a:hlink>
      <a:folHlink>
        <a:srgbClr val="3E2B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END COVERS">
  <a:themeElements>
    <a:clrScheme name="Custom 2">
      <a:dk1>
        <a:srgbClr val="FFFFFF"/>
      </a:dk1>
      <a:lt1>
        <a:srgbClr val="FFFFFF"/>
      </a:lt1>
      <a:dk2>
        <a:srgbClr val="2E4F00"/>
      </a:dk2>
      <a:lt2>
        <a:srgbClr val="5A9C00"/>
      </a:lt2>
      <a:accent1>
        <a:srgbClr val="5A9C00"/>
      </a:accent1>
      <a:accent2>
        <a:srgbClr val="00A599"/>
      </a:accent2>
      <a:accent3>
        <a:srgbClr val="1B7675"/>
      </a:accent3>
      <a:accent4>
        <a:srgbClr val="FFC113"/>
      </a:accent4>
      <a:accent5>
        <a:srgbClr val="F69320"/>
      </a:accent5>
      <a:accent6>
        <a:srgbClr val="627477"/>
      </a:accent6>
      <a:hlink>
        <a:srgbClr val="FFFFFF"/>
      </a:hlink>
      <a:folHlink>
        <a:srgbClr val="3E2B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END COVERS">
  <a:themeElements>
    <a:clrScheme name="Custom 2">
      <a:dk1>
        <a:srgbClr val="FFFFFF"/>
      </a:dk1>
      <a:lt1>
        <a:srgbClr val="FFFFFF"/>
      </a:lt1>
      <a:dk2>
        <a:srgbClr val="2E4F00"/>
      </a:dk2>
      <a:lt2>
        <a:srgbClr val="5A9C00"/>
      </a:lt2>
      <a:accent1>
        <a:srgbClr val="5A9C00"/>
      </a:accent1>
      <a:accent2>
        <a:srgbClr val="00A599"/>
      </a:accent2>
      <a:accent3>
        <a:srgbClr val="1B7675"/>
      </a:accent3>
      <a:accent4>
        <a:srgbClr val="FFC113"/>
      </a:accent4>
      <a:accent5>
        <a:srgbClr val="F69320"/>
      </a:accent5>
      <a:accent6>
        <a:srgbClr val="627477"/>
      </a:accent6>
      <a:hlink>
        <a:srgbClr val="FFFFFF"/>
      </a:hlink>
      <a:folHlink>
        <a:srgbClr val="3E2B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a:stretch>
            <a:fillRect/>
          </a:stretch>
        </a:blip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CONTENT_PAGES">
  <a:themeElements>
    <a:clrScheme name="Ascendis_color_scheme_2017">
      <a:dk1>
        <a:srgbClr val="FFFFFF"/>
      </a:dk1>
      <a:lt1>
        <a:srgbClr val="FFFFFF"/>
      </a:lt1>
      <a:dk2>
        <a:srgbClr val="BF0D3E"/>
      </a:dk2>
      <a:lt2>
        <a:srgbClr val="A6192E"/>
      </a:lt2>
      <a:accent1>
        <a:srgbClr val="BF0D3E"/>
      </a:accent1>
      <a:accent2>
        <a:srgbClr val="3E2B2E"/>
      </a:accent2>
      <a:accent3>
        <a:srgbClr val="101820"/>
      </a:accent3>
      <a:accent4>
        <a:srgbClr val="BFB8AF"/>
      </a:accent4>
      <a:accent5>
        <a:srgbClr val="A2AAAD"/>
      </a:accent5>
      <a:accent6>
        <a:srgbClr val="C1B2B6"/>
      </a:accent6>
      <a:hlink>
        <a:srgbClr val="FFFFFF"/>
      </a:hlink>
      <a:folHlink>
        <a:srgbClr val="3E2B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ONTENT_PAGES">
  <a:themeElements>
    <a:clrScheme name="Ascendis_color_scheme_2017">
      <a:dk1>
        <a:srgbClr val="FFFFFF"/>
      </a:dk1>
      <a:lt1>
        <a:srgbClr val="FFFFFF"/>
      </a:lt1>
      <a:dk2>
        <a:srgbClr val="BF0D3E"/>
      </a:dk2>
      <a:lt2>
        <a:srgbClr val="A6192E"/>
      </a:lt2>
      <a:accent1>
        <a:srgbClr val="BF0D3E"/>
      </a:accent1>
      <a:accent2>
        <a:srgbClr val="3E2B2E"/>
      </a:accent2>
      <a:accent3>
        <a:srgbClr val="101820"/>
      </a:accent3>
      <a:accent4>
        <a:srgbClr val="BFB8AF"/>
      </a:accent4>
      <a:accent5>
        <a:srgbClr val="A2AAAD"/>
      </a:accent5>
      <a:accent6>
        <a:srgbClr val="C1B2B6"/>
      </a:accent6>
      <a:hlink>
        <a:srgbClr val="FFFFFF"/>
      </a:hlink>
      <a:folHlink>
        <a:srgbClr val="3E2B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END COVERS">
  <a:themeElements>
    <a:clrScheme name="Custom 2">
      <a:dk1>
        <a:srgbClr val="FFFFFF"/>
      </a:dk1>
      <a:lt1>
        <a:srgbClr val="FFFFFF"/>
      </a:lt1>
      <a:dk2>
        <a:srgbClr val="2E4F00"/>
      </a:dk2>
      <a:lt2>
        <a:srgbClr val="5A9C00"/>
      </a:lt2>
      <a:accent1>
        <a:srgbClr val="5A9C00"/>
      </a:accent1>
      <a:accent2>
        <a:srgbClr val="00A599"/>
      </a:accent2>
      <a:accent3>
        <a:srgbClr val="1B7675"/>
      </a:accent3>
      <a:accent4>
        <a:srgbClr val="FFC113"/>
      </a:accent4>
      <a:accent5>
        <a:srgbClr val="F69320"/>
      </a:accent5>
      <a:accent6>
        <a:srgbClr val="627477"/>
      </a:accent6>
      <a:hlink>
        <a:srgbClr val="FFFFFF"/>
      </a:hlink>
      <a:folHlink>
        <a:srgbClr val="3E2B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END COVERS">
  <a:themeElements>
    <a:clrScheme name="Custom 2">
      <a:dk1>
        <a:srgbClr val="FFFFFF"/>
      </a:dk1>
      <a:lt1>
        <a:srgbClr val="FFFFFF"/>
      </a:lt1>
      <a:dk2>
        <a:srgbClr val="2E4F00"/>
      </a:dk2>
      <a:lt2>
        <a:srgbClr val="5A9C00"/>
      </a:lt2>
      <a:accent1>
        <a:srgbClr val="5A9C00"/>
      </a:accent1>
      <a:accent2>
        <a:srgbClr val="00A599"/>
      </a:accent2>
      <a:accent3>
        <a:srgbClr val="1B7675"/>
      </a:accent3>
      <a:accent4>
        <a:srgbClr val="FFC113"/>
      </a:accent4>
      <a:accent5>
        <a:srgbClr val="F69320"/>
      </a:accent5>
      <a:accent6>
        <a:srgbClr val="627477"/>
      </a:accent6>
      <a:hlink>
        <a:srgbClr val="FFFFFF"/>
      </a:hlink>
      <a:folHlink>
        <a:srgbClr val="3E2B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a:stretch>
            <a:fillRect/>
          </a:stretch>
        </a:blip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5_END COVERS">
  <a:themeElements>
    <a:clrScheme name="Custom 2">
      <a:dk1>
        <a:srgbClr val="FFFFFF"/>
      </a:dk1>
      <a:lt1>
        <a:srgbClr val="FFFFFF"/>
      </a:lt1>
      <a:dk2>
        <a:srgbClr val="2E4F00"/>
      </a:dk2>
      <a:lt2>
        <a:srgbClr val="5A9C00"/>
      </a:lt2>
      <a:accent1>
        <a:srgbClr val="5A9C00"/>
      </a:accent1>
      <a:accent2>
        <a:srgbClr val="00A599"/>
      </a:accent2>
      <a:accent3>
        <a:srgbClr val="1B7675"/>
      </a:accent3>
      <a:accent4>
        <a:srgbClr val="FFC113"/>
      </a:accent4>
      <a:accent5>
        <a:srgbClr val="F69320"/>
      </a:accent5>
      <a:accent6>
        <a:srgbClr val="627477"/>
      </a:accent6>
      <a:hlink>
        <a:srgbClr val="FFFFFF"/>
      </a:hlink>
      <a:folHlink>
        <a:srgbClr val="3E2B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a:stretch>
            <a:fillRect/>
          </a:stretch>
        </a:blip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9.xml><?xml version="1.0" encoding="utf-8"?>
<a:theme xmlns:a="http://schemas.openxmlformats.org/drawingml/2006/main" name="6_END COVERS">
  <a:themeElements>
    <a:clrScheme name="Custom 2">
      <a:dk1>
        <a:srgbClr val="FFFFFF"/>
      </a:dk1>
      <a:lt1>
        <a:srgbClr val="FFFFFF"/>
      </a:lt1>
      <a:dk2>
        <a:srgbClr val="2E4F00"/>
      </a:dk2>
      <a:lt2>
        <a:srgbClr val="5A9C00"/>
      </a:lt2>
      <a:accent1>
        <a:srgbClr val="5A9C00"/>
      </a:accent1>
      <a:accent2>
        <a:srgbClr val="00A599"/>
      </a:accent2>
      <a:accent3>
        <a:srgbClr val="1B7675"/>
      </a:accent3>
      <a:accent4>
        <a:srgbClr val="FFC113"/>
      </a:accent4>
      <a:accent5>
        <a:srgbClr val="F69320"/>
      </a:accent5>
      <a:accent6>
        <a:srgbClr val="627477"/>
      </a:accent6>
      <a:hlink>
        <a:srgbClr val="FFFFFF"/>
      </a:hlink>
      <a:folHlink>
        <a:srgbClr val="3E2B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017DF1888C88F4480B2247C57C5C521" ma:contentTypeVersion="2" ma:contentTypeDescription="Create a new document." ma:contentTypeScope="" ma:versionID="7d0ad7eef5e9abdea75408aa5572369a">
  <xsd:schema xmlns:xsd="http://www.w3.org/2001/XMLSchema" xmlns:xs="http://www.w3.org/2001/XMLSchema" xmlns:p="http://schemas.microsoft.com/office/2006/metadata/properties" xmlns:ns2="0cb5ff27-a447-4281-8537-365f2a9f2988" targetNamespace="http://schemas.microsoft.com/office/2006/metadata/properties" ma:root="true" ma:fieldsID="9ddf8431bf89e6032076cc6c26a52e1b" ns2:_="">
    <xsd:import namespace="0cb5ff27-a447-4281-8537-365f2a9f2988"/>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b5ff27-a447-4281-8537-365f2a9f29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2EFBEE-CE97-46EA-97A5-57F2B64BDF64}">
  <ds:schemaRefs>
    <ds:schemaRef ds:uri="http://schemas.microsoft.com/sharepoint/v3/contenttype/forms"/>
  </ds:schemaRefs>
</ds:datastoreItem>
</file>

<file path=customXml/itemProps2.xml><?xml version="1.0" encoding="utf-8"?>
<ds:datastoreItem xmlns:ds="http://schemas.openxmlformats.org/officeDocument/2006/customXml" ds:itemID="{29DD4247-133D-44C4-9140-9DE4A9C125B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0cb5ff27-a447-4281-8537-365f2a9f2988"/>
    <ds:schemaRef ds:uri="http://www.w3.org/XML/1998/namespace"/>
    <ds:schemaRef ds:uri="http://purl.org/dc/dcmitype/"/>
  </ds:schemaRefs>
</ds:datastoreItem>
</file>

<file path=customXml/itemProps3.xml><?xml version="1.0" encoding="utf-8"?>
<ds:datastoreItem xmlns:ds="http://schemas.openxmlformats.org/officeDocument/2006/customXml" ds:itemID="{E3446271-4FD5-4871-88DA-580F1D72DB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b5ff27-a447-4281-8537-365f2a9f29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16457</TotalTime>
  <Words>199</Words>
  <Application>Microsoft Macintosh PowerPoint</Application>
  <PresentationFormat>Widescreen</PresentationFormat>
  <Paragraphs>53</Paragraphs>
  <Slides>8</Slides>
  <Notes>1</Notes>
  <HiddenSlides>0</HiddenSlides>
  <MMClips>0</MMClips>
  <ScaleCrop>false</ScaleCrop>
  <HeadingPairs>
    <vt:vector size="8" baseType="variant">
      <vt:variant>
        <vt:lpstr>Fonts Used</vt:lpstr>
      </vt:variant>
      <vt:variant>
        <vt:i4>11</vt:i4>
      </vt:variant>
      <vt:variant>
        <vt:lpstr>Theme</vt:lpstr>
      </vt:variant>
      <vt:variant>
        <vt:i4>13</vt:i4>
      </vt:variant>
      <vt:variant>
        <vt:lpstr>Embedded OLE Servers</vt:lpstr>
      </vt:variant>
      <vt:variant>
        <vt:i4>1</vt:i4>
      </vt:variant>
      <vt:variant>
        <vt:lpstr>Slide Titles</vt:lpstr>
      </vt:variant>
      <vt:variant>
        <vt:i4>8</vt:i4>
      </vt:variant>
    </vt:vector>
  </HeadingPairs>
  <TitlesOfParts>
    <vt:vector size="33" baseType="lpstr">
      <vt:lpstr>Arial</vt:lpstr>
      <vt:lpstr>Calibri</vt:lpstr>
      <vt:lpstr>Courier New</vt:lpstr>
      <vt:lpstr>Gill Sans</vt:lpstr>
      <vt:lpstr>Hind Guntur</vt:lpstr>
      <vt:lpstr>Hind Guntur Light</vt:lpstr>
      <vt:lpstr>Lato</vt:lpstr>
      <vt:lpstr>Lato Light</vt:lpstr>
      <vt:lpstr>Open Sans</vt:lpstr>
      <vt:lpstr>Roboto Light</vt:lpstr>
      <vt:lpstr>Roboto Medium</vt:lpstr>
      <vt:lpstr>END COVERS</vt:lpstr>
      <vt:lpstr>1_END COVERS</vt:lpstr>
      <vt:lpstr>2_END COVERS</vt:lpstr>
      <vt:lpstr>CONTENT_PAGES</vt:lpstr>
      <vt:lpstr>1_CONTENT_PAGES</vt:lpstr>
      <vt:lpstr>3_END COVERS</vt:lpstr>
      <vt:lpstr>4_END COVERS</vt:lpstr>
      <vt:lpstr>5_END COVERS</vt:lpstr>
      <vt:lpstr>6_END COVERS</vt:lpstr>
      <vt:lpstr>7_END COVERS</vt:lpstr>
      <vt:lpstr>8_END COVERS</vt:lpstr>
      <vt:lpstr>9_END COVERS</vt:lpstr>
      <vt:lpstr>10_END COVERS</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Sorin Paun</dc:creator>
  <cp:lastModifiedBy>Anda Stancu</cp:lastModifiedBy>
  <cp:revision>301</cp:revision>
  <dcterms:created xsi:type="dcterms:W3CDTF">2020-04-10T07:15:56Z</dcterms:created>
  <dcterms:modified xsi:type="dcterms:W3CDTF">2024-03-13T11:05:25Z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0x0101006017DF1888C88F4480B2247C57C5C521</vt:lpwstr>
  </property>
</Properties>
</file>