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15" r:id="rId4"/>
    <p:sldMasterId id="2147484931" r:id="rId5"/>
    <p:sldMasterId id="2147484950" r:id="rId6"/>
    <p:sldMasterId id="2147484969" r:id="rId7"/>
    <p:sldMasterId id="2147484988" r:id="rId8"/>
    <p:sldMasterId id="2147485007" r:id="rId9"/>
    <p:sldMasterId id="2147485026" r:id="rId10"/>
  </p:sldMasterIdLst>
  <p:notesMasterIdLst>
    <p:notesMasterId r:id="rId17"/>
  </p:notesMasterIdLst>
  <p:handoutMasterIdLst>
    <p:handoutMasterId r:id="rId18"/>
  </p:handoutMasterIdLst>
  <p:sldIdLst>
    <p:sldId id="313" r:id="rId11"/>
    <p:sldId id="2147482793" r:id="rId12"/>
    <p:sldId id="2147482817" r:id="rId13"/>
    <p:sldId id="2147482813" r:id="rId14"/>
    <p:sldId id="2147482815" r:id="rId15"/>
    <p:sldId id="375" r:id="rId1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34FF117-B8B2-4373-AEAE-E0AF6F6AB0BD}">
          <p14:sldIdLst>
            <p14:sldId id="313"/>
            <p14:sldId id="2147482793"/>
            <p14:sldId id="2147482817"/>
            <p14:sldId id="2147482813"/>
            <p14:sldId id="2147482815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A2245D-BE48-E98E-84C6-FB8B694A1F5F}" name="FOUCARD Stéphanie" initials="FS" userId="S::stephanie.foucard@citeo.com::7efbb9fe-ccd1-4d21-8cc2-26a323ab37cb" providerId="AD"/>
  <p188:author id="{F61121C2-F2D1-586E-EC66-E0C677D34C17}" name="CONSEIL Guénaëlle" initials="CG" userId="S::guenaelle.conseil@citeo.com::7fafdf5c-785c-41b8-9430-b443cf11fbe6" providerId="AD"/>
  <p188:author id="{88775ACC-0908-B629-2972-F78546A58BE6}" name="Elodie Sourisseau" initials="ES" userId="7aa00954ff194552" providerId="Windows Live"/>
  <p188:author id="{1D42F5FE-9BB3-3A63-C6C8-937BF9E46492}" name="DESERT Manon" initials="MD" userId="S::manon.desert@citeo.com::70dbf8d7-2e8a-42f5-894d-b3da772468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69"/>
    <a:srgbClr val="FFED00"/>
    <a:srgbClr val="ED7483"/>
    <a:srgbClr val="009FE3"/>
    <a:srgbClr val="FFFFFF"/>
    <a:srgbClr val="F9F9F9"/>
    <a:srgbClr val="F7F7F7"/>
    <a:srgbClr val="C00000"/>
    <a:srgbClr val="F4FAF5"/>
    <a:srgbClr val="FDD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B9B77-1BB5-4692-A17A-DB5018493C20}" v="114" dt="2024-11-28T11:00:48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4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ERT Manon" userId="70dbf8d7-2e8a-42f5-894d-b3da772468dc" providerId="ADAL" clId="{0A97306C-9003-4B0E-A278-51B98A3ADB9F}"/>
    <pc:docChg chg="undo custSel addSld delSld modSld sldOrd delMainMaster delSection modSection">
      <pc:chgData name="DESERT Manon" userId="70dbf8d7-2e8a-42f5-894d-b3da772468dc" providerId="ADAL" clId="{0A97306C-9003-4B0E-A278-51B98A3ADB9F}" dt="2024-10-25T07:29:52.572" v="8776" actId="20577"/>
      <pc:docMkLst>
        <pc:docMk/>
      </pc:docMkLst>
      <pc:sldChg chg="addSp delSp modSp mod modNotesTx">
        <pc:chgData name="DESERT Manon" userId="70dbf8d7-2e8a-42f5-894d-b3da772468dc" providerId="ADAL" clId="{0A97306C-9003-4B0E-A278-51B98A3ADB9F}" dt="2024-10-25T07:29:52.572" v="8776" actId="20577"/>
        <pc:sldMkLst>
          <pc:docMk/>
          <pc:sldMk cId="1176911340" sldId="313"/>
        </pc:sldMkLst>
        <pc:spChg chg="add mod">
          <ac:chgData name="DESERT Manon" userId="70dbf8d7-2e8a-42f5-894d-b3da772468dc" providerId="ADAL" clId="{0A97306C-9003-4B0E-A278-51B98A3ADB9F}" dt="2024-10-25T07:12:20.207" v="8759" actId="207"/>
          <ac:spMkLst>
            <pc:docMk/>
            <pc:sldMk cId="1176911340" sldId="313"/>
            <ac:spMk id="2" creationId="{2F17C474-AAEB-C3D5-F12E-4315449F4F77}"/>
          </ac:spMkLst>
        </pc:spChg>
        <pc:spChg chg="del">
          <ac:chgData name="DESERT Manon" userId="70dbf8d7-2e8a-42f5-894d-b3da772468dc" providerId="ADAL" clId="{0A97306C-9003-4B0E-A278-51B98A3ADB9F}" dt="2024-10-23T09:22:16.934" v="1878" actId="478"/>
          <ac:spMkLst>
            <pc:docMk/>
            <pc:sldMk cId="1176911340" sldId="313"/>
            <ac:spMk id="2" creationId="{8ED018EC-48EA-8F94-1018-41A874D56A2E}"/>
          </ac:spMkLst>
        </pc:spChg>
        <pc:spChg chg="mod">
          <ac:chgData name="DESERT Manon" userId="70dbf8d7-2e8a-42f5-894d-b3da772468dc" providerId="ADAL" clId="{0A97306C-9003-4B0E-A278-51B98A3ADB9F}" dt="2024-10-22T15:01:00.452" v="26" actId="14100"/>
          <ac:spMkLst>
            <pc:docMk/>
            <pc:sldMk cId="1176911340" sldId="313"/>
            <ac:spMk id="4" creationId="{7AB86FC2-F02D-478C-B196-5B275E720C9E}"/>
          </ac:spMkLst>
        </pc:spChg>
        <pc:spChg chg="mod">
          <ac:chgData name="DESERT Manon" userId="70dbf8d7-2e8a-42f5-894d-b3da772468dc" providerId="ADAL" clId="{0A97306C-9003-4B0E-A278-51B98A3ADB9F}" dt="2024-10-25T07:03:45.657" v="8753" actId="20577"/>
          <ac:spMkLst>
            <pc:docMk/>
            <pc:sldMk cId="1176911340" sldId="313"/>
            <ac:spMk id="5" creationId="{0E6EBE44-36B7-4CD3-A168-A57BCCC13F0F}"/>
          </ac:spMkLst>
        </pc:spChg>
        <pc:spChg chg="add mod">
          <ac:chgData name="DESERT Manon" userId="70dbf8d7-2e8a-42f5-894d-b3da772468dc" providerId="ADAL" clId="{0A97306C-9003-4B0E-A278-51B98A3ADB9F}" dt="2024-10-22T15:01:09.821" v="33" actId="20577"/>
          <ac:spMkLst>
            <pc:docMk/>
            <pc:sldMk cId="1176911340" sldId="313"/>
            <ac:spMk id="6" creationId="{2C6FB3F1-1896-3828-2B39-2BF8299950D5}"/>
          </ac:spMkLst>
        </pc:spChg>
      </pc:sldChg>
      <pc:sldChg chg="del">
        <pc:chgData name="DESERT Manon" userId="70dbf8d7-2e8a-42f5-894d-b3da772468dc" providerId="ADAL" clId="{0A97306C-9003-4B0E-A278-51B98A3ADB9F}" dt="2024-10-22T17:34:56.270" v="1547" actId="47"/>
        <pc:sldMkLst>
          <pc:docMk/>
          <pc:sldMk cId="3749955505" sldId="376"/>
        </pc:sldMkLst>
      </pc:sldChg>
      <pc:sldChg chg="addSp delSp modSp add del mod ord modNotesTx">
        <pc:chgData name="DESERT Manon" userId="70dbf8d7-2e8a-42f5-894d-b3da772468dc" providerId="ADAL" clId="{0A97306C-9003-4B0E-A278-51B98A3ADB9F}" dt="2024-10-24T16:50:52.017" v="4427" actId="47"/>
        <pc:sldMkLst>
          <pc:docMk/>
          <pc:sldMk cId="1326350263" sldId="398"/>
        </pc:sldMkLst>
        <pc:spChg chg="add mod">
          <ac:chgData name="DESERT Manon" userId="70dbf8d7-2e8a-42f5-894d-b3da772468dc" providerId="ADAL" clId="{0A97306C-9003-4B0E-A278-51B98A3ADB9F}" dt="2024-10-23T09:28:48.599" v="1975"/>
          <ac:spMkLst>
            <pc:docMk/>
            <pc:sldMk cId="1326350263" sldId="398"/>
            <ac:spMk id="2" creationId="{36A961F5-32D5-5C67-402A-CCA661442D87}"/>
          </ac:spMkLst>
        </pc:spChg>
        <pc:spChg chg="del">
          <ac:chgData name="DESERT Manon" userId="70dbf8d7-2e8a-42f5-894d-b3da772468dc" providerId="ADAL" clId="{0A97306C-9003-4B0E-A278-51B98A3ADB9F}" dt="2024-10-23T09:28:48.390" v="1974" actId="478"/>
          <ac:spMkLst>
            <pc:docMk/>
            <pc:sldMk cId="1326350263" sldId="398"/>
            <ac:spMk id="5" creationId="{7341CA9D-8C44-EF77-C950-5EF0E9CF121B}"/>
          </ac:spMkLst>
        </pc:spChg>
        <pc:spChg chg="add mod">
          <ac:chgData name="DESERT Manon" userId="70dbf8d7-2e8a-42f5-894d-b3da772468dc" providerId="ADAL" clId="{0A97306C-9003-4B0E-A278-51B98A3ADB9F}" dt="2024-10-24T16:49:51.809" v="4345" actId="1076"/>
          <ac:spMkLst>
            <pc:docMk/>
            <pc:sldMk cId="1326350263" sldId="398"/>
            <ac:spMk id="5" creationId="{FE0F0845-653C-5A4E-5684-C3B5698F4B48}"/>
          </ac:spMkLst>
        </pc:spChg>
        <pc:spChg chg="add mod">
          <ac:chgData name="DESERT Manon" userId="70dbf8d7-2e8a-42f5-894d-b3da772468dc" providerId="ADAL" clId="{0A97306C-9003-4B0E-A278-51B98A3ADB9F}" dt="2024-10-24T16:49:51.809" v="4345" actId="1076"/>
          <ac:spMkLst>
            <pc:docMk/>
            <pc:sldMk cId="1326350263" sldId="398"/>
            <ac:spMk id="7" creationId="{F6277C9A-00A6-B640-52F3-D65AAD2183DA}"/>
          </ac:spMkLst>
        </pc:spChg>
        <pc:spChg chg="add mod">
          <ac:chgData name="DESERT Manon" userId="70dbf8d7-2e8a-42f5-894d-b3da772468dc" providerId="ADAL" clId="{0A97306C-9003-4B0E-A278-51B98A3ADB9F}" dt="2024-10-24T16:49:51.809" v="4345" actId="1076"/>
          <ac:spMkLst>
            <pc:docMk/>
            <pc:sldMk cId="1326350263" sldId="398"/>
            <ac:spMk id="8" creationId="{55C27C0D-6910-D7DB-A182-BB2ECF0ABBC2}"/>
          </ac:spMkLst>
        </pc:spChg>
        <pc:spChg chg="add mod">
          <ac:chgData name="DESERT Manon" userId="70dbf8d7-2e8a-42f5-894d-b3da772468dc" providerId="ADAL" clId="{0A97306C-9003-4B0E-A278-51B98A3ADB9F}" dt="2024-10-24T16:49:51.809" v="4345" actId="1076"/>
          <ac:spMkLst>
            <pc:docMk/>
            <pc:sldMk cId="1326350263" sldId="398"/>
            <ac:spMk id="9" creationId="{A66CDC83-A944-305B-7C8F-018337245890}"/>
          </ac:spMkLst>
        </pc:spChg>
        <pc:spChg chg="add mod">
          <ac:chgData name="DESERT Manon" userId="70dbf8d7-2e8a-42f5-894d-b3da772468dc" providerId="ADAL" clId="{0A97306C-9003-4B0E-A278-51B98A3ADB9F}" dt="2024-10-24T16:49:51.809" v="4345" actId="1076"/>
          <ac:spMkLst>
            <pc:docMk/>
            <pc:sldMk cId="1326350263" sldId="398"/>
            <ac:spMk id="10" creationId="{70206072-5588-FA98-D2DA-68D4709F9FC4}"/>
          </ac:spMkLst>
        </pc:spChg>
        <pc:spChg chg="add del mod">
          <ac:chgData name="DESERT Manon" userId="70dbf8d7-2e8a-42f5-894d-b3da772468dc" providerId="ADAL" clId="{0A97306C-9003-4B0E-A278-51B98A3ADB9F}" dt="2024-10-24T12:56:38.527" v="2359" actId="478"/>
          <ac:spMkLst>
            <pc:docMk/>
            <pc:sldMk cId="1326350263" sldId="398"/>
            <ac:spMk id="12" creationId="{2873E4DA-85F4-2BDB-B4D5-DF09972C38B8}"/>
          </ac:spMkLst>
        </pc:spChg>
        <pc:spChg chg="del">
          <ac:chgData name="DESERT Manon" userId="70dbf8d7-2e8a-42f5-894d-b3da772468dc" providerId="ADAL" clId="{0A97306C-9003-4B0E-A278-51B98A3ADB9F}" dt="2024-10-23T09:28:50.996" v="1976" actId="478"/>
          <ac:spMkLst>
            <pc:docMk/>
            <pc:sldMk cId="1326350263" sldId="398"/>
            <ac:spMk id="71" creationId="{2D5BF90B-D112-30F4-E1D7-6E986F40FE5B}"/>
          </ac:spMkLst>
        </pc:spChg>
        <pc:spChg chg="mod">
          <ac:chgData name="DESERT Manon" userId="70dbf8d7-2e8a-42f5-894d-b3da772468dc" providerId="ADAL" clId="{0A97306C-9003-4B0E-A278-51B98A3ADB9F}" dt="2024-10-24T13:01:20.755" v="3389" actId="207"/>
          <ac:spMkLst>
            <pc:docMk/>
            <pc:sldMk cId="1326350263" sldId="398"/>
            <ac:spMk id="74" creationId="{8F0E8B54-C21A-8850-97E7-004F8F5EAA45}"/>
          </ac:spMkLst>
        </pc:spChg>
        <pc:spChg chg="mod">
          <ac:chgData name="DESERT Manon" userId="70dbf8d7-2e8a-42f5-894d-b3da772468dc" providerId="ADAL" clId="{0A97306C-9003-4B0E-A278-51B98A3ADB9F}" dt="2024-10-24T13:01:27.824" v="3390" actId="207"/>
          <ac:spMkLst>
            <pc:docMk/>
            <pc:sldMk cId="1326350263" sldId="398"/>
            <ac:spMk id="75" creationId="{E418BE9F-6F8B-36AC-649E-9CABF987F501}"/>
          </ac:spMkLst>
        </pc:spChg>
        <pc:spChg chg="mod">
          <ac:chgData name="DESERT Manon" userId="70dbf8d7-2e8a-42f5-894d-b3da772468dc" providerId="ADAL" clId="{0A97306C-9003-4B0E-A278-51B98A3ADB9F}" dt="2024-10-24T13:01:32.898" v="3391" actId="207"/>
          <ac:spMkLst>
            <pc:docMk/>
            <pc:sldMk cId="1326350263" sldId="398"/>
            <ac:spMk id="76" creationId="{C0810DB8-BFB8-4AD7-45F4-98D0820E8871}"/>
          </ac:spMkLst>
        </pc:spChg>
        <pc:spChg chg="mod">
          <ac:chgData name="DESERT Manon" userId="70dbf8d7-2e8a-42f5-894d-b3da772468dc" providerId="ADAL" clId="{0A97306C-9003-4B0E-A278-51B98A3ADB9F}" dt="2024-10-24T13:01:07.749" v="3388" actId="207"/>
          <ac:spMkLst>
            <pc:docMk/>
            <pc:sldMk cId="1326350263" sldId="398"/>
            <ac:spMk id="88" creationId="{731A2586-8BA9-3442-FD3B-371CD333F3F3}"/>
          </ac:spMkLst>
        </pc:spChg>
        <pc:spChg chg="mod">
          <ac:chgData name="DESERT Manon" userId="70dbf8d7-2e8a-42f5-894d-b3da772468dc" providerId="ADAL" clId="{0A97306C-9003-4B0E-A278-51B98A3ADB9F}" dt="2024-10-24T13:01:54.643" v="3396" actId="255"/>
          <ac:spMkLst>
            <pc:docMk/>
            <pc:sldMk cId="1326350263" sldId="398"/>
            <ac:spMk id="93" creationId="{5E00F4D5-6001-2C3E-89D1-3B8F4752B7BD}"/>
          </ac:spMkLst>
        </pc:spChg>
        <pc:spChg chg="mod">
          <ac:chgData name="DESERT Manon" userId="70dbf8d7-2e8a-42f5-894d-b3da772468dc" providerId="ADAL" clId="{0A97306C-9003-4B0E-A278-51B98A3ADB9F}" dt="2024-10-24T13:01:54.643" v="3396" actId="255"/>
          <ac:spMkLst>
            <pc:docMk/>
            <pc:sldMk cId="1326350263" sldId="398"/>
            <ac:spMk id="94" creationId="{98C4AB46-1D5E-B676-8275-69C667240CA8}"/>
          </ac:spMkLst>
        </pc:spChg>
        <pc:spChg chg="mod">
          <ac:chgData name="DESERT Manon" userId="70dbf8d7-2e8a-42f5-894d-b3da772468dc" providerId="ADAL" clId="{0A97306C-9003-4B0E-A278-51B98A3ADB9F}" dt="2024-10-24T13:01:54.643" v="3396" actId="255"/>
          <ac:spMkLst>
            <pc:docMk/>
            <pc:sldMk cId="1326350263" sldId="398"/>
            <ac:spMk id="95" creationId="{2D6A4729-257B-3786-7123-98B8BD995CD4}"/>
          </ac:spMkLst>
        </pc:spChg>
        <pc:spChg chg="mod">
          <ac:chgData name="DESERT Manon" userId="70dbf8d7-2e8a-42f5-894d-b3da772468dc" providerId="ADAL" clId="{0A97306C-9003-4B0E-A278-51B98A3ADB9F}" dt="2024-10-24T13:01:54.643" v="3396" actId="255"/>
          <ac:spMkLst>
            <pc:docMk/>
            <pc:sldMk cId="1326350263" sldId="398"/>
            <ac:spMk id="96" creationId="{76E1079F-0995-DA96-F9FB-2193EEDDC7F5}"/>
          </ac:spMkLst>
        </pc:spChg>
        <pc:spChg chg="mod">
          <ac:chgData name="DESERT Manon" userId="70dbf8d7-2e8a-42f5-894d-b3da772468dc" providerId="ADAL" clId="{0A97306C-9003-4B0E-A278-51B98A3ADB9F}" dt="2024-10-24T16:49:47.395" v="4344" actId="1076"/>
          <ac:spMkLst>
            <pc:docMk/>
            <pc:sldMk cId="1326350263" sldId="398"/>
            <ac:spMk id="97" creationId="{A7D71F83-A7AA-5D97-8811-934B7405FC9F}"/>
          </ac:spMkLst>
        </pc:spChg>
        <pc:grpChg chg="mod">
          <ac:chgData name="DESERT Manon" userId="70dbf8d7-2e8a-42f5-894d-b3da772468dc" providerId="ADAL" clId="{0A97306C-9003-4B0E-A278-51B98A3ADB9F}" dt="2024-10-24T16:49:51.809" v="4345" actId="1076"/>
          <ac:grpSpMkLst>
            <pc:docMk/>
            <pc:sldMk cId="1326350263" sldId="398"/>
            <ac:grpSpMk id="98" creationId="{716663B5-9EF9-6AFC-F1C9-E2912113D49B}"/>
          </ac:grpSpMkLst>
        </pc:grpChg>
        <pc:picChg chg="del mod">
          <ac:chgData name="DESERT Manon" userId="70dbf8d7-2e8a-42f5-894d-b3da772468dc" providerId="ADAL" clId="{0A97306C-9003-4B0E-A278-51B98A3ADB9F}" dt="2024-10-24T13:02:47.526" v="3402" actId="478"/>
          <ac:picMkLst>
            <pc:docMk/>
            <pc:sldMk cId="1326350263" sldId="398"/>
            <ac:picMk id="6" creationId="{F94F5F0B-12F3-4D3C-7D5D-2118AC98E21E}"/>
          </ac:picMkLst>
        </pc:picChg>
        <pc:cxnChg chg="mod">
          <ac:chgData name="DESERT Manon" userId="70dbf8d7-2e8a-42f5-894d-b3da772468dc" providerId="ADAL" clId="{0A97306C-9003-4B0E-A278-51B98A3ADB9F}" dt="2024-10-24T16:49:51.809" v="4345" actId="1076"/>
          <ac:cxnSpMkLst>
            <pc:docMk/>
            <pc:sldMk cId="1326350263" sldId="398"/>
            <ac:cxnSpMk id="92" creationId="{FEB440F9-6B72-C4F7-8ECB-D89E3F4A0057}"/>
          </ac:cxnSpMkLst>
        </pc:cxnChg>
      </pc:sldChg>
      <pc:sldChg chg="delSp del mod ord">
        <pc:chgData name="DESERT Manon" userId="70dbf8d7-2e8a-42f5-894d-b3da772468dc" providerId="ADAL" clId="{0A97306C-9003-4B0E-A278-51B98A3ADB9F}" dt="2024-10-22T16:34:10.059" v="167" actId="47"/>
        <pc:sldMkLst>
          <pc:docMk/>
          <pc:sldMk cId="386065783" sldId="413"/>
        </pc:sldMkLst>
        <pc:spChg chg="del">
          <ac:chgData name="DESERT Manon" userId="70dbf8d7-2e8a-42f5-894d-b3da772468dc" providerId="ADAL" clId="{0A97306C-9003-4B0E-A278-51B98A3ADB9F}" dt="2024-10-22T16:34:07.543" v="165" actId="478"/>
          <ac:spMkLst>
            <pc:docMk/>
            <pc:sldMk cId="386065783" sldId="413"/>
            <ac:spMk id="2" creationId="{B4B3F94C-6871-66D5-83DB-94BE434CCEAD}"/>
          </ac:spMkLst>
        </pc:spChg>
        <pc:spChg chg="del">
          <ac:chgData name="DESERT Manon" userId="70dbf8d7-2e8a-42f5-894d-b3da772468dc" providerId="ADAL" clId="{0A97306C-9003-4B0E-A278-51B98A3ADB9F}" dt="2024-10-22T16:34:08.204" v="166" actId="478"/>
          <ac:spMkLst>
            <pc:docMk/>
            <pc:sldMk cId="386065783" sldId="413"/>
            <ac:spMk id="4" creationId="{2E4BF047-2292-0ED5-E338-60801FC4FCB3}"/>
          </ac:spMkLst>
        </pc:spChg>
      </pc:sldChg>
      <pc:sldChg chg="delSp modSp mod ord">
        <pc:chgData name="DESERT Manon" userId="70dbf8d7-2e8a-42f5-894d-b3da772468dc" providerId="ADAL" clId="{0A97306C-9003-4B0E-A278-51B98A3ADB9F}" dt="2024-10-23T09:24:23.303" v="1914" actId="478"/>
        <pc:sldMkLst>
          <pc:docMk/>
          <pc:sldMk cId="3150830301" sldId="425"/>
        </pc:sldMkLst>
        <pc:spChg chg="mod">
          <ac:chgData name="DESERT Manon" userId="70dbf8d7-2e8a-42f5-894d-b3da772468dc" providerId="ADAL" clId="{0A97306C-9003-4B0E-A278-51B98A3ADB9F}" dt="2024-10-22T16:45:04.110" v="597" actId="20577"/>
          <ac:spMkLst>
            <pc:docMk/>
            <pc:sldMk cId="3150830301" sldId="425"/>
            <ac:spMk id="3" creationId="{57E5AC81-BCA3-FEA2-5C3F-6757324EA9F3}"/>
          </ac:spMkLst>
        </pc:spChg>
        <pc:spChg chg="del">
          <ac:chgData name="DESERT Manon" userId="70dbf8d7-2e8a-42f5-894d-b3da772468dc" providerId="ADAL" clId="{0A97306C-9003-4B0E-A278-51B98A3ADB9F}" dt="2024-10-23T09:24:23.303" v="1914" actId="478"/>
          <ac:spMkLst>
            <pc:docMk/>
            <pc:sldMk cId="3150830301" sldId="425"/>
            <ac:spMk id="4" creationId="{661247D2-436E-CFB4-9738-ED34394C3417}"/>
          </ac:spMkLst>
        </pc:spChg>
      </pc:sldChg>
      <pc:sldChg chg="add">
        <pc:chgData name="DESERT Manon" userId="70dbf8d7-2e8a-42f5-894d-b3da772468dc" providerId="ADAL" clId="{0A97306C-9003-4B0E-A278-51B98A3ADB9F}" dt="2024-10-22T17:09:11.805" v="1544"/>
        <pc:sldMkLst>
          <pc:docMk/>
          <pc:sldMk cId="30056012" sldId="429"/>
        </pc:sldMkLst>
      </pc:sldChg>
      <pc:sldChg chg="addSp delSp modSp mod ord">
        <pc:chgData name="DESERT Manon" userId="70dbf8d7-2e8a-42f5-894d-b3da772468dc" providerId="ADAL" clId="{0A97306C-9003-4B0E-A278-51B98A3ADB9F}" dt="2024-10-24T17:56:16.782" v="5624" actId="478"/>
        <pc:sldMkLst>
          <pc:docMk/>
          <pc:sldMk cId="3823336128" sldId="436"/>
        </pc:sldMkLst>
        <pc:spChg chg="del">
          <ac:chgData name="DESERT Manon" userId="70dbf8d7-2e8a-42f5-894d-b3da772468dc" providerId="ADAL" clId="{0A97306C-9003-4B0E-A278-51B98A3ADB9F}" dt="2024-10-23T09:26:15.213" v="1954" actId="478"/>
          <ac:spMkLst>
            <pc:docMk/>
            <pc:sldMk cId="3823336128" sldId="436"/>
            <ac:spMk id="2" creationId="{06FAEA2F-7955-A907-5318-C51746BAA7C9}"/>
          </ac:spMkLst>
        </pc:spChg>
        <pc:spChg chg="del">
          <ac:chgData name="DESERT Manon" userId="70dbf8d7-2e8a-42f5-894d-b3da772468dc" providerId="ADAL" clId="{0A97306C-9003-4B0E-A278-51B98A3ADB9F}" dt="2024-10-23T09:26:16.332" v="1955" actId="478"/>
          <ac:spMkLst>
            <pc:docMk/>
            <pc:sldMk cId="3823336128" sldId="436"/>
            <ac:spMk id="4" creationId="{DA5CCD1A-4A37-095A-7C96-E2E49FE3B44B}"/>
          </ac:spMkLst>
        </pc:spChg>
        <pc:spChg chg="del">
          <ac:chgData name="DESERT Manon" userId="70dbf8d7-2e8a-42f5-894d-b3da772468dc" providerId="ADAL" clId="{0A97306C-9003-4B0E-A278-51B98A3ADB9F}" dt="2024-10-24T17:56:16.782" v="5624" actId="478"/>
          <ac:spMkLst>
            <pc:docMk/>
            <pc:sldMk cId="3823336128" sldId="436"/>
            <ac:spMk id="5" creationId="{3F78D432-57B5-F451-A79A-FF46EBFF0BB6}"/>
          </ac:spMkLst>
        </pc:spChg>
        <pc:spChg chg="add mod">
          <ac:chgData name="DESERT Manon" userId="70dbf8d7-2e8a-42f5-894d-b3da772468dc" providerId="ADAL" clId="{0A97306C-9003-4B0E-A278-51B98A3ADB9F}" dt="2024-10-23T09:26:16.582" v="1956"/>
          <ac:spMkLst>
            <pc:docMk/>
            <pc:sldMk cId="3823336128" sldId="436"/>
            <ac:spMk id="6" creationId="{80168F2E-B155-ECA4-3163-A8629B3CCD15}"/>
          </ac:spMkLst>
        </pc:spChg>
        <pc:spChg chg="mod">
          <ac:chgData name="DESERT Manon" userId="70dbf8d7-2e8a-42f5-894d-b3da772468dc" providerId="ADAL" clId="{0A97306C-9003-4B0E-A278-51B98A3ADB9F}" dt="2024-10-22T16:52:13.901" v="848" actId="20577"/>
          <ac:spMkLst>
            <pc:docMk/>
            <pc:sldMk cId="3823336128" sldId="436"/>
            <ac:spMk id="14" creationId="{3983E229-AFE2-E824-D0A6-02E07EC0541B}"/>
          </ac:spMkLst>
        </pc:spChg>
        <pc:spChg chg="mod">
          <ac:chgData name="DESERT Manon" userId="70dbf8d7-2e8a-42f5-894d-b3da772468dc" providerId="ADAL" clId="{0A97306C-9003-4B0E-A278-51B98A3ADB9F}" dt="2024-10-24T17:00:41.979" v="4466" actId="1076"/>
          <ac:spMkLst>
            <pc:docMk/>
            <pc:sldMk cId="3823336128" sldId="436"/>
            <ac:spMk id="34" creationId="{3D84F3F6-B129-BFE3-A1F1-57B1EA35E162}"/>
          </ac:spMkLst>
        </pc:spChg>
        <pc:spChg chg="mod">
          <ac:chgData name="DESERT Manon" userId="70dbf8d7-2e8a-42f5-894d-b3da772468dc" providerId="ADAL" clId="{0A97306C-9003-4B0E-A278-51B98A3ADB9F}" dt="2024-10-24T17:00:33.375" v="4464" actId="2711"/>
          <ac:spMkLst>
            <pc:docMk/>
            <pc:sldMk cId="3823336128" sldId="436"/>
            <ac:spMk id="35" creationId="{9A9DE036-F53C-4418-E9AC-23DB11F67C04}"/>
          </ac:spMkLst>
        </pc:spChg>
        <pc:spChg chg="mod">
          <ac:chgData name="DESERT Manon" userId="70dbf8d7-2e8a-42f5-894d-b3da772468dc" providerId="ADAL" clId="{0A97306C-9003-4B0E-A278-51B98A3ADB9F}" dt="2024-10-24T17:00:33.375" v="4464" actId="2711"/>
          <ac:spMkLst>
            <pc:docMk/>
            <pc:sldMk cId="3823336128" sldId="436"/>
            <ac:spMk id="37" creationId="{558BF2A6-D8AB-7EBE-8A26-56B9CE790AAA}"/>
          </ac:spMkLst>
        </pc:spChg>
        <pc:spChg chg="mod">
          <ac:chgData name="DESERT Manon" userId="70dbf8d7-2e8a-42f5-894d-b3da772468dc" providerId="ADAL" clId="{0A97306C-9003-4B0E-A278-51B98A3ADB9F}" dt="2024-10-24T17:00:52.771" v="4469" actId="14100"/>
          <ac:spMkLst>
            <pc:docMk/>
            <pc:sldMk cId="3823336128" sldId="436"/>
            <ac:spMk id="41" creationId="{B42476A7-970E-755D-CF5A-CF7671289779}"/>
          </ac:spMkLst>
        </pc:spChg>
        <pc:spChg chg="mod">
          <ac:chgData name="DESERT Manon" userId="70dbf8d7-2e8a-42f5-894d-b3da772468dc" providerId="ADAL" clId="{0A97306C-9003-4B0E-A278-51B98A3ADB9F}" dt="2024-10-22T16:47:01.242" v="791" actId="20577"/>
          <ac:spMkLst>
            <pc:docMk/>
            <pc:sldMk cId="3823336128" sldId="436"/>
            <ac:spMk id="44" creationId="{5B87A272-BF3E-B699-EFC8-BD1C1869373B}"/>
          </ac:spMkLst>
        </pc:spChg>
      </pc:sldChg>
      <pc:sldChg chg="addSp delSp modSp add del mod ord">
        <pc:chgData name="DESERT Manon" userId="70dbf8d7-2e8a-42f5-894d-b3da772468dc" providerId="ADAL" clId="{0A97306C-9003-4B0E-A278-51B98A3ADB9F}" dt="2024-10-24T16:51:46.172" v="4449" actId="47"/>
        <pc:sldMkLst>
          <pc:docMk/>
          <pc:sldMk cId="658930034" sldId="438"/>
        </pc:sldMkLst>
        <pc:spChg chg="mod">
          <ac:chgData name="DESERT Manon" userId="70dbf8d7-2e8a-42f5-894d-b3da772468dc" providerId="ADAL" clId="{0A97306C-9003-4B0E-A278-51B98A3ADB9F}" dt="2024-10-24T13:07:43.425" v="3676" actId="20577"/>
          <ac:spMkLst>
            <pc:docMk/>
            <pc:sldMk cId="658930034" sldId="438"/>
            <ac:spMk id="2" creationId="{18BD9BC3-8E0C-B77D-CCAD-2E0EFE1E1C0D}"/>
          </ac:spMkLst>
        </pc:spChg>
        <pc:spChg chg="mod">
          <ac:chgData name="DESERT Manon" userId="70dbf8d7-2e8a-42f5-894d-b3da772468dc" providerId="ADAL" clId="{0A97306C-9003-4B0E-A278-51B98A3ADB9F}" dt="2024-10-24T13:05:09.001" v="3512" actId="14100"/>
          <ac:spMkLst>
            <pc:docMk/>
            <pc:sldMk cId="658930034" sldId="438"/>
            <ac:spMk id="3" creationId="{C7AD72A7-3696-6C17-3533-F34955133159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4" creationId="{E0F22548-BDC7-D30D-B733-C9C1DD2A3575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5" creationId="{E7E164FB-A683-5CCF-1F06-752BDB482330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6" creationId="{EA2F5C49-2C20-8730-377B-4CC370DB7DC7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" creationId="{5765C256-D039-F4DB-63F9-9C5460E444BD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8" creationId="{0AF07B9A-00AF-C696-E799-E9DE4FB50E85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9" creationId="{84AAA6C3-EA0E-B1DD-7F5B-8574FBA95A24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10" creationId="{24A3CBEF-2988-6855-1E2F-10329377399D}"/>
          </ac:spMkLst>
        </pc:spChg>
        <pc:spChg chg="del">
          <ac:chgData name="DESERT Manon" userId="70dbf8d7-2e8a-42f5-894d-b3da772468dc" providerId="ADAL" clId="{0A97306C-9003-4B0E-A278-51B98A3ADB9F}" dt="2024-10-23T09:22:59.881" v="1889" actId="478"/>
          <ac:spMkLst>
            <pc:docMk/>
            <pc:sldMk cId="658930034" sldId="438"/>
            <ac:spMk id="11" creationId="{32689E04-FE33-0501-BD54-E90257A5861E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14" creationId="{1702A77C-0D1A-D709-22D6-9D61C875FF18}"/>
          </ac:spMkLst>
        </pc:spChg>
        <pc:spChg chg="add del mod">
          <ac:chgData name="DESERT Manon" userId="70dbf8d7-2e8a-42f5-894d-b3da772468dc" providerId="ADAL" clId="{0A97306C-9003-4B0E-A278-51B98A3ADB9F}" dt="2024-10-23T09:25:41.101" v="1939" actId="478"/>
          <ac:spMkLst>
            <pc:docMk/>
            <pc:sldMk cId="658930034" sldId="438"/>
            <ac:spMk id="14" creationId="{F996E245-E648-694D-B0AE-3C4ACE486D76}"/>
          </ac:spMkLst>
        </pc:spChg>
        <pc:spChg chg="add mod">
          <ac:chgData name="DESERT Manon" userId="70dbf8d7-2e8a-42f5-894d-b3da772468dc" providerId="ADAL" clId="{0A97306C-9003-4B0E-A278-51B98A3ADB9F}" dt="2024-10-23T09:25:41.381" v="1940"/>
          <ac:spMkLst>
            <pc:docMk/>
            <pc:sldMk cId="658930034" sldId="438"/>
            <ac:spMk id="15" creationId="{5D8AB711-A155-731D-EBC6-A6F422546B56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16" creationId="{0298B263-2406-A687-DD1F-4559637EE2EA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18" creationId="{16628A62-936F-0A1F-ED44-87B350BB804E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19" creationId="{D93D9DE6-F47C-9D1A-643F-0C23816CD257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20" creationId="{52487CE9-0BB6-3169-3002-43A3749146DC}"/>
          </ac:spMkLst>
        </pc:spChg>
        <pc:spChg chg="mod">
          <ac:chgData name="DESERT Manon" userId="70dbf8d7-2e8a-42f5-894d-b3da772468dc" providerId="ADAL" clId="{0A97306C-9003-4B0E-A278-51B98A3ADB9F}" dt="2024-10-24T13:05:21.458" v="3516" actId="255"/>
          <ac:spMkLst>
            <pc:docMk/>
            <pc:sldMk cId="658930034" sldId="438"/>
            <ac:spMk id="21" creationId="{308C1382-5F51-1A8E-7A68-38B38049B85D}"/>
          </ac:spMkLst>
        </pc:spChg>
        <pc:spChg chg="mod">
          <ac:chgData name="DESERT Manon" userId="70dbf8d7-2e8a-42f5-894d-b3da772468dc" providerId="ADAL" clId="{0A97306C-9003-4B0E-A278-51B98A3ADB9F}" dt="2024-10-24T13:05:37.251" v="3536" actId="1076"/>
          <ac:spMkLst>
            <pc:docMk/>
            <pc:sldMk cId="658930034" sldId="438"/>
            <ac:spMk id="22" creationId="{31F94D80-E279-D95E-D034-436CF9160E61}"/>
          </ac:spMkLst>
        </pc:spChg>
        <pc:spChg chg="add mod">
          <ac:chgData name="DESERT Manon" userId="70dbf8d7-2e8a-42f5-894d-b3da772468dc" providerId="ADAL" clId="{0A97306C-9003-4B0E-A278-51B98A3ADB9F}" dt="2024-10-24T13:03:50.777" v="3418" actId="14100"/>
          <ac:spMkLst>
            <pc:docMk/>
            <pc:sldMk cId="658930034" sldId="438"/>
            <ac:spMk id="23" creationId="{EDCAAE97-AD28-832F-558E-769930440396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24" creationId="{9078E636-F37A-4155-918D-FB67F7736975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25" creationId="{05FDF024-5CB3-7ABC-1E73-C6AEBCA28568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26" creationId="{F592C94A-1F16-FEDD-D432-D843675D4A50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27" creationId="{2CC15CCC-785A-A7B5-F015-D1EB9E3793CA}"/>
          </ac:spMkLst>
        </pc:spChg>
        <pc:spChg chg="add mod">
          <ac:chgData name="DESERT Manon" userId="70dbf8d7-2e8a-42f5-894d-b3da772468dc" providerId="ADAL" clId="{0A97306C-9003-4B0E-A278-51B98A3ADB9F}" dt="2024-10-24T13:03:45.744" v="3417" actId="14100"/>
          <ac:spMkLst>
            <pc:docMk/>
            <pc:sldMk cId="658930034" sldId="438"/>
            <ac:spMk id="28" creationId="{F020649E-B3B7-7E5C-D408-169ED48B2162}"/>
          </ac:spMkLst>
        </pc:spChg>
        <pc:spChg chg="add mod">
          <ac:chgData name="DESERT Manon" userId="70dbf8d7-2e8a-42f5-894d-b3da772468dc" providerId="ADAL" clId="{0A97306C-9003-4B0E-A278-51B98A3ADB9F}" dt="2024-10-24T13:03:31.126" v="3413" actId="255"/>
          <ac:spMkLst>
            <pc:docMk/>
            <pc:sldMk cId="658930034" sldId="438"/>
            <ac:spMk id="29" creationId="{D4278E08-B561-AC82-BBF5-A9A84D3868C0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0" creationId="{7EA17DCE-CE54-D895-CA3E-2CA12FEF0F8F}"/>
          </ac:spMkLst>
        </pc:spChg>
        <pc:spChg chg="add mod">
          <ac:chgData name="DESERT Manon" userId="70dbf8d7-2e8a-42f5-894d-b3da772468dc" providerId="ADAL" clId="{0A97306C-9003-4B0E-A278-51B98A3ADB9F}" dt="2024-10-24T13:03:38.189" v="3414" actId="14100"/>
          <ac:spMkLst>
            <pc:docMk/>
            <pc:sldMk cId="658930034" sldId="438"/>
            <ac:spMk id="31" creationId="{E11DBCF6-CC76-9D77-BD1B-C96B6F8C2F5E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2" creationId="{D725F3B0-3A4D-FDED-FEC2-7E5197FE2022}"/>
          </ac:spMkLst>
        </pc:spChg>
        <pc:spChg chg="add mod">
          <ac:chgData name="DESERT Manon" userId="70dbf8d7-2e8a-42f5-894d-b3da772468dc" providerId="ADAL" clId="{0A97306C-9003-4B0E-A278-51B98A3ADB9F}" dt="2024-10-24T13:03:44.082" v="3416" actId="1076"/>
          <ac:spMkLst>
            <pc:docMk/>
            <pc:sldMk cId="658930034" sldId="438"/>
            <ac:spMk id="33" creationId="{B0A369F1-EFEE-B98A-1333-8D00A01CB814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4" creationId="{35FD4283-C53D-C4A1-0C2F-08C664C5DDFB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5" creationId="{F28F76DB-C8BE-7DE3-1561-21F5FCD3F508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6" creationId="{D12C41A4-0EE5-0A4B-A72F-A2185EAC8533}"/>
          </ac:spMkLst>
        </pc:spChg>
        <pc:spChg chg="add mod">
          <ac:chgData name="DESERT Manon" userId="70dbf8d7-2e8a-42f5-894d-b3da772468dc" providerId="ADAL" clId="{0A97306C-9003-4B0E-A278-51B98A3ADB9F}" dt="2024-10-24T13:06:05.777" v="3538" actId="1076"/>
          <ac:spMkLst>
            <pc:docMk/>
            <pc:sldMk cId="658930034" sldId="438"/>
            <ac:spMk id="37" creationId="{CB11D3D1-B23C-8F4B-9E0A-12D45A43A58A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8" creationId="{CF552E96-0E9A-381B-80A0-FB4A833FF174}"/>
          </ac:spMkLst>
        </pc:spChg>
        <pc:spChg chg="add mod">
          <ac:chgData name="DESERT Manon" userId="70dbf8d7-2e8a-42f5-894d-b3da772468dc" providerId="ADAL" clId="{0A97306C-9003-4B0E-A278-51B98A3ADB9F}" dt="2024-10-24T13:03:15.457" v="3408" actId="164"/>
          <ac:spMkLst>
            <pc:docMk/>
            <pc:sldMk cId="658930034" sldId="438"/>
            <ac:spMk id="39" creationId="{90A0D268-22CB-EA97-B65C-E16535E5A578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5" creationId="{43E073A2-D397-34D0-9423-F67D2C172A7E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6" creationId="{4B253364-8B88-36D4-BAE1-15D687622B24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7" creationId="{9D0B7466-28FB-322D-640A-F1EF8E6BABE3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8" creationId="{4B2674C0-63D9-1FA7-8371-D68134A7B14F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79" creationId="{562C4534-48AC-EA36-8015-9B00D31427B1}"/>
          </ac:spMkLst>
        </pc:spChg>
        <pc:spChg chg="del">
          <ac:chgData name="DESERT Manon" userId="70dbf8d7-2e8a-42f5-894d-b3da772468dc" providerId="ADAL" clId="{0A97306C-9003-4B0E-A278-51B98A3ADB9F}" dt="2024-10-24T13:03:06.143" v="3405" actId="478"/>
          <ac:spMkLst>
            <pc:docMk/>
            <pc:sldMk cId="658930034" sldId="438"/>
            <ac:spMk id="83" creationId="{2B838AC5-1685-2EEE-65F3-E34168B3A37D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84" creationId="{6F76D3C3-4433-9681-3D82-050AF17A0D1B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86" creationId="{C41A4888-7F69-CAEE-BDBD-E5E0FEED1185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90" creationId="{A680208A-7AF6-358D-380C-B29438F09E6C}"/>
          </ac:spMkLst>
        </pc:spChg>
        <pc:spChg chg="del">
          <ac:chgData name="DESERT Manon" userId="70dbf8d7-2e8a-42f5-894d-b3da772468dc" providerId="ADAL" clId="{0A97306C-9003-4B0E-A278-51B98A3ADB9F}" dt="2024-10-24T13:03:05.232" v="3404" actId="478"/>
          <ac:spMkLst>
            <pc:docMk/>
            <pc:sldMk cId="658930034" sldId="438"/>
            <ac:spMk id="92" creationId="{7068ADD1-E2F2-F977-CC3C-B8E680EC1756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95" creationId="{103D9F5A-AD74-913F-71F1-6E57E9116C45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96" creationId="{A6905C73-99AB-F0FE-FFF2-8E995619EE10}"/>
          </ac:spMkLst>
        </pc:spChg>
        <pc:spChg chg="del">
          <ac:chgData name="DESERT Manon" userId="70dbf8d7-2e8a-42f5-894d-b3da772468dc" providerId="ADAL" clId="{0A97306C-9003-4B0E-A278-51B98A3ADB9F}" dt="2024-10-24T13:03:03.976" v="3403" actId="478"/>
          <ac:spMkLst>
            <pc:docMk/>
            <pc:sldMk cId="658930034" sldId="438"/>
            <ac:spMk id="97" creationId="{BD1FE999-5CAC-7D42-6E08-D5E29CF9E016}"/>
          </ac:spMkLst>
        </pc:spChg>
        <pc:spChg chg="mod">
          <ac:chgData name="DESERT Manon" userId="70dbf8d7-2e8a-42f5-894d-b3da772468dc" providerId="ADAL" clId="{0A97306C-9003-4B0E-A278-51B98A3ADB9F}" dt="2024-10-24T13:05:32.658" v="3535" actId="1035"/>
          <ac:spMkLst>
            <pc:docMk/>
            <pc:sldMk cId="658930034" sldId="438"/>
            <ac:spMk id="98" creationId="{1E1C0A14-3852-5FA5-551F-D8D9452D21C3}"/>
          </ac:spMkLst>
        </pc:spChg>
        <pc:spChg chg="mod">
          <ac:chgData name="DESERT Manon" userId="70dbf8d7-2e8a-42f5-894d-b3da772468dc" providerId="ADAL" clId="{0A97306C-9003-4B0E-A278-51B98A3ADB9F}" dt="2024-10-24T13:06:10.050" v="3539" actId="14100"/>
          <ac:spMkLst>
            <pc:docMk/>
            <pc:sldMk cId="658930034" sldId="438"/>
            <ac:spMk id="100" creationId="{D5761FB3-7260-64B3-053D-61AD8AAEFA8C}"/>
          </ac:spMkLst>
        </pc:spChg>
        <pc:grpChg chg="add mod">
          <ac:chgData name="DESERT Manon" userId="70dbf8d7-2e8a-42f5-894d-b3da772468dc" providerId="ADAL" clId="{0A97306C-9003-4B0E-A278-51B98A3ADB9F}" dt="2024-10-24T13:05:32.658" v="3535" actId="1035"/>
          <ac:grpSpMkLst>
            <pc:docMk/>
            <pc:sldMk cId="658930034" sldId="438"/>
            <ac:grpSpMk id="40" creationId="{80730E26-C8A9-54DA-62AD-F4AFB5EF015C}"/>
          </ac:grpSpMkLst>
        </pc:grpChg>
        <pc:picChg chg="mod">
          <ac:chgData name="DESERT Manon" userId="70dbf8d7-2e8a-42f5-894d-b3da772468dc" providerId="ADAL" clId="{0A97306C-9003-4B0E-A278-51B98A3ADB9F}" dt="2024-10-24T13:05:32.658" v="3535" actId="1035"/>
          <ac:picMkLst>
            <pc:docMk/>
            <pc:sldMk cId="658930034" sldId="438"/>
            <ac:picMk id="17" creationId="{7BEA4F04-AF42-938A-1FF3-862DA07168FA}"/>
          </ac:picMkLst>
        </pc:picChg>
        <pc:picChg chg="mod">
          <ac:chgData name="DESERT Manon" userId="70dbf8d7-2e8a-42f5-894d-b3da772468dc" providerId="ADAL" clId="{0A97306C-9003-4B0E-A278-51B98A3ADB9F}" dt="2024-10-24T13:05:32.658" v="3535" actId="1035"/>
          <ac:picMkLst>
            <pc:docMk/>
            <pc:sldMk cId="658930034" sldId="438"/>
            <ac:picMk id="80" creationId="{6AB452FC-D217-F67B-4F58-148B6137BB82}"/>
          </ac:picMkLst>
        </pc:picChg>
        <pc:cxnChg chg="add mod">
          <ac:chgData name="DESERT Manon" userId="70dbf8d7-2e8a-42f5-894d-b3da772468dc" providerId="ADAL" clId="{0A97306C-9003-4B0E-A278-51B98A3ADB9F}" dt="2024-10-24T13:04:19.370" v="3425" actId="14100"/>
          <ac:cxnSpMkLst>
            <pc:docMk/>
            <pc:sldMk cId="658930034" sldId="438"/>
            <ac:cxnSpMk id="11" creationId="{5C0E7761-0A6F-4D51-916D-D4A86F8185D3}"/>
          </ac:cxnSpMkLst>
        </pc:cxnChg>
        <pc:cxnChg chg="del">
          <ac:chgData name="DESERT Manon" userId="70dbf8d7-2e8a-42f5-894d-b3da772468dc" providerId="ADAL" clId="{0A97306C-9003-4B0E-A278-51B98A3ADB9F}" dt="2024-10-24T13:03:03.976" v="3403" actId="478"/>
          <ac:cxnSpMkLst>
            <pc:docMk/>
            <pc:sldMk cId="658930034" sldId="438"/>
            <ac:cxnSpMk id="13" creationId="{63BAD80A-9A22-39F2-2868-6649308CB412}"/>
          </ac:cxnSpMkLst>
        </pc:cxnChg>
      </pc:sldChg>
      <pc:sldChg chg="del">
        <pc:chgData name="DESERT Manon" userId="70dbf8d7-2e8a-42f5-894d-b3da772468dc" providerId="ADAL" clId="{0A97306C-9003-4B0E-A278-51B98A3ADB9F}" dt="2024-10-22T17:34:56.647" v="1548" actId="47"/>
        <pc:sldMkLst>
          <pc:docMk/>
          <pc:sldMk cId="3950961453" sldId="476"/>
        </pc:sldMkLst>
      </pc:sldChg>
      <pc:sldChg chg="addSp delSp modSp del mod ord modNotesTx">
        <pc:chgData name="DESERT Manon" userId="70dbf8d7-2e8a-42f5-894d-b3da772468dc" providerId="ADAL" clId="{0A97306C-9003-4B0E-A278-51B98A3ADB9F}" dt="2024-10-24T12:53:37.700" v="2290" actId="47"/>
        <pc:sldMkLst>
          <pc:docMk/>
          <pc:sldMk cId="2314404529" sldId="487"/>
        </pc:sldMkLst>
        <pc:spChg chg="add del mod">
          <ac:chgData name="DESERT Manon" userId="70dbf8d7-2e8a-42f5-894d-b3da772468dc" providerId="ADAL" clId="{0A97306C-9003-4B0E-A278-51B98A3ADB9F}" dt="2024-10-23T09:22:54.849" v="1887" actId="478"/>
          <ac:spMkLst>
            <pc:docMk/>
            <pc:sldMk cId="2314404529" sldId="487"/>
            <ac:spMk id="2" creationId="{4AD8FD7F-F837-86BC-5886-596FE7BC5037}"/>
          </ac:spMkLst>
        </pc:spChg>
        <pc:spChg chg="add del mod">
          <ac:chgData name="DESERT Manon" userId="70dbf8d7-2e8a-42f5-894d-b3da772468dc" providerId="ADAL" clId="{0A97306C-9003-4B0E-A278-51B98A3ADB9F}" dt="2024-10-22T16:34:01.127" v="163" actId="478"/>
          <ac:spMkLst>
            <pc:docMk/>
            <pc:sldMk cId="2314404529" sldId="487"/>
            <ac:spMk id="2" creationId="{CF515269-B3DC-C6DB-ABA8-F8202CB856D1}"/>
          </ac:spMkLst>
        </pc:spChg>
        <pc:spChg chg="mod">
          <ac:chgData name="DESERT Manon" userId="70dbf8d7-2e8a-42f5-894d-b3da772468dc" providerId="ADAL" clId="{0A97306C-9003-4B0E-A278-51B98A3ADB9F}" dt="2024-10-22T16:34:27.648" v="170" actId="20577"/>
          <ac:spMkLst>
            <pc:docMk/>
            <pc:sldMk cId="2314404529" sldId="487"/>
            <ac:spMk id="4" creationId="{45F4A0EC-9FDD-2AA4-37A5-9CAD01DD8BE2}"/>
          </ac:spMkLst>
        </pc:spChg>
        <pc:spChg chg="del mod">
          <ac:chgData name="DESERT Manon" userId="70dbf8d7-2e8a-42f5-894d-b3da772468dc" providerId="ADAL" clId="{0A97306C-9003-4B0E-A278-51B98A3ADB9F}" dt="2024-10-22T16:32:52.252" v="109" actId="478"/>
          <ac:spMkLst>
            <pc:docMk/>
            <pc:sldMk cId="2314404529" sldId="487"/>
            <ac:spMk id="5" creationId="{0113007B-1412-F2B2-D614-03012A4AD0D0}"/>
          </ac:spMkLst>
        </pc:spChg>
        <pc:spChg chg="add del mod">
          <ac:chgData name="DESERT Manon" userId="70dbf8d7-2e8a-42f5-894d-b3da772468dc" providerId="ADAL" clId="{0A97306C-9003-4B0E-A278-51B98A3ADB9F}" dt="2024-10-23T09:25:35.052" v="1937" actId="478"/>
          <ac:spMkLst>
            <pc:docMk/>
            <pc:sldMk cId="2314404529" sldId="487"/>
            <ac:spMk id="5" creationId="{549A1515-BE9B-955D-B41D-466EE2744509}"/>
          </ac:spMkLst>
        </pc:spChg>
        <pc:spChg chg="add del mod">
          <ac:chgData name="DESERT Manon" userId="70dbf8d7-2e8a-42f5-894d-b3da772468dc" providerId="ADAL" clId="{0A97306C-9003-4B0E-A278-51B98A3ADB9F}" dt="2024-10-23T09:22:20.443" v="1879" actId="478"/>
          <ac:spMkLst>
            <pc:docMk/>
            <pc:sldMk cId="2314404529" sldId="487"/>
            <ac:spMk id="6" creationId="{CEDABF8C-FE19-7A00-9158-41D3A33EA69A}"/>
          </ac:spMkLst>
        </pc:spChg>
        <pc:spChg chg="add mod">
          <ac:chgData name="DESERT Manon" userId="70dbf8d7-2e8a-42f5-894d-b3da772468dc" providerId="ADAL" clId="{0A97306C-9003-4B0E-A278-51B98A3ADB9F}" dt="2024-10-22T16:34:43.912" v="196" actId="14100"/>
          <ac:spMkLst>
            <pc:docMk/>
            <pc:sldMk cId="2314404529" sldId="487"/>
            <ac:spMk id="7" creationId="{8AF587F6-E48B-D4E6-7639-B6874869967B}"/>
          </ac:spMkLst>
        </pc:spChg>
        <pc:spChg chg="add del mod">
          <ac:chgData name="DESERT Manon" userId="70dbf8d7-2e8a-42f5-894d-b3da772468dc" providerId="ADAL" clId="{0A97306C-9003-4B0E-A278-51B98A3ADB9F}" dt="2024-10-23T09:26:47.275" v="1972" actId="478"/>
          <ac:spMkLst>
            <pc:docMk/>
            <pc:sldMk cId="2314404529" sldId="487"/>
            <ac:spMk id="9" creationId="{6C764AC7-4621-2AE6-022D-BBC10230138D}"/>
          </ac:spMkLst>
        </pc:spChg>
        <pc:spChg chg="add mod">
          <ac:chgData name="DESERT Manon" userId="70dbf8d7-2e8a-42f5-894d-b3da772468dc" providerId="ADAL" clId="{0A97306C-9003-4B0E-A278-51B98A3ADB9F}" dt="2024-10-23T09:25:35.315" v="1938"/>
          <ac:spMkLst>
            <pc:docMk/>
            <pc:sldMk cId="2314404529" sldId="487"/>
            <ac:spMk id="10" creationId="{7BA02554-1639-CB4D-CA8A-1C37423EE533}"/>
          </ac:spMkLst>
        </pc:spChg>
      </pc:sldChg>
      <pc:sldChg chg="addSp delSp modSp mod ord">
        <pc:chgData name="DESERT Manon" userId="70dbf8d7-2e8a-42f5-894d-b3da772468dc" providerId="ADAL" clId="{0A97306C-9003-4B0E-A278-51B98A3ADB9F}" dt="2024-10-24T17:10:02.277" v="4627" actId="113"/>
        <pc:sldMkLst>
          <pc:docMk/>
          <pc:sldMk cId="342651583" sldId="492"/>
        </pc:sldMkLst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" creationId="{AAB60001-D390-8C1A-EEBB-EAA77453254E}"/>
          </ac:spMkLst>
        </pc:spChg>
        <pc:spChg chg="add mod">
          <ac:chgData name="DESERT Manon" userId="70dbf8d7-2e8a-42f5-894d-b3da772468dc" providerId="ADAL" clId="{0A97306C-9003-4B0E-A278-51B98A3ADB9F}" dt="2024-10-23T09:26:21.464" v="1959"/>
          <ac:spMkLst>
            <pc:docMk/>
            <pc:sldMk cId="342651583" sldId="492"/>
            <ac:spMk id="2" creationId="{D2AE7406-9407-47E7-07E4-1C96610822A0}"/>
          </ac:spMkLst>
        </pc:spChg>
        <pc:spChg chg="del">
          <ac:chgData name="DESERT Manon" userId="70dbf8d7-2e8a-42f5-894d-b3da772468dc" providerId="ADAL" clId="{0A97306C-9003-4B0E-A278-51B98A3ADB9F}" dt="2024-10-23T09:26:21.193" v="1958" actId="478"/>
          <ac:spMkLst>
            <pc:docMk/>
            <pc:sldMk cId="342651583" sldId="492"/>
            <ac:spMk id="3" creationId="{D0B1B612-04AA-F887-D182-6C53645C8FEB}"/>
          </ac:spMkLst>
        </pc:spChg>
        <pc:spChg chg="add mod">
          <ac:chgData name="DESERT Manon" userId="70dbf8d7-2e8a-42f5-894d-b3da772468dc" providerId="ADAL" clId="{0A97306C-9003-4B0E-A278-51B98A3ADB9F}" dt="2024-10-24T17:09:51.753" v="4624" actId="1076"/>
          <ac:spMkLst>
            <pc:docMk/>
            <pc:sldMk cId="342651583" sldId="492"/>
            <ac:spMk id="4" creationId="{17A1E9D1-CD59-6EA5-8F73-6C4C9801E3A1}"/>
          </ac:spMkLst>
        </pc:spChg>
        <pc:spChg chg="add mod">
          <ac:chgData name="DESERT Manon" userId="70dbf8d7-2e8a-42f5-894d-b3da772468dc" providerId="ADAL" clId="{0A97306C-9003-4B0E-A278-51B98A3ADB9F}" dt="2024-10-24T17:08:31.494" v="4581" actId="1076"/>
          <ac:spMkLst>
            <pc:docMk/>
            <pc:sldMk cId="342651583" sldId="492"/>
            <ac:spMk id="6" creationId="{3ABBA58B-B751-FAB2-8B6B-4746E866786A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7" creationId="{F59C41AD-B630-1374-A536-A6B32B7ED992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8" creationId="{9DC540C0-5A3C-4198-86C5-45A876F36499}"/>
          </ac:spMkLst>
        </pc:spChg>
        <pc:spChg chg="add mod">
          <ac:chgData name="DESERT Manon" userId="70dbf8d7-2e8a-42f5-894d-b3da772468dc" providerId="ADAL" clId="{0A97306C-9003-4B0E-A278-51B98A3ADB9F}" dt="2024-10-24T17:08:36.206" v="4582" actId="1076"/>
          <ac:spMkLst>
            <pc:docMk/>
            <pc:sldMk cId="342651583" sldId="492"/>
            <ac:spMk id="8" creationId="{C794D2D4-88C7-97F6-A1E0-B6055861718F}"/>
          </ac:spMkLst>
        </pc:spChg>
        <pc:spChg chg="add mod ord">
          <ac:chgData name="DESERT Manon" userId="70dbf8d7-2e8a-42f5-894d-b3da772468dc" providerId="ADAL" clId="{0A97306C-9003-4B0E-A278-51B98A3ADB9F}" dt="2024-10-24T17:10:02.277" v="4627" actId="113"/>
          <ac:spMkLst>
            <pc:docMk/>
            <pc:sldMk cId="342651583" sldId="492"/>
            <ac:spMk id="9" creationId="{351A80B5-59C5-77A3-02CB-537254F12EEF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9" creationId="{863C2359-C11A-967E-F0BC-21EA8E9629D4}"/>
          </ac:spMkLst>
        </pc:spChg>
        <pc:spChg chg="add mod">
          <ac:chgData name="DESERT Manon" userId="70dbf8d7-2e8a-42f5-894d-b3da772468dc" providerId="ADAL" clId="{0A97306C-9003-4B0E-A278-51B98A3ADB9F}" dt="2024-10-24T17:09:36.772" v="4619" actId="1035"/>
          <ac:spMkLst>
            <pc:docMk/>
            <pc:sldMk cId="342651583" sldId="492"/>
            <ac:spMk id="10" creationId="{9429188D-B752-CB2C-9B2D-5A6753911E41}"/>
          </ac:spMkLst>
        </pc:spChg>
        <pc:spChg chg="del">
          <ac:chgData name="DESERT Manon" userId="70dbf8d7-2e8a-42f5-894d-b3da772468dc" providerId="ADAL" clId="{0A97306C-9003-4B0E-A278-51B98A3ADB9F}" dt="2024-10-22T16:51:52.415" v="823" actId="478"/>
          <ac:spMkLst>
            <pc:docMk/>
            <pc:sldMk cId="342651583" sldId="492"/>
            <ac:spMk id="10" creationId="{F2EE0226-196C-34EF-E53B-9A83192C0B6C}"/>
          </ac:spMkLst>
        </pc:spChg>
        <pc:spChg chg="del mod">
          <ac:chgData name="DESERT Manon" userId="70dbf8d7-2e8a-42f5-894d-b3da772468dc" providerId="ADAL" clId="{0A97306C-9003-4B0E-A278-51B98A3ADB9F}" dt="2024-10-24T17:09:39.931" v="4621" actId="478"/>
          <ac:spMkLst>
            <pc:docMk/>
            <pc:sldMk cId="342651583" sldId="492"/>
            <ac:spMk id="11" creationId="{1C69D10D-303C-0E09-A659-2B1B3415CBC6}"/>
          </ac:spMkLst>
        </pc:spChg>
        <pc:spChg chg="del">
          <ac:chgData name="DESERT Manon" userId="70dbf8d7-2e8a-42f5-894d-b3da772468dc" providerId="ADAL" clId="{0A97306C-9003-4B0E-A278-51B98A3ADB9F}" dt="2024-10-22T16:51:50.353" v="822" actId="478"/>
          <ac:spMkLst>
            <pc:docMk/>
            <pc:sldMk cId="342651583" sldId="492"/>
            <ac:spMk id="12" creationId="{AF1D7006-2134-B0F1-317E-73516DF13D70}"/>
          </ac:spMkLst>
        </pc:spChg>
        <pc:spChg chg="add mod">
          <ac:chgData name="DESERT Manon" userId="70dbf8d7-2e8a-42f5-894d-b3da772468dc" providerId="ADAL" clId="{0A97306C-9003-4B0E-A278-51B98A3ADB9F}" dt="2024-10-24T17:09:36.772" v="4619" actId="1035"/>
          <ac:spMkLst>
            <pc:docMk/>
            <pc:sldMk cId="342651583" sldId="492"/>
            <ac:spMk id="12" creationId="{CFB47626-D954-75C6-F3BC-4AF6D401F87F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13" creationId="{395D2C0A-5CC7-695A-F3D6-EF3B81164D41}"/>
          </ac:spMkLst>
        </pc:spChg>
        <pc:spChg chg="mod">
          <ac:chgData name="DESERT Manon" userId="70dbf8d7-2e8a-42f5-894d-b3da772468dc" providerId="ADAL" clId="{0A97306C-9003-4B0E-A278-51B98A3ADB9F}" dt="2024-10-24T13:10:28.883" v="3684" actId="313"/>
          <ac:spMkLst>
            <pc:docMk/>
            <pc:sldMk cId="342651583" sldId="492"/>
            <ac:spMk id="14" creationId="{3983E229-AFE2-E824-D0A6-02E07EC0541B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15" creationId="{CB8B0C26-88F7-C3FB-A69B-42A902A4285A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16" creationId="{D85FEC98-401D-CBCC-28AF-04AE6929E14C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17" creationId="{42521A44-E6C3-3299-42B3-8E8049621C77}"/>
          </ac:spMkLst>
        </pc:spChg>
        <pc:spChg chg="del">
          <ac:chgData name="DESERT Manon" userId="70dbf8d7-2e8a-42f5-894d-b3da772468dc" providerId="ADAL" clId="{0A97306C-9003-4B0E-A278-51B98A3ADB9F}" dt="2024-10-22T16:51:47.540" v="821" actId="478"/>
          <ac:spMkLst>
            <pc:docMk/>
            <pc:sldMk cId="342651583" sldId="492"/>
            <ac:spMk id="18" creationId="{32888212-5A66-B46B-4185-85F32EA562DA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19" creationId="{574343DD-F78F-EF32-3C70-9561154B1457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1" creationId="{BE59CA48-470E-6533-3897-A1ADA51C15B8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2" creationId="{23485AD6-235F-AF87-FBBD-0614D117876A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3" creationId="{F0B7F1B2-160B-10FE-4AE4-EEA35E0B8DA0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4" creationId="{A64DADCB-F51F-2528-9981-10C1AC87363F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5" creationId="{E677CA44-6224-7BC4-0ED4-580D2BC6AADC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26" creationId="{DF494D4F-2071-A747-69BF-EE55C9D679FC}"/>
          </ac:spMkLst>
        </pc:spChg>
        <pc:spChg chg="del">
          <ac:chgData name="DESERT Manon" userId="70dbf8d7-2e8a-42f5-894d-b3da772468dc" providerId="ADAL" clId="{0A97306C-9003-4B0E-A278-51B98A3ADB9F}" dt="2024-10-23T09:26:19.818" v="1957" actId="478"/>
          <ac:spMkLst>
            <pc:docMk/>
            <pc:sldMk cId="342651583" sldId="492"/>
            <ac:spMk id="27" creationId="{AF5A72EC-5766-B8C6-AA0A-4A9D68F8F5E6}"/>
          </ac:spMkLst>
        </pc:spChg>
        <pc:spChg chg="add del mod">
          <ac:chgData name="DESERT Manon" userId="70dbf8d7-2e8a-42f5-894d-b3da772468dc" providerId="ADAL" clId="{0A97306C-9003-4B0E-A278-51B98A3ADB9F}" dt="2024-10-22T16:55:23.160" v="943" actId="478"/>
          <ac:spMkLst>
            <pc:docMk/>
            <pc:sldMk cId="342651583" sldId="492"/>
            <ac:spMk id="28" creationId="{914F4975-E91E-1DB8-1C27-4EADF97B5D76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48" creationId="{D217C818-EC0B-39AB-7DB7-987A273DA5F9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51" creationId="{7EE1B12A-47F7-A4B1-89E6-FD8AF2826B5A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55" creationId="{77AA3810-FE1E-3E2C-01FD-6462ECF6C000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56" creationId="{6E4DBF8C-DFF7-E133-3E4B-4C9ECDAD9579}"/>
          </ac:spMkLst>
        </pc:spChg>
        <pc:spChg chg="del">
          <ac:chgData name="DESERT Manon" userId="70dbf8d7-2e8a-42f5-894d-b3da772468dc" providerId="ADAL" clId="{0A97306C-9003-4B0E-A278-51B98A3ADB9F}" dt="2024-10-22T16:51:39.391" v="794" actId="478"/>
          <ac:spMkLst>
            <pc:docMk/>
            <pc:sldMk cId="342651583" sldId="492"/>
            <ac:spMk id="57" creationId="{164E02BE-DAD7-8E14-0A04-E48178758595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58" creationId="{BE9FA055-7E5C-37D9-50FA-77E73285F3B6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59" creationId="{7E7D4542-AACC-2A82-07BF-938FACBE15E8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60" creationId="{17C3F9AB-5F28-DC54-0474-A12DE1C17304}"/>
          </ac:spMkLst>
        </pc:spChg>
        <pc:spChg chg="del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61" creationId="{0C534D39-F474-0284-B779-1A9160D1B62F}"/>
          </ac:spMkLst>
        </pc:spChg>
        <pc:spChg chg="del mod">
          <ac:chgData name="DESERT Manon" userId="70dbf8d7-2e8a-42f5-894d-b3da772468dc" providerId="ADAL" clId="{0A97306C-9003-4B0E-A278-51B98A3ADB9F}" dt="2024-10-22T16:51:35.726" v="793" actId="478"/>
          <ac:spMkLst>
            <pc:docMk/>
            <pc:sldMk cId="342651583" sldId="492"/>
            <ac:spMk id="62" creationId="{D817240E-A8A5-0064-38C3-E2DB447930D7}"/>
          </ac:spMkLst>
        </pc:spChg>
        <pc:picChg chg="add mod">
          <ac:chgData name="DESERT Manon" userId="70dbf8d7-2e8a-42f5-894d-b3da772468dc" providerId="ADAL" clId="{0A97306C-9003-4B0E-A278-51B98A3ADB9F}" dt="2024-10-24T17:09:49.953" v="4623" actId="1076"/>
          <ac:picMkLst>
            <pc:docMk/>
            <pc:sldMk cId="342651583" sldId="492"/>
            <ac:picMk id="1026" creationId="{E4754D7C-A3B3-9860-12D4-AECF1E9DD738}"/>
          </ac:picMkLst>
        </pc:picChg>
        <pc:picChg chg="add del mod">
          <ac:chgData name="DESERT Manon" userId="70dbf8d7-2e8a-42f5-894d-b3da772468dc" providerId="ADAL" clId="{0A97306C-9003-4B0E-A278-51B98A3ADB9F}" dt="2024-10-22T16:55:22.093" v="942" actId="478"/>
          <ac:picMkLst>
            <pc:docMk/>
            <pc:sldMk cId="342651583" sldId="492"/>
            <ac:picMk id="1026" creationId="{F2A3D214-81A2-A6AD-4FFF-00CE5B5C743A}"/>
          </ac:picMkLst>
        </pc:picChg>
        <pc:cxnChg chg="del">
          <ac:chgData name="DESERT Manon" userId="70dbf8d7-2e8a-42f5-894d-b3da772468dc" providerId="ADAL" clId="{0A97306C-9003-4B0E-A278-51B98A3ADB9F}" dt="2024-10-22T16:51:35.726" v="793" actId="478"/>
          <ac:cxnSpMkLst>
            <pc:docMk/>
            <pc:sldMk cId="342651583" sldId="492"/>
            <ac:cxnSpMk id="4" creationId="{6ED79EC9-C2E1-1885-EB9E-B460C0749C60}"/>
          </ac:cxnSpMkLst>
        </pc:cxnChg>
        <pc:cxnChg chg="del">
          <ac:chgData name="DESERT Manon" userId="70dbf8d7-2e8a-42f5-894d-b3da772468dc" providerId="ADAL" clId="{0A97306C-9003-4B0E-A278-51B98A3ADB9F}" dt="2024-10-22T16:51:35.726" v="793" actId="478"/>
          <ac:cxnSpMkLst>
            <pc:docMk/>
            <pc:sldMk cId="342651583" sldId="492"/>
            <ac:cxnSpMk id="5" creationId="{01791143-BA11-6309-7F36-E67CF6EF937B}"/>
          </ac:cxnSpMkLst>
        </pc:cxnChg>
        <pc:cxnChg chg="del">
          <ac:chgData name="DESERT Manon" userId="70dbf8d7-2e8a-42f5-894d-b3da772468dc" providerId="ADAL" clId="{0A97306C-9003-4B0E-A278-51B98A3ADB9F}" dt="2024-10-22T16:51:35.726" v="793" actId="478"/>
          <ac:cxnSpMkLst>
            <pc:docMk/>
            <pc:sldMk cId="342651583" sldId="492"/>
            <ac:cxnSpMk id="6" creationId="{EA2FEBB7-E360-BD9D-A75C-2792336CB825}"/>
          </ac:cxnSpMkLst>
        </pc:cxnChg>
      </pc:sldChg>
      <pc:sldChg chg="del ord">
        <pc:chgData name="DESERT Manon" userId="70dbf8d7-2e8a-42f5-894d-b3da772468dc" providerId="ADAL" clId="{0A97306C-9003-4B0E-A278-51B98A3ADB9F}" dt="2024-10-22T16:46:47.365" v="782" actId="47"/>
        <pc:sldMkLst>
          <pc:docMk/>
          <pc:sldMk cId="2927897046" sldId="493"/>
        </pc:sldMkLst>
      </pc:sldChg>
      <pc:sldChg chg="modSp mod ord">
        <pc:chgData name="DESERT Manon" userId="70dbf8d7-2e8a-42f5-894d-b3da772468dc" providerId="ADAL" clId="{0A97306C-9003-4B0E-A278-51B98A3ADB9F}" dt="2024-10-22T16:37:45" v="498"/>
        <pc:sldMkLst>
          <pc:docMk/>
          <pc:sldMk cId="2441802495" sldId="504"/>
        </pc:sldMkLst>
        <pc:spChg chg="mod">
          <ac:chgData name="DESERT Manon" userId="70dbf8d7-2e8a-42f5-894d-b3da772468dc" providerId="ADAL" clId="{0A97306C-9003-4B0E-A278-51B98A3ADB9F}" dt="2024-10-22T16:37:23.746" v="496" actId="20577"/>
          <ac:spMkLst>
            <pc:docMk/>
            <pc:sldMk cId="2441802495" sldId="504"/>
            <ac:spMk id="4" creationId="{752F7F35-300A-72C6-E699-B4770D3BF248}"/>
          </ac:spMkLst>
        </pc:spChg>
      </pc:sldChg>
      <pc:sldChg chg="del">
        <pc:chgData name="DESERT Manon" userId="70dbf8d7-2e8a-42f5-894d-b3da772468dc" providerId="ADAL" clId="{0A97306C-9003-4B0E-A278-51B98A3ADB9F}" dt="2024-10-22T17:34:59.003" v="1555" actId="47"/>
        <pc:sldMkLst>
          <pc:docMk/>
          <pc:sldMk cId="3028912580" sldId="507"/>
        </pc:sldMkLst>
      </pc:sldChg>
      <pc:sldChg chg="del">
        <pc:chgData name="DESERT Manon" userId="70dbf8d7-2e8a-42f5-894d-b3da772468dc" providerId="ADAL" clId="{0A97306C-9003-4B0E-A278-51B98A3ADB9F}" dt="2024-10-22T17:34:58.626" v="1554" actId="47"/>
        <pc:sldMkLst>
          <pc:docMk/>
          <pc:sldMk cId="291877889" sldId="508"/>
        </pc:sldMkLst>
      </pc:sldChg>
      <pc:sldChg chg="addSp delSp modSp del mod">
        <pc:chgData name="DESERT Manon" userId="70dbf8d7-2e8a-42f5-894d-b3da772468dc" providerId="ADAL" clId="{0A97306C-9003-4B0E-A278-51B98A3ADB9F}" dt="2024-10-23T09:26:04.787" v="1949" actId="1076"/>
        <pc:sldMkLst>
          <pc:docMk/>
          <pc:sldMk cId="3873770752" sldId="509"/>
        </pc:sldMkLst>
        <pc:spChg chg="add del mod">
          <ac:chgData name="DESERT Manon" userId="70dbf8d7-2e8a-42f5-894d-b3da772468dc" providerId="ADAL" clId="{0A97306C-9003-4B0E-A278-51B98A3ADB9F}" dt="2024-10-23T09:26:03.036" v="1947" actId="478"/>
          <ac:spMkLst>
            <pc:docMk/>
            <pc:sldMk cId="3873770752" sldId="509"/>
            <ac:spMk id="2" creationId="{0192EBA2-9182-D654-A496-9870071A077B}"/>
          </ac:spMkLst>
        </pc:spChg>
        <pc:spChg chg="add mod">
          <ac:chgData name="DESERT Manon" userId="70dbf8d7-2e8a-42f5-894d-b3da772468dc" providerId="ADAL" clId="{0A97306C-9003-4B0E-A278-51B98A3ADB9F}" dt="2024-10-23T09:26:04.787" v="1949" actId="1076"/>
          <ac:spMkLst>
            <pc:docMk/>
            <pc:sldMk cId="3873770752" sldId="509"/>
            <ac:spMk id="3" creationId="{833FE349-A2D4-186E-9198-049D59512C5B}"/>
          </ac:spMkLst>
        </pc:spChg>
        <pc:spChg chg="mod">
          <ac:chgData name="DESERT Manon" userId="70dbf8d7-2e8a-42f5-894d-b3da772468dc" providerId="ADAL" clId="{0A97306C-9003-4B0E-A278-51B98A3ADB9F}" dt="2024-10-23T09:24:08.917" v="1909" actId="1076"/>
          <ac:spMkLst>
            <pc:docMk/>
            <pc:sldMk cId="3873770752" sldId="509"/>
            <ac:spMk id="80" creationId="{DC01B7A6-3E5E-5FC2-6C00-B79B858A8A9B}"/>
          </ac:spMkLst>
        </pc:spChg>
        <pc:picChg chg="mod">
          <ac:chgData name="DESERT Manon" userId="70dbf8d7-2e8a-42f5-894d-b3da772468dc" providerId="ADAL" clId="{0A97306C-9003-4B0E-A278-51B98A3ADB9F}" dt="2024-10-23T09:24:08.917" v="1909" actId="1076"/>
          <ac:picMkLst>
            <pc:docMk/>
            <pc:sldMk cId="3873770752" sldId="509"/>
            <ac:picMk id="55" creationId="{724C3864-9CEA-0275-710A-E3F7D10F5EEC}"/>
          </ac:picMkLst>
        </pc:picChg>
      </pc:sldChg>
      <pc:sldChg chg="del">
        <pc:chgData name="DESERT Manon" userId="70dbf8d7-2e8a-42f5-894d-b3da772468dc" providerId="ADAL" clId="{0A97306C-9003-4B0E-A278-51B98A3ADB9F}" dt="2024-10-22T17:34:57.840" v="1552" actId="47"/>
        <pc:sldMkLst>
          <pc:docMk/>
          <pc:sldMk cId="2685857980" sldId="510"/>
        </pc:sldMkLst>
      </pc:sldChg>
      <pc:sldChg chg="addSp delSp modSp del mod ord">
        <pc:chgData name="DESERT Manon" userId="70dbf8d7-2e8a-42f5-894d-b3da772468dc" providerId="ADAL" clId="{0A97306C-9003-4B0E-A278-51B98A3ADB9F}" dt="2024-10-24T13:06:14.400" v="3540" actId="47"/>
        <pc:sldMkLst>
          <pc:docMk/>
          <pc:sldMk cId="2498819361" sldId="4282"/>
        </pc:sldMkLst>
        <pc:spChg chg="del mod">
          <ac:chgData name="DESERT Manon" userId="70dbf8d7-2e8a-42f5-894d-b3da772468dc" providerId="ADAL" clId="{0A97306C-9003-4B0E-A278-51B98A3ADB9F}" dt="2024-10-23T09:22:46.834" v="1884" actId="478"/>
          <ac:spMkLst>
            <pc:docMk/>
            <pc:sldMk cId="2498819361" sldId="4282"/>
            <ac:spMk id="3" creationId="{1DCA6776-CC08-B707-99B2-F2E3E199A5AE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4" creationId="{E0F22548-BDC7-D30D-B733-C9C1DD2A3575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5" creationId="{E7E164FB-A683-5CCF-1F06-752BDB482330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6" creationId="{EA2F5C49-2C20-8730-377B-4CC370DB7DC7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" creationId="{5765C256-D039-F4DB-63F9-9C5460E444BD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8" creationId="{0AF07B9A-00AF-C696-E799-E9DE4FB50E85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" creationId="{84AAA6C3-EA0E-B1DD-7F5B-8574FBA95A24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10" creationId="{24A3CBEF-2988-6855-1E2F-10329377399D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11" creationId="{E9F20C23-108E-EF27-E842-5F2C466A79C0}"/>
          </ac:spMkLst>
        </pc:spChg>
        <pc:spChg chg="add mod">
          <ac:chgData name="DESERT Manon" userId="70dbf8d7-2e8a-42f5-894d-b3da772468dc" providerId="ADAL" clId="{0A97306C-9003-4B0E-A278-51B98A3ADB9F}" dt="2024-10-23T09:25:25.391" v="1936" actId="20577"/>
          <ac:spMkLst>
            <pc:docMk/>
            <pc:sldMk cId="2498819361" sldId="4282"/>
            <ac:spMk id="14" creationId="{B1A7D51F-5EA4-AC33-E818-A3F377F28B5A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18" creationId="{BE5C6FBC-8EE2-36D6-6058-E1E94DB69542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23" creationId="{7A4F2F44-D07E-8012-E7E3-F40A824D39C4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25" creationId="{F2FF07EE-6D54-710A-846D-5D1406AB2CB3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5" creationId="{43E073A2-D397-34D0-9423-F67D2C172A7E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6" creationId="{4B253364-8B88-36D4-BAE1-15D687622B24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7" creationId="{9D0B7466-28FB-322D-640A-F1EF8E6BABE3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8" creationId="{4B2674C0-63D9-1FA7-8371-D68134A7B14F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79" creationId="{562C4534-48AC-EA36-8015-9B00D31427B1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84" creationId="{6F76D3C3-4433-9681-3D82-050AF17A0D1B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86" creationId="{C41A4888-7F69-CAEE-BDBD-E5E0FEED1185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0" creationId="{A680208A-7AF6-358D-380C-B29438F09E6C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5" creationId="{103D9F5A-AD74-913F-71F1-6E57E9116C45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6" creationId="{A6905C73-99AB-F0FE-FFF2-8E995619EE10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7" creationId="{BD1FE999-5CAC-7D42-6E08-D5E29CF9E016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98" creationId="{1E1C0A14-3852-5FA5-551F-D8D9452D21C3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105" creationId="{2A7EFB10-7312-F3E4-FDF5-7E61FEC7608D}"/>
          </ac:spMkLst>
        </pc:spChg>
        <pc:spChg chg="mod">
          <ac:chgData name="DESERT Manon" userId="70dbf8d7-2e8a-42f5-894d-b3da772468dc" providerId="ADAL" clId="{0A97306C-9003-4B0E-A278-51B98A3ADB9F}" dt="2024-10-22T17:05:07.939" v="1540" actId="1036"/>
          <ac:spMkLst>
            <pc:docMk/>
            <pc:sldMk cId="2498819361" sldId="4282"/>
            <ac:spMk id="108" creationId="{6B61A3A4-9824-E3EF-3C04-1DA634A42A49}"/>
          </ac:spMkLst>
        </pc:spChg>
        <pc:picChg chg="add mod">
          <ac:chgData name="DESERT Manon" userId="70dbf8d7-2e8a-42f5-894d-b3da772468dc" providerId="ADAL" clId="{0A97306C-9003-4B0E-A278-51B98A3ADB9F}" dt="2024-10-24T12:35:40.483" v="1979"/>
          <ac:picMkLst>
            <pc:docMk/>
            <pc:sldMk cId="2498819361" sldId="4282"/>
            <ac:picMk id="15" creationId="{E3E0B911-D08C-212B-2D8D-F284882402F2}"/>
          </ac:picMkLst>
        </pc:picChg>
        <pc:picChg chg="mod">
          <ac:chgData name="DESERT Manon" userId="70dbf8d7-2e8a-42f5-894d-b3da772468dc" providerId="ADAL" clId="{0A97306C-9003-4B0E-A278-51B98A3ADB9F}" dt="2024-10-22T17:05:07.939" v="1540" actId="1036"/>
          <ac:picMkLst>
            <pc:docMk/>
            <pc:sldMk cId="2498819361" sldId="4282"/>
            <ac:picMk id="17" creationId="{7BEA4F04-AF42-938A-1FF3-862DA07168FA}"/>
          </ac:picMkLst>
        </pc:picChg>
        <pc:picChg chg="mod">
          <ac:chgData name="DESERT Manon" userId="70dbf8d7-2e8a-42f5-894d-b3da772468dc" providerId="ADAL" clId="{0A97306C-9003-4B0E-A278-51B98A3ADB9F}" dt="2024-10-22T17:05:07.939" v="1540" actId="1036"/>
          <ac:picMkLst>
            <pc:docMk/>
            <pc:sldMk cId="2498819361" sldId="4282"/>
            <ac:picMk id="80" creationId="{6AB452FC-D217-F67B-4F58-148B6137BB82}"/>
          </ac:picMkLst>
        </pc:picChg>
        <pc:cxnChg chg="mod">
          <ac:chgData name="DESERT Manon" userId="70dbf8d7-2e8a-42f5-894d-b3da772468dc" providerId="ADAL" clId="{0A97306C-9003-4B0E-A278-51B98A3ADB9F}" dt="2024-10-22T17:05:07.939" v="1540" actId="1036"/>
          <ac:cxnSpMkLst>
            <pc:docMk/>
            <pc:sldMk cId="2498819361" sldId="4282"/>
            <ac:cxnSpMk id="13" creationId="{63BAD80A-9A22-39F2-2868-6649308CB412}"/>
          </ac:cxnSpMkLst>
        </pc:cxnChg>
      </pc:sldChg>
      <pc:sldChg chg="del">
        <pc:chgData name="DESERT Manon" userId="70dbf8d7-2e8a-42f5-894d-b3da772468dc" providerId="ADAL" clId="{0A97306C-9003-4B0E-A278-51B98A3ADB9F}" dt="2024-10-22T17:34:57.599" v="1551" actId="47"/>
        <pc:sldMkLst>
          <pc:docMk/>
          <pc:sldMk cId="1419812637" sldId="4284"/>
        </pc:sldMkLst>
      </pc:sldChg>
      <pc:sldChg chg="del">
        <pc:chgData name="DESERT Manon" userId="70dbf8d7-2e8a-42f5-894d-b3da772468dc" providerId="ADAL" clId="{0A97306C-9003-4B0E-A278-51B98A3ADB9F}" dt="2024-10-22T17:34:57.353" v="1550" actId="47"/>
        <pc:sldMkLst>
          <pc:docMk/>
          <pc:sldMk cId="1440724366" sldId="4290"/>
        </pc:sldMkLst>
      </pc:sldChg>
      <pc:sldChg chg="del">
        <pc:chgData name="DESERT Manon" userId="70dbf8d7-2e8a-42f5-894d-b3da772468dc" providerId="ADAL" clId="{0A97306C-9003-4B0E-A278-51B98A3ADB9F}" dt="2024-10-22T17:34:56.882" v="1549" actId="47"/>
        <pc:sldMkLst>
          <pc:docMk/>
          <pc:sldMk cId="3560768957" sldId="4291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791075708" sldId="4294"/>
        </pc:sldMkLst>
      </pc:sldChg>
      <pc:sldChg chg="del">
        <pc:chgData name="DESERT Manon" userId="70dbf8d7-2e8a-42f5-894d-b3da772468dc" providerId="ADAL" clId="{0A97306C-9003-4B0E-A278-51B98A3ADB9F}" dt="2024-10-22T17:34:55.814" v="1546" actId="47"/>
        <pc:sldMkLst>
          <pc:docMk/>
          <pc:sldMk cId="2797078232" sldId="4296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2825854958" sldId="4297"/>
        </pc:sldMkLst>
      </pc:sldChg>
      <pc:sldChg chg="add del">
        <pc:chgData name="DESERT Manon" userId="70dbf8d7-2e8a-42f5-894d-b3da772468dc" providerId="ADAL" clId="{0A97306C-9003-4B0E-A278-51B98A3ADB9F}" dt="2024-10-22T16:45:27.886" v="618"/>
        <pc:sldMkLst>
          <pc:docMk/>
          <pc:sldMk cId="253542862" sldId="4298"/>
        </pc:sldMkLst>
      </pc:sldChg>
      <pc:sldChg chg="addSp delSp modSp add del mod">
        <pc:chgData name="DESERT Manon" userId="70dbf8d7-2e8a-42f5-894d-b3da772468dc" providerId="ADAL" clId="{0A97306C-9003-4B0E-A278-51B98A3ADB9F}" dt="2024-10-23T09:26:33.656" v="1967"/>
        <pc:sldMkLst>
          <pc:docMk/>
          <pc:sldMk cId="543894966" sldId="4298"/>
        </pc:sldMkLst>
        <pc:spChg chg="del">
          <ac:chgData name="DESERT Manon" userId="70dbf8d7-2e8a-42f5-894d-b3da772468dc" providerId="ADAL" clId="{0A97306C-9003-4B0E-A278-51B98A3ADB9F}" dt="2024-10-23T09:26:33.109" v="1966" actId="478"/>
          <ac:spMkLst>
            <pc:docMk/>
            <pc:sldMk cId="543894966" sldId="4298"/>
            <ac:spMk id="2" creationId="{38F6FBB4-2ADF-8304-6101-1C8384C30FE4}"/>
          </ac:spMkLst>
        </pc:spChg>
        <pc:spChg chg="add mod">
          <ac:chgData name="DESERT Manon" userId="70dbf8d7-2e8a-42f5-894d-b3da772468dc" providerId="ADAL" clId="{0A97306C-9003-4B0E-A278-51B98A3ADB9F}" dt="2024-10-22T17:36:35.822" v="1569" actId="14100"/>
          <ac:spMkLst>
            <pc:docMk/>
            <pc:sldMk cId="543894966" sldId="4298"/>
            <ac:spMk id="6" creationId="{1A8C6853-2638-6010-8343-54DAAE839F2E}"/>
          </ac:spMkLst>
        </pc:spChg>
        <pc:spChg chg="add mod">
          <ac:chgData name="DESERT Manon" userId="70dbf8d7-2e8a-42f5-894d-b3da772468dc" providerId="ADAL" clId="{0A97306C-9003-4B0E-A278-51B98A3ADB9F}" dt="2024-10-23T09:26:33.656" v="1967"/>
          <ac:spMkLst>
            <pc:docMk/>
            <pc:sldMk cId="543894966" sldId="4298"/>
            <ac:spMk id="10" creationId="{F19F78CC-6FEE-29FA-A0DD-C1FC32B1E697}"/>
          </ac:spMkLst>
        </pc:spChg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607824216" sldId="4299"/>
        </pc:sldMkLst>
      </pc:sldChg>
      <pc:sldChg chg="del">
        <pc:chgData name="DESERT Manon" userId="70dbf8d7-2e8a-42f5-894d-b3da772468dc" providerId="ADAL" clId="{0A97306C-9003-4B0E-A278-51B98A3ADB9F}" dt="2024-10-22T17:34:45.447" v="1545" actId="47"/>
        <pc:sldMkLst>
          <pc:docMk/>
          <pc:sldMk cId="610925030" sldId="4301"/>
        </pc:sldMkLst>
      </pc:sldChg>
      <pc:sldChg chg="addSp delSp modSp add del mod">
        <pc:chgData name="DESERT Manon" userId="70dbf8d7-2e8a-42f5-894d-b3da772468dc" providerId="ADAL" clId="{0A97306C-9003-4B0E-A278-51B98A3ADB9F}" dt="2024-10-23T09:26:36.608" v="1969"/>
        <pc:sldMkLst>
          <pc:docMk/>
          <pc:sldMk cId="1671527572" sldId="4308"/>
        </pc:sldMkLst>
        <pc:spChg chg="del">
          <ac:chgData name="DESERT Manon" userId="70dbf8d7-2e8a-42f5-894d-b3da772468dc" providerId="ADAL" clId="{0A97306C-9003-4B0E-A278-51B98A3ADB9F}" dt="2024-10-23T09:26:36.365" v="1968" actId="478"/>
          <ac:spMkLst>
            <pc:docMk/>
            <pc:sldMk cId="1671527572" sldId="4308"/>
            <ac:spMk id="2" creationId="{84DEA028-5DA2-2510-F748-47B0A7581D15}"/>
          </ac:spMkLst>
        </pc:spChg>
        <pc:spChg chg="add mod">
          <ac:chgData name="DESERT Manon" userId="70dbf8d7-2e8a-42f5-894d-b3da772468dc" providerId="ADAL" clId="{0A97306C-9003-4B0E-A278-51B98A3ADB9F}" dt="2024-10-22T17:36:37.833" v="1570"/>
          <ac:spMkLst>
            <pc:docMk/>
            <pc:sldMk cId="1671527572" sldId="4308"/>
            <ac:spMk id="5" creationId="{555498AC-AF24-71D4-F19E-309583AE50E7}"/>
          </ac:spMkLst>
        </pc:spChg>
        <pc:spChg chg="add mod">
          <ac:chgData name="DESERT Manon" userId="70dbf8d7-2e8a-42f5-894d-b3da772468dc" providerId="ADAL" clId="{0A97306C-9003-4B0E-A278-51B98A3ADB9F}" dt="2024-10-23T09:26:36.608" v="1969"/>
          <ac:spMkLst>
            <pc:docMk/>
            <pc:sldMk cId="1671527572" sldId="4308"/>
            <ac:spMk id="6" creationId="{93118D78-3D6E-9197-6C03-C755F81D4697}"/>
          </ac:spMkLst>
        </pc:spChg>
      </pc:sldChg>
      <pc:sldChg chg="add del">
        <pc:chgData name="DESERT Manon" userId="70dbf8d7-2e8a-42f5-894d-b3da772468dc" providerId="ADAL" clId="{0A97306C-9003-4B0E-A278-51B98A3ADB9F}" dt="2024-10-22T16:45:27.886" v="618"/>
        <pc:sldMkLst>
          <pc:docMk/>
          <pc:sldMk cId="4251601479" sldId="4308"/>
        </pc:sldMkLst>
      </pc:sldChg>
      <pc:sldChg chg="add del">
        <pc:chgData name="DESERT Manon" userId="70dbf8d7-2e8a-42f5-894d-b3da772468dc" providerId="ADAL" clId="{0A97306C-9003-4B0E-A278-51B98A3ADB9F}" dt="2024-10-22T16:45:27.886" v="618"/>
        <pc:sldMkLst>
          <pc:docMk/>
          <pc:sldMk cId="1178790023" sldId="4309"/>
        </pc:sldMkLst>
      </pc:sldChg>
      <pc:sldChg chg="del">
        <pc:chgData name="DESERT Manon" userId="70dbf8d7-2e8a-42f5-894d-b3da772468dc" providerId="ADAL" clId="{0A97306C-9003-4B0E-A278-51B98A3ADB9F}" dt="2024-10-22T16:44:48.693" v="580" actId="2696"/>
        <pc:sldMkLst>
          <pc:docMk/>
          <pc:sldMk cId="2932576018" sldId="4309"/>
        </pc:sldMkLst>
      </pc:sldChg>
      <pc:sldChg chg="addSp delSp modSp mod ord">
        <pc:chgData name="DESERT Manon" userId="70dbf8d7-2e8a-42f5-894d-b3da772468dc" providerId="ADAL" clId="{0A97306C-9003-4B0E-A278-51B98A3ADB9F}" dt="2024-10-23T09:25:45.925" v="1942"/>
        <pc:sldMkLst>
          <pc:docMk/>
          <pc:sldMk cId="3290049806" sldId="4310"/>
        </pc:sldMkLst>
        <pc:spChg chg="add del mod">
          <ac:chgData name="DESERT Manon" userId="70dbf8d7-2e8a-42f5-894d-b3da772468dc" providerId="ADAL" clId="{0A97306C-9003-4B0E-A278-51B98A3ADB9F}" dt="2024-10-23T09:25:45.677" v="1941" actId="478"/>
          <ac:spMkLst>
            <pc:docMk/>
            <pc:sldMk cId="3290049806" sldId="4310"/>
            <ac:spMk id="5" creationId="{3BB20B22-994A-B48D-5D95-461D721DAD78}"/>
          </ac:spMkLst>
        </pc:spChg>
        <pc:spChg chg="del">
          <ac:chgData name="DESERT Manon" userId="70dbf8d7-2e8a-42f5-894d-b3da772468dc" providerId="ADAL" clId="{0A97306C-9003-4B0E-A278-51B98A3ADB9F}" dt="2024-10-23T09:23:10.614" v="1893" actId="478"/>
          <ac:spMkLst>
            <pc:docMk/>
            <pc:sldMk cId="3290049806" sldId="4310"/>
            <ac:spMk id="6" creationId="{D24454D5-102D-04B8-A7C1-C565C4B9DABD}"/>
          </ac:spMkLst>
        </pc:spChg>
        <pc:spChg chg="add mod">
          <ac:chgData name="DESERT Manon" userId="70dbf8d7-2e8a-42f5-894d-b3da772468dc" providerId="ADAL" clId="{0A97306C-9003-4B0E-A278-51B98A3ADB9F}" dt="2024-10-23T09:25:45.925" v="1942"/>
          <ac:spMkLst>
            <pc:docMk/>
            <pc:sldMk cId="3290049806" sldId="4310"/>
            <ac:spMk id="8" creationId="{76E87646-A6BB-61DB-EC93-B64FEF0A40B5}"/>
          </ac:spMkLst>
        </pc:spChg>
        <pc:spChg chg="del">
          <ac:chgData name="DESERT Manon" userId="70dbf8d7-2e8a-42f5-894d-b3da772468dc" providerId="ADAL" clId="{0A97306C-9003-4B0E-A278-51B98A3ADB9F}" dt="2024-10-23T09:23:09.097" v="1892" actId="478"/>
          <ac:spMkLst>
            <pc:docMk/>
            <pc:sldMk cId="3290049806" sldId="4310"/>
            <ac:spMk id="15" creationId="{0A297C14-B7CB-0168-6E3B-D2CB0593C609}"/>
          </ac:spMkLst>
        </pc:spChg>
      </pc:sldChg>
      <pc:sldChg chg="addSp delSp modSp mod ord">
        <pc:chgData name="DESERT Manon" userId="70dbf8d7-2e8a-42f5-894d-b3da772468dc" providerId="ADAL" clId="{0A97306C-9003-4B0E-A278-51B98A3ADB9F}" dt="2024-10-23T09:25:54.725" v="1946"/>
        <pc:sldMkLst>
          <pc:docMk/>
          <pc:sldMk cId="3198554064" sldId="4311"/>
        </pc:sldMkLst>
        <pc:spChg chg="del">
          <ac:chgData name="DESERT Manon" userId="70dbf8d7-2e8a-42f5-894d-b3da772468dc" providerId="ADAL" clId="{0A97306C-9003-4B0E-A278-51B98A3ADB9F}" dt="2024-10-23T09:23:20.334" v="1899" actId="478"/>
          <ac:spMkLst>
            <pc:docMk/>
            <pc:sldMk cId="3198554064" sldId="4311"/>
            <ac:spMk id="2" creationId="{B7335EC3-A2C8-1ED3-D359-632208312A99}"/>
          </ac:spMkLst>
        </pc:spChg>
        <pc:spChg chg="add del mod">
          <ac:chgData name="DESERT Manon" userId="70dbf8d7-2e8a-42f5-894d-b3da772468dc" providerId="ADAL" clId="{0A97306C-9003-4B0E-A278-51B98A3ADB9F}" dt="2024-10-23T09:25:54.508" v="1945" actId="478"/>
          <ac:spMkLst>
            <pc:docMk/>
            <pc:sldMk cId="3198554064" sldId="4311"/>
            <ac:spMk id="5" creationId="{52CF6E0B-6D45-6A32-AFA7-A54116F9852B}"/>
          </ac:spMkLst>
        </pc:spChg>
        <pc:spChg chg="del">
          <ac:chgData name="DESERT Manon" userId="70dbf8d7-2e8a-42f5-894d-b3da772468dc" providerId="ADAL" clId="{0A97306C-9003-4B0E-A278-51B98A3ADB9F}" dt="2024-10-23T09:23:19.169" v="1898" actId="478"/>
          <ac:spMkLst>
            <pc:docMk/>
            <pc:sldMk cId="3198554064" sldId="4311"/>
            <ac:spMk id="6" creationId="{D24454D5-102D-04B8-A7C1-C565C4B9DABD}"/>
          </ac:spMkLst>
        </pc:spChg>
        <pc:spChg chg="add mod">
          <ac:chgData name="DESERT Manon" userId="70dbf8d7-2e8a-42f5-894d-b3da772468dc" providerId="ADAL" clId="{0A97306C-9003-4B0E-A278-51B98A3ADB9F}" dt="2024-10-23T09:25:54.725" v="1946"/>
          <ac:spMkLst>
            <pc:docMk/>
            <pc:sldMk cId="3198554064" sldId="4311"/>
            <ac:spMk id="14" creationId="{DDDBC20B-9DD3-B939-CCCF-C551B851C9B8}"/>
          </ac:spMkLst>
        </pc:spChg>
      </pc:sldChg>
      <pc:sldChg chg="del">
        <pc:chgData name="DESERT Manon" userId="70dbf8d7-2e8a-42f5-894d-b3da772468dc" providerId="ADAL" clId="{0A97306C-9003-4B0E-A278-51B98A3ADB9F}" dt="2024-10-22T17:34:59.598" v="1556" actId="47"/>
        <pc:sldMkLst>
          <pc:docMk/>
          <pc:sldMk cId="2201062856" sldId="4313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3292912329" sldId="4315"/>
        </pc:sldMkLst>
      </pc:sldChg>
      <pc:sldChg chg="delSp mod ord">
        <pc:chgData name="DESERT Manon" userId="70dbf8d7-2e8a-42f5-894d-b3da772468dc" providerId="ADAL" clId="{0A97306C-9003-4B0E-A278-51B98A3ADB9F}" dt="2024-10-23T09:23:39.240" v="1901" actId="478"/>
        <pc:sldMkLst>
          <pc:docMk/>
          <pc:sldMk cId="1979795451" sldId="4349"/>
        </pc:sldMkLst>
        <pc:spChg chg="del">
          <ac:chgData name="DESERT Manon" userId="70dbf8d7-2e8a-42f5-894d-b3da772468dc" providerId="ADAL" clId="{0A97306C-9003-4B0E-A278-51B98A3ADB9F}" dt="2024-10-23T09:23:39.240" v="1901" actId="478"/>
          <ac:spMkLst>
            <pc:docMk/>
            <pc:sldMk cId="1979795451" sldId="4349"/>
            <ac:spMk id="2" creationId="{510603EC-3E75-30F0-F74C-FADFBA7D1326}"/>
          </ac:spMkLst>
        </pc:spChg>
      </pc:sldChg>
      <pc:sldChg chg="ord">
        <pc:chgData name="DESERT Manon" userId="70dbf8d7-2e8a-42f5-894d-b3da772468dc" providerId="ADAL" clId="{0A97306C-9003-4B0E-A278-51B98A3ADB9F}" dt="2024-10-22T16:37:45" v="498"/>
        <pc:sldMkLst>
          <pc:docMk/>
          <pc:sldMk cId="2915823626" sldId="2147482749"/>
        </pc:sldMkLst>
      </pc:sldChg>
      <pc:sldChg chg="ord">
        <pc:chgData name="DESERT Manon" userId="70dbf8d7-2e8a-42f5-894d-b3da772468dc" providerId="ADAL" clId="{0A97306C-9003-4B0E-A278-51B98A3ADB9F}" dt="2024-10-22T16:37:45" v="498"/>
        <pc:sldMkLst>
          <pc:docMk/>
          <pc:sldMk cId="2481143518" sldId="2147482770"/>
        </pc:sldMkLst>
      </pc:sldChg>
      <pc:sldChg chg="del">
        <pc:chgData name="DESERT Manon" userId="70dbf8d7-2e8a-42f5-894d-b3da772468dc" providerId="ADAL" clId="{0A97306C-9003-4B0E-A278-51B98A3ADB9F}" dt="2024-10-22T15:01:27.382" v="34" actId="47"/>
        <pc:sldMkLst>
          <pc:docMk/>
          <pc:sldMk cId="2975519478" sldId="2147482771"/>
        </pc:sldMkLst>
      </pc:sldChg>
      <pc:sldChg chg="delSp modSp del mod modNotesTx">
        <pc:chgData name="DESERT Manon" userId="70dbf8d7-2e8a-42f5-894d-b3da772468dc" providerId="ADAL" clId="{0A97306C-9003-4B0E-A278-51B98A3ADB9F}" dt="2024-10-22T16:35:59.114" v="288" actId="47"/>
        <pc:sldMkLst>
          <pc:docMk/>
          <pc:sldMk cId="4113442829" sldId="2147482772"/>
        </pc:sldMkLst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3" creationId="{089259E5-64E1-7F5A-6A08-1B6B2D5D2EDA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4" creationId="{6DFB2CE4-352D-2F05-33CE-12D8D29EE4A1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6" creationId="{A9CE0DCC-8C4E-E448-A31F-FA0E2D4A4F4C}"/>
          </ac:spMkLst>
        </pc:spChg>
        <pc:spChg chg="del">
          <ac:chgData name="DESERT Manon" userId="70dbf8d7-2e8a-42f5-894d-b3da772468dc" providerId="ADAL" clId="{0A97306C-9003-4B0E-A278-51B98A3ADB9F}" dt="2024-10-22T16:31:59.141" v="97" actId="478"/>
          <ac:spMkLst>
            <pc:docMk/>
            <pc:sldMk cId="4113442829" sldId="2147482772"/>
            <ac:spMk id="7" creationId="{82677679-255D-E64F-7872-C1723DCE6DCB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8" creationId="{76EDDC99-4DC9-DC2A-DC63-B81B025B1453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9" creationId="{D18747FC-6CAE-3AA7-57C2-E38D9C4BD8BC}"/>
          </ac:spMkLst>
        </pc:spChg>
        <pc:spChg chg="del">
          <ac:chgData name="DESERT Manon" userId="70dbf8d7-2e8a-42f5-894d-b3da772468dc" providerId="ADAL" clId="{0A97306C-9003-4B0E-A278-51B98A3ADB9F}" dt="2024-10-22T16:31:47.863" v="92" actId="478"/>
          <ac:spMkLst>
            <pc:docMk/>
            <pc:sldMk cId="4113442829" sldId="2147482772"/>
            <ac:spMk id="10" creationId="{2688F87D-3B91-6546-9D99-6A3757CCE711}"/>
          </ac:spMkLst>
        </pc:spChg>
        <pc:spChg chg="mod">
          <ac:chgData name="DESERT Manon" userId="70dbf8d7-2e8a-42f5-894d-b3da772468dc" providerId="ADAL" clId="{0A97306C-9003-4B0E-A278-51B98A3ADB9F}" dt="2024-10-22T16:32:07.509" v="100" actId="114"/>
          <ac:spMkLst>
            <pc:docMk/>
            <pc:sldMk cId="4113442829" sldId="2147482772"/>
            <ac:spMk id="11" creationId="{030EAAB7-99E4-CD88-AD02-986A87DF6308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2" creationId="{7DB0BC7E-EA83-814C-B492-07E3198CEED2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3" creationId="{4CA7F7AA-EA2F-CF08-EE66-805D31980B99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4" creationId="{99FE36B8-F466-3159-59F8-01C2E95D7570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5" creationId="{39E1CCC4-8563-0A48-17F2-0824429D8FF5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6" creationId="{EE04D211-3198-67F4-8B35-F5DCC2A5517D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17" creationId="{C9506B27-CAB2-746B-65AE-D159F9925792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21" creationId="{4B3B1D02-4947-FD8A-496B-7E887BCECF1F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22" creationId="{00536939-6D87-BFEA-C14A-380544D30983}"/>
          </ac:spMkLst>
        </pc:spChg>
        <pc:spChg chg="del">
          <ac:chgData name="DESERT Manon" userId="70dbf8d7-2e8a-42f5-894d-b3da772468dc" providerId="ADAL" clId="{0A97306C-9003-4B0E-A278-51B98A3ADB9F}" dt="2024-10-22T16:31:46.432" v="91" actId="478"/>
          <ac:spMkLst>
            <pc:docMk/>
            <pc:sldMk cId="4113442829" sldId="2147482772"/>
            <ac:spMk id="27" creationId="{BCC4777B-6686-E7A2-CF39-2513B938186C}"/>
          </ac:spMkLst>
        </pc:spChg>
        <pc:spChg chg="del">
          <ac:chgData name="DESERT Manon" userId="70dbf8d7-2e8a-42f5-894d-b3da772468dc" providerId="ADAL" clId="{0A97306C-9003-4B0E-A278-51B98A3ADB9F}" dt="2024-10-22T16:31:40.317" v="89" actId="478"/>
          <ac:spMkLst>
            <pc:docMk/>
            <pc:sldMk cId="4113442829" sldId="2147482772"/>
            <ac:spMk id="29" creationId="{22B8C082-2C70-8696-AC1F-AA819F883C9C}"/>
          </ac:spMkLst>
        </pc:spChg>
        <pc:spChg chg="del">
          <ac:chgData name="DESERT Manon" userId="70dbf8d7-2e8a-42f5-894d-b3da772468dc" providerId="ADAL" clId="{0A97306C-9003-4B0E-A278-51B98A3ADB9F}" dt="2024-10-22T16:31:41.824" v="90" actId="478"/>
          <ac:spMkLst>
            <pc:docMk/>
            <pc:sldMk cId="4113442829" sldId="2147482772"/>
            <ac:spMk id="39" creationId="{A68FC3F7-D5FD-3B0C-F572-E9EE592E1C69}"/>
          </ac:spMkLst>
        </pc:spChg>
        <pc:spChg chg="del">
          <ac:chgData name="DESERT Manon" userId="70dbf8d7-2e8a-42f5-894d-b3da772468dc" providerId="ADAL" clId="{0A97306C-9003-4B0E-A278-51B98A3ADB9F}" dt="2024-10-22T16:32:05.085" v="99" actId="478"/>
          <ac:spMkLst>
            <pc:docMk/>
            <pc:sldMk cId="4113442829" sldId="2147482772"/>
            <ac:spMk id="40" creationId="{5E5B9904-CC68-CE60-F325-7B8E6908903E}"/>
          </ac:spMkLst>
        </pc:spChg>
        <pc:grpChg chg="del">
          <ac:chgData name="DESERT Manon" userId="70dbf8d7-2e8a-42f5-894d-b3da772468dc" providerId="ADAL" clId="{0A97306C-9003-4B0E-A278-51B98A3ADB9F}" dt="2024-10-22T16:31:48.665" v="93" actId="478"/>
          <ac:grpSpMkLst>
            <pc:docMk/>
            <pc:sldMk cId="4113442829" sldId="2147482772"/>
            <ac:grpSpMk id="25" creationId="{C862C158-70D9-AB25-0EBA-F4C54F1E14BC}"/>
          </ac:grpSpMkLst>
        </pc:grpChg>
        <pc:picChg chg="del">
          <ac:chgData name="DESERT Manon" userId="70dbf8d7-2e8a-42f5-894d-b3da772468dc" providerId="ADAL" clId="{0A97306C-9003-4B0E-A278-51B98A3ADB9F}" dt="2024-10-22T16:31:49.514" v="94" actId="478"/>
          <ac:picMkLst>
            <pc:docMk/>
            <pc:sldMk cId="4113442829" sldId="2147482772"/>
            <ac:picMk id="38" creationId="{B2167434-EEA7-AA52-B4D2-F49079C66019}"/>
          </ac:picMkLst>
        </pc:picChg>
        <pc:cxnChg chg="del">
          <ac:chgData name="DESERT Manon" userId="70dbf8d7-2e8a-42f5-894d-b3da772468dc" providerId="ADAL" clId="{0A97306C-9003-4B0E-A278-51B98A3ADB9F}" dt="2024-10-22T16:31:46.432" v="91" actId="478"/>
          <ac:cxnSpMkLst>
            <pc:docMk/>
            <pc:sldMk cId="4113442829" sldId="2147482772"/>
            <ac:cxnSpMk id="18" creationId="{C5C22CE0-0EAC-EC75-DADE-DB315FD265C2}"/>
          </ac:cxnSpMkLst>
        </pc:cxnChg>
        <pc:cxnChg chg="del">
          <ac:chgData name="DESERT Manon" userId="70dbf8d7-2e8a-42f5-894d-b3da772468dc" providerId="ADAL" clId="{0A97306C-9003-4B0E-A278-51B98A3ADB9F}" dt="2024-10-22T16:31:46.432" v="91" actId="478"/>
          <ac:cxnSpMkLst>
            <pc:docMk/>
            <pc:sldMk cId="4113442829" sldId="2147482772"/>
            <ac:cxnSpMk id="28" creationId="{B42F815C-5894-BCE6-D944-8FA8259A58F3}"/>
          </ac:cxnSpMkLst>
        </pc:cxnChg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1196584073" sldId="2147482773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772071205" sldId="2147482774"/>
        </pc:sldMkLst>
      </pc:sldChg>
      <pc:sldChg chg="del">
        <pc:chgData name="DESERT Manon" userId="70dbf8d7-2e8a-42f5-894d-b3da772468dc" providerId="ADAL" clId="{0A97306C-9003-4B0E-A278-51B98A3ADB9F}" dt="2024-10-22T17:35:05.438" v="1557" actId="47"/>
        <pc:sldMkLst>
          <pc:docMk/>
          <pc:sldMk cId="2777111626" sldId="2147482776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2652095873" sldId="2147482777"/>
        </pc:sldMkLst>
      </pc:sldChg>
      <pc:sldChg chg="new del">
        <pc:chgData name="DESERT Manon" userId="70dbf8d7-2e8a-42f5-894d-b3da772468dc" providerId="ADAL" clId="{0A97306C-9003-4B0E-A278-51B98A3ADB9F}" dt="2024-10-22T16:35:04.488" v="198" actId="47"/>
        <pc:sldMkLst>
          <pc:docMk/>
          <pc:sldMk cId="3697135481" sldId="2147482777"/>
        </pc:sldMkLst>
      </pc:sldChg>
      <pc:sldChg chg="modSp new del mod">
        <pc:chgData name="DESERT Manon" userId="70dbf8d7-2e8a-42f5-894d-b3da772468dc" providerId="ADAL" clId="{0A97306C-9003-4B0E-A278-51B98A3ADB9F}" dt="2024-10-22T16:36:49.275" v="421" actId="47"/>
        <pc:sldMkLst>
          <pc:docMk/>
          <pc:sldMk cId="4093037513" sldId="2147482777"/>
        </pc:sldMkLst>
        <pc:spChg chg="mod">
          <ac:chgData name="DESERT Manon" userId="70dbf8d7-2e8a-42f5-894d-b3da772468dc" providerId="ADAL" clId="{0A97306C-9003-4B0E-A278-51B98A3ADB9F}" dt="2024-10-22T16:35:20.162" v="240" actId="20577"/>
          <ac:spMkLst>
            <pc:docMk/>
            <pc:sldMk cId="4093037513" sldId="2147482777"/>
            <ac:spMk id="3" creationId="{EDBAE1B2-4E12-BCC1-6584-815FA4FBC6FE}"/>
          </ac:spMkLst>
        </pc:spChg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1180655415" sldId="2147482778"/>
        </pc:sldMkLst>
      </pc:sldChg>
      <pc:sldChg chg="addSp delSp modSp add mod">
        <pc:chgData name="DESERT Manon" userId="70dbf8d7-2e8a-42f5-894d-b3da772468dc" providerId="ADAL" clId="{0A97306C-9003-4B0E-A278-51B98A3ADB9F}" dt="2024-10-24T13:07:57.286" v="3677" actId="478"/>
        <pc:sldMkLst>
          <pc:docMk/>
          <pc:sldMk cId="2617627350" sldId="2147482778"/>
        </pc:sldMkLst>
        <pc:spChg chg="mod">
          <ac:chgData name="DESERT Manon" userId="70dbf8d7-2e8a-42f5-894d-b3da772468dc" providerId="ADAL" clId="{0A97306C-9003-4B0E-A278-51B98A3ADB9F}" dt="2024-10-22T16:35:43.273" v="245" actId="20577"/>
          <ac:spMkLst>
            <pc:docMk/>
            <pc:sldMk cId="2617627350" sldId="2147482778"/>
            <ac:spMk id="2" creationId="{B9082263-8556-AB6C-82CE-0BA4214E4E4E}"/>
          </ac:spMkLst>
        </pc:spChg>
        <pc:spChg chg="mod">
          <ac:chgData name="DESERT Manon" userId="70dbf8d7-2e8a-42f5-894d-b3da772468dc" providerId="ADAL" clId="{0A97306C-9003-4B0E-A278-51B98A3ADB9F}" dt="2024-10-22T16:35:56.044" v="287" actId="20577"/>
          <ac:spMkLst>
            <pc:docMk/>
            <pc:sldMk cId="2617627350" sldId="2147482778"/>
            <ac:spMk id="3" creationId="{EDBAE1B2-4E12-BCC1-6584-815FA4FBC6FE}"/>
          </ac:spMkLst>
        </pc:spChg>
        <pc:spChg chg="del">
          <ac:chgData name="DESERT Manon" userId="70dbf8d7-2e8a-42f5-894d-b3da772468dc" providerId="ADAL" clId="{0A97306C-9003-4B0E-A278-51B98A3ADB9F}" dt="2024-10-23T09:23:04.068" v="1891" actId="478"/>
          <ac:spMkLst>
            <pc:docMk/>
            <pc:sldMk cId="2617627350" sldId="2147482778"/>
            <ac:spMk id="4" creationId="{19383842-ACF4-5D91-ED8B-06F73C583495}"/>
          </ac:spMkLst>
        </pc:spChg>
        <pc:spChg chg="add del mod">
          <ac:chgData name="DESERT Manon" userId="70dbf8d7-2e8a-42f5-894d-b3da772468dc" providerId="ADAL" clId="{0A97306C-9003-4B0E-A278-51B98A3ADB9F}" dt="2024-10-24T13:07:57.286" v="3677" actId="478"/>
          <ac:spMkLst>
            <pc:docMk/>
            <pc:sldMk cId="2617627350" sldId="2147482778"/>
            <ac:spMk id="6" creationId="{E61962FE-23B0-6418-21B2-94BDB927FC44}"/>
          </ac:spMkLst>
        </pc:spChg>
      </pc:sldChg>
      <pc:sldChg chg="addSp delSp modSp new mod">
        <pc:chgData name="DESERT Manon" userId="70dbf8d7-2e8a-42f5-894d-b3da772468dc" providerId="ADAL" clId="{0A97306C-9003-4B0E-A278-51B98A3ADB9F}" dt="2024-10-24T16:49:36.298" v="4341" actId="20577"/>
        <pc:sldMkLst>
          <pc:docMk/>
          <pc:sldMk cId="1967142157" sldId="2147482779"/>
        </pc:sldMkLst>
        <pc:spChg chg="mod">
          <ac:chgData name="DESERT Manon" userId="70dbf8d7-2e8a-42f5-894d-b3da772468dc" providerId="ADAL" clId="{0A97306C-9003-4B0E-A278-51B98A3ADB9F}" dt="2024-10-24T16:49:36.298" v="4341" actId="20577"/>
          <ac:spMkLst>
            <pc:docMk/>
            <pc:sldMk cId="1967142157" sldId="2147482779"/>
            <ac:spMk id="3" creationId="{1784C5F1-79D2-C1B0-C784-E4CC8D633134}"/>
          </ac:spMkLst>
        </pc:spChg>
        <pc:spChg chg="mod">
          <ac:chgData name="DESERT Manon" userId="70dbf8d7-2e8a-42f5-894d-b3da772468dc" providerId="ADAL" clId="{0A97306C-9003-4B0E-A278-51B98A3ADB9F}" dt="2024-10-24T16:49:10.116" v="4339" actId="20577"/>
          <ac:spMkLst>
            <pc:docMk/>
            <pc:sldMk cId="1967142157" sldId="2147482779"/>
            <ac:spMk id="4" creationId="{8C73E104-488B-639D-B638-3C7ED6432D8C}"/>
          </ac:spMkLst>
        </pc:spChg>
        <pc:spChg chg="del">
          <ac:chgData name="DESERT Manon" userId="70dbf8d7-2e8a-42f5-894d-b3da772468dc" providerId="ADAL" clId="{0A97306C-9003-4B0E-A278-51B98A3ADB9F}" dt="2024-10-23T09:22:04.380" v="1873" actId="478"/>
          <ac:spMkLst>
            <pc:docMk/>
            <pc:sldMk cId="1967142157" sldId="2147482779"/>
            <ac:spMk id="5" creationId="{528EF281-B3EC-6B2D-091A-6C4278946651}"/>
          </ac:spMkLst>
        </pc:spChg>
        <pc:spChg chg="add del mod">
          <ac:chgData name="DESERT Manon" userId="70dbf8d7-2e8a-42f5-894d-b3da772468dc" providerId="ADAL" clId="{0A97306C-9003-4B0E-A278-51B98A3ADB9F}" dt="2024-10-23T09:22:13.765" v="1877" actId="478"/>
          <ac:spMkLst>
            <pc:docMk/>
            <pc:sldMk cId="1967142157" sldId="2147482779"/>
            <ac:spMk id="7" creationId="{27E60915-CCDB-64A5-FC47-027A42D714A4}"/>
          </ac:spMkLst>
        </pc:spChg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3009438053" sldId="2147482779"/>
        </pc:sldMkLst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2661987074" sldId="2147482780"/>
        </pc:sldMkLst>
      </pc:sldChg>
      <pc:sldChg chg="addSp delSp modSp add del mod">
        <pc:chgData name="DESERT Manon" userId="70dbf8d7-2e8a-42f5-894d-b3da772468dc" providerId="ADAL" clId="{0A97306C-9003-4B0E-A278-51B98A3ADB9F}" dt="2024-10-22T17:04:46.691" v="1528" actId="47"/>
        <pc:sldMkLst>
          <pc:docMk/>
          <pc:sldMk cId="2765059646" sldId="2147482780"/>
        </pc:sldMkLst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7" creationId="{F59C41AD-B630-1374-A536-A6B32B7ED992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8" creationId="{9DC540C0-5A3C-4198-86C5-45A876F36499}"/>
          </ac:spMkLst>
        </pc:spChg>
        <pc:spChg chg="del">
          <ac:chgData name="DESERT Manon" userId="70dbf8d7-2e8a-42f5-894d-b3da772468dc" providerId="ADAL" clId="{0A97306C-9003-4B0E-A278-51B98A3ADB9F}" dt="2024-10-22T16:56:42.927" v="945" actId="478"/>
          <ac:spMkLst>
            <pc:docMk/>
            <pc:sldMk cId="2765059646" sldId="2147482780"/>
            <ac:spMk id="10" creationId="{F2EE0226-196C-34EF-E53B-9A83192C0B6C}"/>
          </ac:spMkLst>
        </pc:spChg>
        <pc:spChg chg="del">
          <ac:chgData name="DESERT Manon" userId="70dbf8d7-2e8a-42f5-894d-b3da772468dc" providerId="ADAL" clId="{0A97306C-9003-4B0E-A278-51B98A3ADB9F}" dt="2024-10-22T16:56:42.927" v="945" actId="478"/>
          <ac:spMkLst>
            <pc:docMk/>
            <pc:sldMk cId="2765059646" sldId="2147482780"/>
            <ac:spMk id="12" creationId="{AF1D7006-2134-B0F1-317E-73516DF13D70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13" creationId="{395D2C0A-5CC7-695A-F3D6-EF3B81164D41}"/>
          </ac:spMkLst>
        </pc:spChg>
        <pc:spChg chg="mod">
          <ac:chgData name="DESERT Manon" userId="70dbf8d7-2e8a-42f5-894d-b3da772468dc" providerId="ADAL" clId="{0A97306C-9003-4B0E-A278-51B98A3ADB9F}" dt="2024-10-22T16:57:05.661" v="1070" actId="20577"/>
          <ac:spMkLst>
            <pc:docMk/>
            <pc:sldMk cId="2765059646" sldId="2147482780"/>
            <ac:spMk id="14" creationId="{3983E229-AFE2-E824-D0A6-02E07EC0541B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15" creationId="{CB8B0C26-88F7-C3FB-A69B-42A902A4285A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16" creationId="{D85FEC98-401D-CBCC-28AF-04AE6929E14C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17" creationId="{42521A44-E6C3-3299-42B3-8E8049621C77}"/>
          </ac:spMkLst>
        </pc:spChg>
        <pc:spChg chg="del">
          <ac:chgData name="DESERT Manon" userId="70dbf8d7-2e8a-42f5-894d-b3da772468dc" providerId="ADAL" clId="{0A97306C-9003-4B0E-A278-51B98A3ADB9F}" dt="2024-10-22T16:56:42.927" v="945" actId="478"/>
          <ac:spMkLst>
            <pc:docMk/>
            <pc:sldMk cId="2765059646" sldId="2147482780"/>
            <ac:spMk id="18" creationId="{32888212-5A66-B46B-4185-85F32EA562DA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48" creationId="{D217C818-EC0B-39AB-7DB7-987A273DA5F9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57" creationId="{164E02BE-DAD7-8E14-0A04-E48178758595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59" creationId="{7E7D4542-AACC-2A82-07BF-938FACBE15E8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60" creationId="{17C3F9AB-5F28-DC54-0474-A12DE1C17304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61" creationId="{0C534D39-F474-0284-B779-1A9160D1B62F}"/>
          </ac:spMkLst>
        </pc:spChg>
        <pc:spChg chg="del">
          <ac:chgData name="DESERT Manon" userId="70dbf8d7-2e8a-42f5-894d-b3da772468dc" providerId="ADAL" clId="{0A97306C-9003-4B0E-A278-51B98A3ADB9F}" dt="2024-10-22T16:56:05.451" v="944" actId="478"/>
          <ac:spMkLst>
            <pc:docMk/>
            <pc:sldMk cId="2765059646" sldId="2147482780"/>
            <ac:spMk id="62" creationId="{D817240E-A8A5-0064-38C3-E2DB447930D7}"/>
          </ac:spMkLst>
        </pc:spChg>
        <pc:cxnChg chg="del">
          <ac:chgData name="DESERT Manon" userId="70dbf8d7-2e8a-42f5-894d-b3da772468dc" providerId="ADAL" clId="{0A97306C-9003-4B0E-A278-51B98A3ADB9F}" dt="2024-10-22T16:56:05.451" v="944" actId="478"/>
          <ac:cxnSpMkLst>
            <pc:docMk/>
            <pc:sldMk cId="2765059646" sldId="2147482780"/>
            <ac:cxnSpMk id="4" creationId="{6ED79EC9-C2E1-1885-EB9E-B460C0749C60}"/>
          </ac:cxnSpMkLst>
        </pc:cxnChg>
        <pc:cxnChg chg="del">
          <ac:chgData name="DESERT Manon" userId="70dbf8d7-2e8a-42f5-894d-b3da772468dc" providerId="ADAL" clId="{0A97306C-9003-4B0E-A278-51B98A3ADB9F}" dt="2024-10-22T16:56:05.451" v="944" actId="478"/>
          <ac:cxnSpMkLst>
            <pc:docMk/>
            <pc:sldMk cId="2765059646" sldId="2147482780"/>
            <ac:cxnSpMk id="5" creationId="{01791143-BA11-6309-7F36-E67CF6EF937B}"/>
          </ac:cxnSpMkLst>
        </pc:cxnChg>
        <pc:cxnChg chg="add">
          <ac:chgData name="DESERT Manon" userId="70dbf8d7-2e8a-42f5-894d-b3da772468dc" providerId="ADAL" clId="{0A97306C-9003-4B0E-A278-51B98A3ADB9F}" dt="2024-10-22T16:57:21.293" v="1071" actId="11529"/>
          <ac:cxnSpMkLst>
            <pc:docMk/>
            <pc:sldMk cId="2765059646" sldId="2147482780"/>
            <ac:cxnSpMk id="28" creationId="{760E5179-4ED5-2335-E103-81540E1AF5CD}"/>
          </ac:cxnSpMkLst>
        </pc:cxnChg>
      </pc:sldChg>
      <pc:sldChg chg="del">
        <pc:chgData name="DESERT Manon" userId="70dbf8d7-2e8a-42f5-894d-b3da772468dc" providerId="ADAL" clId="{0A97306C-9003-4B0E-A278-51B98A3ADB9F}" dt="2024-10-22T16:32:15.602" v="101" actId="47"/>
        <pc:sldMkLst>
          <pc:docMk/>
          <pc:sldMk cId="3231329251" sldId="2147482781"/>
        </pc:sldMkLst>
      </pc:sldChg>
      <pc:sldChg chg="addSp delSp modSp add mod ord">
        <pc:chgData name="DESERT Manon" userId="70dbf8d7-2e8a-42f5-894d-b3da772468dc" providerId="ADAL" clId="{0A97306C-9003-4B0E-A278-51B98A3ADB9F}" dt="2024-10-24T18:35:40.558" v="7494" actId="1076"/>
        <pc:sldMkLst>
          <pc:docMk/>
          <pc:sldMk cId="3870610958" sldId="2147482781"/>
        </pc:sldMkLst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" creationId="{AAB60001-D390-8C1A-EEBB-EAA77453254E}"/>
          </ac:spMkLst>
        </pc:spChg>
        <pc:spChg chg="add mod">
          <ac:chgData name="DESERT Manon" userId="70dbf8d7-2e8a-42f5-894d-b3da772468dc" providerId="ADAL" clId="{0A97306C-9003-4B0E-A278-51B98A3ADB9F}" dt="2024-10-23T09:26:26.317" v="1962"/>
          <ac:spMkLst>
            <pc:docMk/>
            <pc:sldMk cId="3870610958" sldId="2147482781"/>
            <ac:spMk id="2" creationId="{E8BEC62B-8EDD-49E6-E448-1C18B67F04BD}"/>
          </ac:spMkLst>
        </pc:spChg>
        <pc:spChg chg="add mod">
          <ac:chgData name="DESERT Manon" userId="70dbf8d7-2e8a-42f5-894d-b3da772468dc" providerId="ADAL" clId="{0A97306C-9003-4B0E-A278-51B98A3ADB9F}" dt="2024-10-24T13:14:48.890" v="3793" actId="1076"/>
          <ac:spMkLst>
            <pc:docMk/>
            <pc:sldMk cId="3870610958" sldId="2147482781"/>
            <ac:spMk id="3" creationId="{CE282AF2-6BEC-C890-708E-612F4ED0554C}"/>
          </ac:spMkLst>
        </pc:spChg>
        <pc:spChg chg="del">
          <ac:chgData name="DESERT Manon" userId="70dbf8d7-2e8a-42f5-894d-b3da772468dc" providerId="ADAL" clId="{0A97306C-9003-4B0E-A278-51B98A3ADB9F}" dt="2024-10-23T09:26:25.052" v="1960" actId="478"/>
          <ac:spMkLst>
            <pc:docMk/>
            <pc:sldMk cId="3870610958" sldId="2147482781"/>
            <ac:spMk id="3" creationId="{D0B1B612-04AA-F887-D182-6C53645C8FEB}"/>
          </ac:spMkLst>
        </pc:spChg>
        <pc:spChg chg="add mod">
          <ac:chgData name="DESERT Manon" userId="70dbf8d7-2e8a-42f5-894d-b3da772468dc" providerId="ADAL" clId="{0A97306C-9003-4B0E-A278-51B98A3ADB9F}" dt="2024-10-24T18:35:40.558" v="7494" actId="1076"/>
          <ac:spMkLst>
            <pc:docMk/>
            <pc:sldMk cId="3870610958" sldId="2147482781"/>
            <ac:spMk id="4" creationId="{76F51837-BF8A-39FA-834A-C1A29B4869C3}"/>
          </ac:spMkLst>
        </pc:spChg>
        <pc:spChg chg="add mod">
          <ac:chgData name="DESERT Manon" userId="70dbf8d7-2e8a-42f5-894d-b3da772468dc" providerId="ADAL" clId="{0A97306C-9003-4B0E-A278-51B98A3ADB9F}" dt="2024-10-24T13:16:39.886" v="3894" actId="255"/>
          <ac:spMkLst>
            <pc:docMk/>
            <pc:sldMk cId="3870610958" sldId="2147482781"/>
            <ac:spMk id="6" creationId="{42E095AB-0CDE-ABAF-33CD-444A253F479F}"/>
          </ac:spMkLst>
        </pc:spChg>
        <pc:spChg chg="add mod">
          <ac:chgData name="DESERT Manon" userId="70dbf8d7-2e8a-42f5-894d-b3da772468dc" providerId="ADAL" clId="{0A97306C-9003-4B0E-A278-51B98A3ADB9F}" dt="2024-10-24T13:15:13.259" v="3825" actId="1076"/>
          <ac:spMkLst>
            <pc:docMk/>
            <pc:sldMk cId="3870610958" sldId="2147482781"/>
            <ac:spMk id="8" creationId="{E81D7818-2738-75AC-54DF-71D64FDDCE08}"/>
          </ac:spMkLst>
        </pc:spChg>
        <pc:spChg chg="add mod">
          <ac:chgData name="DESERT Manon" userId="70dbf8d7-2e8a-42f5-894d-b3da772468dc" providerId="ADAL" clId="{0A97306C-9003-4B0E-A278-51B98A3ADB9F}" dt="2024-10-24T13:15:09.614" v="3824" actId="1076"/>
          <ac:spMkLst>
            <pc:docMk/>
            <pc:sldMk cId="3870610958" sldId="2147482781"/>
            <ac:spMk id="9" creationId="{1A398604-6117-79D0-FF76-03B1C603802E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9" creationId="{863C2359-C11A-967E-F0BC-21EA8E9629D4}"/>
          </ac:spMkLst>
        </pc:spChg>
        <pc:spChg chg="add mod">
          <ac:chgData name="DESERT Manon" userId="70dbf8d7-2e8a-42f5-894d-b3da772468dc" providerId="ADAL" clId="{0A97306C-9003-4B0E-A278-51B98A3ADB9F}" dt="2024-10-22T16:59:23.816" v="1122" actId="1076"/>
          <ac:spMkLst>
            <pc:docMk/>
            <pc:sldMk cId="3870610958" sldId="2147482781"/>
            <ac:spMk id="13" creationId="{66CE020B-BA34-5F34-498F-A2AADBD9EA40}"/>
          </ac:spMkLst>
        </pc:spChg>
        <pc:spChg chg="mod">
          <ac:chgData name="DESERT Manon" userId="70dbf8d7-2e8a-42f5-894d-b3da772468dc" providerId="ADAL" clId="{0A97306C-9003-4B0E-A278-51B98A3ADB9F}" dt="2024-10-24T17:58:16.472" v="5646" actId="20577"/>
          <ac:spMkLst>
            <pc:docMk/>
            <pc:sldMk cId="3870610958" sldId="2147482781"/>
            <ac:spMk id="14" creationId="{3983E229-AFE2-E824-D0A6-02E07EC0541B}"/>
          </ac:spMkLst>
        </pc:spChg>
        <pc:spChg chg="add mod">
          <ac:chgData name="DESERT Manon" userId="70dbf8d7-2e8a-42f5-894d-b3da772468dc" providerId="ADAL" clId="{0A97306C-9003-4B0E-A278-51B98A3ADB9F}" dt="2024-10-22T16:59:18.208" v="1121" actId="1076"/>
          <ac:spMkLst>
            <pc:docMk/>
            <pc:sldMk cId="3870610958" sldId="2147482781"/>
            <ac:spMk id="15" creationId="{E48636D2-DF40-94D3-6882-D90558F090A5}"/>
          </ac:spMkLst>
        </pc:spChg>
        <pc:spChg chg="add mod">
          <ac:chgData name="DESERT Manon" userId="70dbf8d7-2e8a-42f5-894d-b3da772468dc" providerId="ADAL" clId="{0A97306C-9003-4B0E-A278-51B98A3ADB9F}" dt="2024-10-22T16:59:40.927" v="1139" actId="1076"/>
          <ac:spMkLst>
            <pc:docMk/>
            <pc:sldMk cId="3870610958" sldId="2147482781"/>
            <ac:spMk id="16" creationId="{50A03F33-BC53-5488-1F6E-C51BEE1EB0EF}"/>
          </ac:spMkLst>
        </pc:spChg>
        <pc:spChg chg="add del mod">
          <ac:chgData name="DESERT Manon" userId="70dbf8d7-2e8a-42f5-894d-b3da772468dc" providerId="ADAL" clId="{0A97306C-9003-4B0E-A278-51B98A3ADB9F}" dt="2024-10-22T17:47:15.290" v="1745" actId="478"/>
          <ac:spMkLst>
            <pc:docMk/>
            <pc:sldMk cId="3870610958" sldId="2147482781"/>
            <ac:spMk id="17" creationId="{6BE0D52A-8B7E-CACB-B8B3-60995A2A8CB1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19" creationId="{574343DD-F78F-EF32-3C70-9561154B1457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20" creationId="{497C2E55-873C-08D6-85B1-7D177818904C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1" creationId="{BE59CA48-470E-6533-3897-A1ADA51C15B8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2" creationId="{23485AD6-235F-AF87-FBBD-0614D117876A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3" creationId="{F0B7F1B2-160B-10FE-4AE4-EEA35E0B8DA0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4" creationId="{A64DADCB-F51F-2528-9981-10C1AC87363F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5" creationId="{E677CA44-6224-7BC4-0ED4-580D2BC6AADC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26" creationId="{DF494D4F-2071-A747-69BF-EE55C9D679FC}"/>
          </ac:spMkLst>
        </pc:spChg>
        <pc:spChg chg="del">
          <ac:chgData name="DESERT Manon" userId="70dbf8d7-2e8a-42f5-894d-b3da772468dc" providerId="ADAL" clId="{0A97306C-9003-4B0E-A278-51B98A3ADB9F}" dt="2024-10-23T09:26:26.069" v="1961" actId="478"/>
          <ac:spMkLst>
            <pc:docMk/>
            <pc:sldMk cId="3870610958" sldId="2147482781"/>
            <ac:spMk id="27" creationId="{AF5A72EC-5766-B8C6-AA0A-4A9D68F8F5E6}"/>
          </ac:spMkLst>
        </pc:spChg>
        <pc:spChg chg="add del mod">
          <ac:chgData name="DESERT Manon" userId="70dbf8d7-2e8a-42f5-894d-b3da772468dc" providerId="ADAL" clId="{0A97306C-9003-4B0E-A278-51B98A3ADB9F}" dt="2024-10-22T17:01:04.549" v="1192" actId="478"/>
          <ac:spMkLst>
            <pc:docMk/>
            <pc:sldMk cId="3870610958" sldId="2147482781"/>
            <ac:spMk id="29" creationId="{06AF8333-462E-CB28-59CB-9BD96727347F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0" creationId="{C8EB42E4-9A74-D111-3942-73941A7522C7}"/>
          </ac:spMkLst>
        </pc:spChg>
        <pc:spChg chg="add mod">
          <ac:chgData name="DESERT Manon" userId="70dbf8d7-2e8a-42f5-894d-b3da772468dc" providerId="ADAL" clId="{0A97306C-9003-4B0E-A278-51B98A3ADB9F}" dt="2024-10-24T13:12:42.248" v="3711" actId="20577"/>
          <ac:spMkLst>
            <pc:docMk/>
            <pc:sldMk cId="3870610958" sldId="2147482781"/>
            <ac:spMk id="31" creationId="{9886B5BE-393B-4319-B79E-AB7B730136B8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2" creationId="{45486F5E-0E74-88DF-4056-68940586C12D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3" creationId="{A649C995-F9A9-B1BA-5F3C-AD7B902B3057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6" creationId="{921DA8B1-6ED8-E30C-97F4-D60F467207DB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7" creationId="{CD9FFBD7-4898-013A-C231-7BCC39CAC052}"/>
          </ac:spMkLst>
        </pc:spChg>
        <pc:spChg chg="add mod">
          <ac:chgData name="DESERT Manon" userId="70dbf8d7-2e8a-42f5-894d-b3da772468dc" providerId="ADAL" clId="{0A97306C-9003-4B0E-A278-51B98A3ADB9F}" dt="2024-10-24T13:12:36.179" v="3686" actId="1076"/>
          <ac:spMkLst>
            <pc:docMk/>
            <pc:sldMk cId="3870610958" sldId="2147482781"/>
            <ac:spMk id="38" creationId="{BA616BD2-C0DB-CC32-B262-2191FF7CC6C5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51" creationId="{7EE1B12A-47F7-A4B1-89E6-FD8AF2826B5A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55" creationId="{77AA3810-FE1E-3E2C-01FD-6462ECF6C000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56" creationId="{6E4DBF8C-DFF7-E133-3E4B-4C9ECDAD9579}"/>
          </ac:spMkLst>
        </pc:spChg>
        <pc:spChg chg="del">
          <ac:chgData name="DESERT Manon" userId="70dbf8d7-2e8a-42f5-894d-b3da772468dc" providerId="ADAL" clId="{0A97306C-9003-4B0E-A278-51B98A3ADB9F}" dt="2024-10-22T16:57:31.203" v="1073" actId="478"/>
          <ac:spMkLst>
            <pc:docMk/>
            <pc:sldMk cId="3870610958" sldId="2147482781"/>
            <ac:spMk id="58" creationId="{BE9FA055-7E5C-37D9-50FA-77E73285F3B6}"/>
          </ac:spMkLst>
        </pc:spChg>
        <pc:picChg chg="add del mod">
          <ac:chgData name="DESERT Manon" userId="70dbf8d7-2e8a-42f5-894d-b3da772468dc" providerId="ADAL" clId="{0A97306C-9003-4B0E-A278-51B98A3ADB9F}" dt="2024-10-24T13:12:25.946" v="3685" actId="478"/>
          <ac:picMkLst>
            <pc:docMk/>
            <pc:sldMk cId="3870610958" sldId="2147482781"/>
            <ac:picMk id="10" creationId="{C88F055E-2A38-A59F-2DBE-4C36E128DFED}"/>
          </ac:picMkLst>
        </pc:picChg>
        <pc:picChg chg="add del mod">
          <ac:chgData name="DESERT Manon" userId="70dbf8d7-2e8a-42f5-894d-b3da772468dc" providerId="ADAL" clId="{0A97306C-9003-4B0E-A278-51B98A3ADB9F}" dt="2024-10-22T17:03:35.854" v="1271" actId="478"/>
          <ac:picMkLst>
            <pc:docMk/>
            <pc:sldMk cId="3870610958" sldId="2147482781"/>
            <ac:picMk id="35" creationId="{F9DA4889-BC12-F075-B9D7-74064A314E7D}"/>
          </ac:picMkLst>
        </pc:picChg>
        <pc:picChg chg="add mod">
          <ac:chgData name="DESERT Manon" userId="70dbf8d7-2e8a-42f5-894d-b3da772468dc" providerId="ADAL" clId="{0A97306C-9003-4B0E-A278-51B98A3ADB9F}" dt="2024-10-24T13:12:36.179" v="3686" actId="1076"/>
          <ac:picMkLst>
            <pc:docMk/>
            <pc:sldMk cId="3870610958" sldId="2147482781"/>
            <ac:picMk id="40" creationId="{196F849B-7F20-469E-7F6A-9B247C9997A8}"/>
          </ac:picMkLst>
        </pc:picChg>
        <pc:picChg chg="add del mod">
          <ac:chgData name="DESERT Manon" userId="70dbf8d7-2e8a-42f5-894d-b3da772468dc" providerId="ADAL" clId="{0A97306C-9003-4B0E-A278-51B98A3ADB9F}" dt="2024-10-22T17:48:35.163" v="1762" actId="478"/>
          <ac:picMkLst>
            <pc:docMk/>
            <pc:sldMk cId="3870610958" sldId="2147482781"/>
            <ac:picMk id="42" creationId="{F5DE5952-D78E-DBC3-7C08-B2C33BA697DA}"/>
          </ac:picMkLst>
        </pc:picChg>
        <pc:cxnChg chg="add mod">
          <ac:chgData name="DESERT Manon" userId="70dbf8d7-2e8a-42f5-894d-b3da772468dc" providerId="ADAL" clId="{0A97306C-9003-4B0E-A278-51B98A3ADB9F}" dt="2024-10-24T13:12:36.179" v="3686" actId="1076"/>
          <ac:cxnSpMkLst>
            <pc:docMk/>
            <pc:sldMk cId="3870610958" sldId="2147482781"/>
            <ac:cxnSpMk id="5" creationId="{0F8A8A43-2EF5-5F9C-7DBD-66A4451BE77C}"/>
          </ac:cxnSpMkLst>
        </pc:cxnChg>
        <pc:cxnChg chg="del">
          <ac:chgData name="DESERT Manon" userId="70dbf8d7-2e8a-42f5-894d-b3da772468dc" providerId="ADAL" clId="{0A97306C-9003-4B0E-A278-51B98A3ADB9F}" dt="2024-10-22T16:57:31.203" v="1073" actId="478"/>
          <ac:cxnSpMkLst>
            <pc:docMk/>
            <pc:sldMk cId="3870610958" sldId="2147482781"/>
            <ac:cxnSpMk id="6" creationId="{EA2FEBB7-E360-BD9D-A75C-2792336CB825}"/>
          </ac:cxnSpMkLst>
        </pc:cxnChg>
        <pc:cxnChg chg="add mod">
          <ac:chgData name="DESERT Manon" userId="70dbf8d7-2e8a-42f5-894d-b3da772468dc" providerId="ADAL" clId="{0A97306C-9003-4B0E-A278-51B98A3ADB9F}" dt="2024-10-24T13:12:36.179" v="3686" actId="1076"/>
          <ac:cxnSpMkLst>
            <pc:docMk/>
            <pc:sldMk cId="3870610958" sldId="2147482781"/>
            <ac:cxnSpMk id="7" creationId="{FC9D21B2-861A-691B-E51A-EC544BBC738B}"/>
          </ac:cxnSpMkLst>
        </pc:cxnChg>
        <pc:cxnChg chg="mod">
          <ac:chgData name="DESERT Manon" userId="70dbf8d7-2e8a-42f5-894d-b3da772468dc" providerId="ADAL" clId="{0A97306C-9003-4B0E-A278-51B98A3ADB9F}" dt="2024-10-24T13:12:36.179" v="3686" actId="1076"/>
          <ac:cxnSpMkLst>
            <pc:docMk/>
            <pc:sldMk cId="3870610958" sldId="2147482781"/>
            <ac:cxnSpMk id="28" creationId="{760E5179-4ED5-2335-E103-81540E1AF5CD}"/>
          </ac:cxnSpMkLst>
        </pc:cxnChg>
      </pc:sldChg>
      <pc:sldChg chg="addSp delSp modSp add del mod">
        <pc:chgData name="DESERT Manon" userId="70dbf8d7-2e8a-42f5-894d-b3da772468dc" providerId="ADAL" clId="{0A97306C-9003-4B0E-A278-51B98A3ADB9F}" dt="2024-10-24T14:36:18.751" v="4176" actId="47"/>
        <pc:sldMkLst>
          <pc:docMk/>
          <pc:sldMk cId="287817840" sldId="2147482782"/>
        </pc:sldMkLst>
        <pc:spChg chg="add mod">
          <ac:chgData name="DESERT Manon" userId="70dbf8d7-2e8a-42f5-894d-b3da772468dc" providerId="ADAL" clId="{0A97306C-9003-4B0E-A278-51B98A3ADB9F}" dt="2024-10-23T09:26:30.069" v="1965"/>
          <ac:spMkLst>
            <pc:docMk/>
            <pc:sldMk cId="287817840" sldId="2147482782"/>
            <ac:spMk id="2" creationId="{B1050DFC-BC9B-4976-8FBA-05573574B193}"/>
          </ac:spMkLst>
        </pc:spChg>
        <pc:spChg chg="del">
          <ac:chgData name="DESERT Manon" userId="70dbf8d7-2e8a-42f5-894d-b3da772468dc" providerId="ADAL" clId="{0A97306C-9003-4B0E-A278-51B98A3ADB9F}" dt="2024-10-23T09:26:28.911" v="1963" actId="478"/>
          <ac:spMkLst>
            <pc:docMk/>
            <pc:sldMk cId="287817840" sldId="2147482782"/>
            <ac:spMk id="3" creationId="{D0B1B612-04AA-F887-D182-6C53645C8FEB}"/>
          </ac:spMkLst>
        </pc:spChg>
        <pc:spChg chg="add mod">
          <ac:chgData name="DESERT Manon" userId="70dbf8d7-2e8a-42f5-894d-b3da772468dc" providerId="ADAL" clId="{0A97306C-9003-4B0E-A278-51B98A3ADB9F}" dt="2024-10-24T14:36:17.250" v="4175" actId="478"/>
          <ac:spMkLst>
            <pc:docMk/>
            <pc:sldMk cId="287817840" sldId="2147482782"/>
            <ac:spMk id="4" creationId="{98CBD23A-A1BC-2168-FBFA-67952E52DC7C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13" creationId="{66CE020B-BA34-5F34-498F-A2AADBD9EA40}"/>
          </ac:spMkLst>
        </pc:spChg>
        <pc:spChg chg="del mod">
          <ac:chgData name="DESERT Manon" userId="70dbf8d7-2e8a-42f5-894d-b3da772468dc" providerId="ADAL" clId="{0A97306C-9003-4B0E-A278-51B98A3ADB9F}" dt="2024-10-24T14:36:17.250" v="4175" actId="478"/>
          <ac:spMkLst>
            <pc:docMk/>
            <pc:sldMk cId="287817840" sldId="2147482782"/>
            <ac:spMk id="14" creationId="{3983E229-AFE2-E824-D0A6-02E07EC0541B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15" creationId="{E48636D2-DF40-94D3-6882-D90558F090A5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16" creationId="{50A03F33-BC53-5488-1F6E-C51BEE1EB0EF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17" creationId="{6BE0D52A-8B7E-CACB-B8B3-60995A2A8CB1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20" creationId="{497C2E55-873C-08D6-85B1-7D177818904C}"/>
          </ac:spMkLst>
        </pc:spChg>
        <pc:spChg chg="del">
          <ac:chgData name="DESERT Manon" userId="70dbf8d7-2e8a-42f5-894d-b3da772468dc" providerId="ADAL" clId="{0A97306C-9003-4B0E-A278-51B98A3ADB9F}" dt="2024-10-23T09:26:29.804" v="1964" actId="478"/>
          <ac:spMkLst>
            <pc:docMk/>
            <pc:sldMk cId="287817840" sldId="2147482782"/>
            <ac:spMk id="27" creationId="{AF5A72EC-5766-B8C6-AA0A-4A9D68F8F5E6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0" creationId="{C8EB42E4-9A74-D111-3942-73941A7522C7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1" creationId="{9886B5BE-393B-4319-B79E-AB7B730136B8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2" creationId="{45486F5E-0E74-88DF-4056-68940586C12D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3" creationId="{A649C995-F9A9-B1BA-5F3C-AD7B902B3057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6" creationId="{921DA8B1-6ED8-E30C-97F4-D60F467207DB}"/>
          </ac:spMkLst>
        </pc:spChg>
        <pc:spChg chg="del">
          <ac:chgData name="DESERT Manon" userId="70dbf8d7-2e8a-42f5-894d-b3da772468dc" providerId="ADAL" clId="{0A97306C-9003-4B0E-A278-51B98A3ADB9F}" dt="2024-10-22T17:35:20.279" v="1559" actId="478"/>
          <ac:spMkLst>
            <pc:docMk/>
            <pc:sldMk cId="287817840" sldId="2147482782"/>
            <ac:spMk id="37" creationId="{CD9FFBD7-4898-013A-C231-7BCC39CAC052}"/>
          </ac:spMkLst>
        </pc:spChg>
        <pc:picChg chg="del">
          <ac:chgData name="DESERT Manon" userId="70dbf8d7-2e8a-42f5-894d-b3da772468dc" providerId="ADAL" clId="{0A97306C-9003-4B0E-A278-51B98A3ADB9F}" dt="2024-10-22T17:35:20.279" v="1559" actId="478"/>
          <ac:picMkLst>
            <pc:docMk/>
            <pc:sldMk cId="287817840" sldId="2147482782"/>
            <ac:picMk id="10" creationId="{C88F055E-2A38-A59F-2DBE-4C36E128DFED}"/>
          </ac:picMkLst>
        </pc:picChg>
        <pc:cxnChg chg="del">
          <ac:chgData name="DESERT Manon" userId="70dbf8d7-2e8a-42f5-894d-b3da772468dc" providerId="ADAL" clId="{0A97306C-9003-4B0E-A278-51B98A3ADB9F}" dt="2024-10-22T17:35:20.279" v="1559" actId="478"/>
          <ac:cxnSpMkLst>
            <pc:docMk/>
            <pc:sldMk cId="287817840" sldId="2147482782"/>
            <ac:cxnSpMk id="5" creationId="{0F8A8A43-2EF5-5F9C-7DBD-66A4451BE77C}"/>
          </ac:cxnSpMkLst>
        </pc:cxnChg>
        <pc:cxnChg chg="del">
          <ac:chgData name="DESERT Manon" userId="70dbf8d7-2e8a-42f5-894d-b3da772468dc" providerId="ADAL" clId="{0A97306C-9003-4B0E-A278-51B98A3ADB9F}" dt="2024-10-22T17:35:20.279" v="1559" actId="478"/>
          <ac:cxnSpMkLst>
            <pc:docMk/>
            <pc:sldMk cId="287817840" sldId="2147482782"/>
            <ac:cxnSpMk id="7" creationId="{FC9D21B2-861A-691B-E51A-EC544BBC738B}"/>
          </ac:cxnSpMkLst>
        </pc:cxnChg>
        <pc:cxnChg chg="del">
          <ac:chgData name="DESERT Manon" userId="70dbf8d7-2e8a-42f5-894d-b3da772468dc" providerId="ADAL" clId="{0A97306C-9003-4B0E-A278-51B98A3ADB9F}" dt="2024-10-22T17:35:20.279" v="1559" actId="478"/>
          <ac:cxnSpMkLst>
            <pc:docMk/>
            <pc:sldMk cId="287817840" sldId="2147482782"/>
            <ac:cxnSpMk id="28" creationId="{760E5179-4ED5-2335-E103-81540E1AF5CD}"/>
          </ac:cxnSpMkLst>
        </pc:cxnChg>
      </pc:sldChg>
      <pc:sldChg chg="add del">
        <pc:chgData name="DESERT Manon" userId="70dbf8d7-2e8a-42f5-894d-b3da772468dc" providerId="ADAL" clId="{0A97306C-9003-4B0E-A278-51B98A3ADB9F}" dt="2024-10-22T16:32:15.602" v="101" actId="47"/>
        <pc:sldMkLst>
          <pc:docMk/>
          <pc:sldMk cId="2589140769" sldId="2147482782"/>
        </pc:sldMkLst>
      </pc:sldChg>
      <pc:sldChg chg="add del">
        <pc:chgData name="DESERT Manon" userId="70dbf8d7-2e8a-42f5-894d-b3da772468dc" providerId="ADAL" clId="{0A97306C-9003-4B0E-A278-51B98A3ADB9F}" dt="2024-10-22T17:49:15.230" v="1766" actId="47"/>
        <pc:sldMkLst>
          <pc:docMk/>
          <pc:sldMk cId="254952657" sldId="2147482783"/>
        </pc:sldMkLst>
      </pc:sldChg>
      <pc:sldChg chg="addSp delSp modSp mod">
        <pc:chgData name="DESERT Manon" userId="70dbf8d7-2e8a-42f5-894d-b3da772468dc" providerId="ADAL" clId="{0A97306C-9003-4B0E-A278-51B98A3ADB9F}" dt="2024-10-23T09:25:49.444" v="1944"/>
        <pc:sldMkLst>
          <pc:docMk/>
          <pc:sldMk cId="1967690031" sldId="2147482783"/>
        </pc:sldMkLst>
        <pc:spChg chg="add del mod">
          <ac:chgData name="DESERT Manon" userId="70dbf8d7-2e8a-42f5-894d-b3da772468dc" providerId="ADAL" clId="{0A97306C-9003-4B0E-A278-51B98A3ADB9F}" dt="2024-10-23T09:25:49.202" v="1943" actId="478"/>
          <ac:spMkLst>
            <pc:docMk/>
            <pc:sldMk cId="1967690031" sldId="2147482783"/>
            <ac:spMk id="2" creationId="{1E252323-B18E-603E-1681-D5493C28CC2D}"/>
          </ac:spMkLst>
        </pc:spChg>
        <pc:spChg chg="add mod">
          <ac:chgData name="DESERT Manon" userId="70dbf8d7-2e8a-42f5-894d-b3da772468dc" providerId="ADAL" clId="{0A97306C-9003-4B0E-A278-51B98A3ADB9F}" dt="2024-10-23T09:25:49.444" v="1944"/>
          <ac:spMkLst>
            <pc:docMk/>
            <pc:sldMk cId="1967690031" sldId="2147482783"/>
            <ac:spMk id="5" creationId="{BBD4EE61-3757-0101-546E-45435D56D75A}"/>
          </ac:spMkLst>
        </pc:spChg>
        <pc:spChg chg="del">
          <ac:chgData name="DESERT Manon" userId="70dbf8d7-2e8a-42f5-894d-b3da772468dc" providerId="ADAL" clId="{0A97306C-9003-4B0E-A278-51B98A3ADB9F}" dt="2024-10-23T09:23:15.084" v="1896" actId="478"/>
          <ac:spMkLst>
            <pc:docMk/>
            <pc:sldMk cId="1967690031" sldId="2147482783"/>
            <ac:spMk id="6" creationId="{D24454D5-102D-04B8-A7C1-C565C4B9DABD}"/>
          </ac:spMkLst>
        </pc:spChg>
        <pc:spChg chg="del">
          <ac:chgData name="DESERT Manon" userId="70dbf8d7-2e8a-42f5-894d-b3da772468dc" providerId="ADAL" clId="{0A97306C-9003-4B0E-A278-51B98A3ADB9F}" dt="2024-10-23T09:23:13.990" v="1895" actId="478"/>
          <ac:spMkLst>
            <pc:docMk/>
            <pc:sldMk cId="1967690031" sldId="2147482783"/>
            <ac:spMk id="15" creationId="{0A297C14-B7CB-0168-6E3B-D2CB0593C609}"/>
          </ac:spMkLst>
        </pc:spChg>
      </pc:sldChg>
      <pc:sldChg chg="addSp delSp modSp mod">
        <pc:chgData name="DESERT Manon" userId="70dbf8d7-2e8a-42f5-894d-b3da772468dc" providerId="ADAL" clId="{0A97306C-9003-4B0E-A278-51B98A3ADB9F}" dt="2024-10-23T09:26:07.601" v="1951"/>
        <pc:sldMkLst>
          <pc:docMk/>
          <pc:sldMk cId="141041767" sldId="2147482784"/>
        </pc:sldMkLst>
        <pc:spChg chg="add del mod">
          <ac:chgData name="DESERT Manon" userId="70dbf8d7-2e8a-42f5-894d-b3da772468dc" providerId="ADAL" clId="{0A97306C-9003-4B0E-A278-51B98A3ADB9F}" dt="2024-10-23T09:26:07.376" v="1950" actId="478"/>
          <ac:spMkLst>
            <pc:docMk/>
            <pc:sldMk cId="141041767" sldId="2147482784"/>
            <ac:spMk id="2" creationId="{3DC24E6F-FC05-A37D-1692-B80622A8703A}"/>
          </ac:spMkLst>
        </pc:spChg>
        <pc:spChg chg="add mod">
          <ac:chgData name="DESERT Manon" userId="70dbf8d7-2e8a-42f5-894d-b3da772468dc" providerId="ADAL" clId="{0A97306C-9003-4B0E-A278-51B98A3ADB9F}" dt="2024-10-23T09:26:07.601" v="1951"/>
          <ac:spMkLst>
            <pc:docMk/>
            <pc:sldMk cId="141041767" sldId="2147482784"/>
            <ac:spMk id="5" creationId="{8B9C1B9C-60F6-6B86-E421-1050EA7AB102}"/>
          </ac:spMkLst>
        </pc:spChg>
        <pc:spChg chg="del mod">
          <ac:chgData name="DESERT Manon" userId="70dbf8d7-2e8a-42f5-894d-b3da772468dc" providerId="ADAL" clId="{0A97306C-9003-4B0E-A278-51B98A3ADB9F}" dt="2024-10-23T09:23:52.443" v="1903" actId="478"/>
          <ac:spMkLst>
            <pc:docMk/>
            <pc:sldMk cId="141041767" sldId="2147482784"/>
            <ac:spMk id="6" creationId="{D24454D5-102D-04B8-A7C1-C565C4B9DABD}"/>
          </ac:spMkLst>
        </pc:spChg>
      </pc:sldChg>
      <pc:sldChg chg="addSp delSp modSp mod">
        <pc:chgData name="DESERT Manon" userId="70dbf8d7-2e8a-42f5-894d-b3da772468dc" providerId="ADAL" clId="{0A97306C-9003-4B0E-A278-51B98A3ADB9F}" dt="2024-10-23T09:26:11.461" v="1953"/>
        <pc:sldMkLst>
          <pc:docMk/>
          <pc:sldMk cId="2401618936" sldId="2147482785"/>
        </pc:sldMkLst>
        <pc:spChg chg="add del mod">
          <ac:chgData name="DESERT Manon" userId="70dbf8d7-2e8a-42f5-894d-b3da772468dc" providerId="ADAL" clId="{0A97306C-9003-4B0E-A278-51B98A3ADB9F}" dt="2024-10-23T09:26:11.116" v="1952" actId="478"/>
          <ac:spMkLst>
            <pc:docMk/>
            <pc:sldMk cId="2401618936" sldId="2147482785"/>
            <ac:spMk id="2" creationId="{8CFF8DD3-9E15-FDF2-7585-8BB3152EEFD9}"/>
          </ac:spMkLst>
        </pc:spChg>
        <pc:spChg chg="add mod">
          <ac:chgData name="DESERT Manon" userId="70dbf8d7-2e8a-42f5-894d-b3da772468dc" providerId="ADAL" clId="{0A97306C-9003-4B0E-A278-51B98A3ADB9F}" dt="2024-10-23T09:26:11.461" v="1953"/>
          <ac:spMkLst>
            <pc:docMk/>
            <pc:sldMk cId="2401618936" sldId="2147482785"/>
            <ac:spMk id="5" creationId="{92F60B30-BF21-7FDF-90C1-D80A06923712}"/>
          </ac:spMkLst>
        </pc:spChg>
        <pc:spChg chg="del">
          <ac:chgData name="DESERT Manon" userId="70dbf8d7-2e8a-42f5-894d-b3da772468dc" providerId="ADAL" clId="{0A97306C-9003-4B0E-A278-51B98A3ADB9F}" dt="2024-10-23T09:24:17.959" v="1912" actId="478"/>
          <ac:spMkLst>
            <pc:docMk/>
            <pc:sldMk cId="2401618936" sldId="2147482785"/>
            <ac:spMk id="6" creationId="{D24454D5-102D-04B8-A7C1-C565C4B9DABD}"/>
          </ac:spMkLst>
        </pc:spChg>
      </pc:sldChg>
      <pc:sldChg chg="addSp delSp modSp mod modNotesTx">
        <pc:chgData name="DESERT Manon" userId="70dbf8d7-2e8a-42f5-894d-b3da772468dc" providerId="ADAL" clId="{0A97306C-9003-4B0E-A278-51B98A3ADB9F}" dt="2024-10-25T07:18:52.607" v="8764" actId="5793"/>
        <pc:sldMkLst>
          <pc:docMk/>
          <pc:sldMk cId="2986655167" sldId="2147482786"/>
        </pc:sldMkLst>
        <pc:spChg chg="mod">
          <ac:chgData name="DESERT Manon" userId="70dbf8d7-2e8a-42f5-894d-b3da772468dc" providerId="ADAL" clId="{0A97306C-9003-4B0E-A278-51B98A3ADB9F}" dt="2024-10-24T18:25:12.480" v="7490" actId="14100"/>
          <ac:spMkLst>
            <pc:docMk/>
            <pc:sldMk cId="2986655167" sldId="2147482786"/>
            <ac:spMk id="2" creationId="{DDB3EF11-2715-B087-682C-BE54E30E9528}"/>
          </ac:spMkLst>
        </pc:spChg>
        <pc:spChg chg="del">
          <ac:chgData name="DESERT Manon" userId="70dbf8d7-2e8a-42f5-894d-b3da772468dc" providerId="ADAL" clId="{0A97306C-9003-4B0E-A278-51B98A3ADB9F}" dt="2024-10-24T14:36:26.401" v="4179" actId="478"/>
          <ac:spMkLst>
            <pc:docMk/>
            <pc:sldMk cId="2986655167" sldId="2147482786"/>
            <ac:spMk id="4" creationId="{CB98ECE3-63CA-6D65-05F0-9A2A2A95AF96}"/>
          </ac:spMkLst>
        </pc:spChg>
        <pc:spChg chg="add mod">
          <ac:chgData name="DESERT Manon" userId="70dbf8d7-2e8a-42f5-894d-b3da772468dc" providerId="ADAL" clId="{0A97306C-9003-4B0E-A278-51B98A3ADB9F}" dt="2024-10-24T14:36:34.769" v="4181" actId="1076"/>
          <ac:spMkLst>
            <pc:docMk/>
            <pc:sldMk cId="2986655167" sldId="2147482786"/>
            <ac:spMk id="6" creationId="{4EC80DB3-81E7-8871-F517-2EB2CB84544D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7" creationId="{77F924A5-EC6C-4FB2-718B-41765639DFAD}"/>
          </ac:spMkLst>
        </pc:spChg>
        <pc:spChg chg="add del mod">
          <ac:chgData name="DESERT Manon" userId="70dbf8d7-2e8a-42f5-894d-b3da772468dc" providerId="ADAL" clId="{0A97306C-9003-4B0E-A278-51B98A3ADB9F}" dt="2024-10-24T14:36:28.077" v="4180" actId="478"/>
          <ac:spMkLst>
            <pc:docMk/>
            <pc:sldMk cId="2986655167" sldId="2147482786"/>
            <ac:spMk id="9" creationId="{C2F924C7-E1C4-FA93-ACBB-ADC7BA18B962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13" creationId="{EB850802-ABD5-D20C-82A1-9F267C7E55F2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21" creationId="{CAB05CAB-20AD-45A5-713D-3FAC52EE273E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22" creationId="{73B9E3CB-92F9-30E3-370F-C2E23C55EE5F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23" creationId="{AF84E35D-B3B2-3951-1666-136F70D61072}"/>
          </ac:spMkLst>
        </pc:spChg>
        <pc:spChg chg="mod">
          <ac:chgData name="DESERT Manon" userId="70dbf8d7-2e8a-42f5-894d-b3da772468dc" providerId="ADAL" clId="{0A97306C-9003-4B0E-A278-51B98A3ADB9F}" dt="2024-10-24T18:25:19.189" v="7491" actId="1076"/>
          <ac:spMkLst>
            <pc:docMk/>
            <pc:sldMk cId="2986655167" sldId="2147482786"/>
            <ac:spMk id="24" creationId="{0B7C4295-647D-9E84-939B-C31F14E62649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25" creationId="{B45A7C45-9CA4-9A6D-E9BC-BB28B1F29E40}"/>
          </ac:spMkLst>
        </pc:spChg>
        <pc:spChg chg="mod">
          <ac:chgData name="DESERT Manon" userId="70dbf8d7-2e8a-42f5-894d-b3da772468dc" providerId="ADAL" clId="{0A97306C-9003-4B0E-A278-51B98A3ADB9F}" dt="2024-10-24T18:25:27.494" v="7492" actId="207"/>
          <ac:spMkLst>
            <pc:docMk/>
            <pc:sldMk cId="2986655167" sldId="2147482786"/>
            <ac:spMk id="26" creationId="{BC745E82-7580-6586-9EAF-68F139510E17}"/>
          </ac:spMkLst>
        </pc:spChg>
        <pc:spChg chg="mod">
          <ac:chgData name="DESERT Manon" userId="70dbf8d7-2e8a-42f5-894d-b3da772468dc" providerId="ADAL" clId="{0A97306C-9003-4B0E-A278-51B98A3ADB9F}" dt="2024-10-24T17:10:41.974" v="4628" actId="14100"/>
          <ac:spMkLst>
            <pc:docMk/>
            <pc:sldMk cId="2986655167" sldId="2147482786"/>
            <ac:spMk id="27" creationId="{437F6615-E1E2-FDB9-5EFB-0AF301B7E195}"/>
          </ac:spMkLst>
        </pc:spChg>
        <pc:spChg chg="mod">
          <ac:chgData name="DESERT Manon" userId="70dbf8d7-2e8a-42f5-894d-b3da772468dc" providerId="ADAL" clId="{0A97306C-9003-4B0E-A278-51B98A3ADB9F}" dt="2024-10-24T17:13:24.241" v="4783" actId="13926"/>
          <ac:spMkLst>
            <pc:docMk/>
            <pc:sldMk cId="2986655167" sldId="2147482786"/>
            <ac:spMk id="34" creationId="{1C4FBD98-D060-661B-0FEC-97028B15A4F7}"/>
          </ac:spMkLst>
        </pc:spChg>
        <pc:spChg chg="mod">
          <ac:chgData name="DESERT Manon" userId="70dbf8d7-2e8a-42f5-894d-b3da772468dc" providerId="ADAL" clId="{0A97306C-9003-4B0E-A278-51B98A3ADB9F}" dt="2024-10-24T17:13:24.241" v="4783" actId="13926"/>
          <ac:spMkLst>
            <pc:docMk/>
            <pc:sldMk cId="2986655167" sldId="2147482786"/>
            <ac:spMk id="36" creationId="{8F5A77FE-910C-09D4-96D7-ACAC27330AEB}"/>
          </ac:spMkLst>
        </pc:spChg>
        <pc:spChg chg="mod">
          <ac:chgData name="DESERT Manon" userId="70dbf8d7-2e8a-42f5-894d-b3da772468dc" providerId="ADAL" clId="{0A97306C-9003-4B0E-A278-51B98A3ADB9F}" dt="2024-10-24T17:14:14.468" v="4872" actId="20577"/>
          <ac:spMkLst>
            <pc:docMk/>
            <pc:sldMk cId="2986655167" sldId="2147482786"/>
            <ac:spMk id="38" creationId="{2390BCD1-04C7-F72C-49A3-C6EA6093B06E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39" creationId="{D60EBD68-1226-4DDE-F171-D972C8A8A711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40" creationId="{6AB5A417-A301-D031-539B-9CE83FAE8309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41" creationId="{E991903C-0B61-0C8A-B810-464366946F70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42" creationId="{A5F74FFE-BDA9-7795-10C6-2F4FA6F17ED1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43" creationId="{59AFC8B6-E79C-B0A2-9E46-521FCE8BF02F}"/>
          </ac:spMkLst>
        </pc:spChg>
        <pc:spChg chg="mod">
          <ac:chgData name="DESERT Manon" userId="70dbf8d7-2e8a-42f5-894d-b3da772468dc" providerId="ADAL" clId="{0A97306C-9003-4B0E-A278-51B98A3ADB9F}" dt="2024-10-24T14:43:13.622" v="4254" actId="1037"/>
          <ac:spMkLst>
            <pc:docMk/>
            <pc:sldMk cId="2986655167" sldId="2147482786"/>
            <ac:spMk id="44" creationId="{02B635CF-95DE-9541-F266-AC305902BA22}"/>
          </ac:spMkLst>
        </pc:spChg>
        <pc:spChg chg="mod">
          <ac:chgData name="DESERT Manon" userId="70dbf8d7-2e8a-42f5-894d-b3da772468dc" providerId="ADAL" clId="{0A97306C-9003-4B0E-A278-51B98A3ADB9F}" dt="2024-10-24T14:43:03.062" v="4250" actId="1036"/>
          <ac:spMkLst>
            <pc:docMk/>
            <pc:sldMk cId="2986655167" sldId="2147482786"/>
            <ac:spMk id="45" creationId="{FB321991-7A3B-50BB-ADBA-C78C2031E4BB}"/>
          </ac:spMkLst>
        </pc:spChg>
      </pc:sldChg>
      <pc:sldChg chg="modSp mod">
        <pc:chgData name="DESERT Manon" userId="70dbf8d7-2e8a-42f5-894d-b3da772468dc" providerId="ADAL" clId="{0A97306C-9003-4B0E-A278-51B98A3ADB9F}" dt="2024-10-24T17:12:00.595" v="4636" actId="1076"/>
        <pc:sldMkLst>
          <pc:docMk/>
          <pc:sldMk cId="244806599" sldId="2147482791"/>
        </pc:sldMkLst>
        <pc:spChg chg="mod">
          <ac:chgData name="DESERT Manon" userId="70dbf8d7-2e8a-42f5-894d-b3da772468dc" providerId="ADAL" clId="{0A97306C-9003-4B0E-A278-51B98A3ADB9F}" dt="2024-10-24T17:12:00.595" v="4636" actId="1076"/>
          <ac:spMkLst>
            <pc:docMk/>
            <pc:sldMk cId="244806599" sldId="2147482791"/>
            <ac:spMk id="80" creationId="{DC01B7A6-3E5E-5FC2-6C00-B79B858A8A9B}"/>
          </ac:spMkLst>
        </pc:spChg>
        <pc:picChg chg="mod">
          <ac:chgData name="DESERT Manon" userId="70dbf8d7-2e8a-42f5-894d-b3da772468dc" providerId="ADAL" clId="{0A97306C-9003-4B0E-A278-51B98A3ADB9F}" dt="2024-10-24T17:12:00.595" v="4636" actId="1076"/>
          <ac:picMkLst>
            <pc:docMk/>
            <pc:sldMk cId="244806599" sldId="2147482791"/>
            <ac:picMk id="55" creationId="{724C3864-9CEA-0275-710A-E3F7D10F5EEC}"/>
          </ac:picMkLst>
        </pc:picChg>
      </pc:sldChg>
      <pc:sldChg chg="modSp mod">
        <pc:chgData name="DESERT Manon" userId="70dbf8d7-2e8a-42f5-894d-b3da772468dc" providerId="ADAL" clId="{0A97306C-9003-4B0E-A278-51B98A3ADB9F}" dt="2024-10-24T17:11:45.155" v="4630" actId="1076"/>
        <pc:sldMkLst>
          <pc:docMk/>
          <pc:sldMk cId="2048221262" sldId="2147482792"/>
        </pc:sldMkLst>
        <pc:spChg chg="mod">
          <ac:chgData name="DESERT Manon" userId="70dbf8d7-2e8a-42f5-894d-b3da772468dc" providerId="ADAL" clId="{0A97306C-9003-4B0E-A278-51B98A3ADB9F}" dt="2024-10-24T17:11:45.155" v="4630" actId="1076"/>
          <ac:spMkLst>
            <pc:docMk/>
            <pc:sldMk cId="2048221262" sldId="2147482792"/>
            <ac:spMk id="11" creationId="{6A175B9E-9555-43F4-6233-CF5DAA57EF6F}"/>
          </ac:spMkLst>
        </pc:spChg>
        <pc:picChg chg="mod">
          <ac:chgData name="DESERT Manon" userId="70dbf8d7-2e8a-42f5-894d-b3da772468dc" providerId="ADAL" clId="{0A97306C-9003-4B0E-A278-51B98A3ADB9F}" dt="2024-10-24T17:11:45.155" v="4630" actId="1076"/>
          <ac:picMkLst>
            <pc:docMk/>
            <pc:sldMk cId="2048221262" sldId="2147482792"/>
            <ac:picMk id="10" creationId="{6A4A2A70-97C2-1227-94D8-BEFB4391236E}"/>
          </ac:picMkLst>
        </pc:picChg>
      </pc:sldChg>
      <pc:sldChg chg="addSp delSp modSp add mod">
        <pc:chgData name="DESERT Manon" userId="70dbf8d7-2e8a-42f5-894d-b3da772468dc" providerId="ADAL" clId="{0A97306C-9003-4B0E-A278-51B98A3ADB9F}" dt="2024-10-25T07:17:17.035" v="8760" actId="20577"/>
        <pc:sldMkLst>
          <pc:docMk/>
          <pc:sldMk cId="2485733669" sldId="2147482793"/>
        </pc:sldMkLst>
        <pc:spChg chg="add del mod">
          <ac:chgData name="DESERT Manon" userId="70dbf8d7-2e8a-42f5-894d-b3da772468dc" providerId="ADAL" clId="{0A97306C-9003-4B0E-A278-51B98A3ADB9F}" dt="2024-10-24T16:57:43.760" v="4451" actId="478"/>
          <ac:spMkLst>
            <pc:docMk/>
            <pc:sldMk cId="2485733669" sldId="2147482793"/>
            <ac:spMk id="2" creationId="{DE365C78-40D3-C616-3646-89DDBB18F0DD}"/>
          </ac:spMkLst>
        </pc:spChg>
        <pc:spChg chg="mod">
          <ac:chgData name="DESERT Manon" userId="70dbf8d7-2e8a-42f5-894d-b3da772468dc" providerId="ADAL" clId="{0A97306C-9003-4B0E-A278-51B98A3ADB9F}" dt="2024-10-25T07:17:17.035" v="8760" actId="20577"/>
          <ac:spMkLst>
            <pc:docMk/>
            <pc:sldMk cId="2485733669" sldId="2147482793"/>
            <ac:spMk id="4" creationId="{62708321-B08F-AB20-F3E5-E81392E62C3C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6" creationId="{F2D498BB-7225-5A16-D0B9-66ECC3A3408D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7" creationId="{1BE3DC87-EF8B-9A26-864E-BFC9DCBDD534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8" creationId="{19897CF0-4240-A6D9-4F1D-082FDF2899AD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11" creationId="{AEA31289-994F-954F-E202-98532AFB553C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12" creationId="{52921474-4F2A-3329-CDBF-084BB2DFF687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15" creationId="{A7C8A0FF-D372-6E74-8E6D-63838983B463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16" creationId="{8A22A6B9-D6AC-8B7D-8110-8801BC3A74FD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18" creationId="{747FD665-A803-C59C-426D-8C52FD815E17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1" creationId="{15EF819F-8C42-24E8-8093-8F888BB41149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3" creationId="{32CEBDFC-37BE-5FE9-3B1A-EFE97900D153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5" creationId="{5FB98BA6-FDE5-0C45-B269-9FEC0E969962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6" creationId="{508C4189-2F57-F6DF-65FA-2DFF5955EC6A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7" creationId="{D575A06A-D916-03B7-DDEE-93AD8B7150A4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8" creationId="{3842B449-0070-2943-2177-D05673E8FBEB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29" creationId="{646A91B1-2C41-132F-D801-917F277A49C5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0" creationId="{BE006C8B-5D11-B195-758F-65BF85E00909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1" creationId="{83581CBD-14F1-3FF7-8957-65EA93FAAE26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2" creationId="{3639A546-11DE-2081-DCDD-E319E7E3B82D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3" creationId="{AD5F5106-9AEC-CDD5-700B-89B6BE4839CA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4" creationId="{0299C3EC-BAE7-6221-E8F3-5BF36363C785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5" creationId="{DE183945-F8F0-86CE-5A68-00EB77D8432C}"/>
          </ac:spMkLst>
        </pc:spChg>
        <pc:spChg chg="del">
          <ac:chgData name="DESERT Manon" userId="70dbf8d7-2e8a-42f5-894d-b3da772468dc" providerId="ADAL" clId="{0A97306C-9003-4B0E-A278-51B98A3ADB9F}" dt="2024-10-24T13:28:33.661" v="3903" actId="478"/>
          <ac:spMkLst>
            <pc:docMk/>
            <pc:sldMk cId="2485733669" sldId="2147482793"/>
            <ac:spMk id="36" creationId="{B7969F07-C7EB-C42A-201D-66006D5E5F41}"/>
          </ac:spMkLst>
        </pc:spChg>
        <pc:picChg chg="add mod">
          <ac:chgData name="DESERT Manon" userId="70dbf8d7-2e8a-42f5-894d-b3da772468dc" providerId="ADAL" clId="{0A97306C-9003-4B0E-A278-51B98A3ADB9F}" dt="2024-10-24T16:43:05.050" v="4255"/>
          <ac:picMkLst>
            <pc:docMk/>
            <pc:sldMk cId="2485733669" sldId="2147482793"/>
            <ac:picMk id="38" creationId="{A9B1BE95-806A-19F4-CC08-D023F53762C2}"/>
          </ac:picMkLst>
        </pc:pic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9" creationId="{4BB9EEC6-8CFD-E482-4937-D2BA7B0046F6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10" creationId="{3BFF1C5F-D465-ECB2-2118-A05FA1CAA07C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13" creationId="{746B4E08-8DAC-132C-398F-21B9BC8557D3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14" creationId="{A66CDEF9-41C1-75BB-046A-1D3EF7ECF0F4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17" creationId="{13C74832-C515-4D66-320B-74E32A13E84F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19" creationId="{2C0D2D05-865C-E907-8093-5B4239996780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20" creationId="{2E8CD62E-0C72-61ED-CAA9-34D1809BBD15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22" creationId="{956CD064-5AA7-D654-BA65-1DA76C1D79FE}"/>
          </ac:cxnSpMkLst>
        </pc:cxnChg>
        <pc:cxnChg chg="del">
          <ac:chgData name="DESERT Manon" userId="70dbf8d7-2e8a-42f5-894d-b3da772468dc" providerId="ADAL" clId="{0A97306C-9003-4B0E-A278-51B98A3ADB9F}" dt="2024-10-24T13:28:33.661" v="3903" actId="478"/>
          <ac:cxnSpMkLst>
            <pc:docMk/>
            <pc:sldMk cId="2485733669" sldId="2147482793"/>
            <ac:cxnSpMk id="24" creationId="{33C27B1F-AE45-8375-931B-CA76B6B67B16}"/>
          </ac:cxnSpMkLst>
        </pc:cxnChg>
      </pc:sldChg>
      <pc:sldChg chg="addSp delSp modSp add del mod">
        <pc:chgData name="DESERT Manon" userId="70dbf8d7-2e8a-42f5-894d-b3da772468dc" providerId="ADAL" clId="{0A97306C-9003-4B0E-A278-51B98A3ADB9F}" dt="2024-10-24T13:07:19.357" v="3624" actId="47"/>
        <pc:sldMkLst>
          <pc:docMk/>
          <pc:sldMk cId="3914308187" sldId="2147482793"/>
        </pc:sldMkLst>
        <pc:picChg chg="add del mod">
          <ac:chgData name="DESERT Manon" userId="70dbf8d7-2e8a-42f5-894d-b3da772468dc" providerId="ADAL" clId="{0A97306C-9003-4B0E-A278-51B98A3ADB9F}" dt="2024-10-24T12:36:01.054" v="1982" actId="478"/>
          <ac:picMkLst>
            <pc:docMk/>
            <pc:sldMk cId="3914308187" sldId="2147482793"/>
            <ac:picMk id="15" creationId="{ADD2C7AB-9B9C-9C33-6598-D430DBFFBFE0}"/>
          </ac:picMkLst>
        </pc:picChg>
      </pc:sldChg>
      <pc:sldChg chg="addSp delSp modSp add mod">
        <pc:chgData name="DESERT Manon" userId="70dbf8d7-2e8a-42f5-894d-b3da772468dc" providerId="ADAL" clId="{0A97306C-9003-4B0E-A278-51B98A3ADB9F}" dt="2024-10-24T16:44:06.923" v="4267"/>
        <pc:sldMkLst>
          <pc:docMk/>
          <pc:sldMk cId="1677935078" sldId="2147482794"/>
        </pc:sldMkLst>
        <pc:spChg chg="del">
          <ac:chgData name="DESERT Manon" userId="70dbf8d7-2e8a-42f5-894d-b3da772468dc" providerId="ADAL" clId="{0A97306C-9003-4B0E-A278-51B98A3ADB9F}" dt="2024-10-24T16:43:16.594" v="4258" actId="478"/>
          <ac:spMkLst>
            <pc:docMk/>
            <pc:sldMk cId="1677935078" sldId="2147482794"/>
            <ac:spMk id="2" creationId="{DE365C78-40D3-C616-3646-89DDBB18F0DD}"/>
          </ac:spMkLst>
        </pc:spChg>
        <pc:spChg chg="mod">
          <ac:chgData name="DESERT Manon" userId="70dbf8d7-2e8a-42f5-894d-b3da772468dc" providerId="ADAL" clId="{0A97306C-9003-4B0E-A278-51B98A3ADB9F}" dt="2024-10-24T16:43:15.430" v="4257" actId="20577"/>
          <ac:spMkLst>
            <pc:docMk/>
            <pc:sldMk cId="1677935078" sldId="2147482794"/>
            <ac:spMk id="4" creationId="{62708321-B08F-AB20-F3E5-E81392E62C3C}"/>
          </ac:spMkLst>
        </pc:spChg>
        <pc:picChg chg="add mod">
          <ac:chgData name="DESERT Manon" userId="70dbf8d7-2e8a-42f5-894d-b3da772468dc" providerId="ADAL" clId="{0A97306C-9003-4B0E-A278-51B98A3ADB9F}" dt="2024-10-24T16:44:06.923" v="4267"/>
          <ac:picMkLst>
            <pc:docMk/>
            <pc:sldMk cId="1677935078" sldId="2147482794"/>
            <ac:picMk id="6" creationId="{89601F5F-936F-F2BA-09EE-14F1AE6EC613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4:19.592" v="4270" actId="962"/>
        <pc:sldMkLst>
          <pc:docMk/>
          <pc:sldMk cId="877650965" sldId="2147482795"/>
        </pc:sldMkLst>
        <pc:picChg chg="add mod">
          <ac:chgData name="DESERT Manon" userId="70dbf8d7-2e8a-42f5-894d-b3da772468dc" providerId="ADAL" clId="{0A97306C-9003-4B0E-A278-51B98A3ADB9F}" dt="2024-10-24T16:44:19.592" v="4270" actId="962"/>
          <ac:picMkLst>
            <pc:docMk/>
            <pc:sldMk cId="877650965" sldId="2147482795"/>
            <ac:picMk id="5" creationId="{FE5ABC34-F7BC-1255-2299-77E229EAB57F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4:31.532" v="4273" actId="962"/>
        <pc:sldMkLst>
          <pc:docMk/>
          <pc:sldMk cId="3065645668" sldId="2147482796"/>
        </pc:sldMkLst>
        <pc:picChg chg="add mod">
          <ac:chgData name="DESERT Manon" userId="70dbf8d7-2e8a-42f5-894d-b3da772468dc" providerId="ADAL" clId="{0A97306C-9003-4B0E-A278-51B98A3ADB9F}" dt="2024-10-24T16:44:31.532" v="4273" actId="962"/>
          <ac:picMkLst>
            <pc:docMk/>
            <pc:sldMk cId="3065645668" sldId="2147482796"/>
            <ac:picMk id="5" creationId="{D3DE5E8A-FBA5-E5CE-B442-F3FA65FB65F3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4:34.432" v="4276" actId="962"/>
        <pc:sldMkLst>
          <pc:docMk/>
          <pc:sldMk cId="2867498060" sldId="2147482797"/>
        </pc:sldMkLst>
        <pc:picChg chg="add mod">
          <ac:chgData name="DESERT Manon" userId="70dbf8d7-2e8a-42f5-894d-b3da772468dc" providerId="ADAL" clId="{0A97306C-9003-4B0E-A278-51B98A3ADB9F}" dt="2024-10-24T16:44:34.432" v="4276" actId="962"/>
          <ac:picMkLst>
            <pc:docMk/>
            <pc:sldMk cId="2867498060" sldId="2147482797"/>
            <ac:picMk id="5" creationId="{4E2E2CFF-B21B-918D-3B54-47756019E000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4:42.993" v="4279" actId="962"/>
        <pc:sldMkLst>
          <pc:docMk/>
          <pc:sldMk cId="3546895326" sldId="2147482798"/>
        </pc:sldMkLst>
        <pc:picChg chg="add mod">
          <ac:chgData name="DESERT Manon" userId="70dbf8d7-2e8a-42f5-894d-b3da772468dc" providerId="ADAL" clId="{0A97306C-9003-4B0E-A278-51B98A3ADB9F}" dt="2024-10-24T16:44:42.993" v="4279" actId="962"/>
          <ac:picMkLst>
            <pc:docMk/>
            <pc:sldMk cId="3546895326" sldId="2147482798"/>
            <ac:picMk id="5" creationId="{02418D20-B5B7-81C0-11E4-65EF86A47A33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4:50.468" v="4282" actId="962"/>
        <pc:sldMkLst>
          <pc:docMk/>
          <pc:sldMk cId="933693522" sldId="2147482799"/>
        </pc:sldMkLst>
        <pc:picChg chg="add mod">
          <ac:chgData name="DESERT Manon" userId="70dbf8d7-2e8a-42f5-894d-b3da772468dc" providerId="ADAL" clId="{0A97306C-9003-4B0E-A278-51B98A3ADB9F}" dt="2024-10-24T16:44:50.468" v="4282" actId="962"/>
          <ac:picMkLst>
            <pc:docMk/>
            <pc:sldMk cId="933693522" sldId="2147482799"/>
            <ac:picMk id="5" creationId="{A2C3B4C9-300F-4E4D-D8E1-C81DBBFB6B71}"/>
          </ac:picMkLst>
        </pc:picChg>
      </pc:sldChg>
      <pc:sldChg chg="addSp modSp add mod modNotesTx">
        <pc:chgData name="DESERT Manon" userId="70dbf8d7-2e8a-42f5-894d-b3da772468dc" providerId="ADAL" clId="{0A97306C-9003-4B0E-A278-51B98A3ADB9F}" dt="2024-10-25T06:41:15.597" v="8741" actId="20577"/>
        <pc:sldMkLst>
          <pc:docMk/>
          <pc:sldMk cId="971063181" sldId="2147482800"/>
        </pc:sldMkLst>
        <pc:spChg chg="add mod">
          <ac:chgData name="DESERT Manon" userId="70dbf8d7-2e8a-42f5-894d-b3da772468dc" providerId="ADAL" clId="{0A97306C-9003-4B0E-A278-51B98A3ADB9F}" dt="2024-10-24T16:58:58.363" v="4459" actId="14100"/>
          <ac:spMkLst>
            <pc:docMk/>
            <pc:sldMk cId="971063181" sldId="2147482800"/>
            <ac:spMk id="6" creationId="{936BBBE9-FD21-A315-FF04-17AB22284C3E}"/>
          </ac:spMkLst>
        </pc:spChg>
        <pc:picChg chg="add mod">
          <ac:chgData name="DESERT Manon" userId="70dbf8d7-2e8a-42f5-894d-b3da772468dc" providerId="ADAL" clId="{0A97306C-9003-4B0E-A278-51B98A3ADB9F}" dt="2024-10-24T16:44:58.291" v="4285" actId="962"/>
          <ac:picMkLst>
            <pc:docMk/>
            <pc:sldMk cId="971063181" sldId="2147482800"/>
            <ac:picMk id="5" creationId="{F466913B-562F-F5D6-ED9F-DC382FDD984C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5:05.940" v="4288" actId="962"/>
        <pc:sldMkLst>
          <pc:docMk/>
          <pc:sldMk cId="3361104563" sldId="2147482801"/>
        </pc:sldMkLst>
        <pc:picChg chg="add mod">
          <ac:chgData name="DESERT Manon" userId="70dbf8d7-2e8a-42f5-894d-b3da772468dc" providerId="ADAL" clId="{0A97306C-9003-4B0E-A278-51B98A3ADB9F}" dt="2024-10-24T16:45:05.940" v="4288" actId="962"/>
          <ac:picMkLst>
            <pc:docMk/>
            <pc:sldMk cId="3361104563" sldId="2147482801"/>
            <ac:picMk id="5" creationId="{4A73F5F7-7AD2-54D9-D906-8F32A0B27621}"/>
          </ac:picMkLst>
        </pc:picChg>
      </pc:sldChg>
      <pc:sldChg chg="addSp modSp add mod">
        <pc:chgData name="DESERT Manon" userId="70dbf8d7-2e8a-42f5-894d-b3da772468dc" providerId="ADAL" clId="{0A97306C-9003-4B0E-A278-51B98A3ADB9F}" dt="2024-10-24T16:45:12.721" v="4291" actId="962"/>
        <pc:sldMkLst>
          <pc:docMk/>
          <pc:sldMk cId="431634453" sldId="2147482802"/>
        </pc:sldMkLst>
        <pc:picChg chg="add mod">
          <ac:chgData name="DESERT Manon" userId="70dbf8d7-2e8a-42f5-894d-b3da772468dc" providerId="ADAL" clId="{0A97306C-9003-4B0E-A278-51B98A3ADB9F}" dt="2024-10-24T16:45:12.721" v="4291" actId="962"/>
          <ac:picMkLst>
            <pc:docMk/>
            <pc:sldMk cId="431634453" sldId="2147482802"/>
            <ac:picMk id="5" creationId="{D271FEFC-FD35-836C-65CB-D3C41BA33CB3}"/>
          </ac:picMkLst>
        </pc:picChg>
      </pc:sldChg>
      <pc:sldChg chg="add del">
        <pc:chgData name="DESERT Manon" userId="70dbf8d7-2e8a-42f5-894d-b3da772468dc" providerId="ADAL" clId="{0A97306C-9003-4B0E-A278-51B98A3ADB9F}" dt="2024-10-24T16:46:00.439" v="4294" actId="47"/>
        <pc:sldMkLst>
          <pc:docMk/>
          <pc:sldMk cId="3717749885" sldId="2147482803"/>
        </pc:sldMkLst>
      </pc:sldChg>
      <pc:sldChg chg="addSp delSp modSp add mod">
        <pc:chgData name="DESERT Manon" userId="70dbf8d7-2e8a-42f5-894d-b3da772468dc" providerId="ADAL" clId="{0A97306C-9003-4B0E-A278-51B98A3ADB9F}" dt="2024-10-24T16:46:13.033" v="4300" actId="962"/>
        <pc:sldMkLst>
          <pc:docMk/>
          <pc:sldMk cId="3052743001" sldId="2147482804"/>
        </pc:sldMkLst>
        <pc:picChg chg="del">
          <ac:chgData name="DESERT Manon" userId="70dbf8d7-2e8a-42f5-894d-b3da772468dc" providerId="ADAL" clId="{0A97306C-9003-4B0E-A278-51B98A3ADB9F}" dt="2024-10-24T16:46:06.448" v="4297" actId="478"/>
          <ac:picMkLst>
            <pc:docMk/>
            <pc:sldMk cId="3052743001" sldId="2147482804"/>
            <ac:picMk id="5" creationId="{D271FEFC-FD35-836C-65CB-D3C41BA33CB3}"/>
          </ac:picMkLst>
        </pc:picChg>
        <pc:picChg chg="add mod">
          <ac:chgData name="DESERT Manon" userId="70dbf8d7-2e8a-42f5-894d-b3da772468dc" providerId="ADAL" clId="{0A97306C-9003-4B0E-A278-51B98A3ADB9F}" dt="2024-10-24T16:46:13.033" v="4300" actId="962"/>
          <ac:picMkLst>
            <pc:docMk/>
            <pc:sldMk cId="3052743001" sldId="2147482804"/>
            <ac:picMk id="6" creationId="{0C5D5B15-4DA5-49D9-D461-1832F681785B}"/>
          </ac:picMkLst>
        </pc:picChg>
      </pc:sldChg>
      <pc:sldChg chg="addSp delSp modSp add mod">
        <pc:chgData name="DESERT Manon" userId="70dbf8d7-2e8a-42f5-894d-b3da772468dc" providerId="ADAL" clId="{0A97306C-9003-4B0E-A278-51B98A3ADB9F}" dt="2024-10-24T16:46:21.496" v="4303" actId="962"/>
        <pc:sldMkLst>
          <pc:docMk/>
          <pc:sldMk cId="3465360950" sldId="2147482805"/>
        </pc:sldMkLst>
        <pc:picChg chg="del">
          <ac:chgData name="DESERT Manon" userId="70dbf8d7-2e8a-42f5-894d-b3da772468dc" providerId="ADAL" clId="{0A97306C-9003-4B0E-A278-51B98A3ADB9F}" dt="2024-10-24T16:46:05.221" v="4296" actId="478"/>
          <ac:picMkLst>
            <pc:docMk/>
            <pc:sldMk cId="3465360950" sldId="2147482805"/>
            <ac:picMk id="5" creationId="{D271FEFC-FD35-836C-65CB-D3C41BA33CB3}"/>
          </ac:picMkLst>
        </pc:picChg>
        <pc:picChg chg="add mod">
          <ac:chgData name="DESERT Manon" userId="70dbf8d7-2e8a-42f5-894d-b3da772468dc" providerId="ADAL" clId="{0A97306C-9003-4B0E-A278-51B98A3ADB9F}" dt="2024-10-24T16:46:21.496" v="4303" actId="962"/>
          <ac:picMkLst>
            <pc:docMk/>
            <pc:sldMk cId="3465360950" sldId="2147482805"/>
            <ac:picMk id="6" creationId="{2FD5C032-2E38-87AF-0987-72AAEA89CA00}"/>
          </ac:picMkLst>
        </pc:picChg>
      </pc:sldChg>
      <pc:sldChg chg="addSp delSp modSp new mod modNotesTx">
        <pc:chgData name="DESERT Manon" userId="70dbf8d7-2e8a-42f5-894d-b3da772468dc" providerId="ADAL" clId="{0A97306C-9003-4B0E-A278-51B98A3ADB9F}" dt="2024-10-25T06:29:33.965" v="8344" actId="20577"/>
        <pc:sldMkLst>
          <pc:docMk/>
          <pc:sldMk cId="3792679867" sldId="2147482806"/>
        </pc:sldMkLst>
        <pc:spChg chg="mod">
          <ac:chgData name="DESERT Manon" userId="70dbf8d7-2e8a-42f5-894d-b3da772468dc" providerId="ADAL" clId="{0A97306C-9003-4B0E-A278-51B98A3ADB9F}" dt="2024-10-24T16:50:44.927" v="4425" actId="20577"/>
          <ac:spMkLst>
            <pc:docMk/>
            <pc:sldMk cId="3792679867" sldId="2147482806"/>
            <ac:spMk id="4" creationId="{6DC539A9-1DC6-5DDC-3741-8EE5F334752E}"/>
          </ac:spMkLst>
        </pc:spChg>
        <pc:spChg chg="del">
          <ac:chgData name="DESERT Manon" userId="70dbf8d7-2e8a-42f5-894d-b3da772468dc" providerId="ADAL" clId="{0A97306C-9003-4B0E-A278-51B98A3ADB9F}" dt="2024-10-24T16:50:15.288" v="4349" actId="478"/>
          <ac:spMkLst>
            <pc:docMk/>
            <pc:sldMk cId="3792679867" sldId="2147482806"/>
            <ac:spMk id="5" creationId="{C709312F-B7ED-A592-3B29-108E29A9221E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9" creationId="{7BC22376-D5EA-377F-32B9-34428771BA0B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0" creationId="{C7E6199D-4F81-2CB0-44B2-6D5F57DB1EF8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1" creationId="{E8CF1DB8-A11E-1212-B041-221EB27E0456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2" creationId="{A3B5DE02-4F56-3F0F-B80A-78050B07708A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3" creationId="{9AFD737C-69B0-DEC4-489E-D836B529A838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4" creationId="{3AC2B9AE-2FA1-F9B4-2EFB-35522340BB52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5" creationId="{9AD50511-C570-93B5-54A1-7F011EF2645F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6" creationId="{450CA9B0-3705-1353-7DD7-FD265DB624B7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7" creationId="{E5715AD2-1541-5CCF-EC8B-696D4ECFE194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18" creationId="{BC065168-48D4-795E-D0C4-BAB5C8363BDC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0" creationId="{F4E536E2-0040-186B-6A9E-4987027E58D5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1" creationId="{5D79C549-7644-9730-E714-C611455E6D7F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2" creationId="{747BD10C-D21D-D3D3-7633-29A6DEF81B24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3" creationId="{FE3560C7-8C51-73ED-7A54-7B6A06A3103E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4" creationId="{E51E591C-7CC7-0928-601B-CF21F10F5A27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5" creationId="{F7D20DC0-7E16-F213-749D-BC91F8D82CBC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6" creationId="{E699DA19-E085-3FDB-DB32-A751B2E3E564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7" creationId="{BBB2A163-1AB8-843E-6C23-68FBA20E9443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8" creationId="{40D1B213-05B4-479E-348E-0D545E18BDCD}"/>
          </ac:spMkLst>
        </pc:spChg>
        <pc:spChg chg="mod">
          <ac:chgData name="DESERT Manon" userId="70dbf8d7-2e8a-42f5-894d-b3da772468dc" providerId="ADAL" clId="{0A97306C-9003-4B0E-A278-51B98A3ADB9F}" dt="2024-10-24T16:50:13.436" v="4348"/>
          <ac:spMkLst>
            <pc:docMk/>
            <pc:sldMk cId="3792679867" sldId="2147482806"/>
            <ac:spMk id="29" creationId="{98BB5000-8BF3-9331-76EF-40FC5E3FE02B}"/>
          </ac:spMkLst>
        </pc:spChg>
        <pc:spChg chg="add mod">
          <ac:chgData name="DESERT Manon" userId="70dbf8d7-2e8a-42f5-894d-b3da772468dc" providerId="ADAL" clId="{0A97306C-9003-4B0E-A278-51B98A3ADB9F}" dt="2024-10-24T17:26:08.583" v="5615" actId="20577"/>
          <ac:spMkLst>
            <pc:docMk/>
            <pc:sldMk cId="3792679867" sldId="2147482806"/>
            <ac:spMk id="30" creationId="{5FB52153-CCE8-A5CE-C874-93A6E6568EF9}"/>
          </ac:spMkLst>
        </pc:spChg>
        <pc:spChg chg="add mod">
          <ac:chgData name="DESERT Manon" userId="70dbf8d7-2e8a-42f5-894d-b3da772468dc" providerId="ADAL" clId="{0A97306C-9003-4B0E-A278-51B98A3ADB9F}" dt="2024-10-24T17:25:01.390" v="5597" actId="1076"/>
          <ac:spMkLst>
            <pc:docMk/>
            <pc:sldMk cId="3792679867" sldId="2147482806"/>
            <ac:spMk id="31" creationId="{29357263-B12F-258A-5800-48227A656B2F}"/>
          </ac:spMkLst>
        </pc:spChg>
        <pc:spChg chg="add mod">
          <ac:chgData name="DESERT Manon" userId="70dbf8d7-2e8a-42f5-894d-b3da772468dc" providerId="ADAL" clId="{0A97306C-9003-4B0E-A278-51B98A3ADB9F}" dt="2024-10-24T17:25:01.390" v="5597" actId="1076"/>
          <ac:spMkLst>
            <pc:docMk/>
            <pc:sldMk cId="3792679867" sldId="2147482806"/>
            <ac:spMk id="32" creationId="{97453105-11AA-8D73-12E6-7A04CE2395B6}"/>
          </ac:spMkLst>
        </pc:spChg>
        <pc:spChg chg="add mod">
          <ac:chgData name="DESERT Manon" userId="70dbf8d7-2e8a-42f5-894d-b3da772468dc" providerId="ADAL" clId="{0A97306C-9003-4B0E-A278-51B98A3ADB9F}" dt="2024-10-24T17:25:01.390" v="5597" actId="1076"/>
          <ac:spMkLst>
            <pc:docMk/>
            <pc:sldMk cId="3792679867" sldId="2147482806"/>
            <ac:spMk id="33" creationId="{5F50848B-89D0-362B-AC3F-54DE9DDB0E53}"/>
          </ac:spMkLst>
        </pc:spChg>
        <pc:spChg chg="add mod">
          <ac:chgData name="DESERT Manon" userId="70dbf8d7-2e8a-42f5-894d-b3da772468dc" providerId="ADAL" clId="{0A97306C-9003-4B0E-A278-51B98A3ADB9F}" dt="2024-10-24T17:25:01.390" v="5597" actId="1076"/>
          <ac:spMkLst>
            <pc:docMk/>
            <pc:sldMk cId="3792679867" sldId="2147482806"/>
            <ac:spMk id="34" creationId="{C3A3C080-12A7-1A56-0BAE-1C6BC9736255}"/>
          </ac:spMkLst>
        </pc:spChg>
        <pc:spChg chg="add mod">
          <ac:chgData name="DESERT Manon" userId="70dbf8d7-2e8a-42f5-894d-b3da772468dc" providerId="ADAL" clId="{0A97306C-9003-4B0E-A278-51B98A3ADB9F}" dt="2024-10-24T17:25:01.390" v="5597" actId="1076"/>
          <ac:spMkLst>
            <pc:docMk/>
            <pc:sldMk cId="3792679867" sldId="2147482806"/>
            <ac:spMk id="35" creationId="{25B1C3F9-84BF-4B33-D59F-B67C76639832}"/>
          </ac:spMkLst>
        </pc:spChg>
        <pc:grpChg chg="add mod">
          <ac:chgData name="DESERT Manon" userId="70dbf8d7-2e8a-42f5-894d-b3da772468dc" providerId="ADAL" clId="{0A97306C-9003-4B0E-A278-51B98A3ADB9F}" dt="2024-10-24T17:25:01.390" v="5597" actId="1076"/>
          <ac:grpSpMkLst>
            <pc:docMk/>
            <pc:sldMk cId="3792679867" sldId="2147482806"/>
            <ac:grpSpMk id="6" creationId="{EA036EEA-DBA4-63D7-E83F-BD09CCE08A89}"/>
          </ac:grpSpMkLst>
        </pc:grpChg>
        <pc:grpChg chg="mod">
          <ac:chgData name="DESERT Manon" userId="70dbf8d7-2e8a-42f5-894d-b3da772468dc" providerId="ADAL" clId="{0A97306C-9003-4B0E-A278-51B98A3ADB9F}" dt="2024-10-24T16:50:13.436" v="4348"/>
          <ac:grpSpMkLst>
            <pc:docMk/>
            <pc:sldMk cId="3792679867" sldId="2147482806"/>
            <ac:grpSpMk id="7" creationId="{D1B84CEE-0FB5-A451-BCBD-213C7D911515}"/>
          </ac:grpSpMkLst>
        </pc:grpChg>
        <pc:grpChg chg="mod">
          <ac:chgData name="DESERT Manon" userId="70dbf8d7-2e8a-42f5-894d-b3da772468dc" providerId="ADAL" clId="{0A97306C-9003-4B0E-A278-51B98A3ADB9F}" dt="2024-10-24T16:50:13.436" v="4348"/>
          <ac:grpSpMkLst>
            <pc:docMk/>
            <pc:sldMk cId="3792679867" sldId="2147482806"/>
            <ac:grpSpMk id="8" creationId="{31C9E948-E35E-F2D7-A864-D312741E464F}"/>
          </ac:grpSpMkLst>
        </pc:grpChg>
        <pc:cxnChg chg="mod">
          <ac:chgData name="DESERT Manon" userId="70dbf8d7-2e8a-42f5-894d-b3da772468dc" providerId="ADAL" clId="{0A97306C-9003-4B0E-A278-51B98A3ADB9F}" dt="2024-10-24T17:25:01.390" v="5597" actId="1076"/>
          <ac:cxnSpMkLst>
            <pc:docMk/>
            <pc:sldMk cId="3792679867" sldId="2147482806"/>
            <ac:cxnSpMk id="19" creationId="{0978D7E3-4BDC-385B-BA87-98C6CDBE0970}"/>
          </ac:cxnSpMkLst>
        </pc:cxnChg>
      </pc:sldChg>
      <pc:sldChg chg="addSp delSp modSp add mod modNotesTx">
        <pc:chgData name="DESERT Manon" userId="70dbf8d7-2e8a-42f5-894d-b3da772468dc" providerId="ADAL" clId="{0A97306C-9003-4B0E-A278-51B98A3ADB9F}" dt="2024-10-25T06:33:49.336" v="8460" actId="20577"/>
        <pc:sldMkLst>
          <pc:docMk/>
          <pc:sldMk cId="12940137" sldId="2147482807"/>
        </pc:sldMkLst>
        <pc:spChg chg="mod">
          <ac:chgData name="DESERT Manon" userId="70dbf8d7-2e8a-42f5-894d-b3da772468dc" providerId="ADAL" clId="{0A97306C-9003-4B0E-A278-51B98A3ADB9F}" dt="2024-10-24T16:51:16.348" v="4445" actId="20577"/>
          <ac:spMkLst>
            <pc:docMk/>
            <pc:sldMk cId="12940137" sldId="2147482807"/>
            <ac:spMk id="4" creationId="{6DC539A9-1DC6-5DDC-3741-8EE5F334752E}"/>
          </ac:spMkLst>
        </pc:spChg>
        <pc:spChg chg="del">
          <ac:chgData name="DESERT Manon" userId="70dbf8d7-2e8a-42f5-894d-b3da772468dc" providerId="ADAL" clId="{0A97306C-9003-4B0E-A278-51B98A3ADB9F}" dt="2024-10-24T16:51:11.099" v="4431" actId="478"/>
          <ac:spMkLst>
            <pc:docMk/>
            <pc:sldMk cId="12940137" sldId="2147482807"/>
            <ac:spMk id="5" creationId="{C709312F-B7ED-A592-3B29-108E29A9221E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6" creationId="{F85D3419-3432-43DC-8445-6FE6CA8553BC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7" creationId="{16309910-2859-BBC7-76E4-355F10228161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8" creationId="{84114283-51DB-8EC1-425E-1F96B05D8D4A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9" creationId="{C9F5CA80-C615-2309-BD14-99D786300EC0}"/>
          </ac:spMkLst>
        </pc:spChg>
        <pc:spChg chg="add mod">
          <ac:chgData name="DESERT Manon" userId="70dbf8d7-2e8a-42f5-894d-b3da772468dc" providerId="ADAL" clId="{0A97306C-9003-4B0E-A278-51B98A3ADB9F}" dt="2024-10-24T18:08:55.580" v="5650" actId="20577"/>
          <ac:spMkLst>
            <pc:docMk/>
            <pc:sldMk cId="12940137" sldId="2147482807"/>
            <ac:spMk id="10" creationId="{5A49006C-B389-2C7E-7F45-9E0568DAB785}"/>
          </ac:spMkLst>
        </pc:spChg>
        <pc:spChg chg="add mod">
          <ac:chgData name="DESERT Manon" userId="70dbf8d7-2e8a-42f5-894d-b3da772468dc" providerId="ADAL" clId="{0A97306C-9003-4B0E-A278-51B98A3ADB9F}" dt="2024-10-25T06:33:49.336" v="8460" actId="20577"/>
          <ac:spMkLst>
            <pc:docMk/>
            <pc:sldMk cId="12940137" sldId="2147482807"/>
            <ac:spMk id="12" creationId="{29EB1CAC-B386-57C7-CBAA-E13F80296BBB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14" creationId="{EEA2B28B-42DE-2B25-9114-F058C77D0630}"/>
          </ac:spMkLst>
        </pc:spChg>
        <pc:spChg chg="add 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15" creationId="{34229032-4202-3DC1-B77D-1A888BE005DE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18" creationId="{5F8CD74A-ACE7-25C0-33A7-5A7B5F6BE780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19" creationId="{9F1D5F7E-3650-72D1-BEEE-A5327DD57A38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0" creationId="{D1597A1A-8723-D764-44E8-1A23FC04D6EE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1" creationId="{832F4F34-2FE7-740B-0394-E4895DF593CC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2" creationId="{6F437163-79D3-237A-61EC-2AC72CC6A038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3" creationId="{DA2E1323-7919-B5A3-C629-E76132D9CCCA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4" creationId="{65581A0D-9167-D9C7-9165-6A961A819A0D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5" creationId="{23C23EAE-C9EE-C995-0A6A-7A14EA366DAE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6" creationId="{AB8FACA0-C3B9-784B-574C-52549F4A2488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7" creationId="{6AB58B71-CCCB-8F37-0A4D-02AA23858342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8" creationId="{F5C1180F-6D24-3DF4-FECB-F5954F161451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29" creationId="{6EB3A3F7-3B42-CBE6-20C8-895E489DAFFA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0" creationId="{746E9F58-1C74-0203-C138-0254D0C1F20B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1" creationId="{F7963D1C-2234-60AF-9D0A-00CB63802261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2" creationId="{99F1C7F1-A446-176C-D253-DC7C5C16DD0B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3" creationId="{1F519F42-195A-BCB5-6034-DBA4C4F150B4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4" creationId="{C4671E6C-DC77-A313-06DC-E7501773B462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5" creationId="{DBD341F9-07F3-B696-5E9B-10E7E67E4710}"/>
          </ac:spMkLst>
        </pc:spChg>
        <pc:spChg chg="mod">
          <ac:chgData name="DESERT Manon" userId="70dbf8d7-2e8a-42f5-894d-b3da772468dc" providerId="ADAL" clId="{0A97306C-9003-4B0E-A278-51B98A3ADB9F}" dt="2024-10-24T16:51:09.099" v="4430"/>
          <ac:spMkLst>
            <pc:docMk/>
            <pc:sldMk cId="12940137" sldId="2147482807"/>
            <ac:spMk id="36" creationId="{54AEF0CF-4BA6-D295-AB95-619EFEF40DE3}"/>
          </ac:spMkLst>
        </pc:spChg>
        <pc:spChg chg="mod">
          <ac:chgData name="DESERT Manon" userId="70dbf8d7-2e8a-42f5-894d-b3da772468dc" providerId="ADAL" clId="{0A97306C-9003-4B0E-A278-51B98A3ADB9F}" dt="2024-10-24T16:51:35.408" v="4448" actId="208"/>
          <ac:spMkLst>
            <pc:docMk/>
            <pc:sldMk cId="12940137" sldId="2147482807"/>
            <ac:spMk id="37" creationId="{282F7CE0-B332-2D8A-7495-9B3A4D75D908}"/>
          </ac:spMkLst>
        </pc:spChg>
        <pc:spChg chg="mod">
          <ac:chgData name="DESERT Manon" userId="70dbf8d7-2e8a-42f5-894d-b3da772468dc" providerId="ADAL" clId="{0A97306C-9003-4B0E-A278-51B98A3ADB9F}" dt="2024-10-24T16:51:27.988" v="4446" actId="207"/>
          <ac:spMkLst>
            <pc:docMk/>
            <pc:sldMk cId="12940137" sldId="2147482807"/>
            <ac:spMk id="38" creationId="{3D3E3AC4-B618-406F-1850-CCD95FA0A69F}"/>
          </ac:spMkLst>
        </pc:spChg>
        <pc:spChg chg="mod">
          <ac:chgData name="DESERT Manon" userId="70dbf8d7-2e8a-42f5-894d-b3da772468dc" providerId="ADAL" clId="{0A97306C-9003-4B0E-A278-51B98A3ADB9F}" dt="2024-10-24T16:51:35.408" v="4448" actId="208"/>
          <ac:spMkLst>
            <pc:docMk/>
            <pc:sldMk cId="12940137" sldId="2147482807"/>
            <ac:spMk id="39" creationId="{96CB4348-F824-8E55-91F8-089530CA0E14}"/>
          </ac:spMkLst>
        </pc:spChg>
        <pc:grpChg chg="add mod">
          <ac:chgData name="DESERT Manon" userId="70dbf8d7-2e8a-42f5-894d-b3da772468dc" providerId="ADAL" clId="{0A97306C-9003-4B0E-A278-51B98A3ADB9F}" dt="2024-10-24T16:51:09.099" v="4430"/>
          <ac:grpSpMkLst>
            <pc:docMk/>
            <pc:sldMk cId="12940137" sldId="2147482807"/>
            <ac:grpSpMk id="16" creationId="{B3718240-9046-5462-C14E-0B5A25BA0ABF}"/>
          </ac:grpSpMkLst>
        </pc:grpChg>
        <pc:picChg chg="add mod">
          <ac:chgData name="DESERT Manon" userId="70dbf8d7-2e8a-42f5-894d-b3da772468dc" providerId="ADAL" clId="{0A97306C-9003-4B0E-A278-51B98A3ADB9F}" dt="2024-10-24T16:51:09.099" v="4430"/>
          <ac:picMkLst>
            <pc:docMk/>
            <pc:sldMk cId="12940137" sldId="2147482807"/>
            <ac:picMk id="11" creationId="{05B77220-0DC6-D9B9-1EBC-D9E3A26F41AA}"/>
          </ac:picMkLst>
        </pc:picChg>
        <pc:picChg chg="add mod">
          <ac:chgData name="DESERT Manon" userId="70dbf8d7-2e8a-42f5-894d-b3da772468dc" providerId="ADAL" clId="{0A97306C-9003-4B0E-A278-51B98A3ADB9F}" dt="2024-10-24T16:51:09.099" v="4430"/>
          <ac:picMkLst>
            <pc:docMk/>
            <pc:sldMk cId="12940137" sldId="2147482807"/>
            <ac:picMk id="13" creationId="{4361C060-994E-100F-F032-54E3E6156CC2}"/>
          </ac:picMkLst>
        </pc:picChg>
        <pc:cxnChg chg="mod">
          <ac:chgData name="DESERT Manon" userId="70dbf8d7-2e8a-42f5-894d-b3da772468dc" providerId="ADAL" clId="{0A97306C-9003-4B0E-A278-51B98A3ADB9F}" dt="2024-10-24T16:51:09.099" v="4430"/>
          <ac:cxnSpMkLst>
            <pc:docMk/>
            <pc:sldMk cId="12940137" sldId="2147482807"/>
            <ac:cxnSpMk id="17" creationId="{2F4C8F4D-E142-3ABB-34F6-E64B40A24BFD}"/>
          </ac:cxnSpMkLst>
        </pc:cxnChg>
      </pc:sldChg>
      <pc:sldChg chg="modSp add mod">
        <pc:chgData name="DESERT Manon" userId="70dbf8d7-2e8a-42f5-894d-b3da772468dc" providerId="ADAL" clId="{0A97306C-9003-4B0E-A278-51B98A3ADB9F}" dt="2024-10-25T07:17:25.435" v="8761" actId="20577"/>
        <pc:sldMkLst>
          <pc:docMk/>
          <pc:sldMk cId="351483407" sldId="2147482808"/>
        </pc:sldMkLst>
        <pc:spChg chg="mod">
          <ac:chgData name="DESERT Manon" userId="70dbf8d7-2e8a-42f5-894d-b3da772468dc" providerId="ADAL" clId="{0A97306C-9003-4B0E-A278-51B98A3ADB9F}" dt="2024-10-25T07:17:25.435" v="8761" actId="20577"/>
          <ac:spMkLst>
            <pc:docMk/>
            <pc:sldMk cId="351483407" sldId="2147482808"/>
            <ac:spMk id="4" creationId="{62708321-B08F-AB20-F3E5-E81392E62C3C}"/>
          </ac:spMkLst>
        </pc:spChg>
      </pc:sldChg>
      <pc:sldChg chg="add del">
        <pc:chgData name="DESERT Manon" userId="70dbf8d7-2e8a-42f5-894d-b3da772468dc" providerId="ADAL" clId="{0A97306C-9003-4B0E-A278-51B98A3ADB9F}" dt="2024-10-24T16:57:49.793" v="4452" actId="47"/>
        <pc:sldMkLst>
          <pc:docMk/>
          <pc:sldMk cId="1567448447" sldId="2147482808"/>
        </pc:sldMkLst>
      </pc:sldChg>
      <pc:sldChg chg="delSp add mod modNotesTx">
        <pc:chgData name="DESERT Manon" userId="70dbf8d7-2e8a-42f5-894d-b3da772468dc" providerId="ADAL" clId="{0A97306C-9003-4B0E-A278-51B98A3ADB9F}" dt="2024-10-25T06:44:46.946" v="8749" actId="20577"/>
        <pc:sldMkLst>
          <pc:docMk/>
          <pc:sldMk cId="521046406" sldId="2147482809"/>
        </pc:sldMkLst>
        <pc:spChg chg="del">
          <ac:chgData name="DESERT Manon" userId="70dbf8d7-2e8a-42f5-894d-b3da772468dc" providerId="ADAL" clId="{0A97306C-9003-4B0E-A278-51B98A3ADB9F}" dt="2024-10-24T16:59:09.350" v="4461" actId="478"/>
          <ac:spMkLst>
            <pc:docMk/>
            <pc:sldMk cId="521046406" sldId="2147482809"/>
            <ac:spMk id="6" creationId="{936BBBE9-FD21-A315-FF04-17AB22284C3E}"/>
          </ac:spMkLst>
        </pc:spChg>
      </pc:sldChg>
      <pc:sldChg chg="modSp add mod">
        <pc:chgData name="DESERT Manon" userId="70dbf8d7-2e8a-42f5-894d-b3da772468dc" providerId="ADAL" clId="{0A97306C-9003-4B0E-A278-51B98A3ADB9F}" dt="2024-10-25T07:17:28.756" v="8762" actId="20577"/>
        <pc:sldMkLst>
          <pc:docMk/>
          <pc:sldMk cId="4058434911" sldId="2147482810"/>
        </pc:sldMkLst>
        <pc:spChg chg="mod">
          <ac:chgData name="DESERT Manon" userId="70dbf8d7-2e8a-42f5-894d-b3da772468dc" providerId="ADAL" clId="{0A97306C-9003-4B0E-A278-51B98A3ADB9F}" dt="2024-10-25T07:17:28.756" v="8762" actId="20577"/>
          <ac:spMkLst>
            <pc:docMk/>
            <pc:sldMk cId="4058434911" sldId="2147482810"/>
            <ac:spMk id="4" creationId="{62708321-B08F-AB20-F3E5-E81392E62C3C}"/>
          </ac:spMkLst>
        </pc:spChg>
      </pc:sldChg>
      <pc:sldChg chg="addSp delSp modSp add mod">
        <pc:chgData name="DESERT Manon" userId="70dbf8d7-2e8a-42f5-894d-b3da772468dc" providerId="ADAL" clId="{0A97306C-9003-4B0E-A278-51B98A3ADB9F}" dt="2024-10-24T17:53:30.702" v="5623" actId="478"/>
        <pc:sldMkLst>
          <pc:docMk/>
          <pc:sldMk cId="829653884" sldId="2147482811"/>
        </pc:sldMkLst>
        <pc:spChg chg="add del mod">
          <ac:chgData name="DESERT Manon" userId="70dbf8d7-2e8a-42f5-894d-b3da772468dc" providerId="ADAL" clId="{0A97306C-9003-4B0E-A278-51B98A3ADB9F}" dt="2024-10-24T17:53:30.702" v="5623" actId="478"/>
          <ac:spMkLst>
            <pc:docMk/>
            <pc:sldMk cId="829653884" sldId="2147482811"/>
            <ac:spMk id="7" creationId="{928530A7-713C-DBF5-D40B-F4B5767FDE12}"/>
          </ac:spMkLst>
        </pc:spChg>
        <pc:picChg chg="add mod">
          <ac:chgData name="DESERT Manon" userId="70dbf8d7-2e8a-42f5-894d-b3da772468dc" providerId="ADAL" clId="{0A97306C-9003-4B0E-A278-51B98A3ADB9F}" dt="2024-10-24T17:53:16.763" v="5620" actId="962"/>
          <ac:picMkLst>
            <pc:docMk/>
            <pc:sldMk cId="829653884" sldId="2147482811"/>
            <ac:picMk id="5" creationId="{8CEC6438-1583-0D98-A974-A402C00953AE}"/>
          </ac:picMkLst>
        </pc:picChg>
        <pc:picChg chg="del">
          <ac:chgData name="DESERT Manon" userId="70dbf8d7-2e8a-42f5-894d-b3da772468dc" providerId="ADAL" clId="{0A97306C-9003-4B0E-A278-51B98A3ADB9F}" dt="2024-10-24T17:53:10.001" v="5617" actId="478"/>
          <ac:picMkLst>
            <pc:docMk/>
            <pc:sldMk cId="829653884" sldId="2147482811"/>
            <ac:picMk id="6" creationId="{2FD5C032-2E38-87AF-0987-72AAEA89CA00}"/>
          </ac:picMkLst>
        </pc:picChg>
      </pc:sldChg>
      <pc:sldMasterChg chg="del delSldLayout">
        <pc:chgData name="DESERT Manon" userId="70dbf8d7-2e8a-42f5-894d-b3da772468dc" providerId="ADAL" clId="{0A97306C-9003-4B0E-A278-51B98A3ADB9F}" dt="2024-10-22T17:34:56.270" v="1547" actId="47"/>
        <pc:sldMasterMkLst>
          <pc:docMk/>
          <pc:sldMasterMk cId="1700597089" sldId="2147483660"/>
        </pc:sldMasterMkLst>
        <pc:sldLayoutChg chg="del">
          <pc:chgData name="DESERT Manon" userId="70dbf8d7-2e8a-42f5-894d-b3da772468dc" providerId="ADAL" clId="{0A97306C-9003-4B0E-A278-51B98A3ADB9F}" dt="2024-10-22T17:34:56.270" v="1547" actId="47"/>
          <pc:sldLayoutMkLst>
            <pc:docMk/>
            <pc:sldMasterMk cId="1700597089" sldId="2147483660"/>
            <pc:sldLayoutMk cId="0" sldId="2147483661"/>
          </pc:sldLayoutMkLst>
        </pc:sldLayoutChg>
        <pc:sldLayoutChg chg="del">
          <pc:chgData name="DESERT Manon" userId="70dbf8d7-2e8a-42f5-894d-b3da772468dc" providerId="ADAL" clId="{0A97306C-9003-4B0E-A278-51B98A3ADB9F}" dt="2024-10-22T17:34:56.270" v="1547" actId="47"/>
          <pc:sldLayoutMkLst>
            <pc:docMk/>
            <pc:sldMasterMk cId="1700597089" sldId="2147483660"/>
            <pc:sldLayoutMk cId="0" sldId="2147483690"/>
          </pc:sldLayoutMkLst>
        </pc:sldLayoutChg>
        <pc:sldLayoutChg chg="del">
          <pc:chgData name="DESERT Manon" userId="70dbf8d7-2e8a-42f5-894d-b3da772468dc" providerId="ADAL" clId="{0A97306C-9003-4B0E-A278-51B98A3ADB9F}" dt="2024-10-22T17:34:56.270" v="1547" actId="47"/>
          <pc:sldLayoutMkLst>
            <pc:docMk/>
            <pc:sldMasterMk cId="1700597089" sldId="2147483660"/>
            <pc:sldLayoutMk cId="0" sldId="2147483691"/>
          </pc:sldLayoutMkLst>
        </pc:sldLayoutChg>
        <pc:sldLayoutChg chg="del">
          <pc:chgData name="DESERT Manon" userId="70dbf8d7-2e8a-42f5-894d-b3da772468dc" providerId="ADAL" clId="{0A97306C-9003-4B0E-A278-51B98A3ADB9F}" dt="2024-10-22T17:34:56.270" v="1547" actId="47"/>
          <pc:sldLayoutMkLst>
            <pc:docMk/>
            <pc:sldMasterMk cId="1700597089" sldId="2147483660"/>
            <pc:sldLayoutMk cId="0" sldId="2147483695"/>
          </pc:sldLayoutMkLst>
        </pc:sldLayoutChg>
        <pc:sldLayoutChg chg="del">
          <pc:chgData name="DESERT Manon" userId="70dbf8d7-2e8a-42f5-894d-b3da772468dc" providerId="ADAL" clId="{0A97306C-9003-4B0E-A278-51B98A3ADB9F}" dt="2024-10-22T17:34:56.270" v="1547" actId="47"/>
          <pc:sldLayoutMkLst>
            <pc:docMk/>
            <pc:sldMasterMk cId="1700597089" sldId="2147483660"/>
            <pc:sldLayoutMk cId="105575579" sldId="2147483836"/>
          </pc:sldLayoutMkLst>
        </pc:sldLayoutChg>
      </pc:sldMasterChg>
      <pc:sldMasterChg chg="addSldLayout delSldLayout">
        <pc:chgData name="DESERT Manon" userId="70dbf8d7-2e8a-42f5-894d-b3da772468dc" providerId="ADAL" clId="{0A97306C-9003-4B0E-A278-51B98A3ADB9F}" dt="2024-10-24T13:07:19.357" v="3624" actId="47"/>
        <pc:sldMasterMkLst>
          <pc:docMk/>
          <pc:sldMasterMk cId="641629379" sldId="2147484915"/>
        </pc:sldMasterMkLst>
        <pc:sldLayoutChg chg="add del">
          <pc:chgData name="DESERT Manon" userId="70dbf8d7-2e8a-42f5-894d-b3da772468dc" providerId="ADAL" clId="{0A97306C-9003-4B0E-A278-51B98A3ADB9F}" dt="2024-10-24T13:07:19.357" v="3624" actId="47"/>
          <pc:sldLayoutMkLst>
            <pc:docMk/>
            <pc:sldMasterMk cId="641629379" sldId="2147484915"/>
            <pc:sldLayoutMk cId="3756111463" sldId="2147485045"/>
          </pc:sldLayoutMkLst>
        </pc:sldLayoutChg>
      </pc:sldMasterChg>
      <pc:sldMasterChg chg="delSldLayout">
        <pc:chgData name="DESERT Manon" userId="70dbf8d7-2e8a-42f5-894d-b3da772468dc" providerId="ADAL" clId="{0A97306C-9003-4B0E-A278-51B98A3ADB9F}" dt="2024-10-24T16:51:46.172" v="4449" actId="47"/>
        <pc:sldMasterMkLst>
          <pc:docMk/>
          <pc:sldMasterMk cId="1015639361" sldId="2147485026"/>
        </pc:sldMasterMkLst>
        <pc:sldLayoutChg chg="del">
          <pc:chgData name="DESERT Manon" userId="70dbf8d7-2e8a-42f5-894d-b3da772468dc" providerId="ADAL" clId="{0A97306C-9003-4B0E-A278-51B98A3ADB9F}" dt="2024-10-24T16:51:46.172" v="4449" actId="47"/>
          <pc:sldLayoutMkLst>
            <pc:docMk/>
            <pc:sldMasterMk cId="1015639361" sldId="2147485026"/>
            <pc:sldLayoutMk cId="2204182394" sldId="2147485049"/>
          </pc:sldLayoutMkLst>
        </pc:sldLayoutChg>
      </pc:sldMasterChg>
    </pc:docChg>
  </pc:docChgLst>
  <pc:docChgLst>
    <pc:chgData name="CONSEIL Guénaëlle" userId="7fafdf5c-785c-41b8-9430-b443cf11fbe6" providerId="ADAL" clId="{1FDE2B1D-A2E5-4A3A-BA61-97E769C68715}"/>
    <pc:docChg chg="undo redo custSel addSld delSld modSld sldOrd modSection">
      <pc:chgData name="CONSEIL Guénaëlle" userId="7fafdf5c-785c-41b8-9430-b443cf11fbe6" providerId="ADAL" clId="{1FDE2B1D-A2E5-4A3A-BA61-97E769C68715}" dt="2024-11-06T11:59:10.456" v="3974" actId="729"/>
      <pc:docMkLst>
        <pc:docMk/>
      </pc:docMkLst>
      <pc:sldChg chg="addSp delSp modSp mod">
        <pc:chgData name="CONSEIL Guénaëlle" userId="7fafdf5c-785c-41b8-9430-b443cf11fbe6" providerId="ADAL" clId="{1FDE2B1D-A2E5-4A3A-BA61-97E769C68715}" dt="2024-10-24T16:48:49.665" v="3733" actId="478"/>
        <pc:sldMkLst>
          <pc:docMk/>
          <pc:sldMk cId="1176911340" sldId="313"/>
        </pc:sldMkLst>
        <pc:spChg chg="del mod">
          <ac:chgData name="CONSEIL Guénaëlle" userId="7fafdf5c-785c-41b8-9430-b443cf11fbe6" providerId="ADAL" clId="{1FDE2B1D-A2E5-4A3A-BA61-97E769C68715}" dt="2024-10-24T16:48:49.665" v="3733" actId="478"/>
          <ac:spMkLst>
            <pc:docMk/>
            <pc:sldMk cId="1176911340" sldId="313"/>
            <ac:spMk id="6" creationId="{2C6FB3F1-1896-3828-2B39-2BF8299950D5}"/>
          </ac:spMkLst>
        </pc:spChg>
        <pc:spChg chg="add mod">
          <ac:chgData name="CONSEIL Guénaëlle" userId="7fafdf5c-785c-41b8-9430-b443cf11fbe6" providerId="ADAL" clId="{1FDE2B1D-A2E5-4A3A-BA61-97E769C68715}" dt="2024-10-24T16:45:20.162" v="3727" actId="165"/>
          <ac:spMkLst>
            <pc:docMk/>
            <pc:sldMk cId="1176911340" sldId="313"/>
            <ac:spMk id="14" creationId="{41D7B864-22E4-3D2B-1859-5515E82D289D}"/>
          </ac:spMkLst>
        </pc:spChg>
        <pc:spChg chg="add mod">
          <ac:chgData name="CONSEIL Guénaëlle" userId="7fafdf5c-785c-41b8-9430-b443cf11fbe6" providerId="ADAL" clId="{1FDE2B1D-A2E5-4A3A-BA61-97E769C68715}" dt="2024-10-24T16:45:20.162" v="3727" actId="165"/>
          <ac:spMkLst>
            <pc:docMk/>
            <pc:sldMk cId="1176911340" sldId="313"/>
            <ac:spMk id="15" creationId="{3758DF87-D33C-681B-90A9-CCD6ABE89D01}"/>
          </ac:spMkLst>
        </pc:spChg>
        <pc:spChg chg="add mod">
          <ac:chgData name="CONSEIL Guénaëlle" userId="7fafdf5c-785c-41b8-9430-b443cf11fbe6" providerId="ADAL" clId="{1FDE2B1D-A2E5-4A3A-BA61-97E769C68715}" dt="2024-10-24T16:45:20.162" v="3727" actId="165"/>
          <ac:spMkLst>
            <pc:docMk/>
            <pc:sldMk cId="1176911340" sldId="313"/>
            <ac:spMk id="17" creationId="{1ABD5A39-3C3E-69F9-6BE6-407827D1E861}"/>
          </ac:spMkLst>
        </pc:spChg>
        <pc:spChg chg="add mod">
          <ac:chgData name="CONSEIL Guénaëlle" userId="7fafdf5c-785c-41b8-9430-b443cf11fbe6" providerId="ADAL" clId="{1FDE2B1D-A2E5-4A3A-BA61-97E769C68715}" dt="2024-10-24T16:45:20.162" v="3727" actId="165"/>
          <ac:spMkLst>
            <pc:docMk/>
            <pc:sldMk cId="1176911340" sldId="313"/>
            <ac:spMk id="18" creationId="{2112FF98-4DBB-EA3F-71EB-1FC3B966B839}"/>
          </ac:spMkLst>
        </pc:spChg>
        <pc:spChg chg="add del mod">
          <ac:chgData name="CONSEIL Guénaëlle" userId="7fafdf5c-785c-41b8-9430-b443cf11fbe6" providerId="ADAL" clId="{1FDE2B1D-A2E5-4A3A-BA61-97E769C68715}" dt="2024-10-24T16:38:05.632" v="3651" actId="478"/>
          <ac:spMkLst>
            <pc:docMk/>
            <pc:sldMk cId="1176911340" sldId="313"/>
            <ac:spMk id="25" creationId="{45397993-DB88-5654-7169-E193FB53CB89}"/>
          </ac:spMkLst>
        </pc:spChg>
        <pc:spChg chg="add del mod">
          <ac:chgData name="CONSEIL Guénaëlle" userId="7fafdf5c-785c-41b8-9430-b443cf11fbe6" providerId="ADAL" clId="{1FDE2B1D-A2E5-4A3A-BA61-97E769C68715}" dt="2024-10-24T16:38:05.632" v="3651" actId="478"/>
          <ac:spMkLst>
            <pc:docMk/>
            <pc:sldMk cId="1176911340" sldId="313"/>
            <ac:spMk id="26" creationId="{ECF0D54B-529D-F1DC-7D75-75B1FCFDFA4E}"/>
          </ac:spMkLst>
        </pc:spChg>
        <pc:spChg chg="add del mod">
          <ac:chgData name="CONSEIL Guénaëlle" userId="7fafdf5c-785c-41b8-9430-b443cf11fbe6" providerId="ADAL" clId="{1FDE2B1D-A2E5-4A3A-BA61-97E769C68715}" dt="2024-10-24T16:38:05.632" v="3651" actId="478"/>
          <ac:spMkLst>
            <pc:docMk/>
            <pc:sldMk cId="1176911340" sldId="313"/>
            <ac:spMk id="27" creationId="{91DBF26E-B548-C622-4DE2-944AB5D80B20}"/>
          </ac:spMkLst>
        </pc:spChg>
        <pc:spChg chg="add del mod">
          <ac:chgData name="CONSEIL Guénaëlle" userId="7fafdf5c-785c-41b8-9430-b443cf11fbe6" providerId="ADAL" clId="{1FDE2B1D-A2E5-4A3A-BA61-97E769C68715}" dt="2024-10-24T16:39:36.093" v="3664" actId="478"/>
          <ac:spMkLst>
            <pc:docMk/>
            <pc:sldMk cId="1176911340" sldId="313"/>
            <ac:spMk id="30" creationId="{C0C4E095-F29A-73AB-C614-5C631DAA371E}"/>
          </ac:spMkLst>
        </pc:spChg>
        <pc:spChg chg="add mod">
          <ac:chgData name="CONSEIL Guénaëlle" userId="7fafdf5c-785c-41b8-9430-b443cf11fbe6" providerId="ADAL" clId="{1FDE2B1D-A2E5-4A3A-BA61-97E769C68715}" dt="2024-10-24T16:45:32.583" v="3728" actId="164"/>
          <ac:spMkLst>
            <pc:docMk/>
            <pc:sldMk cId="1176911340" sldId="313"/>
            <ac:spMk id="31" creationId="{B5E25C4F-705A-52CD-BEF1-249FF281A9F5}"/>
          </ac:spMkLst>
        </pc:spChg>
        <pc:spChg chg="add mod">
          <ac:chgData name="CONSEIL Guénaëlle" userId="7fafdf5c-785c-41b8-9430-b443cf11fbe6" providerId="ADAL" clId="{1FDE2B1D-A2E5-4A3A-BA61-97E769C68715}" dt="2024-10-24T16:45:32.583" v="3728" actId="164"/>
          <ac:spMkLst>
            <pc:docMk/>
            <pc:sldMk cId="1176911340" sldId="313"/>
            <ac:spMk id="32" creationId="{60351DBE-CC83-202F-F0A0-9CA7AE02B210}"/>
          </ac:spMkLst>
        </pc:spChg>
        <pc:grpChg chg="add mod topLvl">
          <ac:chgData name="CONSEIL Guénaëlle" userId="7fafdf5c-785c-41b8-9430-b443cf11fbe6" providerId="ADAL" clId="{1FDE2B1D-A2E5-4A3A-BA61-97E769C68715}" dt="2024-10-24T16:45:20.162" v="3727" actId="165"/>
          <ac:grpSpMkLst>
            <pc:docMk/>
            <pc:sldMk cId="1176911340" sldId="313"/>
            <ac:grpSpMk id="19" creationId="{73179DB2-44BD-47AF-7E9E-FDC54BBF220D}"/>
          </ac:grpSpMkLst>
        </pc:grpChg>
        <pc:grpChg chg="add del mod">
          <ac:chgData name="CONSEIL Guénaëlle" userId="7fafdf5c-785c-41b8-9430-b443cf11fbe6" providerId="ADAL" clId="{1FDE2B1D-A2E5-4A3A-BA61-97E769C68715}" dt="2024-10-24T16:44:18.824" v="3716" actId="165"/>
          <ac:grpSpMkLst>
            <pc:docMk/>
            <pc:sldMk cId="1176911340" sldId="313"/>
            <ac:grpSpMk id="20" creationId="{E3FC6756-45D4-F15C-59F1-B2311DD7D105}"/>
          </ac:grpSpMkLst>
        </pc:grpChg>
        <pc:grpChg chg="add del mod">
          <ac:chgData name="CONSEIL Guénaëlle" userId="7fafdf5c-785c-41b8-9430-b443cf11fbe6" providerId="ADAL" clId="{1FDE2B1D-A2E5-4A3A-BA61-97E769C68715}" dt="2024-10-24T16:44:37.033" v="3720" actId="165"/>
          <ac:grpSpMkLst>
            <pc:docMk/>
            <pc:sldMk cId="1176911340" sldId="313"/>
            <ac:grpSpMk id="33" creationId="{FD1D7113-A1DE-C36B-1B0C-800531E7BB2B}"/>
          </ac:grpSpMkLst>
        </pc:grpChg>
        <pc:grpChg chg="add mod topLvl">
          <ac:chgData name="CONSEIL Guénaëlle" userId="7fafdf5c-785c-41b8-9430-b443cf11fbe6" providerId="ADAL" clId="{1FDE2B1D-A2E5-4A3A-BA61-97E769C68715}" dt="2024-10-24T16:45:32.583" v="3728" actId="164"/>
          <ac:grpSpMkLst>
            <pc:docMk/>
            <pc:sldMk cId="1176911340" sldId="313"/>
            <ac:grpSpMk id="34" creationId="{2D396283-D7CF-D6D8-A2E6-3DD754734F36}"/>
          </ac:grpSpMkLst>
        </pc:grpChg>
        <pc:grpChg chg="add del mod">
          <ac:chgData name="CONSEIL Guénaëlle" userId="7fafdf5c-785c-41b8-9430-b443cf11fbe6" providerId="ADAL" clId="{1FDE2B1D-A2E5-4A3A-BA61-97E769C68715}" dt="2024-10-24T16:45:20.162" v="3727" actId="165"/>
          <ac:grpSpMkLst>
            <pc:docMk/>
            <pc:sldMk cId="1176911340" sldId="313"/>
            <ac:grpSpMk id="35" creationId="{CC870567-E3B4-28B1-C469-2613D7B62BCD}"/>
          </ac:grpSpMkLst>
        </pc:grpChg>
        <pc:grpChg chg="add mod">
          <ac:chgData name="CONSEIL Guénaëlle" userId="7fafdf5c-785c-41b8-9430-b443cf11fbe6" providerId="ADAL" clId="{1FDE2B1D-A2E5-4A3A-BA61-97E769C68715}" dt="2024-10-24T16:45:49.547" v="3732" actId="14100"/>
          <ac:grpSpMkLst>
            <pc:docMk/>
            <pc:sldMk cId="1176911340" sldId="313"/>
            <ac:grpSpMk id="36" creationId="{60948B1F-80C9-0E1F-C039-9B85A17D7F03}"/>
          </ac:grpSpMkLst>
        </pc:grpChg>
        <pc:picChg chg="add del mod">
          <ac:chgData name="CONSEIL Guénaëlle" userId="7fafdf5c-785c-41b8-9430-b443cf11fbe6" providerId="ADAL" clId="{1FDE2B1D-A2E5-4A3A-BA61-97E769C68715}" dt="2024-10-24T16:24:31.003" v="3559" actId="478"/>
          <ac:picMkLst>
            <pc:docMk/>
            <pc:sldMk cId="1176911340" sldId="313"/>
            <ac:picMk id="7" creationId="{9B605959-22FB-795B-BBA5-4453A11D3EFC}"/>
          </ac:picMkLst>
        </pc:picChg>
        <pc:picChg chg="add mod ord topLvl">
          <ac:chgData name="CONSEIL Guénaëlle" userId="7fafdf5c-785c-41b8-9430-b443cf11fbe6" providerId="ADAL" clId="{1FDE2B1D-A2E5-4A3A-BA61-97E769C68715}" dt="2024-10-24T16:45:20.162" v="3727" actId="165"/>
          <ac:picMkLst>
            <pc:docMk/>
            <pc:sldMk cId="1176911340" sldId="313"/>
            <ac:picMk id="9" creationId="{81982B96-B706-0929-6FE8-F206345448AD}"/>
          </ac:picMkLst>
        </pc:picChg>
        <pc:picChg chg="add mod">
          <ac:chgData name="CONSEIL Guénaëlle" userId="7fafdf5c-785c-41b8-9430-b443cf11fbe6" providerId="ADAL" clId="{1FDE2B1D-A2E5-4A3A-BA61-97E769C68715}" dt="2024-10-24T16:45:20.162" v="3727" actId="165"/>
          <ac:picMkLst>
            <pc:docMk/>
            <pc:sldMk cId="1176911340" sldId="313"/>
            <ac:picMk id="11" creationId="{08007E82-EB2E-BCB9-1EF5-50DA2448DE7C}"/>
          </ac:picMkLst>
        </pc:picChg>
        <pc:picChg chg="add del mod ord">
          <ac:chgData name="CONSEIL Guénaëlle" userId="7fafdf5c-785c-41b8-9430-b443cf11fbe6" providerId="ADAL" clId="{1FDE2B1D-A2E5-4A3A-BA61-97E769C68715}" dt="2024-10-24T16:44:12.493" v="3715" actId="478"/>
          <ac:picMkLst>
            <pc:docMk/>
            <pc:sldMk cId="1176911340" sldId="313"/>
            <ac:picMk id="13" creationId="{F68CDC29-8B39-FD63-9273-94C6DA46EE8B}"/>
          </ac:picMkLst>
        </pc:picChg>
        <pc:picChg chg="add del mod">
          <ac:chgData name="CONSEIL Guénaëlle" userId="7fafdf5c-785c-41b8-9430-b443cf11fbe6" providerId="ADAL" clId="{1FDE2B1D-A2E5-4A3A-BA61-97E769C68715}" dt="2024-10-24T16:19:32.707" v="3528" actId="478"/>
          <ac:picMkLst>
            <pc:docMk/>
            <pc:sldMk cId="1176911340" sldId="313"/>
            <ac:picMk id="16" creationId="{A5C7FEE5-1D95-F85D-20C5-9A7637031266}"/>
          </ac:picMkLst>
        </pc:picChg>
        <pc:picChg chg="add del mod">
          <ac:chgData name="CONSEIL Guénaëlle" userId="7fafdf5c-785c-41b8-9430-b443cf11fbe6" providerId="ADAL" clId="{1FDE2B1D-A2E5-4A3A-BA61-97E769C68715}" dt="2024-10-24T16:44:12.493" v="3715" actId="478"/>
          <ac:picMkLst>
            <pc:docMk/>
            <pc:sldMk cId="1176911340" sldId="313"/>
            <ac:picMk id="22" creationId="{C025EE36-31AF-151D-223B-152AC8E8E4A8}"/>
          </ac:picMkLst>
        </pc:picChg>
        <pc:picChg chg="add del mod">
          <ac:chgData name="CONSEIL Guénaëlle" userId="7fafdf5c-785c-41b8-9430-b443cf11fbe6" providerId="ADAL" clId="{1FDE2B1D-A2E5-4A3A-BA61-97E769C68715}" dt="2024-10-24T16:44:12.493" v="3715" actId="478"/>
          <ac:picMkLst>
            <pc:docMk/>
            <pc:sldMk cId="1176911340" sldId="313"/>
            <ac:picMk id="24" creationId="{E74C949F-CE3D-7DF9-1235-0CF7DBBD591A}"/>
          </ac:picMkLst>
        </pc:picChg>
        <pc:picChg chg="add mod topLvl">
          <ac:chgData name="CONSEIL Guénaëlle" userId="7fafdf5c-785c-41b8-9430-b443cf11fbe6" providerId="ADAL" clId="{1FDE2B1D-A2E5-4A3A-BA61-97E769C68715}" dt="2024-10-24T16:45:32.583" v="3728" actId="164"/>
          <ac:picMkLst>
            <pc:docMk/>
            <pc:sldMk cId="1176911340" sldId="313"/>
            <ac:picMk id="29" creationId="{AFC35FDA-C7D4-7C0A-1D94-938AEFF549B6}"/>
          </ac:picMkLst>
        </pc:picChg>
      </pc:sldChg>
      <pc:sldChg chg="addSp delSp modSp add mod">
        <pc:chgData name="CONSEIL Guénaëlle" userId="7fafdf5c-785c-41b8-9430-b443cf11fbe6" providerId="ADAL" clId="{1FDE2B1D-A2E5-4A3A-BA61-97E769C68715}" dt="2024-10-24T16:54:32.621" v="3973" actId="14100"/>
        <pc:sldMkLst>
          <pc:docMk/>
          <pc:sldMk cId="2215713130" sldId="375"/>
        </pc:sldMkLst>
        <pc:spChg chg="mod">
          <ac:chgData name="CONSEIL Guénaëlle" userId="7fafdf5c-785c-41b8-9430-b443cf11fbe6" providerId="ADAL" clId="{1FDE2B1D-A2E5-4A3A-BA61-97E769C68715}" dt="2024-10-24T16:51:10.367" v="3746" actId="20577"/>
          <ac:spMkLst>
            <pc:docMk/>
            <pc:sldMk cId="2215713130" sldId="375"/>
            <ac:spMk id="3" creationId="{F987ACBE-33C6-4B9E-8592-717B9A4AA6A4}"/>
          </ac:spMkLst>
        </pc:spChg>
        <pc:spChg chg="mod">
          <ac:chgData name="CONSEIL Guénaëlle" userId="7fafdf5c-785c-41b8-9430-b443cf11fbe6" providerId="ADAL" clId="{1FDE2B1D-A2E5-4A3A-BA61-97E769C68715}" dt="2024-10-24T16:52:55.256" v="3872" actId="14100"/>
          <ac:spMkLst>
            <pc:docMk/>
            <pc:sldMk cId="2215713130" sldId="375"/>
            <ac:spMk id="4" creationId="{12745506-B186-4006-BEBF-39163192EC1D}"/>
          </ac:spMkLst>
        </pc:spChg>
        <pc:spChg chg="mod">
          <ac:chgData name="CONSEIL Guénaëlle" userId="7fafdf5c-785c-41b8-9430-b443cf11fbe6" providerId="ADAL" clId="{1FDE2B1D-A2E5-4A3A-BA61-97E769C68715}" dt="2024-10-24T16:52:05.253" v="3836" actId="20577"/>
          <ac:spMkLst>
            <pc:docMk/>
            <pc:sldMk cId="2215713130" sldId="375"/>
            <ac:spMk id="5" creationId="{8B9C5A77-E794-46E4-A17F-856FA5D71213}"/>
          </ac:spMkLst>
        </pc:spChg>
        <pc:spChg chg="del">
          <ac:chgData name="CONSEIL Guénaëlle" userId="7fafdf5c-785c-41b8-9430-b443cf11fbe6" providerId="ADAL" clId="{1FDE2B1D-A2E5-4A3A-BA61-97E769C68715}" dt="2024-10-24T16:52:11.067" v="3838" actId="478"/>
          <ac:spMkLst>
            <pc:docMk/>
            <pc:sldMk cId="2215713130" sldId="375"/>
            <ac:spMk id="6" creationId="{DE17BFD5-BBFF-46E6-8947-5A986790A574}"/>
          </ac:spMkLst>
        </pc:spChg>
        <pc:spChg chg="del">
          <ac:chgData name="CONSEIL Guénaëlle" userId="7fafdf5c-785c-41b8-9430-b443cf11fbe6" providerId="ADAL" clId="{1FDE2B1D-A2E5-4A3A-BA61-97E769C68715}" dt="2024-10-24T16:52:09.384" v="3837" actId="478"/>
          <ac:spMkLst>
            <pc:docMk/>
            <pc:sldMk cId="2215713130" sldId="375"/>
            <ac:spMk id="7" creationId="{0257EB34-2417-4F2F-A73E-18E2BCB3588F}"/>
          </ac:spMkLst>
        </pc:spChg>
        <pc:spChg chg="mod">
          <ac:chgData name="CONSEIL Guénaëlle" userId="7fafdf5c-785c-41b8-9430-b443cf11fbe6" providerId="ADAL" clId="{1FDE2B1D-A2E5-4A3A-BA61-97E769C68715}" dt="2024-10-24T16:53:01.961" v="3899" actId="1038"/>
          <ac:spMkLst>
            <pc:docMk/>
            <pc:sldMk cId="2215713130" sldId="375"/>
            <ac:spMk id="8" creationId="{A4025696-7DEB-4D65-B6C7-83B6A415A66D}"/>
          </ac:spMkLst>
        </pc:spChg>
        <pc:spChg chg="mod">
          <ac:chgData name="CONSEIL Guénaëlle" userId="7fafdf5c-785c-41b8-9430-b443cf11fbe6" providerId="ADAL" clId="{1FDE2B1D-A2E5-4A3A-BA61-97E769C68715}" dt="2024-10-24T16:53:31.836" v="3936" actId="20577"/>
          <ac:spMkLst>
            <pc:docMk/>
            <pc:sldMk cId="2215713130" sldId="375"/>
            <ac:spMk id="9" creationId="{6D1A12D1-39CA-4174-BF45-88A8E82FC02E}"/>
          </ac:spMkLst>
        </pc:spChg>
        <pc:spChg chg="mod">
          <ac:chgData name="CONSEIL Guénaëlle" userId="7fafdf5c-785c-41b8-9430-b443cf11fbe6" providerId="ADAL" clId="{1FDE2B1D-A2E5-4A3A-BA61-97E769C68715}" dt="2024-10-24T16:53:45.376" v="3966" actId="20577"/>
          <ac:spMkLst>
            <pc:docMk/>
            <pc:sldMk cId="2215713130" sldId="375"/>
            <ac:spMk id="10" creationId="{5950B17F-534B-40D3-BAEF-E720563C2820}"/>
          </ac:spMkLst>
        </pc:spChg>
        <pc:spChg chg="del mod">
          <ac:chgData name="CONSEIL Guénaëlle" userId="7fafdf5c-785c-41b8-9430-b443cf11fbe6" providerId="ADAL" clId="{1FDE2B1D-A2E5-4A3A-BA61-97E769C68715}" dt="2024-10-24T16:53:51.107" v="3967" actId="478"/>
          <ac:spMkLst>
            <pc:docMk/>
            <pc:sldMk cId="2215713130" sldId="375"/>
            <ac:spMk id="11" creationId="{C4A35598-5195-40CD-9236-4483ACA886E5}"/>
          </ac:spMkLst>
        </pc:spChg>
        <pc:spChg chg="del mod">
          <ac:chgData name="CONSEIL Guénaëlle" userId="7fafdf5c-785c-41b8-9430-b443cf11fbe6" providerId="ADAL" clId="{1FDE2B1D-A2E5-4A3A-BA61-97E769C68715}" dt="2024-10-24T16:53:51.107" v="3967" actId="478"/>
          <ac:spMkLst>
            <pc:docMk/>
            <pc:sldMk cId="2215713130" sldId="375"/>
            <ac:spMk id="12" creationId="{D77430D0-23F4-43E0-9ADC-CE983F08B31B}"/>
          </ac:spMkLst>
        </pc:spChg>
        <pc:spChg chg="add mod">
          <ac:chgData name="CONSEIL Guénaëlle" userId="7fafdf5c-785c-41b8-9430-b443cf11fbe6" providerId="ADAL" clId="{1FDE2B1D-A2E5-4A3A-BA61-97E769C68715}" dt="2024-10-24T16:54:18.708" v="3970" actId="208"/>
          <ac:spMkLst>
            <pc:docMk/>
            <pc:sldMk cId="2215713130" sldId="375"/>
            <ac:spMk id="13" creationId="{6A4937B3-85C1-92E0-AF9D-5D6FD4F4A528}"/>
          </ac:spMkLst>
        </pc:spChg>
        <pc:spChg chg="add mod">
          <ac:chgData name="CONSEIL Guénaëlle" userId="7fafdf5c-785c-41b8-9430-b443cf11fbe6" providerId="ADAL" clId="{1FDE2B1D-A2E5-4A3A-BA61-97E769C68715}" dt="2024-10-24T16:54:32.621" v="3973" actId="14100"/>
          <ac:spMkLst>
            <pc:docMk/>
            <pc:sldMk cId="2215713130" sldId="375"/>
            <ac:spMk id="14" creationId="{11FFFC61-18E7-29FA-A336-1D8C2AD085EC}"/>
          </ac:spMkLst>
        </pc:spChg>
      </pc:sldChg>
      <pc:sldChg chg="del">
        <pc:chgData name="CONSEIL Guénaëlle" userId="7fafdf5c-785c-41b8-9430-b443cf11fbe6" providerId="ADAL" clId="{1FDE2B1D-A2E5-4A3A-BA61-97E769C68715}" dt="2024-10-23T08:38:44.950" v="1520" actId="47"/>
        <pc:sldMkLst>
          <pc:docMk/>
          <pc:sldMk cId="30056012" sldId="429"/>
        </pc:sldMkLst>
      </pc:sldChg>
      <pc:sldChg chg="addSp delSp modSp add del mod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3873770752" sldId="509"/>
        </pc:sldMkLst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" creationId="{CB4EE19B-5D63-C4E7-22CC-E9DD30CBE86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3" creationId="{302674E0-A50D-B091-FD52-1DA7760B8F0A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" creationId="{D24454D5-102D-04B8-A7C1-C565C4B9DABD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" creationId="{D9138392-013C-B777-B417-72F37CD4442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0" creationId="{A1D90966-90B3-D46A-D206-26C66D97D976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1" creationId="{90564DAA-4EB4-55C6-0A9F-7837C5D1C49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2" creationId="{EAE16451-4907-8602-8746-FDB5B0FC740D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3" creationId="{307D3AA0-70A0-88F9-DB7A-DD7858DEBB67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4" creationId="{A5745982-1CCC-92AF-600B-A02D28B77ED5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5" creationId="{CA7F6387-F114-EBAE-DB19-624EDA7A883D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6" creationId="{E2B3DE18-342D-61B1-B966-7DC2FF643310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7" creationId="{A4B5A838-E85C-2805-13BE-F389B68524EE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8" creationId="{25B632DE-463A-F0EB-8B9D-33065D13D4BC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19" creationId="{2FC8AC25-58D3-0076-C41A-A663EC0926C1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0" creationId="{EFA7FF6E-248D-3CE2-D55A-C9C4E2ED7DE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1" creationId="{B4548DCF-F282-97CF-CD61-379F43816E64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2" creationId="{F7EFF3D8-DA73-7597-8004-82FD372FFDB2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3" creationId="{2A898992-68C4-8790-0AAE-214ECC3513D9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4" creationId="{679F3027-6DEA-883F-1FBC-8C3EF750A88A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25" creationId="{0E3347A1-CE17-C066-2632-53E6586375E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35" creationId="{73BD4E50-9E81-B10C-30A1-79E014EFDF91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36" creationId="{0364ED36-DAE6-B994-A08F-FBA0054CB336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37" creationId="{9A0B6296-E4D5-5F1A-F5A0-392A95695A89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38" creationId="{659856F6-EB45-7CCE-9E1F-73BF133339A1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0" creationId="{7B21294E-D3ED-0BDD-6A7B-76679F4B1958}"/>
          </ac:spMkLst>
        </pc:spChg>
        <pc:spChg chg="del">
          <ac:chgData name="CONSEIL Guénaëlle" userId="7fafdf5c-785c-41b8-9430-b443cf11fbe6" providerId="ADAL" clId="{1FDE2B1D-A2E5-4A3A-BA61-97E769C68715}" dt="2024-10-23T08:24:31.734" v="1118" actId="478"/>
          <ac:spMkLst>
            <pc:docMk/>
            <pc:sldMk cId="3873770752" sldId="509"/>
            <ac:spMk id="41" creationId="{5F345B66-3726-520A-5E8E-01298CE1FCFD}"/>
          </ac:spMkLst>
        </pc:spChg>
        <pc:spChg chg="del">
          <ac:chgData name="CONSEIL Guénaëlle" userId="7fafdf5c-785c-41b8-9430-b443cf11fbe6" providerId="ADAL" clId="{1FDE2B1D-A2E5-4A3A-BA61-97E769C68715}" dt="2024-10-23T08:24:31.734" v="1118" actId="478"/>
          <ac:spMkLst>
            <pc:docMk/>
            <pc:sldMk cId="3873770752" sldId="509"/>
            <ac:spMk id="42" creationId="{1D31D971-E747-834B-BA70-182297DAB868}"/>
          </ac:spMkLst>
        </pc:spChg>
        <pc:spChg chg="del">
          <ac:chgData name="CONSEIL Guénaëlle" userId="7fafdf5c-785c-41b8-9430-b443cf11fbe6" providerId="ADAL" clId="{1FDE2B1D-A2E5-4A3A-BA61-97E769C68715}" dt="2024-10-23T08:24:31.734" v="1118" actId="478"/>
          <ac:spMkLst>
            <pc:docMk/>
            <pc:sldMk cId="3873770752" sldId="509"/>
            <ac:spMk id="43" creationId="{E68B69B3-A848-6DED-873B-0DE26C326C55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4" creationId="{DB7809B7-BAA0-3DB5-318E-FB677E233227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5" creationId="{296E195C-98A0-55A5-8B7F-C145DEF2CBF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6" creationId="{0A5BFEDF-BC66-EC23-CDF6-99C2D6131BB9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7" creationId="{CD87093B-E752-EBF3-8FFD-4067A5F6DFBD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8" creationId="{A60ED96A-870C-7977-FF03-750E5E15367E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49" creationId="{91AE6E6A-FEB5-8869-B023-96B88E6CAF02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0" creationId="{F1D1B209-EC0A-AE8A-B65A-C6DE8CD4E130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1" creationId="{1E3844A8-B48C-C086-DA7C-E795725C0680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2" creationId="{125752FA-7FF1-3AF7-0D35-B2E05C495336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3" creationId="{E9EFDF00-134F-9B43-A602-8F1015A89565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4" creationId="{58FFAEEE-1F43-29FD-EC82-F5BC7FF269FD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7" creationId="{62BC100B-9240-BF66-EFE0-B424CAE58157}"/>
          </ac:spMkLst>
        </pc:spChg>
        <pc:spChg chg="del">
          <ac:chgData name="CONSEIL Guénaëlle" userId="7fafdf5c-785c-41b8-9430-b443cf11fbe6" providerId="ADAL" clId="{1FDE2B1D-A2E5-4A3A-BA61-97E769C68715}" dt="2024-10-23T08:24:31.734" v="1118" actId="478"/>
          <ac:spMkLst>
            <pc:docMk/>
            <pc:sldMk cId="3873770752" sldId="509"/>
            <ac:spMk id="58" creationId="{1414EA39-7658-F0F4-BB5D-E85E675CB9D1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59" creationId="{A730D18F-A404-C67A-013D-F6F6886A9761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0" creationId="{CF7B3B9B-C1B3-461D-DCC0-E33B7EE1565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1" creationId="{69FAC88D-888A-FEED-53F3-2B417803DDFE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2" creationId="{1D77D5BE-2D37-519F-6CD2-500D6A182780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3" creationId="{DE344377-11B1-C9BF-EB8D-01B5FA7EF6A4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4" creationId="{934C3AC7-0A6F-255C-6E8B-A347F494574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8" creationId="{40B1F94A-B4D5-157F-124D-8CF84EE14DD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69" creationId="{4DC65BB9-948B-1B64-7789-7FD96D3DCDB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0" creationId="{B410F397-2035-A348-A2A9-4EA9B482F873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1" creationId="{AF73688A-8CFA-9479-9B68-230A9355C5E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2" creationId="{C9478459-DEC3-2EFA-2B55-9455654F3605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3" creationId="{C150F124-D80F-C7C7-946F-1E54855A70A0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4" creationId="{E16FC505-600F-AAB9-AB87-68BC294B3C73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5" creationId="{F146F2A8-10FD-D43E-399C-AC934BFA6E27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6" creationId="{136D2276-39DE-3B2F-3FFE-74698E080DA4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7" creationId="{93C83BC5-7EE3-C722-2252-939C34B9F0BB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8" creationId="{61F18E40-C6C8-1284-7FB8-F7DCC9983C18}"/>
          </ac:spMkLst>
        </pc:spChg>
        <pc:spChg chg="del">
          <ac:chgData name="CONSEIL Guénaëlle" userId="7fafdf5c-785c-41b8-9430-b443cf11fbe6" providerId="ADAL" clId="{1FDE2B1D-A2E5-4A3A-BA61-97E769C68715}" dt="2024-10-23T08:24:20.945" v="1117" actId="478"/>
          <ac:spMkLst>
            <pc:docMk/>
            <pc:sldMk cId="3873770752" sldId="509"/>
            <ac:spMk id="79" creationId="{99E23CC5-A1BD-EA7B-43E9-F637ECE9EA1A}"/>
          </ac:spMkLst>
        </pc:spChg>
        <pc:spChg chg="add mod ord">
          <ac:chgData name="CONSEIL Guénaëlle" userId="7fafdf5c-785c-41b8-9430-b443cf11fbe6" providerId="ADAL" clId="{1FDE2B1D-A2E5-4A3A-BA61-97E769C68715}" dt="2024-10-23T08:28:00.967" v="1202" actId="1036"/>
          <ac:spMkLst>
            <pc:docMk/>
            <pc:sldMk cId="3873770752" sldId="509"/>
            <ac:spMk id="80" creationId="{DC01B7A6-3E5E-5FC2-6C00-B79B858A8A9B}"/>
          </ac:spMkLst>
        </pc:spChg>
        <pc:picChg chg="add del mod">
          <ac:chgData name="CONSEIL Guénaëlle" userId="7fafdf5c-785c-41b8-9430-b443cf11fbe6" providerId="ADAL" clId="{1FDE2B1D-A2E5-4A3A-BA61-97E769C68715}" dt="2024-10-23T08:23:45.019" v="1114" actId="478"/>
          <ac:picMkLst>
            <pc:docMk/>
            <pc:sldMk cId="3873770752" sldId="509"/>
            <ac:picMk id="5" creationId="{0BD445D6-9C0F-309D-0940-2E4DE951A6F1}"/>
          </ac:picMkLst>
        </pc:picChg>
        <pc:picChg chg="del">
          <ac:chgData name="CONSEIL Guénaëlle" userId="7fafdf5c-785c-41b8-9430-b443cf11fbe6" providerId="ADAL" clId="{1FDE2B1D-A2E5-4A3A-BA61-97E769C68715}" dt="2024-10-23T08:24:36.430" v="1119" actId="478"/>
          <ac:picMkLst>
            <pc:docMk/>
            <pc:sldMk cId="3873770752" sldId="509"/>
            <ac:picMk id="8" creationId="{3F624E4F-E02A-2174-8341-E1F258032AFA}"/>
          </ac:picMkLst>
        </pc:picChg>
        <pc:picChg chg="del">
          <ac:chgData name="CONSEIL Guénaëlle" userId="7fafdf5c-785c-41b8-9430-b443cf11fbe6" providerId="ADAL" clId="{1FDE2B1D-A2E5-4A3A-BA61-97E769C68715}" dt="2024-10-23T08:24:36.430" v="1119" actId="478"/>
          <ac:picMkLst>
            <pc:docMk/>
            <pc:sldMk cId="3873770752" sldId="509"/>
            <ac:picMk id="9" creationId="{CDEAD22C-EFA1-F3BC-A80E-BB6A2CC4E6CA}"/>
          </ac:picMkLst>
        </pc:picChg>
        <pc:picChg chg="del">
          <ac:chgData name="CONSEIL Guénaëlle" userId="7fafdf5c-785c-41b8-9430-b443cf11fbe6" providerId="ADAL" clId="{1FDE2B1D-A2E5-4A3A-BA61-97E769C68715}" dt="2024-10-23T08:24:31.734" v="1118" actId="478"/>
          <ac:picMkLst>
            <pc:docMk/>
            <pc:sldMk cId="3873770752" sldId="509"/>
            <ac:picMk id="39" creationId="{856A6D59-0816-0C36-67C2-DBC5E4811794}"/>
          </ac:picMkLst>
        </pc:picChg>
        <pc:picChg chg="add mod modCrop">
          <ac:chgData name="CONSEIL Guénaëlle" userId="7fafdf5c-785c-41b8-9430-b443cf11fbe6" providerId="ADAL" clId="{1FDE2B1D-A2E5-4A3A-BA61-97E769C68715}" dt="2024-10-23T08:28:00.967" v="1202" actId="1036"/>
          <ac:picMkLst>
            <pc:docMk/>
            <pc:sldMk cId="3873770752" sldId="509"/>
            <ac:picMk id="55" creationId="{724C3864-9CEA-0275-710A-E3F7D10F5EEC}"/>
          </ac:picMkLst>
        </pc:picChg>
        <pc:picChg chg="del">
          <ac:chgData name="CONSEIL Guénaëlle" userId="7fafdf5c-785c-41b8-9430-b443cf11fbe6" providerId="ADAL" clId="{1FDE2B1D-A2E5-4A3A-BA61-97E769C68715}" dt="2024-10-23T08:24:31.734" v="1118" actId="478"/>
          <ac:picMkLst>
            <pc:docMk/>
            <pc:sldMk cId="3873770752" sldId="509"/>
            <ac:picMk id="56" creationId="{D72090AF-A02E-4E39-5E20-76C88EEB2D4D}"/>
          </ac:picMkLst>
        </pc:picChg>
        <pc:cxnChg chg="del">
          <ac:chgData name="CONSEIL Guénaëlle" userId="7fafdf5c-785c-41b8-9430-b443cf11fbe6" providerId="ADAL" clId="{1FDE2B1D-A2E5-4A3A-BA61-97E769C68715}" dt="2024-10-23T08:24:47.337" v="1121" actId="478"/>
          <ac:cxnSpMkLst>
            <pc:docMk/>
            <pc:sldMk cId="3873770752" sldId="509"/>
            <ac:cxnSpMk id="26" creationId="{F3249E60-4936-8774-9066-B497B6E9AF51}"/>
          </ac:cxnSpMkLst>
        </pc:cxnChg>
        <pc:cxnChg chg="del">
          <ac:chgData name="CONSEIL Guénaëlle" userId="7fafdf5c-785c-41b8-9430-b443cf11fbe6" providerId="ADAL" clId="{1FDE2B1D-A2E5-4A3A-BA61-97E769C68715}" dt="2024-10-23T08:24:47.337" v="1121" actId="478"/>
          <ac:cxnSpMkLst>
            <pc:docMk/>
            <pc:sldMk cId="3873770752" sldId="509"/>
            <ac:cxnSpMk id="27" creationId="{6AD36A65-DC02-3182-8EC2-3D0EA5536E7F}"/>
          </ac:cxnSpMkLst>
        </pc:cxnChg>
        <pc:cxnChg chg="del">
          <ac:chgData name="CONSEIL Guénaëlle" userId="7fafdf5c-785c-41b8-9430-b443cf11fbe6" providerId="ADAL" clId="{1FDE2B1D-A2E5-4A3A-BA61-97E769C68715}" dt="2024-10-23T08:24:47.337" v="1121" actId="478"/>
          <ac:cxnSpMkLst>
            <pc:docMk/>
            <pc:sldMk cId="3873770752" sldId="509"/>
            <ac:cxnSpMk id="28" creationId="{77A1B518-5127-EC3F-31BB-1389C6C34EC7}"/>
          </ac:cxnSpMkLst>
        </pc:cxnChg>
        <pc:cxnChg chg="del">
          <ac:chgData name="CONSEIL Guénaëlle" userId="7fafdf5c-785c-41b8-9430-b443cf11fbe6" providerId="ADAL" clId="{1FDE2B1D-A2E5-4A3A-BA61-97E769C68715}" dt="2024-10-23T08:24:47.337" v="1121" actId="478"/>
          <ac:cxnSpMkLst>
            <pc:docMk/>
            <pc:sldMk cId="3873770752" sldId="509"/>
            <ac:cxnSpMk id="29" creationId="{C7ADAF84-A430-4FD5-DBFE-F35A7356F575}"/>
          </ac:cxnSpMkLst>
        </pc:cxnChg>
        <pc:cxnChg chg="del">
          <ac:chgData name="CONSEIL Guénaëlle" userId="7fafdf5c-785c-41b8-9430-b443cf11fbe6" providerId="ADAL" clId="{1FDE2B1D-A2E5-4A3A-BA61-97E769C68715}" dt="2024-10-23T08:24:47.337" v="1121" actId="478"/>
          <ac:cxnSpMkLst>
            <pc:docMk/>
            <pc:sldMk cId="3873770752" sldId="509"/>
            <ac:cxnSpMk id="30" creationId="{70297B94-7CA6-7649-2449-77924D652273}"/>
          </ac:cxnSpMkLst>
        </pc:cxnChg>
        <pc:cxnChg chg="del">
          <ac:chgData name="CONSEIL Guénaëlle" userId="7fafdf5c-785c-41b8-9430-b443cf11fbe6" providerId="ADAL" clId="{1FDE2B1D-A2E5-4A3A-BA61-97E769C68715}" dt="2024-10-23T08:24:41.268" v="1120" actId="478"/>
          <ac:cxnSpMkLst>
            <pc:docMk/>
            <pc:sldMk cId="3873770752" sldId="509"/>
            <ac:cxnSpMk id="31" creationId="{69936AB6-B93F-F2D5-2A10-99B7B1323294}"/>
          </ac:cxnSpMkLst>
        </pc:cxnChg>
        <pc:cxnChg chg="del">
          <ac:chgData name="CONSEIL Guénaëlle" userId="7fafdf5c-785c-41b8-9430-b443cf11fbe6" providerId="ADAL" clId="{1FDE2B1D-A2E5-4A3A-BA61-97E769C68715}" dt="2024-10-23T08:24:41.268" v="1120" actId="478"/>
          <ac:cxnSpMkLst>
            <pc:docMk/>
            <pc:sldMk cId="3873770752" sldId="509"/>
            <ac:cxnSpMk id="32" creationId="{6F67B576-92D4-7F64-38F6-BC50E62AEB9C}"/>
          </ac:cxnSpMkLst>
        </pc:cxnChg>
        <pc:cxnChg chg="del">
          <ac:chgData name="CONSEIL Guénaëlle" userId="7fafdf5c-785c-41b8-9430-b443cf11fbe6" providerId="ADAL" clId="{1FDE2B1D-A2E5-4A3A-BA61-97E769C68715}" dt="2024-10-23T08:24:41.268" v="1120" actId="478"/>
          <ac:cxnSpMkLst>
            <pc:docMk/>
            <pc:sldMk cId="3873770752" sldId="509"/>
            <ac:cxnSpMk id="33" creationId="{9C36E322-D5F9-09B9-A3B3-F202832370B5}"/>
          </ac:cxnSpMkLst>
        </pc:cxnChg>
        <pc:cxnChg chg="del">
          <ac:chgData name="CONSEIL Guénaëlle" userId="7fafdf5c-785c-41b8-9430-b443cf11fbe6" providerId="ADAL" clId="{1FDE2B1D-A2E5-4A3A-BA61-97E769C68715}" dt="2024-10-23T08:24:41.268" v="1120" actId="478"/>
          <ac:cxnSpMkLst>
            <pc:docMk/>
            <pc:sldMk cId="3873770752" sldId="509"/>
            <ac:cxnSpMk id="34" creationId="{DE739F28-A8BE-5EE9-CED9-584E76069B11}"/>
          </ac:cxnSpMkLst>
        </pc:cxnChg>
        <pc:cxnChg chg="del">
          <ac:chgData name="CONSEIL Guénaëlle" userId="7fafdf5c-785c-41b8-9430-b443cf11fbe6" providerId="ADAL" clId="{1FDE2B1D-A2E5-4A3A-BA61-97E769C68715}" dt="2024-10-23T08:24:20.945" v="1117" actId="478"/>
          <ac:cxnSpMkLst>
            <pc:docMk/>
            <pc:sldMk cId="3873770752" sldId="509"/>
            <ac:cxnSpMk id="65" creationId="{A3D1E1AA-F019-878D-5616-E3359D07C192}"/>
          </ac:cxnSpMkLst>
        </pc:cxnChg>
        <pc:cxnChg chg="del">
          <ac:chgData name="CONSEIL Guénaëlle" userId="7fafdf5c-785c-41b8-9430-b443cf11fbe6" providerId="ADAL" clId="{1FDE2B1D-A2E5-4A3A-BA61-97E769C68715}" dt="2024-10-23T08:24:20.945" v="1117" actId="478"/>
          <ac:cxnSpMkLst>
            <pc:docMk/>
            <pc:sldMk cId="3873770752" sldId="509"/>
            <ac:cxnSpMk id="66" creationId="{A22C37A9-5A0D-C41A-6B64-4A952B697A24}"/>
          </ac:cxnSpMkLst>
        </pc:cxnChg>
        <pc:cxnChg chg="del">
          <ac:chgData name="CONSEIL Guénaëlle" userId="7fafdf5c-785c-41b8-9430-b443cf11fbe6" providerId="ADAL" clId="{1FDE2B1D-A2E5-4A3A-BA61-97E769C68715}" dt="2024-10-23T08:24:20.945" v="1117" actId="478"/>
          <ac:cxnSpMkLst>
            <pc:docMk/>
            <pc:sldMk cId="3873770752" sldId="509"/>
            <ac:cxnSpMk id="67" creationId="{4461A58E-2FE2-05C9-D3B4-6A23E8DB2126}"/>
          </ac:cxnSpMkLst>
        </pc:cxnChg>
      </pc:sldChg>
      <pc:sldChg chg="addSp modSp add del mod">
        <pc:chgData name="CONSEIL Guénaëlle" userId="7fafdf5c-785c-41b8-9430-b443cf11fbe6" providerId="ADAL" clId="{1FDE2B1D-A2E5-4A3A-BA61-97E769C68715}" dt="2024-10-23T08:32:19.647" v="1289" actId="47"/>
        <pc:sldMkLst>
          <pc:docMk/>
          <pc:sldMk cId="2685857980" sldId="510"/>
        </pc:sldMkLst>
        <pc:spChg chg="mod">
          <ac:chgData name="CONSEIL Guénaëlle" userId="7fafdf5c-785c-41b8-9430-b443cf11fbe6" providerId="ADAL" clId="{1FDE2B1D-A2E5-4A3A-BA61-97E769C68715}" dt="2024-10-23T08:30:25.789" v="1243" actId="1076"/>
          <ac:spMkLst>
            <pc:docMk/>
            <pc:sldMk cId="2685857980" sldId="510"/>
            <ac:spMk id="2" creationId="{4B100988-7C0F-B71C-D52F-6AAB53EAB894}"/>
          </ac:spMkLst>
        </pc:spChg>
        <pc:spChg chg="add mod">
          <ac:chgData name="CONSEIL Guénaëlle" userId="7fafdf5c-785c-41b8-9430-b443cf11fbe6" providerId="ADAL" clId="{1FDE2B1D-A2E5-4A3A-BA61-97E769C68715}" dt="2024-10-23T08:30:10.576" v="1239" actId="404"/>
          <ac:spMkLst>
            <pc:docMk/>
            <pc:sldMk cId="2685857980" sldId="510"/>
            <ac:spMk id="5" creationId="{2515D15C-E45E-A170-112C-8087BECBF1A0}"/>
          </ac:spMkLst>
        </pc:spChg>
        <pc:spChg chg="mod">
          <ac:chgData name="CONSEIL Guénaëlle" userId="7fafdf5c-785c-41b8-9430-b443cf11fbe6" providerId="ADAL" clId="{1FDE2B1D-A2E5-4A3A-BA61-97E769C68715}" dt="2024-10-23T08:30:17.055" v="1240" actId="1076"/>
          <ac:spMkLst>
            <pc:docMk/>
            <pc:sldMk cId="2685857980" sldId="510"/>
            <ac:spMk id="8" creationId="{2EE882B8-52F3-0FE6-6791-9A19802ED7D4}"/>
          </ac:spMkLst>
        </pc:spChg>
        <pc:spChg chg="mod">
          <ac:chgData name="CONSEIL Guénaëlle" userId="7fafdf5c-785c-41b8-9430-b443cf11fbe6" providerId="ADAL" clId="{1FDE2B1D-A2E5-4A3A-BA61-97E769C68715}" dt="2024-10-23T08:29:39.198" v="1223" actId="1076"/>
          <ac:spMkLst>
            <pc:docMk/>
            <pc:sldMk cId="2685857980" sldId="510"/>
            <ac:spMk id="9" creationId="{50EE846D-4B9F-EACF-AF21-22AFE5ADC72C}"/>
          </ac:spMkLst>
        </pc:spChg>
        <pc:graphicFrameChg chg="mod">
          <ac:chgData name="CONSEIL Guénaëlle" userId="7fafdf5c-785c-41b8-9430-b443cf11fbe6" providerId="ADAL" clId="{1FDE2B1D-A2E5-4A3A-BA61-97E769C68715}" dt="2024-10-23T08:30:20.021" v="1242" actId="1076"/>
          <ac:graphicFrameMkLst>
            <pc:docMk/>
            <pc:sldMk cId="2685857980" sldId="510"/>
            <ac:graphicFrameMk id="7" creationId="{14BD3CAB-3A44-6209-A284-700AB139394F}"/>
          </ac:graphicFrameMkLst>
        </pc:graphicFrameChg>
        <pc:picChg chg="add mod">
          <ac:chgData name="CONSEIL Guénaëlle" userId="7fafdf5c-785c-41b8-9430-b443cf11fbe6" providerId="ADAL" clId="{1FDE2B1D-A2E5-4A3A-BA61-97E769C68715}" dt="2024-10-23T08:30:40.281" v="1245" actId="1076"/>
          <ac:picMkLst>
            <pc:docMk/>
            <pc:sldMk cId="2685857980" sldId="510"/>
            <ac:picMk id="10" creationId="{6A4A2A70-97C2-1227-94D8-BEFB4391236E}"/>
          </ac:picMkLst>
        </pc:picChg>
      </pc:sldChg>
      <pc:sldChg chg="del mod modShow">
        <pc:chgData name="CONSEIL Guénaëlle" userId="7fafdf5c-785c-41b8-9430-b443cf11fbe6" providerId="ADAL" clId="{1FDE2B1D-A2E5-4A3A-BA61-97E769C68715}" dt="2024-10-24T16:06:36.260" v="3497" actId="47"/>
        <pc:sldMkLst>
          <pc:docMk/>
          <pc:sldMk cId="543894966" sldId="4298"/>
        </pc:sldMkLst>
      </pc:sldChg>
      <pc:sldChg chg="del mod modShow">
        <pc:chgData name="CONSEIL Guénaëlle" userId="7fafdf5c-785c-41b8-9430-b443cf11fbe6" providerId="ADAL" clId="{1FDE2B1D-A2E5-4A3A-BA61-97E769C68715}" dt="2024-10-24T16:06:36.260" v="3497" actId="47"/>
        <pc:sldMkLst>
          <pc:docMk/>
          <pc:sldMk cId="1671527572" sldId="4308"/>
        </pc:sldMkLst>
      </pc:sldChg>
      <pc:sldChg chg="addSp delSp modSp del mod modNotesTx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3290049806" sldId="4310"/>
        </pc:sldMkLst>
        <pc:spChg chg="add mod or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2" creationId="{CA074D4C-4EB0-D87D-696C-3ACA86158F17}"/>
          </ac:spMkLst>
        </pc:spChg>
        <pc:spChg chg="mo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3" creationId="{302674E0-A50D-B091-FD52-1DA7760B8F0A}"/>
          </ac:spMkLst>
        </pc:spChg>
        <pc:spChg chg="mo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4" creationId="{CB98ECE3-63CA-6D65-05F0-9A2A2A95AF96}"/>
          </ac:spMkLst>
        </pc:spChg>
        <pc:spChg chg="mo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6" creationId="{D24454D5-102D-04B8-A7C1-C565C4B9DABD}"/>
          </ac:spMkLst>
        </pc:spChg>
        <pc:spChg chg="del">
          <ac:chgData name="CONSEIL Guénaëlle" userId="7fafdf5c-785c-41b8-9430-b443cf11fbe6" providerId="ADAL" clId="{1FDE2B1D-A2E5-4A3A-BA61-97E769C68715}" dt="2024-10-23T07:43:20.283" v="14" actId="478"/>
          <ac:spMkLst>
            <pc:docMk/>
            <pc:sldMk cId="3290049806" sldId="4310"/>
            <ac:spMk id="7" creationId="{EF6E70D5-DA2A-C399-018B-74D7ED1592B0}"/>
          </ac:spMkLst>
        </pc:spChg>
        <pc:spChg chg="add del mod">
          <ac:chgData name="CONSEIL Guénaëlle" userId="7fafdf5c-785c-41b8-9430-b443cf11fbe6" providerId="ADAL" clId="{1FDE2B1D-A2E5-4A3A-BA61-97E769C68715}" dt="2024-10-23T07:47:42.300" v="156" actId="478"/>
          <ac:spMkLst>
            <pc:docMk/>
            <pc:sldMk cId="3290049806" sldId="4310"/>
            <ac:spMk id="8" creationId="{5A9FA360-6E16-6984-AF79-81FD0EE5F08F}"/>
          </ac:spMkLst>
        </pc:spChg>
        <pc:spChg chg="add mo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10" creationId="{2BCA865F-B725-B462-4853-C871694CF5D3}"/>
          </ac:spMkLst>
        </pc:spChg>
        <pc:spChg chg="add mod">
          <ac:chgData name="CONSEIL Guénaëlle" userId="7fafdf5c-785c-41b8-9430-b443cf11fbe6" providerId="ADAL" clId="{1FDE2B1D-A2E5-4A3A-BA61-97E769C68715}" dt="2024-10-23T08:09:16.009" v="434" actId="207"/>
          <ac:spMkLst>
            <pc:docMk/>
            <pc:sldMk cId="3290049806" sldId="4310"/>
            <ac:spMk id="11" creationId="{49AD6EFF-6D5D-55B4-267E-58A8F6510A68}"/>
          </ac:spMkLst>
        </pc:spChg>
        <pc:spChg chg="mod">
          <ac:chgData name="CONSEIL Guénaëlle" userId="7fafdf5c-785c-41b8-9430-b443cf11fbe6" providerId="ADAL" clId="{1FDE2B1D-A2E5-4A3A-BA61-97E769C68715}" dt="2024-10-23T07:59:10.011" v="331" actId="2711"/>
          <ac:spMkLst>
            <pc:docMk/>
            <pc:sldMk cId="3290049806" sldId="4310"/>
            <ac:spMk id="15" creationId="{0A297C14-B7CB-0168-6E3B-D2CB0593C609}"/>
          </ac:spMkLst>
        </pc:spChg>
        <pc:spChg chg="mod ord">
          <ac:chgData name="CONSEIL Guénaëlle" userId="7fafdf5c-785c-41b8-9430-b443cf11fbe6" providerId="ADAL" clId="{1FDE2B1D-A2E5-4A3A-BA61-97E769C68715}" dt="2024-10-23T08:13:11.241" v="480" actId="1076"/>
          <ac:spMkLst>
            <pc:docMk/>
            <pc:sldMk cId="3290049806" sldId="4310"/>
            <ac:spMk id="16" creationId="{120EDDC6-DBF5-0FF6-971C-8B06EDF1BC12}"/>
          </ac:spMkLst>
        </pc:spChg>
        <pc:spChg chg="add del mod">
          <ac:chgData name="CONSEIL Guénaëlle" userId="7fafdf5c-785c-41b8-9430-b443cf11fbe6" providerId="ADAL" clId="{1FDE2B1D-A2E5-4A3A-BA61-97E769C68715}" dt="2024-10-23T08:04:25.501" v="368" actId="478"/>
          <ac:spMkLst>
            <pc:docMk/>
            <pc:sldMk cId="3290049806" sldId="4310"/>
            <ac:spMk id="17" creationId="{4A5F5040-7282-AA02-9D91-B9D978DC4BCF}"/>
          </ac:spMkLst>
        </pc:spChg>
        <pc:spChg chg="mod ord">
          <ac:chgData name="CONSEIL Guénaëlle" userId="7fafdf5c-785c-41b8-9430-b443cf11fbe6" providerId="ADAL" clId="{1FDE2B1D-A2E5-4A3A-BA61-97E769C68715}" dt="2024-10-23T08:14:10.231" v="490" actId="1076"/>
          <ac:spMkLst>
            <pc:docMk/>
            <pc:sldMk cId="3290049806" sldId="4310"/>
            <ac:spMk id="23" creationId="{1FB8EB5A-F1E9-50F1-09AD-42C00B9EA0CA}"/>
          </ac:spMkLst>
        </pc:spChg>
        <pc:spChg chg="mod ord">
          <ac:chgData name="CONSEIL Guénaëlle" userId="7fafdf5c-785c-41b8-9430-b443cf11fbe6" providerId="ADAL" clId="{1FDE2B1D-A2E5-4A3A-BA61-97E769C68715}" dt="2024-10-23T08:13:11.241" v="480" actId="1076"/>
          <ac:spMkLst>
            <pc:docMk/>
            <pc:sldMk cId="3290049806" sldId="4310"/>
            <ac:spMk id="24" creationId="{97DC234E-EEBC-7E5D-A11A-6C1CC1E3F030}"/>
          </ac:spMkLst>
        </pc:spChg>
        <pc:spChg chg="add del">
          <ac:chgData name="CONSEIL Guénaëlle" userId="7fafdf5c-785c-41b8-9430-b443cf11fbe6" providerId="ADAL" clId="{1FDE2B1D-A2E5-4A3A-BA61-97E769C68715}" dt="2024-10-23T08:02:54.078" v="351" actId="478"/>
          <ac:spMkLst>
            <pc:docMk/>
            <pc:sldMk cId="3290049806" sldId="4310"/>
            <ac:spMk id="25" creationId="{BE1F4053-FA5C-5ACA-C5EC-2F70148C9EBB}"/>
          </ac:spMkLst>
        </pc:spChg>
        <pc:spChg chg="mod ord">
          <ac:chgData name="CONSEIL Guénaëlle" userId="7fafdf5c-785c-41b8-9430-b443cf11fbe6" providerId="ADAL" clId="{1FDE2B1D-A2E5-4A3A-BA61-97E769C68715}" dt="2024-10-23T08:14:06.321" v="489" actId="1076"/>
          <ac:spMkLst>
            <pc:docMk/>
            <pc:sldMk cId="3290049806" sldId="4310"/>
            <ac:spMk id="27" creationId="{250D1B4F-6C88-94A9-008C-2CCFEE8FF2EF}"/>
          </ac:spMkLst>
        </pc:spChg>
        <pc:spChg chg="mod">
          <ac:chgData name="CONSEIL Guénaëlle" userId="7fafdf5c-785c-41b8-9430-b443cf11fbe6" providerId="ADAL" clId="{1FDE2B1D-A2E5-4A3A-BA61-97E769C68715}" dt="2024-10-23T08:13:11.241" v="480" actId="1076"/>
          <ac:spMkLst>
            <pc:docMk/>
            <pc:sldMk cId="3290049806" sldId="4310"/>
            <ac:spMk id="29" creationId="{6404D2F9-AF67-143F-B9F9-DA01D3091D2F}"/>
          </ac:spMkLst>
        </pc:spChg>
        <pc:spChg chg="mod">
          <ac:chgData name="CONSEIL Guénaëlle" userId="7fafdf5c-785c-41b8-9430-b443cf11fbe6" providerId="ADAL" clId="{1FDE2B1D-A2E5-4A3A-BA61-97E769C68715}" dt="2024-10-23T08:13:54.153" v="486" actId="403"/>
          <ac:spMkLst>
            <pc:docMk/>
            <pc:sldMk cId="3290049806" sldId="4310"/>
            <ac:spMk id="32" creationId="{6B7D06B5-35FF-53AB-C3BA-6BAED6D3B104}"/>
          </ac:spMkLst>
        </pc:spChg>
        <pc:spChg chg="mod ord">
          <ac:chgData name="CONSEIL Guénaëlle" userId="7fafdf5c-785c-41b8-9430-b443cf11fbe6" providerId="ADAL" clId="{1FDE2B1D-A2E5-4A3A-BA61-97E769C68715}" dt="2024-10-23T08:13:04.237" v="479" actId="1076"/>
          <ac:spMkLst>
            <pc:docMk/>
            <pc:sldMk cId="3290049806" sldId="4310"/>
            <ac:spMk id="33" creationId="{F1E5D223-6D9F-5442-67E3-53EABBDE4F5B}"/>
          </ac:spMkLst>
        </pc:spChg>
        <pc:spChg chg="mod">
          <ac:chgData name="CONSEIL Guénaëlle" userId="7fafdf5c-785c-41b8-9430-b443cf11fbe6" providerId="ADAL" clId="{1FDE2B1D-A2E5-4A3A-BA61-97E769C68715}" dt="2024-10-23T08:14:03.525" v="488" actId="1076"/>
          <ac:spMkLst>
            <pc:docMk/>
            <pc:sldMk cId="3290049806" sldId="4310"/>
            <ac:spMk id="36" creationId="{9CD85F46-3315-876F-6920-116CD7D523B6}"/>
          </ac:spMkLst>
        </pc:spChg>
        <pc:spChg chg="add del mod">
          <ac:chgData name="CONSEIL Guénaëlle" userId="7fafdf5c-785c-41b8-9430-b443cf11fbe6" providerId="ADAL" clId="{1FDE2B1D-A2E5-4A3A-BA61-97E769C68715}" dt="2024-10-23T08:07:58.231" v="414" actId="478"/>
          <ac:spMkLst>
            <pc:docMk/>
            <pc:sldMk cId="3290049806" sldId="4310"/>
            <ac:spMk id="41" creationId="{61B10965-5B79-4284-EE6B-57395364A726}"/>
          </ac:spMkLst>
        </pc:spChg>
        <pc:spChg chg="add mod">
          <ac:chgData name="CONSEIL Guénaëlle" userId="7fafdf5c-785c-41b8-9430-b443cf11fbe6" providerId="ADAL" clId="{1FDE2B1D-A2E5-4A3A-BA61-97E769C68715}" dt="2024-10-23T08:07:50.227" v="413" actId="692"/>
          <ac:spMkLst>
            <pc:docMk/>
            <pc:sldMk cId="3290049806" sldId="4310"/>
            <ac:spMk id="42" creationId="{D8D61BE5-E148-EEDB-EE42-3F18E9A6A031}"/>
          </ac:spMkLst>
        </pc:spChg>
        <pc:spChg chg="add mod">
          <ac:chgData name="CONSEIL Guénaëlle" userId="7fafdf5c-785c-41b8-9430-b443cf11fbe6" providerId="ADAL" clId="{1FDE2B1D-A2E5-4A3A-BA61-97E769C68715}" dt="2024-10-23T08:09:36.521" v="437" actId="1076"/>
          <ac:spMkLst>
            <pc:docMk/>
            <pc:sldMk cId="3290049806" sldId="4310"/>
            <ac:spMk id="43" creationId="{E2151686-BB44-7A5F-7063-8AC38A9F2FD1}"/>
          </ac:spMkLst>
        </pc:spChg>
        <pc:spChg chg="add mod ord">
          <ac:chgData name="CONSEIL Guénaëlle" userId="7fafdf5c-785c-41b8-9430-b443cf11fbe6" providerId="ADAL" clId="{1FDE2B1D-A2E5-4A3A-BA61-97E769C68715}" dt="2024-10-23T08:09:31.310" v="436" actId="14100"/>
          <ac:spMkLst>
            <pc:docMk/>
            <pc:sldMk cId="3290049806" sldId="4310"/>
            <ac:spMk id="46" creationId="{3F331C24-8823-76BB-C4EC-6EDBEB305DAC}"/>
          </ac:spMkLst>
        </pc:spChg>
        <pc:spChg chg="add mod">
          <ac:chgData name="CONSEIL Guénaëlle" userId="7fafdf5c-785c-41b8-9430-b443cf11fbe6" providerId="ADAL" clId="{1FDE2B1D-A2E5-4A3A-BA61-97E769C68715}" dt="2024-10-23T08:09:59.048" v="439" actId="1076"/>
          <ac:spMkLst>
            <pc:docMk/>
            <pc:sldMk cId="3290049806" sldId="4310"/>
            <ac:spMk id="47" creationId="{144ACAA7-4F15-5587-B128-E16379F83B33}"/>
          </ac:spMkLst>
        </pc:spChg>
        <pc:spChg chg="add mod">
          <ac:chgData name="CONSEIL Guénaëlle" userId="7fafdf5c-785c-41b8-9430-b443cf11fbe6" providerId="ADAL" clId="{1FDE2B1D-A2E5-4A3A-BA61-97E769C68715}" dt="2024-10-23T08:10:28.911" v="450" actId="1076"/>
          <ac:spMkLst>
            <pc:docMk/>
            <pc:sldMk cId="3290049806" sldId="4310"/>
            <ac:spMk id="48" creationId="{C2100EB5-50DF-5530-0DDB-F63B047F322D}"/>
          </ac:spMkLst>
        </pc:spChg>
        <pc:spChg chg="add mod">
          <ac:chgData name="CONSEIL Guénaëlle" userId="7fafdf5c-785c-41b8-9430-b443cf11fbe6" providerId="ADAL" clId="{1FDE2B1D-A2E5-4A3A-BA61-97E769C68715}" dt="2024-10-23T08:10:37.361" v="452" actId="1076"/>
          <ac:spMkLst>
            <pc:docMk/>
            <pc:sldMk cId="3290049806" sldId="4310"/>
            <ac:spMk id="49" creationId="{37C96805-7B95-DBAC-3B62-F548E2EC4596}"/>
          </ac:spMkLst>
        </pc:spChg>
        <pc:spChg chg="add mod">
          <ac:chgData name="CONSEIL Guénaëlle" userId="7fafdf5c-785c-41b8-9430-b443cf11fbe6" providerId="ADAL" clId="{1FDE2B1D-A2E5-4A3A-BA61-97E769C68715}" dt="2024-10-23T08:11:21.239" v="461" actId="1076"/>
          <ac:spMkLst>
            <pc:docMk/>
            <pc:sldMk cId="3290049806" sldId="4310"/>
            <ac:spMk id="50" creationId="{7651F7BE-BC0D-3F67-6960-F1AA68835A2E}"/>
          </ac:spMkLst>
        </pc:spChg>
        <pc:spChg chg="add mod">
          <ac:chgData name="CONSEIL Guénaëlle" userId="7fafdf5c-785c-41b8-9430-b443cf11fbe6" providerId="ADAL" clId="{1FDE2B1D-A2E5-4A3A-BA61-97E769C68715}" dt="2024-10-23T08:12:32.153" v="474" actId="1076"/>
          <ac:spMkLst>
            <pc:docMk/>
            <pc:sldMk cId="3290049806" sldId="4310"/>
            <ac:spMk id="51" creationId="{F0A1B209-B9E9-3268-0F18-352C73F2E9F6}"/>
          </ac:spMkLst>
        </pc:spChg>
        <pc:spChg chg="add mod">
          <ac:chgData name="CONSEIL Guénaëlle" userId="7fafdf5c-785c-41b8-9430-b443cf11fbe6" providerId="ADAL" clId="{1FDE2B1D-A2E5-4A3A-BA61-97E769C68715}" dt="2024-10-23T08:12:32.153" v="474" actId="1076"/>
          <ac:spMkLst>
            <pc:docMk/>
            <pc:sldMk cId="3290049806" sldId="4310"/>
            <ac:spMk id="53" creationId="{C53307BE-970C-186F-022D-404CAB09D5A1}"/>
          </ac:spMkLst>
        </pc:spChg>
        <pc:spChg chg="del">
          <ac:chgData name="CONSEIL Guénaëlle" userId="7fafdf5c-785c-41b8-9430-b443cf11fbe6" providerId="ADAL" clId="{1FDE2B1D-A2E5-4A3A-BA61-97E769C68715}" dt="2024-10-23T07:43:50.680" v="31" actId="478"/>
          <ac:spMkLst>
            <pc:docMk/>
            <pc:sldMk cId="3290049806" sldId="4310"/>
            <ac:spMk id="54" creationId="{DB5FEC97-99EC-F1C6-CA80-C77DB9629940}"/>
          </ac:spMkLst>
        </pc:spChg>
        <pc:spChg chg="mod">
          <ac:chgData name="CONSEIL Guénaëlle" userId="7fafdf5c-785c-41b8-9430-b443cf11fbe6" providerId="ADAL" clId="{1FDE2B1D-A2E5-4A3A-BA61-97E769C68715}" dt="2024-10-23T08:13:30.033" v="481" actId="1076"/>
          <ac:spMkLst>
            <pc:docMk/>
            <pc:sldMk cId="3290049806" sldId="4310"/>
            <ac:spMk id="55" creationId="{EE8A1CE1-ECAD-65B2-48A4-ADE47D043AC9}"/>
          </ac:spMkLst>
        </pc:spChg>
        <pc:spChg chg="add mod">
          <ac:chgData name="CONSEIL Guénaëlle" userId="7fafdf5c-785c-41b8-9430-b443cf11fbe6" providerId="ADAL" clId="{1FDE2B1D-A2E5-4A3A-BA61-97E769C68715}" dt="2024-10-23T08:12:35.074" v="475" actId="1076"/>
          <ac:spMkLst>
            <pc:docMk/>
            <pc:sldMk cId="3290049806" sldId="4310"/>
            <ac:spMk id="56" creationId="{E7EF9EFF-4EA4-C18E-D59E-E0CB623A1144}"/>
          </ac:spMkLst>
        </pc:spChg>
        <pc:graphicFrameChg chg="del mod modGraphic">
          <ac:chgData name="CONSEIL Guénaëlle" userId="7fafdf5c-785c-41b8-9430-b443cf11fbe6" providerId="ADAL" clId="{1FDE2B1D-A2E5-4A3A-BA61-97E769C68715}" dt="2024-10-23T07:47:38.104" v="155" actId="478"/>
          <ac:graphicFrameMkLst>
            <pc:docMk/>
            <pc:sldMk cId="3290049806" sldId="4310"/>
            <ac:graphicFrameMk id="14" creationId="{FC92EA43-3345-9213-522B-EE81191A970C}"/>
          </ac:graphicFrameMkLst>
        </pc:graphicFrameChg>
        <pc:picChg chg="add del mod">
          <ac:chgData name="CONSEIL Guénaëlle" userId="7fafdf5c-785c-41b8-9430-b443cf11fbe6" providerId="ADAL" clId="{1FDE2B1D-A2E5-4A3A-BA61-97E769C68715}" dt="2024-10-23T08:06:30.915" v="389" actId="478"/>
          <ac:picMkLst>
            <pc:docMk/>
            <pc:sldMk cId="3290049806" sldId="4310"/>
            <ac:picMk id="39" creationId="{D79FB45B-6D9C-96C9-042A-352C4DE517DD}"/>
          </ac:picMkLst>
        </pc:picChg>
        <pc:picChg chg="add del mod">
          <ac:chgData name="CONSEIL Guénaëlle" userId="7fafdf5c-785c-41b8-9430-b443cf11fbe6" providerId="ADAL" clId="{1FDE2B1D-A2E5-4A3A-BA61-97E769C68715}" dt="2024-10-23T08:08:35.111" v="424" actId="478"/>
          <ac:picMkLst>
            <pc:docMk/>
            <pc:sldMk cId="3290049806" sldId="4310"/>
            <ac:picMk id="44" creationId="{8C89D1A5-576B-C996-3656-7B70A8B6671E}"/>
          </ac:picMkLst>
        </pc:picChg>
        <pc:picChg chg="add del mod">
          <ac:chgData name="CONSEIL Guénaëlle" userId="7fafdf5c-785c-41b8-9430-b443cf11fbe6" providerId="ADAL" clId="{1FDE2B1D-A2E5-4A3A-BA61-97E769C68715}" dt="2024-10-23T08:08:35.111" v="424" actId="478"/>
          <ac:picMkLst>
            <pc:docMk/>
            <pc:sldMk cId="3290049806" sldId="4310"/>
            <ac:picMk id="45" creationId="{E66F624B-D726-33DE-EAC3-DF810C5BB362}"/>
          </ac:picMkLst>
        </pc:picChg>
        <pc:cxnChg chg="add mod">
          <ac:chgData name="CONSEIL Guénaëlle" userId="7fafdf5c-785c-41b8-9430-b443cf11fbe6" providerId="ADAL" clId="{1FDE2B1D-A2E5-4A3A-BA61-97E769C68715}" dt="2024-10-23T07:53:53.917" v="219" actId="1076"/>
          <ac:cxnSpMkLst>
            <pc:docMk/>
            <pc:sldMk cId="3290049806" sldId="4310"/>
            <ac:cxnSpMk id="9" creationId="{0B1F3583-8A45-A607-C142-0059B4BE6247}"/>
          </ac:cxnSpMkLst>
        </pc:cxnChg>
        <pc:cxnChg chg="add del mod">
          <ac:chgData name="CONSEIL Guénaëlle" userId="7fafdf5c-785c-41b8-9430-b443cf11fbe6" providerId="ADAL" clId="{1FDE2B1D-A2E5-4A3A-BA61-97E769C68715}" dt="2024-10-23T08:08:35.111" v="424" actId="478"/>
          <ac:cxnSpMkLst>
            <pc:docMk/>
            <pc:sldMk cId="3290049806" sldId="4310"/>
            <ac:cxnSpMk id="13" creationId="{003B978E-D81F-1B86-35D9-42ABBD31CDC8}"/>
          </ac:cxnSpMkLst>
        </pc:cxnChg>
        <pc:cxnChg chg="del mod">
          <ac:chgData name="CONSEIL Guénaëlle" userId="7fafdf5c-785c-41b8-9430-b443cf11fbe6" providerId="ADAL" clId="{1FDE2B1D-A2E5-4A3A-BA61-97E769C68715}" dt="2024-10-23T07:51:29.479" v="186" actId="478"/>
          <ac:cxnSpMkLst>
            <pc:docMk/>
            <pc:sldMk cId="3290049806" sldId="4310"/>
            <ac:cxnSpMk id="19" creationId="{BC073B2B-48F2-DCB0-D480-D33C0FCAE92B}"/>
          </ac:cxnSpMkLst>
        </pc:cxnChg>
        <pc:cxnChg chg="mod ord">
          <ac:chgData name="CONSEIL Guénaëlle" userId="7fafdf5c-785c-41b8-9430-b443cf11fbe6" providerId="ADAL" clId="{1FDE2B1D-A2E5-4A3A-BA61-97E769C68715}" dt="2024-10-23T07:53:53.917" v="219" actId="1076"/>
          <ac:cxnSpMkLst>
            <pc:docMk/>
            <pc:sldMk cId="3290049806" sldId="4310"/>
            <ac:cxnSpMk id="20" creationId="{4E73DE09-CEAD-06CB-3A62-ABF3135FE783}"/>
          </ac:cxnSpMkLst>
        </pc:cxnChg>
        <pc:cxnChg chg="mod ord">
          <ac:chgData name="CONSEIL Guénaëlle" userId="7fafdf5c-785c-41b8-9430-b443cf11fbe6" providerId="ADAL" clId="{1FDE2B1D-A2E5-4A3A-BA61-97E769C68715}" dt="2024-10-23T07:53:46.299" v="218" actId="1076"/>
          <ac:cxnSpMkLst>
            <pc:docMk/>
            <pc:sldMk cId="3290049806" sldId="4310"/>
            <ac:cxnSpMk id="26" creationId="{F6518AC7-8800-8E3D-48DA-28FA024433AB}"/>
          </ac:cxnSpMkLst>
        </pc:cxnChg>
        <pc:cxnChg chg="mod">
          <ac:chgData name="CONSEIL Guénaëlle" userId="7fafdf5c-785c-41b8-9430-b443cf11fbe6" providerId="ADAL" clId="{1FDE2B1D-A2E5-4A3A-BA61-97E769C68715}" dt="2024-10-23T07:54:07.502" v="226" actId="1038"/>
          <ac:cxnSpMkLst>
            <pc:docMk/>
            <pc:sldMk cId="3290049806" sldId="4310"/>
            <ac:cxnSpMk id="30" creationId="{BC50262C-9FBA-CA13-0CD6-7B43B0950A27}"/>
          </ac:cxnSpMkLst>
        </pc:cxnChg>
        <pc:cxnChg chg="mod">
          <ac:chgData name="CONSEIL Guénaëlle" userId="7fafdf5c-785c-41b8-9430-b443cf11fbe6" providerId="ADAL" clId="{1FDE2B1D-A2E5-4A3A-BA61-97E769C68715}" dt="2024-10-23T07:54:07.502" v="226" actId="1038"/>
          <ac:cxnSpMkLst>
            <pc:docMk/>
            <pc:sldMk cId="3290049806" sldId="4310"/>
            <ac:cxnSpMk id="31" creationId="{EE6B6B31-EC17-91F3-9990-4B6EB75BCD81}"/>
          </ac:cxnSpMkLst>
        </pc:cxnChg>
        <pc:cxnChg chg="mod">
          <ac:chgData name="CONSEIL Guénaëlle" userId="7fafdf5c-785c-41b8-9430-b443cf11fbe6" providerId="ADAL" clId="{1FDE2B1D-A2E5-4A3A-BA61-97E769C68715}" dt="2024-10-23T07:53:38.207" v="217" actId="1038"/>
          <ac:cxnSpMkLst>
            <pc:docMk/>
            <pc:sldMk cId="3290049806" sldId="4310"/>
            <ac:cxnSpMk id="37" creationId="{9B6C2FDB-8EB0-EFCB-74FB-F6A11DA3BD53}"/>
          </ac:cxnSpMkLst>
        </pc:cxnChg>
        <pc:cxnChg chg="mod">
          <ac:chgData name="CONSEIL Guénaëlle" userId="7fafdf5c-785c-41b8-9430-b443cf11fbe6" providerId="ADAL" clId="{1FDE2B1D-A2E5-4A3A-BA61-97E769C68715}" dt="2024-10-23T07:53:38.207" v="217" actId="1038"/>
          <ac:cxnSpMkLst>
            <pc:docMk/>
            <pc:sldMk cId="3290049806" sldId="4310"/>
            <ac:cxnSpMk id="38" creationId="{CD958D40-1454-C37E-FA4C-EEECA573157A}"/>
          </ac:cxnSpMkLst>
        </pc:cxnChg>
        <pc:cxnChg chg="mod ord">
          <ac:chgData name="CONSEIL Guénaëlle" userId="7fafdf5c-785c-41b8-9430-b443cf11fbe6" providerId="ADAL" clId="{1FDE2B1D-A2E5-4A3A-BA61-97E769C68715}" dt="2024-10-23T07:53:46.299" v="218" actId="1076"/>
          <ac:cxnSpMkLst>
            <pc:docMk/>
            <pc:sldMk cId="3290049806" sldId="4310"/>
            <ac:cxnSpMk id="40" creationId="{DFC23FFE-4832-01E4-A6C3-0B048297A585}"/>
          </ac:cxnSpMkLst>
        </pc:cxnChg>
        <pc:cxnChg chg="mod ord">
          <ac:chgData name="CONSEIL Guénaëlle" userId="7fafdf5c-785c-41b8-9430-b443cf11fbe6" providerId="ADAL" clId="{1FDE2B1D-A2E5-4A3A-BA61-97E769C68715}" dt="2024-10-23T07:53:46.299" v="218" actId="1076"/>
          <ac:cxnSpMkLst>
            <pc:docMk/>
            <pc:sldMk cId="3290049806" sldId="4310"/>
            <ac:cxnSpMk id="52" creationId="{B4D394E6-0840-FFE6-44F1-77BCCF00EB26}"/>
          </ac:cxnSpMkLst>
        </pc:cxnChg>
      </pc:sldChg>
      <pc:sldChg chg="addSp delSp modSp del mod ord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3198554064" sldId="4311"/>
        </pc:sldMkLst>
        <pc:spChg chg="add mod">
          <ac:chgData name="CONSEIL Guénaëlle" userId="7fafdf5c-785c-41b8-9430-b443cf11fbe6" providerId="ADAL" clId="{1FDE2B1D-A2E5-4A3A-BA61-97E769C68715}" dt="2024-10-23T08:35:38.007" v="1353" actId="164"/>
          <ac:spMkLst>
            <pc:docMk/>
            <pc:sldMk cId="3198554064" sldId="4311"/>
            <ac:spMk id="8" creationId="{CFA885C5-7F3A-1FA5-5EBC-A9011F63707C}"/>
          </ac:spMkLst>
        </pc:spChg>
        <pc:spChg chg="mod ord">
          <ac:chgData name="CONSEIL Guénaëlle" userId="7fafdf5c-785c-41b8-9430-b443cf11fbe6" providerId="ADAL" clId="{1FDE2B1D-A2E5-4A3A-BA61-97E769C68715}" dt="2024-10-23T08:38:33.396" v="1519" actId="1038"/>
          <ac:spMkLst>
            <pc:docMk/>
            <pc:sldMk cId="3198554064" sldId="4311"/>
            <ac:spMk id="9" creationId="{F3DFDC5D-1517-DCC0-2151-CA4EDC3EC416}"/>
          </ac:spMkLst>
        </pc:spChg>
        <pc:spChg chg="add mod">
          <ac:chgData name="CONSEIL Guénaëlle" userId="7fafdf5c-785c-41b8-9430-b443cf11fbe6" providerId="ADAL" clId="{1FDE2B1D-A2E5-4A3A-BA61-97E769C68715}" dt="2024-10-23T08:36:56.210" v="1368" actId="164"/>
          <ac:spMkLst>
            <pc:docMk/>
            <pc:sldMk cId="3198554064" sldId="4311"/>
            <ac:spMk id="12" creationId="{E4979E29-D85C-3EFB-FA0D-0725F70E1C17}"/>
          </ac:spMkLst>
        </pc:spChg>
        <pc:spChg chg="mod">
          <ac:chgData name="CONSEIL Guénaëlle" userId="7fafdf5c-785c-41b8-9430-b443cf11fbe6" providerId="ADAL" clId="{1FDE2B1D-A2E5-4A3A-BA61-97E769C68715}" dt="2024-10-23T08:38:13.707" v="1464" actId="1038"/>
          <ac:spMkLst>
            <pc:docMk/>
            <pc:sldMk cId="3198554064" sldId="4311"/>
            <ac:spMk id="22" creationId="{0320AAA5-D850-FA6E-7BAE-8740A8D5D178}"/>
          </ac:spMkLst>
        </pc:spChg>
        <pc:grpChg chg="add mod ord">
          <ac:chgData name="CONSEIL Guénaëlle" userId="7fafdf5c-785c-41b8-9430-b443cf11fbe6" providerId="ADAL" clId="{1FDE2B1D-A2E5-4A3A-BA61-97E769C68715}" dt="2024-10-23T08:38:33.396" v="1519" actId="1038"/>
          <ac:grpSpMkLst>
            <pc:docMk/>
            <pc:sldMk cId="3198554064" sldId="4311"/>
            <ac:grpSpMk id="10" creationId="{66D8D04A-3278-29A1-BBB4-AF432DB195E8}"/>
          </ac:grpSpMkLst>
        </pc:grpChg>
        <pc:grpChg chg="add mod ord">
          <ac:chgData name="CONSEIL Guénaëlle" userId="7fafdf5c-785c-41b8-9430-b443cf11fbe6" providerId="ADAL" clId="{1FDE2B1D-A2E5-4A3A-BA61-97E769C68715}" dt="2024-10-23T08:38:33.396" v="1519" actId="1038"/>
          <ac:grpSpMkLst>
            <pc:docMk/>
            <pc:sldMk cId="3198554064" sldId="4311"/>
            <ac:grpSpMk id="13" creationId="{0FF9BD36-66CA-4E2E-C517-809B71849033}"/>
          </ac:grpSpMkLst>
        </pc:grpChg>
        <pc:picChg chg="add del mod">
          <ac:chgData name="CONSEIL Guénaëlle" userId="7fafdf5c-785c-41b8-9430-b443cf11fbe6" providerId="ADAL" clId="{1FDE2B1D-A2E5-4A3A-BA61-97E769C68715}" dt="2024-10-23T08:34:07.903" v="1298" actId="478"/>
          <ac:picMkLst>
            <pc:docMk/>
            <pc:sldMk cId="3198554064" sldId="4311"/>
            <ac:picMk id="5" creationId="{B838F451-3ABC-BA74-26B1-45A4F231CE97}"/>
          </ac:picMkLst>
        </pc:picChg>
        <pc:picChg chg="add mod ord">
          <ac:chgData name="CONSEIL Guénaëlle" userId="7fafdf5c-785c-41b8-9430-b443cf11fbe6" providerId="ADAL" clId="{1FDE2B1D-A2E5-4A3A-BA61-97E769C68715}" dt="2024-10-23T08:36:02.400" v="1354"/>
          <ac:picMkLst>
            <pc:docMk/>
            <pc:sldMk cId="3198554064" sldId="4311"/>
            <ac:picMk id="7" creationId="{68692BBB-6C34-919D-EF89-2B31540A8CAB}"/>
          </ac:picMkLst>
        </pc:picChg>
        <pc:picChg chg="add mod ord">
          <ac:chgData name="CONSEIL Guénaëlle" userId="7fafdf5c-785c-41b8-9430-b443cf11fbe6" providerId="ADAL" clId="{1FDE2B1D-A2E5-4A3A-BA61-97E769C68715}" dt="2024-10-23T08:37:07.299" v="1370"/>
          <ac:picMkLst>
            <pc:docMk/>
            <pc:sldMk cId="3198554064" sldId="4311"/>
            <ac:picMk id="11" creationId="{66DDDFD6-A9EC-B8B4-11C5-03CE87663D84}"/>
          </ac:picMkLst>
        </pc:picChg>
        <pc:picChg chg="del">
          <ac:chgData name="CONSEIL Guénaëlle" userId="7fafdf5c-785c-41b8-9430-b443cf11fbe6" providerId="ADAL" clId="{1FDE2B1D-A2E5-4A3A-BA61-97E769C68715}" dt="2024-10-23T08:37:18.581" v="1373" actId="478"/>
          <ac:picMkLst>
            <pc:docMk/>
            <pc:sldMk cId="3198554064" sldId="4311"/>
            <ac:picMk id="17" creationId="{0E15AB45-C311-4D6E-D3B4-7BE5B2B34903}"/>
          </ac:picMkLst>
        </pc:picChg>
        <pc:picChg chg="del">
          <ac:chgData name="CONSEIL Guénaëlle" userId="7fafdf5c-785c-41b8-9430-b443cf11fbe6" providerId="ADAL" clId="{1FDE2B1D-A2E5-4A3A-BA61-97E769C68715}" dt="2024-10-23T08:37:30.286" v="1376" actId="478"/>
          <ac:picMkLst>
            <pc:docMk/>
            <pc:sldMk cId="3198554064" sldId="4311"/>
            <ac:picMk id="18" creationId="{5CB1B473-F613-B0B7-0CF4-F09202ADA7AC}"/>
          </ac:picMkLst>
        </pc:picChg>
        <pc:picChg chg="mod">
          <ac:chgData name="CONSEIL Guénaëlle" userId="7fafdf5c-785c-41b8-9430-b443cf11fbe6" providerId="ADAL" clId="{1FDE2B1D-A2E5-4A3A-BA61-97E769C68715}" dt="2024-10-23T08:38:13.707" v="1464" actId="1038"/>
          <ac:picMkLst>
            <pc:docMk/>
            <pc:sldMk cId="3198554064" sldId="4311"/>
            <ac:picMk id="25" creationId="{5127538A-DAA6-1EA0-4C4D-3DC0AB4F9E8D}"/>
          </ac:picMkLst>
        </pc:picChg>
        <pc:cxnChg chg="mod">
          <ac:chgData name="CONSEIL Guénaëlle" userId="7fafdf5c-785c-41b8-9430-b443cf11fbe6" providerId="ADAL" clId="{1FDE2B1D-A2E5-4A3A-BA61-97E769C68715}" dt="2024-10-23T08:38:33.396" v="1519" actId="1038"/>
          <ac:cxnSpMkLst>
            <pc:docMk/>
            <pc:sldMk cId="3198554064" sldId="4311"/>
            <ac:cxnSpMk id="34" creationId="{FC8CE2AF-0228-801C-F9EC-D92748184674}"/>
          </ac:cxnSpMkLst>
        </pc:cxnChg>
      </pc:sldChg>
      <pc:sldChg chg="del ord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1979795451" sldId="4349"/>
        </pc:sldMkLst>
      </pc:sldChg>
      <pc:sldChg chg="del">
        <pc:chgData name="CONSEIL Guénaëlle" userId="7fafdf5c-785c-41b8-9430-b443cf11fbe6" providerId="ADAL" clId="{1FDE2B1D-A2E5-4A3A-BA61-97E769C68715}" dt="2024-10-23T08:38:44.950" v="1520" actId="47"/>
        <pc:sldMkLst>
          <pc:docMk/>
          <pc:sldMk cId="2915823626" sldId="2147482749"/>
        </pc:sldMkLst>
      </pc:sldChg>
      <pc:sldChg chg="del">
        <pc:chgData name="CONSEIL Guénaëlle" userId="7fafdf5c-785c-41b8-9430-b443cf11fbe6" providerId="ADAL" clId="{1FDE2B1D-A2E5-4A3A-BA61-97E769C68715}" dt="2024-10-23T08:38:44.950" v="1520" actId="47"/>
        <pc:sldMkLst>
          <pc:docMk/>
          <pc:sldMk cId="2481143518" sldId="2147482770"/>
        </pc:sldMkLst>
      </pc:sldChg>
      <pc:sldChg chg="modSp mod">
        <pc:chgData name="CONSEIL Guénaëlle" userId="7fafdf5c-785c-41b8-9430-b443cf11fbe6" providerId="ADAL" clId="{1FDE2B1D-A2E5-4A3A-BA61-97E769C68715}" dt="2024-10-22T17:15:03.073" v="1" actId="20577"/>
        <pc:sldMkLst>
          <pc:docMk/>
          <pc:sldMk cId="1967142157" sldId="2147482779"/>
        </pc:sldMkLst>
        <pc:spChg chg="mod">
          <ac:chgData name="CONSEIL Guénaëlle" userId="7fafdf5c-785c-41b8-9430-b443cf11fbe6" providerId="ADAL" clId="{1FDE2B1D-A2E5-4A3A-BA61-97E769C68715}" dt="2024-10-22T17:15:03.073" v="1" actId="20577"/>
          <ac:spMkLst>
            <pc:docMk/>
            <pc:sldMk cId="1967142157" sldId="2147482779"/>
            <ac:spMk id="4" creationId="{8C73E104-488B-639D-B638-3C7ED6432D8C}"/>
          </ac:spMkLst>
        </pc:spChg>
      </pc:sldChg>
      <pc:sldChg chg="addSp delSp modSp add del mod modNotesTx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1967690031" sldId="2147482783"/>
        </pc:sldMkLst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2" creationId="{CA074D4C-4EB0-D87D-696C-3ACA86158F17}"/>
          </ac:spMkLst>
        </pc:spChg>
        <pc:spChg chg="mod">
          <ac:chgData name="CONSEIL Guénaëlle" userId="7fafdf5c-785c-41b8-9430-b443cf11fbe6" providerId="ADAL" clId="{1FDE2B1D-A2E5-4A3A-BA61-97E769C68715}" dt="2024-10-23T08:15:22.098" v="597" actId="20577"/>
          <ac:spMkLst>
            <pc:docMk/>
            <pc:sldMk cId="1967690031" sldId="2147482783"/>
            <ac:spMk id="4" creationId="{CB98ECE3-63CA-6D65-05F0-9A2A2A95AF96}"/>
          </ac:spMkLst>
        </pc:spChg>
        <pc:spChg chg="add mod ord">
          <ac:chgData name="CONSEIL Guénaëlle" userId="7fafdf5c-785c-41b8-9430-b443cf11fbe6" providerId="ADAL" clId="{1FDE2B1D-A2E5-4A3A-BA61-97E769C68715}" dt="2024-10-23T08:20:16.560" v="1104" actId="14861"/>
          <ac:spMkLst>
            <pc:docMk/>
            <pc:sldMk cId="1967690031" sldId="2147482783"/>
            <ac:spMk id="8" creationId="{3B7B80E6-AC66-4CED-B4EE-2283503C3713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10" creationId="{2BCA865F-B725-B462-4853-C871694CF5D3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11" creationId="{49AD6EFF-6D5D-55B4-267E-58A8F6510A68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16" creationId="{120EDDC6-DBF5-0FF6-971C-8B06EDF1BC12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23" creationId="{1FB8EB5A-F1E9-50F1-09AD-42C00B9EA0CA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24" creationId="{97DC234E-EEBC-7E5D-A11A-6C1CC1E3F030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27" creationId="{250D1B4F-6C88-94A9-008C-2CCFEE8FF2EF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29" creationId="{6404D2F9-AF67-143F-B9F9-DA01D3091D2F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32" creationId="{6B7D06B5-35FF-53AB-C3BA-6BAED6D3B104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33" creationId="{F1E5D223-6D9F-5442-67E3-53EABBDE4F5B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36" creationId="{9CD85F46-3315-876F-6920-116CD7D523B6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2" creationId="{D8D61BE5-E148-EEDB-EE42-3F18E9A6A031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3" creationId="{E2151686-BB44-7A5F-7063-8AC38A9F2FD1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6" creationId="{3F331C24-8823-76BB-C4EC-6EDBEB305DAC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7" creationId="{144ACAA7-4F15-5587-B128-E16379F83B33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8" creationId="{C2100EB5-50DF-5530-0DDB-F63B047F322D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49" creationId="{37C96805-7B95-DBAC-3B62-F548E2EC4596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50" creationId="{7651F7BE-BC0D-3F67-6960-F1AA68835A2E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51" creationId="{F0A1B209-B9E9-3268-0F18-352C73F2E9F6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53" creationId="{C53307BE-970C-186F-022D-404CAB09D5A1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55" creationId="{EE8A1CE1-ECAD-65B2-48A4-ADE47D043AC9}"/>
          </ac:spMkLst>
        </pc:spChg>
        <pc:spChg chg="del">
          <ac:chgData name="CONSEIL Guénaëlle" userId="7fafdf5c-785c-41b8-9430-b443cf11fbe6" providerId="ADAL" clId="{1FDE2B1D-A2E5-4A3A-BA61-97E769C68715}" dt="2024-10-23T08:15:42.200" v="598" actId="478"/>
          <ac:spMkLst>
            <pc:docMk/>
            <pc:sldMk cId="1967690031" sldId="2147482783"/>
            <ac:spMk id="56" creationId="{E7EF9EFF-4EA4-C18E-D59E-E0CB623A1144}"/>
          </ac:spMkLst>
        </pc:spChg>
        <pc:picChg chg="add del mod">
          <ac:chgData name="CONSEIL Guénaëlle" userId="7fafdf5c-785c-41b8-9430-b443cf11fbe6" providerId="ADAL" clId="{1FDE2B1D-A2E5-4A3A-BA61-97E769C68715}" dt="2024-10-23T08:18:23.874" v="901" actId="478"/>
          <ac:picMkLst>
            <pc:docMk/>
            <pc:sldMk cId="1967690031" sldId="2147482783"/>
            <ac:picMk id="5" creationId="{49BD63FC-E1FA-AA19-4CD8-BDCD7CCBFC7C}"/>
          </ac:picMkLst>
        </pc:picChg>
        <pc:picChg chg="add mod">
          <ac:chgData name="CONSEIL Guénaëlle" userId="7fafdf5c-785c-41b8-9430-b443cf11fbe6" providerId="ADAL" clId="{1FDE2B1D-A2E5-4A3A-BA61-97E769C68715}" dt="2024-10-23T08:18:34.692" v="904" actId="14100"/>
          <ac:picMkLst>
            <pc:docMk/>
            <pc:sldMk cId="1967690031" sldId="2147482783"/>
            <ac:picMk id="7" creationId="{B8FF242D-794A-C46C-5703-11F6D4381370}"/>
          </ac:picMkLst>
        </pc:pic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9" creationId="{0B1F3583-8A45-A607-C142-0059B4BE6247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20" creationId="{4E73DE09-CEAD-06CB-3A62-ABF3135FE783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26" creationId="{F6518AC7-8800-8E3D-48DA-28FA024433AB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30" creationId="{BC50262C-9FBA-CA13-0CD6-7B43B0950A27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31" creationId="{EE6B6B31-EC17-91F3-9990-4B6EB75BCD81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37" creationId="{9B6C2FDB-8EB0-EFCB-74FB-F6A11DA3BD53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38" creationId="{CD958D40-1454-C37E-FA4C-EEECA573157A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40" creationId="{DFC23FFE-4832-01E4-A6C3-0B048297A585}"/>
          </ac:cxnSpMkLst>
        </pc:cxnChg>
        <pc:cxnChg chg="del">
          <ac:chgData name="CONSEIL Guénaëlle" userId="7fafdf5c-785c-41b8-9430-b443cf11fbe6" providerId="ADAL" clId="{1FDE2B1D-A2E5-4A3A-BA61-97E769C68715}" dt="2024-10-23T08:15:42.200" v="598" actId="478"/>
          <ac:cxnSpMkLst>
            <pc:docMk/>
            <pc:sldMk cId="1967690031" sldId="2147482783"/>
            <ac:cxnSpMk id="52" creationId="{B4D394E6-0840-FFE6-44F1-77BCCF00EB26}"/>
          </ac:cxnSpMkLst>
        </pc:cxnChg>
      </pc:sldChg>
      <pc:sldChg chg="addSp delSp modSp add del mod modNotesTx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141041767" sldId="2147482784"/>
        </pc:sldMkLst>
        <pc:spChg chg="del">
          <ac:chgData name="CONSEIL Guénaëlle" userId="7fafdf5c-785c-41b8-9430-b443cf11fbe6" providerId="ADAL" clId="{1FDE2B1D-A2E5-4A3A-BA61-97E769C68715}" dt="2024-10-23T08:30:49.734" v="1248" actId="478"/>
          <ac:spMkLst>
            <pc:docMk/>
            <pc:sldMk cId="141041767" sldId="2147482784"/>
            <ac:spMk id="2" creationId="{4B100988-7C0F-B71C-D52F-6AAB53EAB894}"/>
          </ac:spMkLst>
        </pc:spChg>
        <pc:spChg chg="del">
          <ac:chgData name="CONSEIL Guénaëlle" userId="7fafdf5c-785c-41b8-9430-b443cf11fbe6" providerId="ADAL" clId="{1FDE2B1D-A2E5-4A3A-BA61-97E769C68715}" dt="2024-10-23T08:30:57.286" v="1252" actId="478"/>
          <ac:spMkLst>
            <pc:docMk/>
            <pc:sldMk cId="141041767" sldId="2147482784"/>
            <ac:spMk id="5" creationId="{2515D15C-E45E-A170-112C-8087BECBF1A0}"/>
          </ac:spMkLst>
        </pc:spChg>
        <pc:spChg chg="del">
          <ac:chgData name="CONSEIL Guénaëlle" userId="7fafdf5c-785c-41b8-9430-b443cf11fbe6" providerId="ADAL" clId="{1FDE2B1D-A2E5-4A3A-BA61-97E769C68715}" dt="2024-10-23T08:30:56.363" v="1251" actId="478"/>
          <ac:spMkLst>
            <pc:docMk/>
            <pc:sldMk cId="141041767" sldId="2147482784"/>
            <ac:spMk id="8" creationId="{2EE882B8-52F3-0FE6-6791-9A19802ED7D4}"/>
          </ac:spMkLst>
        </pc:spChg>
        <pc:spChg chg="del">
          <ac:chgData name="CONSEIL Guénaëlle" userId="7fafdf5c-785c-41b8-9430-b443cf11fbe6" providerId="ADAL" clId="{1FDE2B1D-A2E5-4A3A-BA61-97E769C68715}" dt="2024-10-23T08:30:53.992" v="1250" actId="478"/>
          <ac:spMkLst>
            <pc:docMk/>
            <pc:sldMk cId="141041767" sldId="2147482784"/>
            <ac:spMk id="9" creationId="{50EE846D-4B9F-EACF-AF21-22AFE5ADC72C}"/>
          </ac:spMkLst>
        </pc:spChg>
        <pc:spChg chg="add mod ord">
          <ac:chgData name="CONSEIL Guénaëlle" userId="7fafdf5c-785c-41b8-9430-b443cf11fbe6" providerId="ADAL" clId="{1FDE2B1D-A2E5-4A3A-BA61-97E769C68715}" dt="2024-10-23T08:31:52.064" v="1278" actId="1037"/>
          <ac:spMkLst>
            <pc:docMk/>
            <pc:sldMk cId="141041767" sldId="2147482784"/>
            <ac:spMk id="11" creationId="{6A175B9E-9555-43F4-6233-CF5DAA57EF6F}"/>
          </ac:spMkLst>
        </pc:spChg>
        <pc:graphicFrameChg chg="del">
          <ac:chgData name="CONSEIL Guénaëlle" userId="7fafdf5c-785c-41b8-9430-b443cf11fbe6" providerId="ADAL" clId="{1FDE2B1D-A2E5-4A3A-BA61-97E769C68715}" dt="2024-10-23T08:30:48.008" v="1247" actId="478"/>
          <ac:graphicFrameMkLst>
            <pc:docMk/>
            <pc:sldMk cId="141041767" sldId="2147482784"/>
            <ac:graphicFrameMk id="7" creationId="{14BD3CAB-3A44-6209-A284-700AB139394F}"/>
          </ac:graphicFrameMkLst>
        </pc:graphicFrameChg>
        <pc:picChg chg="mod">
          <ac:chgData name="CONSEIL Guénaëlle" userId="7fafdf5c-785c-41b8-9430-b443cf11fbe6" providerId="ADAL" clId="{1FDE2B1D-A2E5-4A3A-BA61-97E769C68715}" dt="2024-10-23T08:32:10.707" v="1288" actId="1036"/>
          <ac:picMkLst>
            <pc:docMk/>
            <pc:sldMk cId="141041767" sldId="2147482784"/>
            <ac:picMk id="10" creationId="{6A4A2A70-97C2-1227-94D8-BEFB4391236E}"/>
          </ac:picMkLst>
        </pc:picChg>
      </pc:sldChg>
      <pc:sldChg chg="add del">
        <pc:chgData name="CONSEIL Guénaëlle" userId="7fafdf5c-785c-41b8-9430-b443cf11fbe6" providerId="ADAL" clId="{1FDE2B1D-A2E5-4A3A-BA61-97E769C68715}" dt="2024-10-23T08:23:08.346" v="1111" actId="47"/>
        <pc:sldMkLst>
          <pc:docMk/>
          <pc:sldMk cId="4008564389" sldId="2147482784"/>
        </pc:sldMkLst>
      </pc:sldChg>
      <pc:sldChg chg="addSp delSp modSp add del mod">
        <pc:chgData name="CONSEIL Guénaëlle" userId="7fafdf5c-785c-41b8-9430-b443cf11fbe6" providerId="ADAL" clId="{1FDE2B1D-A2E5-4A3A-BA61-97E769C68715}" dt="2024-10-23T12:02:50.210" v="3495" actId="47"/>
        <pc:sldMkLst>
          <pc:docMk/>
          <pc:sldMk cId="2401618936" sldId="2147482785"/>
        </pc:sldMkLst>
        <pc:spChg chg="add mod">
          <ac:chgData name="CONSEIL Guénaëlle" userId="7fafdf5c-785c-41b8-9430-b443cf11fbe6" providerId="ADAL" clId="{1FDE2B1D-A2E5-4A3A-BA61-97E769C68715}" dt="2024-10-23T10:34:58.085" v="3323" actId="14100"/>
          <ac:spMkLst>
            <pc:docMk/>
            <pc:sldMk cId="2401618936" sldId="2147482785"/>
            <ac:spMk id="2" creationId="{DDB3EF11-2715-B087-682C-BE54E30E9528}"/>
          </ac:spMkLst>
        </pc:spChg>
        <pc:spChg chg="mod">
          <ac:chgData name="CONSEIL Guénaëlle" userId="7fafdf5c-785c-41b8-9430-b443cf11fbe6" providerId="ADAL" clId="{1FDE2B1D-A2E5-4A3A-BA61-97E769C68715}" dt="2024-10-23T11:54:35.882" v="3454" actId="20577"/>
          <ac:spMkLst>
            <pc:docMk/>
            <pc:sldMk cId="2401618936" sldId="2147482785"/>
            <ac:spMk id="4" creationId="{CB98ECE3-63CA-6D65-05F0-9A2A2A95AF96}"/>
          </ac:spMkLst>
        </pc:spChg>
        <pc:spChg chg="add mod">
          <ac:chgData name="CONSEIL Guénaëlle" userId="7fafdf5c-785c-41b8-9430-b443cf11fbe6" providerId="ADAL" clId="{1FDE2B1D-A2E5-4A3A-BA61-97E769C68715}" dt="2024-10-23T10:30:52.911" v="3276" actId="1076"/>
          <ac:spMkLst>
            <pc:docMk/>
            <pc:sldMk cId="2401618936" sldId="2147482785"/>
            <ac:spMk id="7" creationId="{77F924A5-EC6C-4FB2-718B-41765639DFAD}"/>
          </ac:spMkLst>
        </pc:spChg>
        <pc:spChg chg="add del mod">
          <ac:chgData name="CONSEIL Guénaëlle" userId="7fafdf5c-785c-41b8-9430-b443cf11fbe6" providerId="ADAL" clId="{1FDE2B1D-A2E5-4A3A-BA61-97E769C68715}" dt="2024-10-23T09:57:11.030" v="2359" actId="478"/>
          <ac:spMkLst>
            <pc:docMk/>
            <pc:sldMk cId="2401618936" sldId="2147482785"/>
            <ac:spMk id="8" creationId="{7F8DC251-8979-5278-24C5-F3CB04B02F56}"/>
          </ac:spMkLst>
        </pc:spChg>
        <pc:spChg chg="add del mod">
          <ac:chgData name="CONSEIL Guénaëlle" userId="7fafdf5c-785c-41b8-9430-b443cf11fbe6" providerId="ADAL" clId="{1FDE2B1D-A2E5-4A3A-BA61-97E769C68715}" dt="2024-10-23T09:57:11.030" v="2359" actId="478"/>
          <ac:spMkLst>
            <pc:docMk/>
            <pc:sldMk cId="2401618936" sldId="2147482785"/>
            <ac:spMk id="9" creationId="{22174522-3D74-00C5-194C-95111BD5CEBE}"/>
          </ac:spMkLst>
        </pc:spChg>
        <pc:spChg chg="del">
          <ac:chgData name="CONSEIL Guénaëlle" userId="7fafdf5c-785c-41b8-9430-b443cf11fbe6" providerId="ADAL" clId="{1FDE2B1D-A2E5-4A3A-BA61-97E769C68715}" dt="2024-10-23T08:41:57.976" v="1566" actId="478"/>
          <ac:spMkLst>
            <pc:docMk/>
            <pc:sldMk cId="2401618936" sldId="2147482785"/>
            <ac:spMk id="11" creationId="{6A175B9E-9555-43F4-6233-CF5DAA57EF6F}"/>
          </ac:spMkLst>
        </pc:spChg>
        <pc:spChg chg="add del mod">
          <ac:chgData name="CONSEIL Guénaëlle" userId="7fafdf5c-785c-41b8-9430-b443cf11fbe6" providerId="ADAL" clId="{1FDE2B1D-A2E5-4A3A-BA61-97E769C68715}" dt="2024-10-23T09:51:24.034" v="2195" actId="478"/>
          <ac:spMkLst>
            <pc:docMk/>
            <pc:sldMk cId="2401618936" sldId="2147482785"/>
            <ac:spMk id="12" creationId="{7C7C639C-E1CE-9198-B2FC-B6AA312CC364}"/>
          </ac:spMkLst>
        </pc:spChg>
        <pc:spChg chg="add mod">
          <ac:chgData name="CONSEIL Guénaëlle" userId="7fafdf5c-785c-41b8-9430-b443cf11fbe6" providerId="ADAL" clId="{1FDE2B1D-A2E5-4A3A-BA61-97E769C68715}" dt="2024-10-23T10:34:46.355" v="3322" actId="20577"/>
          <ac:spMkLst>
            <pc:docMk/>
            <pc:sldMk cId="2401618936" sldId="2147482785"/>
            <ac:spMk id="13" creationId="{EB850802-ABD5-D20C-82A1-9F267C7E55F2}"/>
          </ac:spMkLst>
        </pc:spChg>
        <pc:spChg chg="add del mod">
          <ac:chgData name="CONSEIL Guénaëlle" userId="7fafdf5c-785c-41b8-9430-b443cf11fbe6" providerId="ADAL" clId="{1FDE2B1D-A2E5-4A3A-BA61-97E769C68715}" dt="2024-10-23T09:51:24.034" v="2195" actId="478"/>
          <ac:spMkLst>
            <pc:docMk/>
            <pc:sldMk cId="2401618936" sldId="2147482785"/>
            <ac:spMk id="14" creationId="{6FADDDE6-E65B-D68B-11E4-F00D04A7740A}"/>
          </ac:spMkLst>
        </pc:spChg>
        <pc:spChg chg="add del mod">
          <ac:chgData name="CONSEIL Guénaëlle" userId="7fafdf5c-785c-41b8-9430-b443cf11fbe6" providerId="ADAL" clId="{1FDE2B1D-A2E5-4A3A-BA61-97E769C68715}" dt="2024-10-23T09:57:15.393" v="2360" actId="478"/>
          <ac:spMkLst>
            <pc:docMk/>
            <pc:sldMk cId="2401618936" sldId="2147482785"/>
            <ac:spMk id="15" creationId="{CCE9CBAD-E098-C2A0-0C54-AE244A6F56F1}"/>
          </ac:spMkLst>
        </pc:spChg>
        <pc:spChg chg="add del mod">
          <ac:chgData name="CONSEIL Guénaëlle" userId="7fafdf5c-785c-41b8-9430-b443cf11fbe6" providerId="ADAL" clId="{1FDE2B1D-A2E5-4A3A-BA61-97E769C68715}" dt="2024-10-23T09:57:11.030" v="2359" actId="478"/>
          <ac:spMkLst>
            <pc:docMk/>
            <pc:sldMk cId="2401618936" sldId="2147482785"/>
            <ac:spMk id="16" creationId="{5A997C25-2487-A22B-5D92-23B03930C016}"/>
          </ac:spMkLst>
        </pc:spChg>
        <pc:spChg chg="add del mod">
          <ac:chgData name="CONSEIL Guénaëlle" userId="7fafdf5c-785c-41b8-9430-b443cf11fbe6" providerId="ADAL" clId="{1FDE2B1D-A2E5-4A3A-BA61-97E769C68715}" dt="2024-10-23T09:57:16.366" v="2361" actId="478"/>
          <ac:spMkLst>
            <pc:docMk/>
            <pc:sldMk cId="2401618936" sldId="2147482785"/>
            <ac:spMk id="17" creationId="{C6DB7046-6DBD-2484-F273-6209589E7F9F}"/>
          </ac:spMkLst>
        </pc:spChg>
        <pc:spChg chg="add del mod">
          <ac:chgData name="CONSEIL Guénaëlle" userId="7fafdf5c-785c-41b8-9430-b443cf11fbe6" providerId="ADAL" clId="{1FDE2B1D-A2E5-4A3A-BA61-97E769C68715}" dt="2024-10-23T09:51:24.034" v="2195" actId="478"/>
          <ac:spMkLst>
            <pc:docMk/>
            <pc:sldMk cId="2401618936" sldId="2147482785"/>
            <ac:spMk id="18" creationId="{12FF04A0-3A71-3A75-5C02-3A042E7BE4A0}"/>
          </ac:spMkLst>
        </pc:spChg>
        <pc:spChg chg="add del mod">
          <ac:chgData name="CONSEIL Guénaëlle" userId="7fafdf5c-785c-41b8-9430-b443cf11fbe6" providerId="ADAL" clId="{1FDE2B1D-A2E5-4A3A-BA61-97E769C68715}" dt="2024-10-23T09:57:11.030" v="2359" actId="478"/>
          <ac:spMkLst>
            <pc:docMk/>
            <pc:sldMk cId="2401618936" sldId="2147482785"/>
            <ac:spMk id="19" creationId="{665905F9-5938-BD3B-01C5-76F4315223C4}"/>
          </ac:spMkLst>
        </pc:spChg>
        <pc:spChg chg="add del mod">
          <ac:chgData name="CONSEIL Guénaëlle" userId="7fafdf5c-785c-41b8-9430-b443cf11fbe6" providerId="ADAL" clId="{1FDE2B1D-A2E5-4A3A-BA61-97E769C68715}" dt="2024-10-23T10:22:06.911" v="3065" actId="478"/>
          <ac:spMkLst>
            <pc:docMk/>
            <pc:sldMk cId="2401618936" sldId="2147482785"/>
            <ac:spMk id="20" creationId="{C77195D3-B21D-727A-20EF-E5832DD4C938}"/>
          </ac:spMkLst>
        </pc:spChg>
        <pc:spChg chg="add mod">
          <ac:chgData name="CONSEIL Guénaëlle" userId="7fafdf5c-785c-41b8-9430-b443cf11fbe6" providerId="ADAL" clId="{1FDE2B1D-A2E5-4A3A-BA61-97E769C68715}" dt="2024-10-23T10:35:22.704" v="3328" actId="14100"/>
          <ac:spMkLst>
            <pc:docMk/>
            <pc:sldMk cId="2401618936" sldId="2147482785"/>
            <ac:spMk id="21" creationId="{CAB05CAB-20AD-45A5-713D-3FAC52EE273E}"/>
          </ac:spMkLst>
        </pc:spChg>
        <pc:spChg chg="add mod ord">
          <ac:chgData name="CONSEIL Guénaëlle" userId="7fafdf5c-785c-41b8-9430-b443cf11fbe6" providerId="ADAL" clId="{1FDE2B1D-A2E5-4A3A-BA61-97E769C68715}" dt="2024-10-23T10:34:58.085" v="3323" actId="14100"/>
          <ac:spMkLst>
            <pc:docMk/>
            <pc:sldMk cId="2401618936" sldId="2147482785"/>
            <ac:spMk id="22" creationId="{73B9E3CB-92F9-30E3-370F-C2E23C55EE5F}"/>
          </ac:spMkLst>
        </pc:spChg>
        <pc:spChg chg="add mod">
          <ac:chgData name="CONSEIL Guénaëlle" userId="7fafdf5c-785c-41b8-9430-b443cf11fbe6" providerId="ADAL" clId="{1FDE2B1D-A2E5-4A3A-BA61-97E769C68715}" dt="2024-10-23T10:34:58.085" v="3323" actId="14100"/>
          <ac:spMkLst>
            <pc:docMk/>
            <pc:sldMk cId="2401618936" sldId="2147482785"/>
            <ac:spMk id="23" creationId="{AF84E35D-B3B2-3951-1666-136F70D61072}"/>
          </ac:spMkLst>
        </pc:spChg>
        <pc:spChg chg="add mod">
          <ac:chgData name="CONSEIL Guénaëlle" userId="7fafdf5c-785c-41b8-9430-b443cf11fbe6" providerId="ADAL" clId="{1FDE2B1D-A2E5-4A3A-BA61-97E769C68715}" dt="2024-10-23T10:34:58.085" v="3323" actId="14100"/>
          <ac:spMkLst>
            <pc:docMk/>
            <pc:sldMk cId="2401618936" sldId="2147482785"/>
            <ac:spMk id="24" creationId="{0B7C4295-647D-9E84-939B-C31F14E62649}"/>
          </ac:spMkLst>
        </pc:spChg>
        <pc:spChg chg="add mod">
          <ac:chgData name="CONSEIL Guénaëlle" userId="7fafdf5c-785c-41b8-9430-b443cf11fbe6" providerId="ADAL" clId="{1FDE2B1D-A2E5-4A3A-BA61-97E769C68715}" dt="2024-10-23T10:09:43.539" v="2604" actId="404"/>
          <ac:spMkLst>
            <pc:docMk/>
            <pc:sldMk cId="2401618936" sldId="2147482785"/>
            <ac:spMk id="25" creationId="{B45A7C45-9CA4-9A6D-E9BC-BB28B1F29E40}"/>
          </ac:spMkLst>
        </pc:spChg>
        <pc:spChg chg="add mod">
          <ac:chgData name="CONSEIL Guénaëlle" userId="7fafdf5c-785c-41b8-9430-b443cf11fbe6" providerId="ADAL" clId="{1FDE2B1D-A2E5-4A3A-BA61-97E769C68715}" dt="2024-10-23T10:34:19.863" v="3315" actId="14100"/>
          <ac:spMkLst>
            <pc:docMk/>
            <pc:sldMk cId="2401618936" sldId="2147482785"/>
            <ac:spMk id="26" creationId="{BC745E82-7580-6586-9EAF-68F139510E17}"/>
          </ac:spMkLst>
        </pc:spChg>
        <pc:spChg chg="add mod">
          <ac:chgData name="CONSEIL Guénaëlle" userId="7fafdf5c-785c-41b8-9430-b443cf11fbe6" providerId="ADAL" clId="{1FDE2B1D-A2E5-4A3A-BA61-97E769C68715}" dt="2024-10-23T10:35:04.006" v="3324" actId="1076"/>
          <ac:spMkLst>
            <pc:docMk/>
            <pc:sldMk cId="2401618936" sldId="2147482785"/>
            <ac:spMk id="27" creationId="{437F6615-E1E2-FDB9-5EFB-0AF301B7E195}"/>
          </ac:spMkLst>
        </pc:spChg>
        <pc:spChg chg="add del mod">
          <ac:chgData name="CONSEIL Guénaëlle" userId="7fafdf5c-785c-41b8-9430-b443cf11fbe6" providerId="ADAL" clId="{1FDE2B1D-A2E5-4A3A-BA61-97E769C68715}" dt="2024-10-23T10:03:03.505" v="2479" actId="478"/>
          <ac:spMkLst>
            <pc:docMk/>
            <pc:sldMk cId="2401618936" sldId="2147482785"/>
            <ac:spMk id="28" creationId="{E66AE408-AEC9-2F27-7C34-243908515E42}"/>
          </ac:spMkLst>
        </pc:spChg>
        <pc:spChg chg="add del">
          <ac:chgData name="CONSEIL Guénaëlle" userId="7fafdf5c-785c-41b8-9430-b443cf11fbe6" providerId="ADAL" clId="{1FDE2B1D-A2E5-4A3A-BA61-97E769C68715}" dt="2024-10-23T10:03:03.505" v="2479" actId="478"/>
          <ac:spMkLst>
            <pc:docMk/>
            <pc:sldMk cId="2401618936" sldId="2147482785"/>
            <ac:spMk id="29" creationId="{5BD0641C-C2BD-1EFA-BA45-51460087C60F}"/>
          </ac:spMkLst>
        </pc:spChg>
        <pc:spChg chg="add del mod">
          <ac:chgData name="CONSEIL Guénaëlle" userId="7fafdf5c-785c-41b8-9430-b443cf11fbe6" providerId="ADAL" clId="{1FDE2B1D-A2E5-4A3A-BA61-97E769C68715}" dt="2024-10-23T10:03:03.505" v="2479" actId="478"/>
          <ac:spMkLst>
            <pc:docMk/>
            <pc:sldMk cId="2401618936" sldId="2147482785"/>
            <ac:spMk id="30" creationId="{1D97F8FF-ABCC-7EAC-15FA-75189204A7E7}"/>
          </ac:spMkLst>
        </pc:spChg>
        <pc:spChg chg="add del mod">
          <ac:chgData name="CONSEIL Guénaëlle" userId="7fafdf5c-785c-41b8-9430-b443cf11fbe6" providerId="ADAL" clId="{1FDE2B1D-A2E5-4A3A-BA61-97E769C68715}" dt="2024-10-23T10:08:03.685" v="2583" actId="478"/>
          <ac:spMkLst>
            <pc:docMk/>
            <pc:sldMk cId="2401618936" sldId="2147482785"/>
            <ac:spMk id="31" creationId="{8BF30AE7-211D-63D0-B568-3434CE96501C}"/>
          </ac:spMkLst>
        </pc:spChg>
        <pc:spChg chg="add mod">
          <ac:chgData name="CONSEIL Guénaëlle" userId="7fafdf5c-785c-41b8-9430-b443cf11fbe6" providerId="ADAL" clId="{1FDE2B1D-A2E5-4A3A-BA61-97E769C68715}" dt="2024-10-23T10:14:28.612" v="2883" actId="14100"/>
          <ac:spMkLst>
            <pc:docMk/>
            <pc:sldMk cId="2401618936" sldId="2147482785"/>
            <ac:spMk id="33" creationId="{D974522A-9382-9934-B8BB-E1345ECAAE8B}"/>
          </ac:spMkLst>
        </pc:spChg>
        <pc:spChg chg="add mod">
          <ac:chgData name="CONSEIL Guénaëlle" userId="7fafdf5c-785c-41b8-9430-b443cf11fbe6" providerId="ADAL" clId="{1FDE2B1D-A2E5-4A3A-BA61-97E769C68715}" dt="2024-10-23T10:21:37.584" v="3064" actId="1035"/>
          <ac:spMkLst>
            <pc:docMk/>
            <pc:sldMk cId="2401618936" sldId="2147482785"/>
            <ac:spMk id="34" creationId="{1C4FBD98-D060-661B-0FEC-97028B15A4F7}"/>
          </ac:spMkLst>
        </pc:spChg>
        <pc:spChg chg="add del mod">
          <ac:chgData name="CONSEIL Guénaëlle" userId="7fafdf5c-785c-41b8-9430-b443cf11fbe6" providerId="ADAL" clId="{1FDE2B1D-A2E5-4A3A-BA61-97E769C68715}" dt="2024-10-23T10:12:19.303" v="2786" actId="478"/>
          <ac:spMkLst>
            <pc:docMk/>
            <pc:sldMk cId="2401618936" sldId="2147482785"/>
            <ac:spMk id="35" creationId="{5F7F36D9-7CC7-2DAF-9BA2-0575E7134664}"/>
          </ac:spMkLst>
        </pc:spChg>
        <pc:spChg chg="add mod">
          <ac:chgData name="CONSEIL Guénaëlle" userId="7fafdf5c-785c-41b8-9430-b443cf11fbe6" providerId="ADAL" clId="{1FDE2B1D-A2E5-4A3A-BA61-97E769C68715}" dt="2024-10-23T10:21:37.584" v="3064" actId="1035"/>
          <ac:spMkLst>
            <pc:docMk/>
            <pc:sldMk cId="2401618936" sldId="2147482785"/>
            <ac:spMk id="36" creationId="{8F5A77FE-910C-09D4-96D7-ACAC27330AEB}"/>
          </ac:spMkLst>
        </pc:spChg>
        <pc:spChg chg="add del mod">
          <ac:chgData name="CONSEIL Guénaëlle" userId="7fafdf5c-785c-41b8-9430-b443cf11fbe6" providerId="ADAL" clId="{1FDE2B1D-A2E5-4A3A-BA61-97E769C68715}" dt="2024-10-23T10:20:38.223" v="3050" actId="478"/>
          <ac:spMkLst>
            <pc:docMk/>
            <pc:sldMk cId="2401618936" sldId="2147482785"/>
            <ac:spMk id="37" creationId="{89DCEC5C-DC1F-D440-7321-AF39E1DF8FF9}"/>
          </ac:spMkLst>
        </pc:spChg>
        <pc:spChg chg="add mod">
          <ac:chgData name="CONSEIL Guénaëlle" userId="7fafdf5c-785c-41b8-9430-b443cf11fbe6" providerId="ADAL" clId="{1FDE2B1D-A2E5-4A3A-BA61-97E769C68715}" dt="2024-10-23T10:38:22.672" v="3433" actId="113"/>
          <ac:spMkLst>
            <pc:docMk/>
            <pc:sldMk cId="2401618936" sldId="2147482785"/>
            <ac:spMk id="38" creationId="{2390BCD1-04C7-F72C-49A3-C6EA6093B06E}"/>
          </ac:spMkLst>
        </pc:spChg>
        <pc:spChg chg="add mod">
          <ac:chgData name="CONSEIL Guénaëlle" userId="7fafdf5c-785c-41b8-9430-b443cf11fbe6" providerId="ADAL" clId="{1FDE2B1D-A2E5-4A3A-BA61-97E769C68715}" dt="2024-10-23T10:30:40.751" v="3275" actId="1036"/>
          <ac:spMkLst>
            <pc:docMk/>
            <pc:sldMk cId="2401618936" sldId="2147482785"/>
            <ac:spMk id="39" creationId="{D60EBD68-1226-4DDE-F171-D972C8A8A711}"/>
          </ac:spMkLst>
        </pc:spChg>
        <pc:spChg chg="add mod">
          <ac:chgData name="CONSEIL Guénaëlle" userId="7fafdf5c-785c-41b8-9430-b443cf11fbe6" providerId="ADAL" clId="{1FDE2B1D-A2E5-4A3A-BA61-97E769C68715}" dt="2024-10-23T10:30:40.751" v="3275" actId="1036"/>
          <ac:spMkLst>
            <pc:docMk/>
            <pc:sldMk cId="2401618936" sldId="2147482785"/>
            <ac:spMk id="40" creationId="{6AB5A417-A301-D031-539B-9CE83FAE8309}"/>
          </ac:spMkLst>
        </pc:spChg>
        <pc:spChg chg="add mod">
          <ac:chgData name="CONSEIL Guénaëlle" userId="7fafdf5c-785c-41b8-9430-b443cf11fbe6" providerId="ADAL" clId="{1FDE2B1D-A2E5-4A3A-BA61-97E769C68715}" dt="2024-10-23T10:30:40.751" v="3275" actId="1036"/>
          <ac:spMkLst>
            <pc:docMk/>
            <pc:sldMk cId="2401618936" sldId="2147482785"/>
            <ac:spMk id="41" creationId="{E991903C-0B61-0C8A-B810-464366946F70}"/>
          </ac:spMkLst>
        </pc:spChg>
        <pc:spChg chg="add mod">
          <ac:chgData name="CONSEIL Guénaëlle" userId="7fafdf5c-785c-41b8-9430-b443cf11fbe6" providerId="ADAL" clId="{1FDE2B1D-A2E5-4A3A-BA61-97E769C68715}" dt="2024-10-23T10:34:28.391" v="3316" actId="1076"/>
          <ac:spMkLst>
            <pc:docMk/>
            <pc:sldMk cId="2401618936" sldId="2147482785"/>
            <ac:spMk id="42" creationId="{A5F74FFE-BDA9-7795-10C6-2F4FA6F17ED1}"/>
          </ac:spMkLst>
        </pc:spChg>
        <pc:spChg chg="add mod">
          <ac:chgData name="CONSEIL Guénaëlle" userId="7fafdf5c-785c-41b8-9430-b443cf11fbe6" providerId="ADAL" clId="{1FDE2B1D-A2E5-4A3A-BA61-97E769C68715}" dt="2024-10-23T10:34:15.887" v="3314" actId="1076"/>
          <ac:spMkLst>
            <pc:docMk/>
            <pc:sldMk cId="2401618936" sldId="2147482785"/>
            <ac:spMk id="43" creationId="{59AFC8B6-E79C-B0A2-9E46-521FCE8BF02F}"/>
          </ac:spMkLst>
        </pc:spChg>
        <pc:spChg chg="add mod">
          <ac:chgData name="CONSEIL Guénaëlle" userId="7fafdf5c-785c-41b8-9430-b443cf11fbe6" providerId="ADAL" clId="{1FDE2B1D-A2E5-4A3A-BA61-97E769C68715}" dt="2024-10-23T10:36:44.103" v="3375" actId="114"/>
          <ac:spMkLst>
            <pc:docMk/>
            <pc:sldMk cId="2401618936" sldId="2147482785"/>
            <ac:spMk id="44" creationId="{02B635CF-95DE-9541-F266-AC305902BA22}"/>
          </ac:spMkLst>
        </pc:spChg>
        <pc:spChg chg="add mod">
          <ac:chgData name="CONSEIL Guénaëlle" userId="7fafdf5c-785c-41b8-9430-b443cf11fbe6" providerId="ADAL" clId="{1FDE2B1D-A2E5-4A3A-BA61-97E769C68715}" dt="2024-10-23T10:37:42.431" v="3432" actId="20577"/>
          <ac:spMkLst>
            <pc:docMk/>
            <pc:sldMk cId="2401618936" sldId="2147482785"/>
            <ac:spMk id="45" creationId="{FB321991-7A3B-50BB-ADBA-C78C2031E4BB}"/>
          </ac:spMkLst>
        </pc:spChg>
        <pc:picChg chg="del">
          <ac:chgData name="CONSEIL Guénaëlle" userId="7fafdf5c-785c-41b8-9430-b443cf11fbe6" providerId="ADAL" clId="{1FDE2B1D-A2E5-4A3A-BA61-97E769C68715}" dt="2024-10-23T08:41:57.976" v="1566" actId="478"/>
          <ac:picMkLst>
            <pc:docMk/>
            <pc:sldMk cId="2401618936" sldId="2147482785"/>
            <ac:picMk id="10" creationId="{6A4A2A70-97C2-1227-94D8-BEFB4391236E}"/>
          </ac:picMkLst>
        </pc:picChg>
        <pc:picChg chg="add mod">
          <ac:chgData name="CONSEIL Guénaëlle" userId="7fafdf5c-785c-41b8-9430-b443cf11fbe6" providerId="ADAL" clId="{1FDE2B1D-A2E5-4A3A-BA61-97E769C68715}" dt="2024-10-23T10:21:37.584" v="3064" actId="1035"/>
          <ac:picMkLst>
            <pc:docMk/>
            <pc:sldMk cId="2401618936" sldId="2147482785"/>
            <ac:picMk id="32" creationId="{9AFD17AC-ABE7-061C-C68A-54B30F3E21D9}"/>
          </ac:picMkLst>
        </pc:picChg>
      </pc:sldChg>
      <pc:sldChg chg="new del">
        <pc:chgData name="CONSEIL Guénaëlle" userId="7fafdf5c-785c-41b8-9430-b443cf11fbe6" providerId="ADAL" clId="{1FDE2B1D-A2E5-4A3A-BA61-97E769C68715}" dt="2024-10-23T09:32:35.121" v="1568" actId="680"/>
        <pc:sldMkLst>
          <pc:docMk/>
          <pc:sldMk cId="1605671521" sldId="2147482786"/>
        </pc:sldMkLst>
      </pc:sldChg>
      <pc:sldChg chg="modSp add mod">
        <pc:chgData name="CONSEIL Guénaëlle" userId="7fafdf5c-785c-41b8-9430-b443cf11fbe6" providerId="ADAL" clId="{1FDE2B1D-A2E5-4A3A-BA61-97E769C68715}" dt="2024-10-23T11:58:43.552" v="3471" actId="12"/>
        <pc:sldMkLst>
          <pc:docMk/>
          <pc:sldMk cId="2986655167" sldId="2147482786"/>
        </pc:sldMkLst>
        <pc:spChg chg="mod">
          <ac:chgData name="CONSEIL Guénaëlle" userId="7fafdf5c-785c-41b8-9430-b443cf11fbe6" providerId="ADAL" clId="{1FDE2B1D-A2E5-4A3A-BA61-97E769C68715}" dt="2024-10-23T11:56:56.958" v="3457" actId="207"/>
          <ac:spMkLst>
            <pc:docMk/>
            <pc:sldMk cId="2986655167" sldId="2147482786"/>
            <ac:spMk id="4" creationId="{CB98ECE3-63CA-6D65-05F0-9A2A2A95AF96}"/>
          </ac:spMkLst>
        </pc:spChg>
        <pc:spChg chg="mod">
          <ac:chgData name="CONSEIL Guénaëlle" userId="7fafdf5c-785c-41b8-9430-b443cf11fbe6" providerId="ADAL" clId="{1FDE2B1D-A2E5-4A3A-BA61-97E769C68715}" dt="2024-10-23T11:57:05.060" v="3458" actId="13926"/>
          <ac:spMkLst>
            <pc:docMk/>
            <pc:sldMk cId="2986655167" sldId="2147482786"/>
            <ac:spMk id="7" creationId="{77F924A5-EC6C-4FB2-718B-41765639DFAD}"/>
          </ac:spMkLst>
        </pc:spChg>
        <pc:spChg chg="mod">
          <ac:chgData name="CONSEIL Guénaëlle" userId="7fafdf5c-785c-41b8-9430-b443cf11fbe6" providerId="ADAL" clId="{1FDE2B1D-A2E5-4A3A-BA61-97E769C68715}" dt="2024-10-23T11:58:43.552" v="3471" actId="12"/>
          <ac:spMkLst>
            <pc:docMk/>
            <pc:sldMk cId="2986655167" sldId="2147482786"/>
            <ac:spMk id="13" creationId="{EB850802-ABD5-D20C-82A1-9F267C7E55F2}"/>
          </ac:spMkLst>
        </pc:spChg>
        <pc:spChg chg="mod">
          <ac:chgData name="CONSEIL Guénaëlle" userId="7fafdf5c-785c-41b8-9430-b443cf11fbe6" providerId="ADAL" clId="{1FDE2B1D-A2E5-4A3A-BA61-97E769C68715}" dt="2024-10-23T11:56:34.440" v="3456" actId="207"/>
          <ac:spMkLst>
            <pc:docMk/>
            <pc:sldMk cId="2986655167" sldId="2147482786"/>
            <ac:spMk id="22" creationId="{73B9E3CB-92F9-30E3-370F-C2E23C55EE5F}"/>
          </ac:spMkLst>
        </pc:spChg>
        <pc:spChg chg="mod">
          <ac:chgData name="CONSEIL Guénaëlle" userId="7fafdf5c-785c-41b8-9430-b443cf11fbe6" providerId="ADAL" clId="{1FDE2B1D-A2E5-4A3A-BA61-97E769C68715}" dt="2024-10-23T11:56:34.440" v="3456" actId="207"/>
          <ac:spMkLst>
            <pc:docMk/>
            <pc:sldMk cId="2986655167" sldId="2147482786"/>
            <ac:spMk id="23" creationId="{AF84E35D-B3B2-3951-1666-136F70D61072}"/>
          </ac:spMkLst>
        </pc:spChg>
        <pc:spChg chg="mod">
          <ac:chgData name="CONSEIL Guénaëlle" userId="7fafdf5c-785c-41b8-9430-b443cf11fbe6" providerId="ADAL" clId="{1FDE2B1D-A2E5-4A3A-BA61-97E769C68715}" dt="2024-10-23T11:57:05.060" v="3458" actId="13926"/>
          <ac:spMkLst>
            <pc:docMk/>
            <pc:sldMk cId="2986655167" sldId="2147482786"/>
            <ac:spMk id="25" creationId="{B45A7C45-9CA4-9A6D-E9BC-BB28B1F29E40}"/>
          </ac:spMkLst>
        </pc:spChg>
        <pc:spChg chg="mod">
          <ac:chgData name="CONSEIL Guénaëlle" userId="7fafdf5c-785c-41b8-9430-b443cf11fbe6" providerId="ADAL" clId="{1FDE2B1D-A2E5-4A3A-BA61-97E769C68715}" dt="2024-10-23T11:58:32.783" v="3469" actId="12"/>
          <ac:spMkLst>
            <pc:docMk/>
            <pc:sldMk cId="2986655167" sldId="2147482786"/>
            <ac:spMk id="26" creationId="{BC745E82-7580-6586-9EAF-68F139510E17}"/>
          </ac:spMkLst>
        </pc:spChg>
        <pc:spChg chg="mod">
          <ac:chgData name="CONSEIL Guénaëlle" userId="7fafdf5c-785c-41b8-9430-b443cf11fbe6" providerId="ADAL" clId="{1FDE2B1D-A2E5-4A3A-BA61-97E769C68715}" dt="2024-10-23T11:57:51.251" v="3462" actId="2085"/>
          <ac:spMkLst>
            <pc:docMk/>
            <pc:sldMk cId="2986655167" sldId="2147482786"/>
            <ac:spMk id="33" creationId="{D974522A-9382-9934-B8BB-E1345ECAAE8B}"/>
          </ac:spMkLst>
        </pc:spChg>
        <pc:spChg chg="mod">
          <ac:chgData name="CONSEIL Guénaëlle" userId="7fafdf5c-785c-41b8-9430-b443cf11fbe6" providerId="ADAL" clId="{1FDE2B1D-A2E5-4A3A-BA61-97E769C68715}" dt="2024-10-23T11:58:10.863" v="3465" actId="207"/>
          <ac:spMkLst>
            <pc:docMk/>
            <pc:sldMk cId="2986655167" sldId="2147482786"/>
            <ac:spMk id="39" creationId="{D60EBD68-1226-4DDE-F171-D972C8A8A711}"/>
          </ac:spMkLst>
        </pc:spChg>
        <pc:spChg chg="mod">
          <ac:chgData name="CONSEIL Guénaëlle" userId="7fafdf5c-785c-41b8-9430-b443cf11fbe6" providerId="ADAL" clId="{1FDE2B1D-A2E5-4A3A-BA61-97E769C68715}" dt="2024-10-23T11:58:10.863" v="3465" actId="207"/>
          <ac:spMkLst>
            <pc:docMk/>
            <pc:sldMk cId="2986655167" sldId="2147482786"/>
            <ac:spMk id="40" creationId="{6AB5A417-A301-D031-539B-9CE83FAE8309}"/>
          </ac:spMkLst>
        </pc:spChg>
        <pc:spChg chg="mod">
          <ac:chgData name="CONSEIL Guénaëlle" userId="7fafdf5c-785c-41b8-9430-b443cf11fbe6" providerId="ADAL" clId="{1FDE2B1D-A2E5-4A3A-BA61-97E769C68715}" dt="2024-10-23T11:58:10.863" v="3465" actId="207"/>
          <ac:spMkLst>
            <pc:docMk/>
            <pc:sldMk cId="2986655167" sldId="2147482786"/>
            <ac:spMk id="41" creationId="{E991903C-0B61-0C8A-B810-464366946F70}"/>
          </ac:spMkLst>
        </pc:spChg>
        <pc:spChg chg="mod">
          <ac:chgData name="CONSEIL Guénaëlle" userId="7fafdf5c-785c-41b8-9430-b443cf11fbe6" providerId="ADAL" clId="{1FDE2B1D-A2E5-4A3A-BA61-97E769C68715}" dt="2024-10-23T11:58:16.201" v="3467" actId="207"/>
          <ac:spMkLst>
            <pc:docMk/>
            <pc:sldMk cId="2986655167" sldId="2147482786"/>
            <ac:spMk id="42" creationId="{A5F74FFE-BDA9-7795-10C6-2F4FA6F17ED1}"/>
          </ac:spMkLst>
        </pc:spChg>
        <pc:spChg chg="mod">
          <ac:chgData name="CONSEIL Guénaëlle" userId="7fafdf5c-785c-41b8-9430-b443cf11fbe6" providerId="ADAL" clId="{1FDE2B1D-A2E5-4A3A-BA61-97E769C68715}" dt="2024-10-23T11:58:16.201" v="3467" actId="207"/>
          <ac:spMkLst>
            <pc:docMk/>
            <pc:sldMk cId="2986655167" sldId="2147482786"/>
            <ac:spMk id="43" creationId="{59AFC8B6-E79C-B0A2-9E46-521FCE8BF02F}"/>
          </ac:spMkLst>
        </pc:spChg>
        <pc:picChg chg="mod">
          <ac:chgData name="CONSEIL Guénaëlle" userId="7fafdf5c-785c-41b8-9430-b443cf11fbe6" providerId="ADAL" clId="{1FDE2B1D-A2E5-4A3A-BA61-97E769C68715}" dt="2024-10-23T11:57:55.649" v="3463" actId="207"/>
          <ac:picMkLst>
            <pc:docMk/>
            <pc:sldMk cId="2986655167" sldId="2147482786"/>
            <ac:picMk id="32" creationId="{9AFD17AC-ABE7-061C-C68A-54B30F3E21D9}"/>
          </ac:picMkLst>
        </pc:picChg>
      </pc:sldChg>
      <pc:sldChg chg="new del">
        <pc:chgData name="CONSEIL Guénaëlle" userId="7fafdf5c-785c-41b8-9430-b443cf11fbe6" providerId="ADAL" clId="{1FDE2B1D-A2E5-4A3A-BA61-97E769C68715}" dt="2024-10-23T09:33:06.913" v="1570" actId="680"/>
        <pc:sldMkLst>
          <pc:docMk/>
          <pc:sldMk cId="4076970416" sldId="2147482786"/>
        </pc:sldMkLst>
      </pc:sldChg>
      <pc:sldChg chg="addSp delSp modSp new mod">
        <pc:chgData name="CONSEIL Guénaëlle" userId="7fafdf5c-785c-41b8-9430-b443cf11fbe6" providerId="ADAL" clId="{1FDE2B1D-A2E5-4A3A-BA61-97E769C68715}" dt="2024-10-23T12:00:39.331" v="3485" actId="208"/>
        <pc:sldMkLst>
          <pc:docMk/>
          <pc:sldMk cId="2116696531" sldId="2147482787"/>
        </pc:sldMkLst>
        <pc:spChg chg="del">
          <ac:chgData name="CONSEIL Guénaëlle" userId="7fafdf5c-785c-41b8-9430-b443cf11fbe6" providerId="ADAL" clId="{1FDE2B1D-A2E5-4A3A-BA61-97E769C68715}" dt="2024-10-23T11:59:59.120" v="3477" actId="478"/>
          <ac:spMkLst>
            <pc:docMk/>
            <pc:sldMk cId="2116696531" sldId="2147482787"/>
            <ac:spMk id="2" creationId="{E9D6665E-C2F1-45A0-9539-0F3178FB1715}"/>
          </ac:spMkLst>
        </pc:spChg>
        <pc:spChg chg="mod">
          <ac:chgData name="CONSEIL Guénaëlle" userId="7fafdf5c-785c-41b8-9430-b443cf11fbe6" providerId="ADAL" clId="{1FDE2B1D-A2E5-4A3A-BA61-97E769C68715}" dt="2024-10-23T11:59:36.123" v="3474"/>
          <ac:spMkLst>
            <pc:docMk/>
            <pc:sldMk cId="2116696531" sldId="2147482787"/>
            <ac:spMk id="4" creationId="{62708321-B08F-AB20-F3E5-E81392E62C3C}"/>
          </ac:spMkLst>
        </pc:spChg>
        <pc:spChg chg="del">
          <ac:chgData name="CONSEIL Guénaëlle" userId="7fafdf5c-785c-41b8-9430-b443cf11fbe6" providerId="ADAL" clId="{1FDE2B1D-A2E5-4A3A-BA61-97E769C68715}" dt="2024-10-23T11:59:50.984" v="3475" actId="478"/>
          <ac:spMkLst>
            <pc:docMk/>
            <pc:sldMk cId="2116696531" sldId="2147482787"/>
            <ac:spMk id="5" creationId="{6E061245-B529-3CE1-AAD4-394340CF6261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6" creationId="{F2D498BB-7225-5A16-D0B9-66ECC3A3408D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7" creationId="{1BE3DC87-EF8B-9A26-864E-BFC9DCBDD534}"/>
          </ac:spMkLst>
        </pc:spChg>
        <pc:spChg chg="add mod">
          <ac:chgData name="CONSEIL Guénaëlle" userId="7fafdf5c-785c-41b8-9430-b443cf11fbe6" providerId="ADAL" clId="{1FDE2B1D-A2E5-4A3A-BA61-97E769C68715}" dt="2024-10-23T12:00:31.893" v="3483" actId="208"/>
          <ac:spMkLst>
            <pc:docMk/>
            <pc:sldMk cId="2116696531" sldId="2147482787"/>
            <ac:spMk id="8" creationId="{19897CF0-4240-A6D9-4F1D-082FDF2899AD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11" creationId="{AEA31289-994F-954F-E202-98532AFB553C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12" creationId="{52921474-4F2A-3329-CDBF-084BB2DFF687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15" creationId="{A7C8A0FF-D372-6E74-8E6D-63838983B463}"/>
          </ac:spMkLst>
        </pc:spChg>
        <pc:spChg chg="add mod">
          <ac:chgData name="CONSEIL Guénaëlle" userId="7fafdf5c-785c-41b8-9430-b443cf11fbe6" providerId="ADAL" clId="{1FDE2B1D-A2E5-4A3A-BA61-97E769C68715}" dt="2024-10-23T12:00:25.905" v="3481" actId="208"/>
          <ac:spMkLst>
            <pc:docMk/>
            <pc:sldMk cId="2116696531" sldId="2147482787"/>
            <ac:spMk id="16" creationId="{8A22A6B9-D6AC-8B7D-8110-8801BC3A74FD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18" creationId="{747FD665-A803-C59C-426D-8C52FD815E17}"/>
          </ac:spMkLst>
        </pc:spChg>
        <pc:spChg chg="add mod">
          <ac:chgData name="CONSEIL Guénaëlle" userId="7fafdf5c-785c-41b8-9430-b443cf11fbe6" providerId="ADAL" clId="{1FDE2B1D-A2E5-4A3A-BA61-97E769C68715}" dt="2024-10-23T12:00:15.843" v="3479" actId="207"/>
          <ac:spMkLst>
            <pc:docMk/>
            <pc:sldMk cId="2116696531" sldId="2147482787"/>
            <ac:spMk id="21" creationId="{15EF819F-8C42-24E8-8093-8F888BB41149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23" creationId="{32CEBDFC-37BE-5FE9-3B1A-EFE97900D153}"/>
          </ac:spMkLst>
        </pc:spChg>
        <pc:spChg chg="add mod">
          <ac:chgData name="CONSEIL Guénaëlle" userId="7fafdf5c-785c-41b8-9430-b443cf11fbe6" providerId="ADAL" clId="{1FDE2B1D-A2E5-4A3A-BA61-97E769C68715}" dt="2024-10-23T12:00:39.331" v="3485" actId="208"/>
          <ac:spMkLst>
            <pc:docMk/>
            <pc:sldMk cId="2116696531" sldId="2147482787"/>
            <ac:spMk id="25" creationId="{5FB98BA6-FDE5-0C45-B269-9FEC0E969962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26" creationId="{508C4189-2F57-F6DF-65FA-2DFF5955EC6A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27" creationId="{D575A06A-D916-03B7-DDEE-93AD8B7150A4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28" creationId="{3842B449-0070-2943-2177-D05673E8FBEB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29" creationId="{646A91B1-2C41-132F-D801-917F277A49C5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0" creationId="{BE006C8B-5D11-B195-758F-65BF85E00909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1" creationId="{83581CBD-14F1-3FF7-8957-65EA93FAAE26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2" creationId="{3639A546-11DE-2081-DCDD-E319E7E3B82D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3" creationId="{AD5F5106-9AEC-CDD5-700B-89B6BE4839CA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4" creationId="{0299C3EC-BAE7-6221-E8F3-5BF36363C785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5" creationId="{DE183945-F8F0-86CE-5A68-00EB77D8432C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6" creationId="{B7969F07-C7EB-C42A-201D-66006D5E5F41}"/>
          </ac:spMkLst>
        </pc:spChg>
        <pc:spChg chg="add mod">
          <ac:chgData name="CONSEIL Guénaëlle" userId="7fafdf5c-785c-41b8-9430-b443cf11fbe6" providerId="ADAL" clId="{1FDE2B1D-A2E5-4A3A-BA61-97E769C68715}" dt="2024-10-23T11:59:52.838" v="3476"/>
          <ac:spMkLst>
            <pc:docMk/>
            <pc:sldMk cId="2116696531" sldId="2147482787"/>
            <ac:spMk id="37" creationId="{189F9EE2-94D2-A2C1-74B2-C41CCD5A3222}"/>
          </ac:spMkLst>
        </pc:spChg>
        <pc:cxnChg chg="add mod">
          <ac:chgData name="CONSEIL Guénaëlle" userId="7fafdf5c-785c-41b8-9430-b443cf11fbe6" providerId="ADAL" clId="{1FDE2B1D-A2E5-4A3A-BA61-97E769C68715}" dt="2024-10-23T12:00:31.893" v="3483" actId="208"/>
          <ac:cxnSpMkLst>
            <pc:docMk/>
            <pc:sldMk cId="2116696531" sldId="2147482787"/>
            <ac:cxnSpMk id="9" creationId="{4BB9EEC6-8CFD-E482-4937-D2BA7B0046F6}"/>
          </ac:cxnSpMkLst>
        </pc:cxnChg>
        <pc:cxnChg chg="add mod">
          <ac:chgData name="CONSEIL Guénaëlle" userId="7fafdf5c-785c-41b8-9430-b443cf11fbe6" providerId="ADAL" clId="{1FDE2B1D-A2E5-4A3A-BA61-97E769C68715}" dt="2024-10-23T12:00:31.893" v="3483" actId="208"/>
          <ac:cxnSpMkLst>
            <pc:docMk/>
            <pc:sldMk cId="2116696531" sldId="2147482787"/>
            <ac:cxnSpMk id="10" creationId="{3BFF1C5F-D465-ECB2-2118-A05FA1CAA07C}"/>
          </ac:cxnSpMkLst>
        </pc:cxnChg>
        <pc:cxnChg chg="add mod">
          <ac:chgData name="CONSEIL Guénaëlle" userId="7fafdf5c-785c-41b8-9430-b443cf11fbe6" providerId="ADAL" clId="{1FDE2B1D-A2E5-4A3A-BA61-97E769C68715}" dt="2024-10-23T12:00:39.331" v="3485" actId="208"/>
          <ac:cxnSpMkLst>
            <pc:docMk/>
            <pc:sldMk cId="2116696531" sldId="2147482787"/>
            <ac:cxnSpMk id="13" creationId="{746B4E08-8DAC-132C-398F-21B9BC8557D3}"/>
          </ac:cxnSpMkLst>
        </pc:cxnChg>
        <pc:cxnChg chg="add mod">
          <ac:chgData name="CONSEIL Guénaëlle" userId="7fafdf5c-785c-41b8-9430-b443cf11fbe6" providerId="ADAL" clId="{1FDE2B1D-A2E5-4A3A-BA61-97E769C68715}" dt="2024-10-23T12:00:39.331" v="3485" actId="208"/>
          <ac:cxnSpMkLst>
            <pc:docMk/>
            <pc:sldMk cId="2116696531" sldId="2147482787"/>
            <ac:cxnSpMk id="14" creationId="{A66CDEF9-41C1-75BB-046A-1D3EF7ECF0F4}"/>
          </ac:cxnSpMkLst>
        </pc:cxnChg>
        <pc:cxnChg chg="add mod">
          <ac:chgData name="CONSEIL Guénaëlle" userId="7fafdf5c-785c-41b8-9430-b443cf11fbe6" providerId="ADAL" clId="{1FDE2B1D-A2E5-4A3A-BA61-97E769C68715}" dt="2024-10-23T12:00:25.905" v="3481" actId="208"/>
          <ac:cxnSpMkLst>
            <pc:docMk/>
            <pc:sldMk cId="2116696531" sldId="2147482787"/>
            <ac:cxnSpMk id="17" creationId="{13C74832-C515-4D66-320B-74E32A13E84F}"/>
          </ac:cxnSpMkLst>
        </pc:cxnChg>
        <pc:cxnChg chg="add mod">
          <ac:chgData name="CONSEIL Guénaëlle" userId="7fafdf5c-785c-41b8-9430-b443cf11fbe6" providerId="ADAL" clId="{1FDE2B1D-A2E5-4A3A-BA61-97E769C68715}" dt="2024-10-23T12:00:25.905" v="3481" actId="208"/>
          <ac:cxnSpMkLst>
            <pc:docMk/>
            <pc:sldMk cId="2116696531" sldId="2147482787"/>
            <ac:cxnSpMk id="19" creationId="{2C0D2D05-865C-E907-8093-5B4239996780}"/>
          </ac:cxnSpMkLst>
        </pc:cxnChg>
        <pc:cxnChg chg="add mod">
          <ac:chgData name="CONSEIL Guénaëlle" userId="7fafdf5c-785c-41b8-9430-b443cf11fbe6" providerId="ADAL" clId="{1FDE2B1D-A2E5-4A3A-BA61-97E769C68715}" dt="2024-10-23T12:00:25.905" v="3481" actId="208"/>
          <ac:cxnSpMkLst>
            <pc:docMk/>
            <pc:sldMk cId="2116696531" sldId="2147482787"/>
            <ac:cxnSpMk id="20" creationId="{2E8CD62E-0C72-61ED-CAA9-34D1809BBD15}"/>
          </ac:cxnSpMkLst>
        </pc:cxnChg>
        <pc:cxnChg chg="add mod">
          <ac:chgData name="CONSEIL Guénaëlle" userId="7fafdf5c-785c-41b8-9430-b443cf11fbe6" providerId="ADAL" clId="{1FDE2B1D-A2E5-4A3A-BA61-97E769C68715}" dt="2024-10-23T12:00:13.829" v="3478" actId="208"/>
          <ac:cxnSpMkLst>
            <pc:docMk/>
            <pc:sldMk cId="2116696531" sldId="2147482787"/>
            <ac:cxnSpMk id="22" creationId="{956CD064-5AA7-D654-BA65-1DA76C1D79FE}"/>
          </ac:cxnSpMkLst>
        </pc:cxnChg>
        <pc:cxnChg chg="add mod">
          <ac:chgData name="CONSEIL Guénaëlle" userId="7fafdf5c-785c-41b8-9430-b443cf11fbe6" providerId="ADAL" clId="{1FDE2B1D-A2E5-4A3A-BA61-97E769C68715}" dt="2024-10-23T12:00:13.829" v="3478" actId="208"/>
          <ac:cxnSpMkLst>
            <pc:docMk/>
            <pc:sldMk cId="2116696531" sldId="2147482787"/>
            <ac:cxnSpMk id="24" creationId="{33C27B1F-AE45-8375-931B-CA76B6B67B16}"/>
          </ac:cxnSpMkLst>
        </pc:cxnChg>
      </pc:sldChg>
      <pc:sldChg chg="addSp delSp modSp add mod">
        <pc:chgData name="CONSEIL Guénaëlle" userId="7fafdf5c-785c-41b8-9430-b443cf11fbe6" providerId="ADAL" clId="{1FDE2B1D-A2E5-4A3A-BA61-97E769C68715}" dt="2024-10-23T12:01:37.838" v="3491"/>
        <pc:sldMkLst>
          <pc:docMk/>
          <pc:sldMk cId="3658002727" sldId="2147482788"/>
        </pc:sldMkLst>
        <pc:spChg chg="add mod">
          <ac:chgData name="CONSEIL Guénaëlle" userId="7fafdf5c-785c-41b8-9430-b443cf11fbe6" providerId="ADAL" clId="{1FDE2B1D-A2E5-4A3A-BA61-97E769C68715}" dt="2024-10-23T12:01:27.236" v="3490"/>
          <ac:spMkLst>
            <pc:docMk/>
            <pc:sldMk cId="3658002727" sldId="2147482788"/>
            <ac:spMk id="2" creationId="{EFC2C95C-D8F9-E3B1-6E5B-163BCF584319}"/>
          </ac:spMkLst>
        </pc:spChg>
        <pc:spChg chg="mod">
          <ac:chgData name="CONSEIL Guénaëlle" userId="7fafdf5c-785c-41b8-9430-b443cf11fbe6" providerId="ADAL" clId="{1FDE2B1D-A2E5-4A3A-BA61-97E769C68715}" dt="2024-10-23T12:01:37.838" v="3491"/>
          <ac:spMkLst>
            <pc:docMk/>
            <pc:sldMk cId="3658002727" sldId="2147482788"/>
            <ac:spMk id="4" creationId="{62708321-B08F-AB20-F3E5-E81392E62C3C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6" creationId="{F2D498BB-7225-5A16-D0B9-66ECC3A3408D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7" creationId="{1BE3DC87-EF8B-9A26-864E-BFC9DCBDD534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8" creationId="{19897CF0-4240-A6D9-4F1D-082FDF2899AD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11" creationId="{AEA31289-994F-954F-E202-98532AFB553C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12" creationId="{52921474-4F2A-3329-CDBF-084BB2DFF687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15" creationId="{A7C8A0FF-D372-6E74-8E6D-63838983B463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16" creationId="{8A22A6B9-D6AC-8B7D-8110-8801BC3A74FD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18" creationId="{747FD665-A803-C59C-426D-8C52FD815E17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1" creationId="{15EF819F-8C42-24E8-8093-8F888BB41149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3" creationId="{32CEBDFC-37BE-5FE9-3B1A-EFE97900D153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5" creationId="{5FB98BA6-FDE5-0C45-B269-9FEC0E969962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6" creationId="{508C4189-2F57-F6DF-65FA-2DFF5955EC6A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7" creationId="{D575A06A-D916-03B7-DDEE-93AD8B7150A4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8" creationId="{3842B449-0070-2943-2177-D05673E8FBEB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29" creationId="{646A91B1-2C41-132F-D801-917F277A49C5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0" creationId="{BE006C8B-5D11-B195-758F-65BF85E00909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1" creationId="{83581CBD-14F1-3FF7-8957-65EA93FAAE26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2" creationId="{3639A546-11DE-2081-DCDD-E319E7E3B82D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3" creationId="{AD5F5106-9AEC-CDD5-700B-89B6BE4839CA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4" creationId="{0299C3EC-BAE7-6221-E8F3-5BF36363C785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5" creationId="{DE183945-F8F0-86CE-5A68-00EB77D8432C}"/>
          </ac:spMkLst>
        </pc:spChg>
        <pc:spChg chg="del">
          <ac:chgData name="CONSEIL Guénaëlle" userId="7fafdf5c-785c-41b8-9430-b443cf11fbe6" providerId="ADAL" clId="{1FDE2B1D-A2E5-4A3A-BA61-97E769C68715}" dt="2024-10-23T12:01:06.396" v="3487" actId="478"/>
          <ac:spMkLst>
            <pc:docMk/>
            <pc:sldMk cId="3658002727" sldId="2147482788"/>
            <ac:spMk id="36" creationId="{B7969F07-C7EB-C42A-201D-66006D5E5F41}"/>
          </ac:spMkLst>
        </pc:spChg>
        <pc:picChg chg="add mod">
          <ac:chgData name="CONSEIL Guénaëlle" userId="7fafdf5c-785c-41b8-9430-b443cf11fbe6" providerId="ADAL" clId="{1FDE2B1D-A2E5-4A3A-BA61-97E769C68715}" dt="2024-10-23T12:01:27.236" v="3490"/>
          <ac:picMkLst>
            <pc:docMk/>
            <pc:sldMk cId="3658002727" sldId="2147482788"/>
            <ac:picMk id="5" creationId="{1668E6A4-B702-2CAC-828A-1AED4FF2D8A7}"/>
          </ac:picMkLst>
        </pc:pic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9" creationId="{4BB9EEC6-8CFD-E482-4937-D2BA7B0046F6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10" creationId="{3BFF1C5F-D465-ECB2-2118-A05FA1CAA07C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13" creationId="{746B4E08-8DAC-132C-398F-21B9BC8557D3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14" creationId="{A66CDEF9-41C1-75BB-046A-1D3EF7ECF0F4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17" creationId="{13C74832-C515-4D66-320B-74E32A13E84F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19" creationId="{2C0D2D05-865C-E907-8093-5B4239996780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20" creationId="{2E8CD62E-0C72-61ED-CAA9-34D1809BBD15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22" creationId="{956CD064-5AA7-D654-BA65-1DA76C1D79FE}"/>
          </ac:cxnSpMkLst>
        </pc:cxnChg>
        <pc:cxnChg chg="del">
          <ac:chgData name="CONSEIL Guénaëlle" userId="7fafdf5c-785c-41b8-9430-b443cf11fbe6" providerId="ADAL" clId="{1FDE2B1D-A2E5-4A3A-BA61-97E769C68715}" dt="2024-10-23T12:01:06.396" v="3487" actId="478"/>
          <ac:cxnSpMkLst>
            <pc:docMk/>
            <pc:sldMk cId="3658002727" sldId="2147482788"/>
            <ac:cxnSpMk id="24" creationId="{33C27B1F-AE45-8375-931B-CA76B6B67B16}"/>
          </ac:cxnSpMkLst>
        </pc:cxnChg>
      </pc:sldChg>
      <pc:sldChg chg="add del">
        <pc:chgData name="CONSEIL Guénaëlle" userId="7fafdf5c-785c-41b8-9430-b443cf11fbe6" providerId="ADAL" clId="{1FDE2B1D-A2E5-4A3A-BA61-97E769C68715}" dt="2024-10-23T12:01:18.884" v="3489" actId="47"/>
        <pc:sldMkLst>
          <pc:docMk/>
          <pc:sldMk cId="167021579" sldId="2147482789"/>
        </pc:sldMkLst>
      </pc:sldChg>
      <pc:sldChg chg="modSp add mod">
        <pc:chgData name="CONSEIL Guénaëlle" userId="7fafdf5c-785c-41b8-9430-b443cf11fbe6" providerId="ADAL" clId="{1FDE2B1D-A2E5-4A3A-BA61-97E769C68715}" dt="2024-10-23T12:01:55.356" v="3493" actId="208"/>
        <pc:sldMkLst>
          <pc:docMk/>
          <pc:sldMk cId="3672085979" sldId="2147482789"/>
        </pc:sldMkLst>
        <pc:cxnChg chg="mod">
          <ac:chgData name="CONSEIL Guénaëlle" userId="7fafdf5c-785c-41b8-9430-b443cf11fbe6" providerId="ADAL" clId="{1FDE2B1D-A2E5-4A3A-BA61-97E769C68715}" dt="2024-10-23T12:01:55.356" v="3493" actId="208"/>
          <ac:cxnSpMkLst>
            <pc:docMk/>
            <pc:sldMk cId="3672085979" sldId="2147482789"/>
            <ac:cxnSpMk id="34" creationId="{FC8CE2AF-0228-801C-F9EC-D92748184674}"/>
          </ac:cxnSpMkLst>
        </pc:cxnChg>
      </pc:sldChg>
      <pc:sldChg chg="add del">
        <pc:chgData name="CONSEIL Guénaëlle" userId="7fafdf5c-785c-41b8-9430-b443cf11fbe6" providerId="ADAL" clId="{1FDE2B1D-A2E5-4A3A-BA61-97E769C68715}" dt="2024-10-24T14:44:03.112" v="3496" actId="47"/>
        <pc:sldMkLst>
          <pc:docMk/>
          <pc:sldMk cId="3874283864" sldId="2147482790"/>
        </pc:sldMkLst>
      </pc:sldChg>
      <pc:sldChg chg="add">
        <pc:chgData name="CONSEIL Guénaëlle" userId="7fafdf5c-785c-41b8-9430-b443cf11fbe6" providerId="ADAL" clId="{1FDE2B1D-A2E5-4A3A-BA61-97E769C68715}" dt="2024-10-23T12:02:29.875" v="3494"/>
        <pc:sldMkLst>
          <pc:docMk/>
          <pc:sldMk cId="244806599" sldId="2147482791"/>
        </pc:sldMkLst>
      </pc:sldChg>
      <pc:sldChg chg="add">
        <pc:chgData name="CONSEIL Guénaëlle" userId="7fafdf5c-785c-41b8-9430-b443cf11fbe6" providerId="ADAL" clId="{1FDE2B1D-A2E5-4A3A-BA61-97E769C68715}" dt="2024-10-23T12:02:29.875" v="3494"/>
        <pc:sldMkLst>
          <pc:docMk/>
          <pc:sldMk cId="2048221262" sldId="2147482792"/>
        </pc:sldMkLst>
      </pc:sldChg>
      <pc:sldChg chg="mod modShow">
        <pc:chgData name="CONSEIL Guénaëlle" userId="7fafdf5c-785c-41b8-9430-b443cf11fbe6" providerId="ADAL" clId="{1FDE2B1D-A2E5-4A3A-BA61-97E769C68715}" dt="2024-11-06T11:59:10.456" v="3974" actId="729"/>
        <pc:sldMkLst>
          <pc:docMk/>
          <pc:sldMk cId="3546895326" sldId="2147482798"/>
        </pc:sldMkLst>
      </pc:sldChg>
      <pc:sldMasterChg chg="delSldLayout">
        <pc:chgData name="CONSEIL Guénaëlle" userId="7fafdf5c-785c-41b8-9430-b443cf11fbe6" providerId="ADAL" clId="{1FDE2B1D-A2E5-4A3A-BA61-97E769C68715}" dt="2024-10-23T12:02:50.210" v="3495" actId="47"/>
        <pc:sldMasterMkLst>
          <pc:docMk/>
          <pc:sldMasterMk cId="641629379" sldId="2147484915"/>
        </pc:sldMasterMkLst>
        <pc:sldLayoutChg chg="del">
          <pc:chgData name="CONSEIL Guénaëlle" userId="7fafdf5c-785c-41b8-9430-b443cf11fbe6" providerId="ADAL" clId="{1FDE2B1D-A2E5-4A3A-BA61-97E769C68715}" dt="2024-10-23T08:38:44.950" v="1520" actId="47"/>
          <pc:sldLayoutMkLst>
            <pc:docMk/>
            <pc:sldMasterMk cId="641629379" sldId="2147484915"/>
            <pc:sldLayoutMk cId="2594520268" sldId="2147485046"/>
          </pc:sldLayoutMkLst>
        </pc:sldLayoutChg>
        <pc:sldLayoutChg chg="del">
          <pc:chgData name="CONSEIL Guénaëlle" userId="7fafdf5c-785c-41b8-9430-b443cf11fbe6" providerId="ADAL" clId="{1FDE2B1D-A2E5-4A3A-BA61-97E769C68715}" dt="2024-10-23T08:38:44.950" v="1520" actId="47"/>
          <pc:sldLayoutMkLst>
            <pc:docMk/>
            <pc:sldMasterMk cId="641629379" sldId="2147484915"/>
            <pc:sldLayoutMk cId="1231306940" sldId="2147485047"/>
          </pc:sldLayoutMkLst>
        </pc:sldLayoutChg>
        <pc:sldLayoutChg chg="del">
          <pc:chgData name="CONSEIL Guénaëlle" userId="7fafdf5c-785c-41b8-9430-b443cf11fbe6" providerId="ADAL" clId="{1FDE2B1D-A2E5-4A3A-BA61-97E769C68715}" dt="2024-10-23T12:02:50.210" v="3495" actId="47"/>
          <pc:sldLayoutMkLst>
            <pc:docMk/>
            <pc:sldMasterMk cId="641629379" sldId="2147484915"/>
            <pc:sldLayoutMk cId="2810792631" sldId="2147485048"/>
          </pc:sldLayoutMkLst>
        </pc:sldLayoutChg>
      </pc:sldMasterChg>
      <pc:sldMasterChg chg="delSldLayout">
        <pc:chgData name="CONSEIL Guénaëlle" userId="7fafdf5c-785c-41b8-9430-b443cf11fbe6" providerId="ADAL" clId="{1FDE2B1D-A2E5-4A3A-BA61-97E769C68715}" dt="2024-10-24T14:44:03.112" v="3496" actId="47"/>
        <pc:sldMasterMkLst>
          <pc:docMk/>
          <pc:sldMasterMk cId="1015639361" sldId="2147485026"/>
        </pc:sldMasterMkLst>
        <pc:sldLayoutChg chg="del">
          <pc:chgData name="CONSEIL Guénaëlle" userId="7fafdf5c-785c-41b8-9430-b443cf11fbe6" providerId="ADAL" clId="{1FDE2B1D-A2E5-4A3A-BA61-97E769C68715}" dt="2024-10-24T14:44:03.112" v="3496" actId="47"/>
          <pc:sldLayoutMkLst>
            <pc:docMk/>
            <pc:sldMasterMk cId="1015639361" sldId="2147485026"/>
            <pc:sldLayoutMk cId="4240534918" sldId="2147485050"/>
          </pc:sldLayoutMkLst>
        </pc:sldLayoutChg>
      </pc:sldMasterChg>
    </pc:docChg>
  </pc:docChgLst>
  <pc:docChgLst>
    <pc:chgData name="DESERT Manon" userId="70dbf8d7-2e8a-42f5-894d-b3da772468dc" providerId="ADAL" clId="{987B9B77-1BB5-4692-A17A-DB5018493C20}"/>
    <pc:docChg chg="undo custSel addSld delSld modSld modMainMaster modSection">
      <pc:chgData name="DESERT Manon" userId="70dbf8d7-2e8a-42f5-894d-b3da772468dc" providerId="ADAL" clId="{987B9B77-1BB5-4692-A17A-DB5018493C20}" dt="2024-11-28T11:01:15.662" v="2619" actId="20577"/>
      <pc:docMkLst>
        <pc:docMk/>
      </pc:docMkLst>
      <pc:sldChg chg="delSp modSp mod">
        <pc:chgData name="DESERT Manon" userId="70dbf8d7-2e8a-42f5-894d-b3da772468dc" providerId="ADAL" clId="{987B9B77-1BB5-4692-A17A-DB5018493C20}" dt="2024-11-28T11:01:15.662" v="2619" actId="20577"/>
        <pc:sldMkLst>
          <pc:docMk/>
          <pc:sldMk cId="1176911340" sldId="313"/>
        </pc:sldMkLst>
        <pc:spChg chg="del">
          <ac:chgData name="DESERT Manon" userId="70dbf8d7-2e8a-42f5-894d-b3da772468dc" providerId="ADAL" clId="{987B9B77-1BB5-4692-A17A-DB5018493C20}" dt="2024-11-28T07:52:03.353" v="3" actId="478"/>
          <ac:spMkLst>
            <pc:docMk/>
            <pc:sldMk cId="1176911340" sldId="313"/>
            <ac:spMk id="2" creationId="{2F17C474-AAEB-C3D5-F12E-4315449F4F77}"/>
          </ac:spMkLst>
        </pc:spChg>
        <pc:spChg chg="mod">
          <ac:chgData name="DESERT Manon" userId="70dbf8d7-2e8a-42f5-894d-b3da772468dc" providerId="ADAL" clId="{987B9B77-1BB5-4692-A17A-DB5018493C20}" dt="2024-11-28T10:33:49.010" v="1589" actId="255"/>
          <ac:spMkLst>
            <pc:docMk/>
            <pc:sldMk cId="1176911340" sldId="313"/>
            <ac:spMk id="4" creationId="{7AB86FC2-F02D-478C-B196-5B275E720C9E}"/>
          </ac:spMkLst>
        </pc:spChg>
        <pc:spChg chg="mod">
          <ac:chgData name="DESERT Manon" userId="70dbf8d7-2e8a-42f5-894d-b3da772468dc" providerId="ADAL" clId="{987B9B77-1BB5-4692-A17A-DB5018493C20}" dt="2024-11-28T11:01:15.662" v="2619" actId="20577"/>
          <ac:spMkLst>
            <pc:docMk/>
            <pc:sldMk cId="1176911340" sldId="313"/>
            <ac:spMk id="5" creationId="{0E6EBE44-36B7-4CD3-A168-A57BCCC13F0F}"/>
          </ac:spMkLst>
        </pc:spChg>
        <pc:grpChg chg="del">
          <ac:chgData name="DESERT Manon" userId="70dbf8d7-2e8a-42f5-894d-b3da772468dc" providerId="ADAL" clId="{987B9B77-1BB5-4692-A17A-DB5018493C20}" dt="2024-11-28T07:52:01.011" v="0" actId="478"/>
          <ac:grpSpMkLst>
            <pc:docMk/>
            <pc:sldMk cId="1176911340" sldId="313"/>
            <ac:grpSpMk id="34" creationId="{2D396283-D7CF-D6D8-A2E6-3DD754734F36}"/>
          </ac:grpSpMkLst>
        </pc:grpChg>
        <pc:grpChg chg="del mod">
          <ac:chgData name="DESERT Manon" userId="70dbf8d7-2e8a-42f5-894d-b3da772468dc" providerId="ADAL" clId="{987B9B77-1BB5-4692-A17A-DB5018493C20}" dt="2024-11-28T07:52:02.203" v="2" actId="478"/>
          <ac:grpSpMkLst>
            <pc:docMk/>
            <pc:sldMk cId="1176911340" sldId="313"/>
            <ac:grpSpMk id="36" creationId="{60948B1F-80C9-0E1F-C039-9B85A17D7F03}"/>
          </ac:grpSpMkLst>
        </pc:grpChg>
        <pc:picChg chg="del">
          <ac:chgData name="DESERT Manon" userId="70dbf8d7-2e8a-42f5-894d-b3da772468dc" providerId="ADAL" clId="{987B9B77-1BB5-4692-A17A-DB5018493C20}" dt="2024-11-28T07:52:01.011" v="0" actId="478"/>
          <ac:picMkLst>
            <pc:docMk/>
            <pc:sldMk cId="1176911340" sldId="313"/>
            <ac:picMk id="9" creationId="{81982B96-B706-0929-6FE8-F206345448AD}"/>
          </ac:picMkLst>
        </pc:picChg>
      </pc:sldChg>
      <pc:sldChg chg="addSp delSp modSp mod">
        <pc:chgData name="DESERT Manon" userId="70dbf8d7-2e8a-42f5-894d-b3da772468dc" providerId="ADAL" clId="{987B9B77-1BB5-4692-A17A-DB5018493C20}" dt="2024-11-28T08:05:40.989" v="425" actId="20577"/>
        <pc:sldMkLst>
          <pc:docMk/>
          <pc:sldMk cId="2215713130" sldId="375"/>
        </pc:sldMkLst>
        <pc:spChg chg="mod">
          <ac:chgData name="DESERT Manon" userId="70dbf8d7-2e8a-42f5-894d-b3da772468dc" providerId="ADAL" clId="{987B9B77-1BB5-4692-A17A-DB5018493C20}" dt="2024-11-28T08:05:40.989" v="425" actId="20577"/>
          <ac:spMkLst>
            <pc:docMk/>
            <pc:sldMk cId="2215713130" sldId="375"/>
            <ac:spMk id="4" creationId="{12745506-B186-4006-BEBF-39163192EC1D}"/>
          </ac:spMkLst>
        </pc:spChg>
        <pc:spChg chg="add mod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7" creationId="{92940FE3-DE07-C302-2B6D-0138C8FF665D}"/>
          </ac:spMkLst>
        </pc:spChg>
        <pc:spChg chg="del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8" creationId="{A4025696-7DEB-4D65-B6C7-83B6A415A66D}"/>
          </ac:spMkLst>
        </pc:spChg>
        <pc:spChg chg="del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9" creationId="{6D1A12D1-39CA-4174-BF45-88A8E82FC02E}"/>
          </ac:spMkLst>
        </pc:spChg>
        <pc:spChg chg="del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10" creationId="{5950B17F-534B-40D3-BAEF-E720563C2820}"/>
          </ac:spMkLst>
        </pc:spChg>
        <pc:spChg chg="add mod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12" creationId="{BBE43259-AF31-7082-1A08-E9DB822B52FB}"/>
          </ac:spMkLst>
        </pc:spChg>
        <pc:spChg chg="add mod">
          <ac:chgData name="DESERT Manon" userId="70dbf8d7-2e8a-42f5-894d-b3da772468dc" providerId="ADAL" clId="{987B9B77-1BB5-4692-A17A-DB5018493C20}" dt="2024-11-28T08:04:58.264" v="363" actId="478"/>
          <ac:spMkLst>
            <pc:docMk/>
            <pc:sldMk cId="2215713130" sldId="375"/>
            <ac:spMk id="16" creationId="{49B8A7C9-958B-EC03-2709-13F197B081BB}"/>
          </ac:spMkLst>
        </pc:spChg>
      </pc:sldChg>
      <pc:sldChg chg="del">
        <pc:chgData name="DESERT Manon" userId="70dbf8d7-2e8a-42f5-894d-b3da772468dc" providerId="ADAL" clId="{987B9B77-1BB5-4692-A17A-DB5018493C20}" dt="2024-11-28T08:04:52.538" v="362" actId="47"/>
        <pc:sldMkLst>
          <pc:docMk/>
          <pc:sldMk cId="3150830301" sldId="425"/>
        </pc:sldMkLst>
      </pc:sldChg>
      <pc:sldChg chg="del">
        <pc:chgData name="DESERT Manon" userId="70dbf8d7-2e8a-42f5-894d-b3da772468dc" providerId="ADAL" clId="{987B9B77-1BB5-4692-A17A-DB5018493C20}" dt="2024-11-28T08:04:52.538" v="362" actId="47"/>
        <pc:sldMkLst>
          <pc:docMk/>
          <pc:sldMk cId="3823336128" sldId="436"/>
        </pc:sldMkLst>
      </pc:sldChg>
      <pc:sldChg chg="del">
        <pc:chgData name="DESERT Manon" userId="70dbf8d7-2e8a-42f5-894d-b3da772468dc" providerId="ADAL" clId="{987B9B77-1BB5-4692-A17A-DB5018493C20}" dt="2024-11-28T08:04:52.538" v="362" actId="47"/>
        <pc:sldMkLst>
          <pc:docMk/>
          <pc:sldMk cId="342651583" sldId="492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2441802495" sldId="504"/>
        </pc:sldMkLst>
      </pc:sldChg>
      <pc:sldChg chg="add del">
        <pc:chgData name="DESERT Manon" userId="70dbf8d7-2e8a-42f5-894d-b3da772468dc" providerId="ADAL" clId="{987B9B77-1BB5-4692-A17A-DB5018493C20}" dt="2024-11-28T10:47:55.147" v="2150" actId="47"/>
        <pc:sldMkLst>
          <pc:docMk/>
          <pc:sldMk cId="3754781114" sldId="806"/>
        </pc:sldMkLst>
      </pc:sldChg>
      <pc:sldChg chg="del">
        <pc:chgData name="DESERT Manon" userId="70dbf8d7-2e8a-42f5-894d-b3da772468dc" providerId="ADAL" clId="{987B9B77-1BB5-4692-A17A-DB5018493C20}" dt="2024-11-28T07:52:23.418" v="5" actId="47"/>
        <pc:sldMkLst>
          <pc:docMk/>
          <pc:sldMk cId="2617627350" sldId="2147482778"/>
        </pc:sldMkLst>
      </pc:sldChg>
      <pc:sldChg chg="del">
        <pc:chgData name="DESERT Manon" userId="70dbf8d7-2e8a-42f5-894d-b3da772468dc" providerId="ADAL" clId="{987B9B77-1BB5-4692-A17A-DB5018493C20}" dt="2024-11-28T07:52:20.559" v="4" actId="47"/>
        <pc:sldMkLst>
          <pc:docMk/>
          <pc:sldMk cId="1967142157" sldId="2147482779"/>
        </pc:sldMkLst>
      </pc:sldChg>
      <pc:sldChg chg="del">
        <pc:chgData name="DESERT Manon" userId="70dbf8d7-2e8a-42f5-894d-b3da772468dc" providerId="ADAL" clId="{987B9B77-1BB5-4692-A17A-DB5018493C20}" dt="2024-11-28T08:04:52.538" v="362" actId="47"/>
        <pc:sldMkLst>
          <pc:docMk/>
          <pc:sldMk cId="3870610958" sldId="2147482781"/>
        </pc:sldMkLst>
      </pc:sldChg>
      <pc:sldChg chg="del">
        <pc:chgData name="DESERT Manon" userId="70dbf8d7-2e8a-42f5-894d-b3da772468dc" providerId="ADAL" clId="{987B9B77-1BB5-4692-A17A-DB5018493C20}" dt="2024-11-28T08:04:52.538" v="362" actId="47"/>
        <pc:sldMkLst>
          <pc:docMk/>
          <pc:sldMk cId="2986655167" sldId="2147482786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2116696531" sldId="2147482787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3658002727" sldId="2147482788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3672085979" sldId="2147482789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244806599" sldId="2147482791"/>
        </pc:sldMkLst>
      </pc:sldChg>
      <pc:sldChg chg="del">
        <pc:chgData name="DESERT Manon" userId="70dbf8d7-2e8a-42f5-894d-b3da772468dc" providerId="ADAL" clId="{987B9B77-1BB5-4692-A17A-DB5018493C20}" dt="2024-11-28T07:52:48.442" v="8" actId="47"/>
        <pc:sldMkLst>
          <pc:docMk/>
          <pc:sldMk cId="2048221262" sldId="2147482792"/>
        </pc:sldMkLst>
      </pc:sldChg>
      <pc:sldChg chg="addSp delSp modSp mod">
        <pc:chgData name="DESERT Manon" userId="70dbf8d7-2e8a-42f5-894d-b3da772468dc" providerId="ADAL" clId="{987B9B77-1BB5-4692-A17A-DB5018493C20}" dt="2024-11-28T10:59:39.451" v="2590" actId="1035"/>
        <pc:sldMkLst>
          <pc:docMk/>
          <pc:sldMk cId="2485733669" sldId="2147482793"/>
        </pc:sldMkLst>
        <pc:spChg chg="add mod">
          <ac:chgData name="DESERT Manon" userId="70dbf8d7-2e8a-42f5-894d-b3da772468dc" providerId="ADAL" clId="{987B9B77-1BB5-4692-A17A-DB5018493C20}" dt="2024-11-28T10:46:03.984" v="2146" actId="20577"/>
          <ac:spMkLst>
            <pc:docMk/>
            <pc:sldMk cId="2485733669" sldId="2147482793"/>
            <ac:spMk id="2" creationId="{E09C83A8-C065-5237-496D-C69FAEA075A8}"/>
          </ac:spMkLst>
        </pc:spChg>
        <pc:spChg chg="mod">
          <ac:chgData name="DESERT Manon" userId="70dbf8d7-2e8a-42f5-894d-b3da772468dc" providerId="ADAL" clId="{987B9B77-1BB5-4692-A17A-DB5018493C20}" dt="2024-11-28T10:38:13.270" v="1832" actId="20577"/>
          <ac:spMkLst>
            <pc:docMk/>
            <pc:sldMk cId="2485733669" sldId="2147482793"/>
            <ac:spMk id="4" creationId="{62708321-B08F-AB20-F3E5-E81392E62C3C}"/>
          </ac:spMkLst>
        </pc:spChg>
        <pc:spChg chg="mod">
          <ac:chgData name="DESERT Manon" userId="70dbf8d7-2e8a-42f5-894d-b3da772468dc" providerId="ADAL" clId="{987B9B77-1BB5-4692-A17A-DB5018493C20}" dt="2024-11-28T10:44:54.450" v="2136" actId="20577"/>
          <ac:spMkLst>
            <pc:docMk/>
            <pc:sldMk cId="2485733669" sldId="2147482793"/>
            <ac:spMk id="37" creationId="{189F9EE2-94D2-A2C1-74B2-C41CCD5A3222}"/>
          </ac:spMkLst>
        </pc:spChg>
        <pc:picChg chg="add mod">
          <ac:chgData name="DESERT Manon" userId="70dbf8d7-2e8a-42f5-894d-b3da772468dc" providerId="ADAL" clId="{987B9B77-1BB5-4692-A17A-DB5018493C20}" dt="2024-11-28T10:41:38.812" v="2034" actId="1035"/>
          <ac:picMkLst>
            <pc:docMk/>
            <pc:sldMk cId="2485733669" sldId="2147482793"/>
            <ac:picMk id="5" creationId="{7D31BBC0-5F8C-3DE5-6576-056DC26B76C5}"/>
          </ac:picMkLst>
        </pc:picChg>
        <pc:picChg chg="add del mod">
          <ac:chgData name="DESERT Manon" userId="70dbf8d7-2e8a-42f5-894d-b3da772468dc" providerId="ADAL" clId="{987B9B77-1BB5-4692-A17A-DB5018493C20}" dt="2024-11-28T10:59:27.667" v="2577" actId="478"/>
          <ac:picMkLst>
            <pc:docMk/>
            <pc:sldMk cId="2485733669" sldId="2147482793"/>
            <ac:picMk id="6" creationId="{626613EE-A1CA-07C0-D7D7-87C35085ED58}"/>
          </ac:picMkLst>
        </pc:picChg>
        <pc:picChg chg="add mod">
          <ac:chgData name="DESERT Manon" userId="70dbf8d7-2e8a-42f5-894d-b3da772468dc" providerId="ADAL" clId="{987B9B77-1BB5-4692-A17A-DB5018493C20}" dt="2024-11-28T10:59:39.451" v="2590" actId="1035"/>
          <ac:picMkLst>
            <pc:docMk/>
            <pc:sldMk cId="2485733669" sldId="2147482793"/>
            <ac:picMk id="4098" creationId="{352319FE-C15A-02D5-2502-45AD4BAB7B01}"/>
          </ac:picMkLst>
        </pc:picChg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1677935078" sldId="2147482794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877650965" sldId="2147482795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065645668" sldId="2147482796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2867498060" sldId="2147482797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546895326" sldId="2147482798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933693522" sldId="2147482799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971063181" sldId="2147482800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361104563" sldId="2147482801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431634453" sldId="2147482802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052743001" sldId="2147482804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465360950" sldId="2147482805"/>
        </pc:sldMkLst>
      </pc:sldChg>
      <pc:sldChg chg="del">
        <pc:chgData name="DESERT Manon" userId="70dbf8d7-2e8a-42f5-894d-b3da772468dc" providerId="ADAL" clId="{987B9B77-1BB5-4692-A17A-DB5018493C20}" dt="2024-11-28T07:52:20.559" v="4" actId="47"/>
        <pc:sldMkLst>
          <pc:docMk/>
          <pc:sldMk cId="3792679867" sldId="2147482806"/>
        </pc:sldMkLst>
      </pc:sldChg>
      <pc:sldChg chg="del">
        <pc:chgData name="DESERT Manon" userId="70dbf8d7-2e8a-42f5-894d-b3da772468dc" providerId="ADAL" clId="{987B9B77-1BB5-4692-A17A-DB5018493C20}" dt="2024-11-28T07:52:20.559" v="4" actId="47"/>
        <pc:sldMkLst>
          <pc:docMk/>
          <pc:sldMk cId="12940137" sldId="2147482807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351483407" sldId="2147482808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521046406" sldId="2147482809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4058434911" sldId="2147482810"/>
        </pc:sldMkLst>
      </pc:sldChg>
      <pc:sldChg chg="del">
        <pc:chgData name="DESERT Manon" userId="70dbf8d7-2e8a-42f5-894d-b3da772468dc" providerId="ADAL" clId="{987B9B77-1BB5-4692-A17A-DB5018493C20}" dt="2024-11-28T07:52:43.958" v="7" actId="47"/>
        <pc:sldMkLst>
          <pc:docMk/>
          <pc:sldMk cId="829653884" sldId="2147482811"/>
        </pc:sldMkLst>
      </pc:sldChg>
      <pc:sldChg chg="add del">
        <pc:chgData name="DESERT Manon" userId="70dbf8d7-2e8a-42f5-894d-b3da772468dc" providerId="ADAL" clId="{987B9B77-1BB5-4692-A17A-DB5018493C20}" dt="2024-11-28T08:19:23.260" v="1047" actId="47"/>
        <pc:sldMkLst>
          <pc:docMk/>
          <pc:sldMk cId="3782666088" sldId="2147482812"/>
        </pc:sldMkLst>
      </pc:sldChg>
      <pc:sldChg chg="addSp delSp modSp add mod">
        <pc:chgData name="DESERT Manon" userId="70dbf8d7-2e8a-42f5-894d-b3da772468dc" providerId="ADAL" clId="{987B9B77-1BB5-4692-A17A-DB5018493C20}" dt="2024-11-28T10:56:20.995" v="2576" actId="20577"/>
        <pc:sldMkLst>
          <pc:docMk/>
          <pc:sldMk cId="3872013039" sldId="2147482813"/>
        </pc:sldMkLst>
        <pc:spChg chg="add mod">
          <ac:chgData name="DESERT Manon" userId="70dbf8d7-2e8a-42f5-894d-b3da772468dc" providerId="ADAL" clId="{987B9B77-1BB5-4692-A17A-DB5018493C20}" dt="2024-11-28T10:45:06.555" v="2140"/>
          <ac:spMkLst>
            <pc:docMk/>
            <pc:sldMk cId="3872013039" sldId="2147482813"/>
            <ac:spMk id="2" creationId="{66797825-8351-6046-0662-AD84DB332D09}"/>
          </ac:spMkLst>
        </pc:spChg>
        <pc:spChg chg="mod">
          <ac:chgData name="DESERT Manon" userId="70dbf8d7-2e8a-42f5-894d-b3da772468dc" providerId="ADAL" clId="{987B9B77-1BB5-4692-A17A-DB5018493C20}" dt="2024-11-28T10:55:53.308" v="2573" actId="790"/>
          <ac:spMkLst>
            <pc:docMk/>
            <pc:sldMk cId="3872013039" sldId="2147482813"/>
            <ac:spMk id="4" creationId="{62708321-B08F-AB20-F3E5-E81392E62C3C}"/>
          </ac:spMkLst>
        </pc:spChg>
        <pc:spChg chg="add mod">
          <ac:chgData name="DESERT Manon" userId="70dbf8d7-2e8a-42f5-894d-b3da772468dc" providerId="ADAL" clId="{987B9B77-1BB5-4692-A17A-DB5018493C20}" dt="2024-11-28T10:56:20.995" v="2576" actId="20577"/>
          <ac:spMkLst>
            <pc:docMk/>
            <pc:sldMk cId="3872013039" sldId="2147482813"/>
            <ac:spMk id="8" creationId="{1D103D68-77FD-A24F-CD18-2D6155870CD7}"/>
          </ac:spMkLst>
        </pc:spChg>
        <pc:spChg chg="add mod">
          <ac:chgData name="DESERT Manon" userId="70dbf8d7-2e8a-42f5-894d-b3da772468dc" providerId="ADAL" clId="{987B9B77-1BB5-4692-A17A-DB5018493C20}" dt="2024-11-28T10:55:01.168" v="2571" actId="1035"/>
          <ac:spMkLst>
            <pc:docMk/>
            <pc:sldMk cId="3872013039" sldId="2147482813"/>
            <ac:spMk id="9" creationId="{8A483040-475D-6255-46B7-B40053E91750}"/>
          </ac:spMkLst>
        </pc:spChg>
        <pc:spChg chg="del">
          <ac:chgData name="DESERT Manon" userId="70dbf8d7-2e8a-42f5-894d-b3da772468dc" providerId="ADAL" clId="{987B9B77-1BB5-4692-A17A-DB5018493C20}" dt="2024-11-28T10:45:06.345" v="2139" actId="478"/>
          <ac:spMkLst>
            <pc:docMk/>
            <pc:sldMk cId="3872013039" sldId="2147482813"/>
            <ac:spMk id="37" creationId="{189F9EE2-94D2-A2C1-74B2-C41CCD5A3222}"/>
          </ac:spMkLst>
        </pc:spChg>
        <pc:picChg chg="add del mod">
          <ac:chgData name="DESERT Manon" userId="70dbf8d7-2e8a-42f5-894d-b3da772468dc" providerId="ADAL" clId="{987B9B77-1BB5-4692-A17A-DB5018493C20}" dt="2024-11-28T10:48:35.802" v="2154" actId="478"/>
          <ac:picMkLst>
            <pc:docMk/>
            <pc:sldMk cId="3872013039" sldId="2147482813"/>
            <ac:picMk id="6" creationId="{9B4543E0-DB17-5366-D145-60009678E5E4}"/>
          </ac:picMkLst>
        </pc:picChg>
        <pc:picChg chg="add mod">
          <ac:chgData name="DESERT Manon" userId="70dbf8d7-2e8a-42f5-894d-b3da772468dc" providerId="ADAL" clId="{987B9B77-1BB5-4692-A17A-DB5018493C20}" dt="2024-11-28T10:55:01.168" v="2571" actId="1035"/>
          <ac:picMkLst>
            <pc:docMk/>
            <pc:sldMk cId="3872013039" sldId="2147482813"/>
            <ac:picMk id="3074" creationId="{D9F19EF7-6B23-61AE-1C95-FC7847B5D0C7}"/>
          </ac:picMkLst>
        </pc:picChg>
      </pc:sldChg>
      <pc:sldChg chg="addSp delSp modSp add del mod">
        <pc:chgData name="DESERT Manon" userId="70dbf8d7-2e8a-42f5-894d-b3da772468dc" providerId="ADAL" clId="{987B9B77-1BB5-4692-A17A-DB5018493C20}" dt="2024-11-28T08:15:49.386" v="1046" actId="47"/>
        <pc:sldMkLst>
          <pc:docMk/>
          <pc:sldMk cId="936653860" sldId="2147482814"/>
        </pc:sldMkLst>
        <pc:spChg chg="mod">
          <ac:chgData name="DESERT Manon" userId="70dbf8d7-2e8a-42f5-894d-b3da772468dc" providerId="ADAL" clId="{987B9B77-1BB5-4692-A17A-DB5018493C20}" dt="2024-11-28T08:06:15.030" v="490" actId="20577"/>
          <ac:spMkLst>
            <pc:docMk/>
            <pc:sldMk cId="936653860" sldId="2147482814"/>
            <ac:spMk id="4" creationId="{62708321-B08F-AB20-F3E5-E81392E62C3C}"/>
          </ac:spMkLst>
        </pc:spChg>
        <pc:spChg chg="add mod">
          <ac:chgData name="DESERT Manon" userId="70dbf8d7-2e8a-42f5-894d-b3da772468dc" providerId="ADAL" clId="{987B9B77-1BB5-4692-A17A-DB5018493C20}" dt="2024-11-28T08:10:43.407" v="582" actId="1076"/>
          <ac:spMkLst>
            <pc:docMk/>
            <pc:sldMk cId="936653860" sldId="2147482814"/>
            <ac:spMk id="6" creationId="{4C0D6840-5D69-7456-1865-B694F187E462}"/>
          </ac:spMkLst>
        </pc:spChg>
        <pc:spChg chg="add mod">
          <ac:chgData name="DESERT Manon" userId="70dbf8d7-2e8a-42f5-894d-b3da772468dc" providerId="ADAL" clId="{987B9B77-1BB5-4692-A17A-DB5018493C20}" dt="2024-11-28T08:10:46.183" v="583" actId="1076"/>
          <ac:spMkLst>
            <pc:docMk/>
            <pc:sldMk cId="936653860" sldId="2147482814"/>
            <ac:spMk id="10" creationId="{95594338-F9E6-8AC0-DD4A-CFA3184D8F78}"/>
          </ac:spMkLst>
        </pc:spChg>
        <pc:picChg chg="add mod">
          <ac:chgData name="DESERT Manon" userId="70dbf8d7-2e8a-42f5-894d-b3da772468dc" providerId="ADAL" clId="{987B9B77-1BB5-4692-A17A-DB5018493C20}" dt="2024-11-28T08:10:39.579" v="581" actId="1076"/>
          <ac:picMkLst>
            <pc:docMk/>
            <pc:sldMk cId="936653860" sldId="2147482814"/>
            <ac:picMk id="5" creationId="{52D8AD9E-AC1E-6993-1EF7-704C1F9D426A}"/>
          </ac:picMkLst>
        </pc:picChg>
        <pc:picChg chg="add del mod modCrop">
          <ac:chgData name="DESERT Manon" userId="70dbf8d7-2e8a-42f5-894d-b3da772468dc" providerId="ADAL" clId="{987B9B77-1BB5-4692-A17A-DB5018493C20}" dt="2024-11-28T08:13:46.391" v="668" actId="478"/>
          <ac:picMkLst>
            <pc:docMk/>
            <pc:sldMk cId="936653860" sldId="2147482814"/>
            <ac:picMk id="8" creationId="{F6704091-9B5B-6AD4-FE6D-FDEA365AE2A1}"/>
          </ac:picMkLst>
        </pc:picChg>
      </pc:sldChg>
      <pc:sldChg chg="addSp delSp modSp new mod">
        <pc:chgData name="DESERT Manon" userId="70dbf8d7-2e8a-42f5-894d-b3da772468dc" providerId="ADAL" clId="{987B9B77-1BB5-4692-A17A-DB5018493C20}" dt="2024-11-28T11:00:36.599" v="2593"/>
        <pc:sldMkLst>
          <pc:docMk/>
          <pc:sldMk cId="1759551956" sldId="2147482815"/>
        </pc:sldMkLst>
        <pc:spChg chg="del">
          <ac:chgData name="DESERT Manon" userId="70dbf8d7-2e8a-42f5-894d-b3da772468dc" providerId="ADAL" clId="{987B9B77-1BB5-4692-A17A-DB5018493C20}" dt="2024-11-28T11:00:36.398" v="2592" actId="478"/>
          <ac:spMkLst>
            <pc:docMk/>
            <pc:sldMk cId="1759551956" sldId="2147482815"/>
            <ac:spMk id="2" creationId="{3AE7BD74-BF47-FD6C-CAF4-5FF8FDA4E83F}"/>
          </ac:spMkLst>
        </pc:spChg>
        <pc:spChg chg="del">
          <ac:chgData name="DESERT Manon" userId="70dbf8d7-2e8a-42f5-894d-b3da772468dc" providerId="ADAL" clId="{987B9B77-1BB5-4692-A17A-DB5018493C20}" dt="2024-11-28T08:13:06.954" v="636" actId="478"/>
          <ac:spMkLst>
            <pc:docMk/>
            <pc:sldMk cId="1759551956" sldId="2147482815"/>
            <ac:spMk id="4" creationId="{325D858C-1413-D32B-F2C2-D49E593949D6}"/>
          </ac:spMkLst>
        </pc:spChg>
        <pc:spChg chg="mod">
          <ac:chgData name="DESERT Manon" userId="70dbf8d7-2e8a-42f5-894d-b3da772468dc" providerId="ADAL" clId="{987B9B77-1BB5-4692-A17A-DB5018493C20}" dt="2024-11-28T10:56:11.881" v="2575" actId="790"/>
          <ac:spMkLst>
            <pc:docMk/>
            <pc:sldMk cId="1759551956" sldId="2147482815"/>
            <ac:spMk id="5" creationId="{68FBAC6C-3129-700D-EB45-6B4F46F7FD4C}"/>
          </ac:spMkLst>
        </pc:spChg>
        <pc:spChg chg="mod">
          <ac:chgData name="DESERT Manon" userId="70dbf8d7-2e8a-42f5-894d-b3da772468dc" providerId="ADAL" clId="{987B9B77-1BB5-4692-A17A-DB5018493C20}" dt="2024-11-28T10:56:11.881" v="2575" actId="790"/>
          <ac:spMkLst>
            <pc:docMk/>
            <pc:sldMk cId="1759551956" sldId="2147482815"/>
            <ac:spMk id="6" creationId="{677DBE24-5823-ED36-F535-B962063F88DC}"/>
          </ac:spMkLst>
        </pc:spChg>
        <pc:spChg chg="del mod">
          <ac:chgData name="DESERT Manon" userId="70dbf8d7-2e8a-42f5-894d-b3da772468dc" providerId="ADAL" clId="{987B9B77-1BB5-4692-A17A-DB5018493C20}" dt="2024-11-28T08:37:50.038" v="1127"/>
          <ac:spMkLst>
            <pc:docMk/>
            <pc:sldMk cId="1759551956" sldId="2147482815"/>
            <ac:spMk id="7" creationId="{30F8D0C1-911D-ED3D-A961-05DF5A8E451E}"/>
          </ac:spMkLst>
        </pc:spChg>
        <pc:spChg chg="add mod">
          <ac:chgData name="DESERT Manon" userId="70dbf8d7-2e8a-42f5-894d-b3da772468dc" providerId="ADAL" clId="{987B9B77-1BB5-4692-A17A-DB5018493C20}" dt="2024-11-28T08:43:05.444" v="1391" actId="1076"/>
          <ac:spMkLst>
            <pc:docMk/>
            <pc:sldMk cId="1759551956" sldId="2147482815"/>
            <ac:spMk id="9" creationId="{2CBEEE54-1C14-40E1-CE13-E25FC1AE6550}"/>
          </ac:spMkLst>
        </pc:spChg>
        <pc:spChg chg="add mod">
          <ac:chgData name="DESERT Manon" userId="70dbf8d7-2e8a-42f5-894d-b3da772468dc" providerId="ADAL" clId="{987B9B77-1BB5-4692-A17A-DB5018493C20}" dt="2024-11-28T10:56:11.881" v="2575" actId="790"/>
          <ac:spMkLst>
            <pc:docMk/>
            <pc:sldMk cId="1759551956" sldId="2147482815"/>
            <ac:spMk id="10" creationId="{D89DE909-50CA-2417-7AD6-27DA9939FEFA}"/>
          </ac:spMkLst>
        </pc:spChg>
        <pc:spChg chg="add mod">
          <ac:chgData name="DESERT Manon" userId="70dbf8d7-2e8a-42f5-894d-b3da772468dc" providerId="ADAL" clId="{987B9B77-1BB5-4692-A17A-DB5018493C20}" dt="2024-11-28T10:56:11.881" v="2575" actId="790"/>
          <ac:spMkLst>
            <pc:docMk/>
            <pc:sldMk cId="1759551956" sldId="2147482815"/>
            <ac:spMk id="16" creationId="{D1EFB07C-48B7-3ADB-2AAE-2AC72B6F1502}"/>
          </ac:spMkLst>
        </pc:spChg>
        <pc:spChg chg="add del mod">
          <ac:chgData name="DESERT Manon" userId="70dbf8d7-2e8a-42f5-894d-b3da772468dc" providerId="ADAL" clId="{987B9B77-1BB5-4692-A17A-DB5018493C20}" dt="2024-11-28T08:41:13.897" v="1195" actId="478"/>
          <ac:spMkLst>
            <pc:docMk/>
            <pc:sldMk cId="1759551956" sldId="2147482815"/>
            <ac:spMk id="18" creationId="{C5EAC759-D51A-C00E-67DE-0F5DFDD46E0A}"/>
          </ac:spMkLst>
        </pc:spChg>
        <pc:spChg chg="add mod">
          <ac:chgData name="DESERT Manon" userId="70dbf8d7-2e8a-42f5-894d-b3da772468dc" providerId="ADAL" clId="{987B9B77-1BB5-4692-A17A-DB5018493C20}" dt="2024-11-28T08:43:43.485" v="1424" actId="255"/>
          <ac:spMkLst>
            <pc:docMk/>
            <pc:sldMk cId="1759551956" sldId="2147482815"/>
            <ac:spMk id="20" creationId="{342E0229-E1A8-4C62-A248-B26C6817AB36}"/>
          </ac:spMkLst>
        </pc:spChg>
        <pc:spChg chg="add mod">
          <ac:chgData name="DESERT Manon" userId="70dbf8d7-2e8a-42f5-894d-b3da772468dc" providerId="ADAL" clId="{987B9B77-1BB5-4692-A17A-DB5018493C20}" dt="2024-11-28T11:00:36.599" v="2593"/>
          <ac:spMkLst>
            <pc:docMk/>
            <pc:sldMk cId="1759551956" sldId="2147482815"/>
            <ac:spMk id="21" creationId="{1F045356-580D-9E52-EE84-7D92D615FDD6}"/>
          </ac:spMkLst>
        </pc:spChg>
        <pc:picChg chg="add mod ord modCrop">
          <ac:chgData name="DESERT Manon" userId="70dbf8d7-2e8a-42f5-894d-b3da772468dc" providerId="ADAL" clId="{987B9B77-1BB5-4692-A17A-DB5018493C20}" dt="2024-11-28T08:39:01.354" v="1151" actId="1038"/>
          <ac:picMkLst>
            <pc:docMk/>
            <pc:sldMk cId="1759551956" sldId="2147482815"/>
            <ac:picMk id="8" creationId="{D54F706A-21F4-0CF9-3ACE-C17A77F79131}"/>
          </ac:picMkLst>
        </pc:picChg>
        <pc:picChg chg="add mod modCrop">
          <ac:chgData name="DESERT Manon" userId="70dbf8d7-2e8a-42f5-894d-b3da772468dc" providerId="ADAL" clId="{987B9B77-1BB5-4692-A17A-DB5018493C20}" dt="2024-11-28T08:35:24.403" v="1099" actId="732"/>
          <ac:picMkLst>
            <pc:docMk/>
            <pc:sldMk cId="1759551956" sldId="2147482815"/>
            <ac:picMk id="11" creationId="{8FC31061-D67C-CFD2-D5B2-DA0CE168CCA1}"/>
          </ac:picMkLst>
        </pc:picChg>
        <pc:picChg chg="add mod">
          <ac:chgData name="DESERT Manon" userId="70dbf8d7-2e8a-42f5-894d-b3da772468dc" providerId="ADAL" clId="{987B9B77-1BB5-4692-A17A-DB5018493C20}" dt="2024-11-28T08:43:38.645" v="1421" actId="1076"/>
          <ac:picMkLst>
            <pc:docMk/>
            <pc:sldMk cId="1759551956" sldId="2147482815"/>
            <ac:picMk id="12" creationId="{72388AE3-2BE0-05F3-D926-4D40C32ED238}"/>
          </ac:picMkLst>
        </pc:picChg>
        <pc:picChg chg="add mod">
          <ac:chgData name="DESERT Manon" userId="70dbf8d7-2e8a-42f5-894d-b3da772468dc" providerId="ADAL" clId="{987B9B77-1BB5-4692-A17A-DB5018493C20}" dt="2024-11-28T08:43:38.645" v="1421" actId="1076"/>
          <ac:picMkLst>
            <pc:docMk/>
            <pc:sldMk cId="1759551956" sldId="2147482815"/>
            <ac:picMk id="13" creationId="{43F04005-E1C1-36CC-4906-05C2ECCC789E}"/>
          </ac:picMkLst>
        </pc:picChg>
        <pc:picChg chg="add mod">
          <ac:chgData name="DESERT Manon" userId="70dbf8d7-2e8a-42f5-894d-b3da772468dc" providerId="ADAL" clId="{987B9B77-1BB5-4692-A17A-DB5018493C20}" dt="2024-11-28T08:38:23.554" v="1140" actId="1076"/>
          <ac:picMkLst>
            <pc:docMk/>
            <pc:sldMk cId="1759551956" sldId="2147482815"/>
            <ac:picMk id="14" creationId="{3AD65209-0B4E-F561-69B7-ED7C5CAD55AD}"/>
          </ac:picMkLst>
        </pc:picChg>
        <pc:picChg chg="add">
          <ac:chgData name="DESERT Manon" userId="70dbf8d7-2e8a-42f5-894d-b3da772468dc" providerId="ADAL" clId="{987B9B77-1BB5-4692-A17A-DB5018493C20}" dt="2024-11-28T08:36:26.098" v="1104"/>
          <ac:picMkLst>
            <pc:docMk/>
            <pc:sldMk cId="1759551956" sldId="2147482815"/>
            <ac:picMk id="1026" creationId="{28C22B4F-44C9-979E-23C0-34AE86E070D6}"/>
          </ac:picMkLst>
        </pc:picChg>
        <pc:picChg chg="add">
          <ac:chgData name="DESERT Manon" userId="70dbf8d7-2e8a-42f5-894d-b3da772468dc" providerId="ADAL" clId="{987B9B77-1BB5-4692-A17A-DB5018493C20}" dt="2024-11-28T08:36:26.098" v="1104"/>
          <ac:picMkLst>
            <pc:docMk/>
            <pc:sldMk cId="1759551956" sldId="2147482815"/>
            <ac:picMk id="1027" creationId="{4392792B-750D-C725-5DA0-2ABC07A41D74}"/>
          </ac:picMkLst>
        </pc:picChg>
        <pc:picChg chg="add">
          <ac:chgData name="DESERT Manon" userId="70dbf8d7-2e8a-42f5-894d-b3da772468dc" providerId="ADAL" clId="{987B9B77-1BB5-4692-A17A-DB5018493C20}" dt="2024-11-28T08:36:26.098" v="1104"/>
          <ac:picMkLst>
            <pc:docMk/>
            <pc:sldMk cId="1759551956" sldId="2147482815"/>
            <ac:picMk id="1028" creationId="{5CDBC9BD-EA04-42B8-A2E7-479A661830A9}"/>
          </ac:picMkLst>
        </pc:picChg>
      </pc:sldChg>
      <pc:sldChg chg="addSp delSp modSp add del mod">
        <pc:chgData name="DESERT Manon" userId="70dbf8d7-2e8a-42f5-894d-b3da772468dc" providerId="ADAL" clId="{987B9B77-1BB5-4692-A17A-DB5018493C20}" dt="2024-11-28T10:55:58.450" v="2574" actId="47"/>
        <pc:sldMkLst>
          <pc:docMk/>
          <pc:sldMk cId="2615953679" sldId="2147482816"/>
        </pc:sldMkLst>
        <pc:spChg chg="add mod">
          <ac:chgData name="DESERT Manon" userId="70dbf8d7-2e8a-42f5-894d-b3da772468dc" providerId="ADAL" clId="{987B9B77-1BB5-4692-A17A-DB5018493C20}" dt="2024-11-28T10:45:09.407" v="2142"/>
          <ac:spMkLst>
            <pc:docMk/>
            <pc:sldMk cId="2615953679" sldId="2147482816"/>
            <ac:spMk id="2" creationId="{4CDB44C9-770B-8E78-C249-445BE23108E8}"/>
          </ac:spMkLst>
        </pc:spChg>
        <pc:spChg chg="del mod">
          <ac:chgData name="DESERT Manon" userId="70dbf8d7-2e8a-42f5-894d-b3da772468dc" providerId="ADAL" clId="{987B9B77-1BB5-4692-A17A-DB5018493C20}" dt="2024-11-28T10:45:09.170" v="2141" actId="478"/>
          <ac:spMkLst>
            <pc:docMk/>
            <pc:sldMk cId="2615953679" sldId="2147482816"/>
            <ac:spMk id="37" creationId="{189F9EE2-94D2-A2C1-74B2-C41CCD5A3222}"/>
          </ac:spMkLst>
        </pc:spChg>
        <pc:picChg chg="add del">
          <ac:chgData name="DESERT Manon" userId="70dbf8d7-2e8a-42f5-894d-b3da772468dc" providerId="ADAL" clId="{987B9B77-1BB5-4692-A17A-DB5018493C20}" dt="2024-11-28T08:36:34.462" v="1107" actId="478"/>
          <ac:picMkLst>
            <pc:docMk/>
            <pc:sldMk cId="2615953679" sldId="2147482816"/>
            <ac:picMk id="2050" creationId="{D1472FA4-0AFA-C463-A6F2-25459B3F4123}"/>
          </ac:picMkLst>
        </pc:picChg>
        <pc:picChg chg="add del">
          <ac:chgData name="DESERT Manon" userId="70dbf8d7-2e8a-42f5-894d-b3da772468dc" providerId="ADAL" clId="{987B9B77-1BB5-4692-A17A-DB5018493C20}" dt="2024-11-28T08:36:34.462" v="1107" actId="478"/>
          <ac:picMkLst>
            <pc:docMk/>
            <pc:sldMk cId="2615953679" sldId="2147482816"/>
            <ac:picMk id="2051" creationId="{1F3EE66D-A72A-A0E0-6615-3ED3A62FAC06}"/>
          </ac:picMkLst>
        </pc:picChg>
        <pc:picChg chg="add del">
          <ac:chgData name="DESERT Manon" userId="70dbf8d7-2e8a-42f5-894d-b3da772468dc" providerId="ADAL" clId="{987B9B77-1BB5-4692-A17A-DB5018493C20}" dt="2024-11-28T08:36:34.462" v="1107" actId="478"/>
          <ac:picMkLst>
            <pc:docMk/>
            <pc:sldMk cId="2615953679" sldId="2147482816"/>
            <ac:picMk id="2052" creationId="{3944B390-0366-E649-510E-CFDFAE1014A0}"/>
          </ac:picMkLst>
        </pc:picChg>
        <pc:picChg chg="add del mod">
          <ac:chgData name="DESERT Manon" userId="70dbf8d7-2e8a-42f5-894d-b3da772468dc" providerId="ADAL" clId="{987B9B77-1BB5-4692-A17A-DB5018493C20}" dt="2024-11-28T09:16:39.510" v="1425" actId="478"/>
          <ac:picMkLst>
            <pc:docMk/>
            <pc:sldMk cId="2615953679" sldId="2147482816"/>
            <ac:picMk id="2054" creationId="{85FB3437-6937-C0FC-AA63-0F0286B5B2F3}"/>
          </ac:picMkLst>
        </pc:picChg>
        <pc:picChg chg="add del mod">
          <ac:chgData name="DESERT Manon" userId="70dbf8d7-2e8a-42f5-894d-b3da772468dc" providerId="ADAL" clId="{987B9B77-1BB5-4692-A17A-DB5018493C20}" dt="2024-11-28T09:16:40.230" v="1426" actId="478"/>
          <ac:picMkLst>
            <pc:docMk/>
            <pc:sldMk cId="2615953679" sldId="2147482816"/>
            <ac:picMk id="2055" creationId="{0BAE6CE4-EB43-2A9F-0FD1-A0633AD8D2AB}"/>
          </ac:picMkLst>
        </pc:picChg>
        <pc:picChg chg="add del mod">
          <ac:chgData name="DESERT Manon" userId="70dbf8d7-2e8a-42f5-894d-b3da772468dc" providerId="ADAL" clId="{987B9B77-1BB5-4692-A17A-DB5018493C20}" dt="2024-11-28T08:37:25.958" v="1118" actId="478"/>
          <ac:picMkLst>
            <pc:docMk/>
            <pc:sldMk cId="2615953679" sldId="2147482816"/>
            <ac:picMk id="2057" creationId="{E5C80CF0-1890-3531-7320-256198C200D8}"/>
          </ac:picMkLst>
        </pc:picChg>
      </pc:sldChg>
      <pc:sldChg chg="addSp delSp modSp add mod">
        <pc:chgData name="DESERT Manon" userId="70dbf8d7-2e8a-42f5-894d-b3da772468dc" providerId="ADAL" clId="{987B9B77-1BB5-4692-A17A-DB5018493C20}" dt="2024-11-28T11:00:02.122" v="2591" actId="790"/>
        <pc:sldMkLst>
          <pc:docMk/>
          <pc:sldMk cId="3528754434" sldId="2147482817"/>
        </pc:sldMkLst>
        <pc:spChg chg="add mod">
          <ac:chgData name="DESERT Manon" userId="70dbf8d7-2e8a-42f5-894d-b3da772468dc" providerId="ADAL" clId="{987B9B77-1BB5-4692-A17A-DB5018493C20}" dt="2024-11-28T10:45:04.339" v="2138"/>
          <ac:spMkLst>
            <pc:docMk/>
            <pc:sldMk cId="3528754434" sldId="2147482817"/>
            <ac:spMk id="2" creationId="{D65C0F4E-65BA-7946-71CD-3C6E0703F7E7}"/>
          </ac:spMkLst>
        </pc:spChg>
        <pc:spChg chg="mod">
          <ac:chgData name="DESERT Manon" userId="70dbf8d7-2e8a-42f5-894d-b3da772468dc" providerId="ADAL" clId="{987B9B77-1BB5-4692-A17A-DB5018493C20}" dt="2024-11-28T11:00:02.122" v="2591" actId="790"/>
          <ac:spMkLst>
            <pc:docMk/>
            <pc:sldMk cId="3528754434" sldId="2147482817"/>
            <ac:spMk id="4" creationId="{62708321-B08F-AB20-F3E5-E81392E62C3C}"/>
          </ac:spMkLst>
        </pc:spChg>
        <pc:spChg chg="add mod ord">
          <ac:chgData name="DESERT Manon" userId="70dbf8d7-2e8a-42f5-894d-b3da772468dc" providerId="ADAL" clId="{987B9B77-1BB5-4692-A17A-DB5018493C20}" dt="2024-11-28T10:49:39.378" v="2164" actId="1076"/>
          <ac:spMkLst>
            <pc:docMk/>
            <pc:sldMk cId="3528754434" sldId="2147482817"/>
            <ac:spMk id="7" creationId="{833BD8F2-5EFF-99F5-0B50-EA139DB3CD1C}"/>
          </ac:spMkLst>
        </pc:spChg>
        <pc:spChg chg="add mod">
          <ac:chgData name="DESERT Manon" userId="70dbf8d7-2e8a-42f5-894d-b3da772468dc" providerId="ADAL" clId="{987B9B77-1BB5-4692-A17A-DB5018493C20}" dt="2024-11-28T10:55:31.856" v="2572" actId="1076"/>
          <ac:spMkLst>
            <pc:docMk/>
            <pc:sldMk cId="3528754434" sldId="2147482817"/>
            <ac:spMk id="8" creationId="{488A957F-BC74-9EFE-7611-133FF7B6A57F}"/>
          </ac:spMkLst>
        </pc:spChg>
        <pc:spChg chg="del">
          <ac:chgData name="DESERT Manon" userId="70dbf8d7-2e8a-42f5-894d-b3da772468dc" providerId="ADAL" clId="{987B9B77-1BB5-4692-A17A-DB5018493C20}" dt="2024-11-28T10:45:04.078" v="2137" actId="478"/>
          <ac:spMkLst>
            <pc:docMk/>
            <pc:sldMk cId="3528754434" sldId="2147482817"/>
            <ac:spMk id="37" creationId="{189F9EE2-94D2-A2C1-74B2-C41CCD5A3222}"/>
          </ac:spMkLst>
        </pc:spChg>
        <pc:picChg chg="add mod">
          <ac:chgData name="DESERT Manon" userId="70dbf8d7-2e8a-42f5-894d-b3da772468dc" providerId="ADAL" clId="{987B9B77-1BB5-4692-A17A-DB5018493C20}" dt="2024-11-28T10:49:51.694" v="2166" actId="1076"/>
          <ac:picMkLst>
            <pc:docMk/>
            <pc:sldMk cId="3528754434" sldId="2147482817"/>
            <ac:picMk id="6" creationId="{90C2EA88-C29B-7325-C5E6-E12E9C04031D}"/>
          </ac:picMkLst>
        </pc:picChg>
      </pc:sldChg>
      <pc:sldMasterChg chg="delSldLayout">
        <pc:chgData name="DESERT Manon" userId="70dbf8d7-2e8a-42f5-894d-b3da772468dc" providerId="ADAL" clId="{987B9B77-1BB5-4692-A17A-DB5018493C20}" dt="2024-11-28T10:47:55.147" v="2150" actId="47"/>
        <pc:sldMasterMkLst>
          <pc:docMk/>
          <pc:sldMasterMk cId="641629379" sldId="2147484915"/>
        </pc:sldMasterMkLst>
        <pc:sldLayoutChg chg="del">
          <pc:chgData name="DESERT Manon" userId="70dbf8d7-2e8a-42f5-894d-b3da772468dc" providerId="ADAL" clId="{987B9B77-1BB5-4692-A17A-DB5018493C20}" dt="2024-11-28T10:47:55.147" v="2150" actId="47"/>
          <pc:sldLayoutMkLst>
            <pc:docMk/>
            <pc:sldMasterMk cId="641629379" sldId="2147484915"/>
            <pc:sldLayoutMk cId="3031258043" sldId="2147485051"/>
          </pc:sldLayoutMkLst>
        </pc:sldLayoutChg>
      </pc:sldMasterChg>
      <pc:sldMasterChg chg="modSldLayout">
        <pc:chgData name="DESERT Manon" userId="70dbf8d7-2e8a-42f5-894d-b3da772468dc" providerId="ADAL" clId="{987B9B77-1BB5-4692-A17A-DB5018493C20}" dt="2024-11-28T08:05:16.556" v="374" actId="27636"/>
        <pc:sldMasterMkLst>
          <pc:docMk/>
          <pc:sldMasterMk cId="4143288363" sldId="2147484988"/>
        </pc:sldMasterMkLst>
        <pc:sldLayoutChg chg="modSp mod">
          <pc:chgData name="DESERT Manon" userId="70dbf8d7-2e8a-42f5-894d-b3da772468dc" providerId="ADAL" clId="{987B9B77-1BB5-4692-A17A-DB5018493C20}" dt="2024-11-28T08:05:16.556" v="374" actId="27636"/>
          <pc:sldLayoutMkLst>
            <pc:docMk/>
            <pc:sldMasterMk cId="4143288363" sldId="2147484988"/>
            <pc:sldLayoutMk cId="1659861149" sldId="2147485050"/>
          </pc:sldLayoutMkLst>
          <pc:spChg chg="mod">
            <ac:chgData name="DESERT Manon" userId="70dbf8d7-2e8a-42f5-894d-b3da772468dc" providerId="ADAL" clId="{987B9B77-1BB5-4692-A17A-DB5018493C20}" dt="2024-11-28T08:05:16.556" v="374" actId="27636"/>
            <ac:spMkLst>
              <pc:docMk/>
              <pc:sldMasterMk cId="4143288363" sldId="2147484988"/>
              <pc:sldLayoutMk cId="1659861149" sldId="2147485050"/>
              <ac:spMk id="22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3021FD6-F4A3-4CE9-8BF7-61E4B108E6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4AFF44-C776-4013-8113-ADD0F6DC5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30695-114A-4DF4-B285-E9BB8C2CA01F}" type="datetimeFigureOut">
              <a:rPr lang="fr-FR" smtClean="0"/>
              <a:t>28/11/2024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3BDECD-282B-4AA6-A298-2AD35D2248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B2E887-1637-4F2E-83F5-1DD3E3D30E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ECE26-B55C-4363-B6E0-E9871D881D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8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CDD07-B648-1F44-9CEF-DEEBCBF258B4}" type="datetimeFigureOut">
              <a:rPr lang="fr-FR" smtClean="0"/>
              <a:t>28/11/2024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5CB33-E482-9849-BFFC-1B432ED7E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94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/>
          </a:p>
          <a:p>
            <a:pPr marL="171450" indent="-171450">
              <a:buFontTx/>
              <a:buChar char="-"/>
            </a:pPr>
            <a:r>
              <a:rPr lang="fr-FR"/>
              <a:t>Matinale</a:t>
            </a:r>
          </a:p>
          <a:p>
            <a:pPr marL="171450" indent="-171450">
              <a:buFontTx/>
              <a:buChar char="-"/>
            </a:pPr>
            <a:r>
              <a:rPr lang="fr-FR"/>
              <a:t>Ce matin on va vous parler d’amour… mais surtout de tri </a:t>
            </a:r>
          </a:p>
          <a:p>
            <a:pPr marL="171450" indent="-171450">
              <a:buFontTx/>
              <a:buChar char="-"/>
            </a:pPr>
            <a:r>
              <a:rPr lang="fr-FR"/>
              <a:t>Et on va essayer d’apporter des éléments de réponse à cette question : les Français et le tri : une histoire d’amour stable ? </a:t>
            </a:r>
          </a:p>
          <a:p>
            <a:pPr marL="171450" indent="-171450">
              <a:buFontTx/>
              <a:buChar char="-"/>
            </a:pPr>
            <a:r>
              <a:rPr lang="fr-FR"/>
              <a:t>Ce partage s’inscrit dans le cadre des 10 ans de l’Observatoire du geste de tri, je vais y revenir</a:t>
            </a:r>
          </a:p>
          <a:p>
            <a:pPr marL="171450" indent="-171450">
              <a:buFontTx/>
              <a:buChar char="-"/>
            </a:pPr>
            <a:r>
              <a:rPr lang="fr-FR"/>
              <a:t>D’abord, nous présenter</a:t>
            </a:r>
          </a:p>
          <a:p>
            <a:pPr marL="171450" indent="-171450">
              <a:buFontTx/>
              <a:buChar char="-"/>
            </a:pPr>
            <a:r>
              <a:rPr lang="fr-FR"/>
              <a:t>Je vais passer la main à Stéphanie pour nous en dire + sur : pourquoi un tel observatoire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5CB33-E482-9849-BFFC-1B432ED7E1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51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16037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249697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099303"/>
      </p:ext>
    </p:extLst>
  </p:cSld>
  <p:clrMapOvr>
    <a:masterClrMapping/>
  </p:clrMapOvr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2864573"/>
      </p:ext>
    </p:extLst>
  </p:cSld>
  <p:clrMapOvr>
    <a:masterClrMapping/>
  </p:clrMapOvr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6183777"/>
      </p:ext>
    </p:extLst>
  </p:cSld>
  <p:clrMapOvr>
    <a:masterClrMapping/>
  </p:clrMapOvr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93762292"/>
      </p:ext>
    </p:extLst>
  </p:cSld>
  <p:clrMapOvr>
    <a:masterClrMapping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30948386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01615296"/>
      </p:ext>
    </p:extLst>
  </p:cSld>
  <p:clrMapOvr>
    <a:masterClrMapping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56816593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5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5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5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5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203469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904769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94254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6247011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6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16664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6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62537"/>
      </p:ext>
    </p:extLst>
  </p:cSld>
  <p:clrMapOvr>
    <a:masterClrMapping/>
  </p:clrMapOvr>
  <p:hf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7259781"/>
      </p:ext>
    </p:extLst>
  </p:cSld>
  <p:clrMapOvr>
    <a:masterClrMapping/>
  </p:clrMapOvr>
  <p:hf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0855821"/>
      </p:ext>
    </p:extLst>
  </p:cSld>
  <p:clrMapOvr>
    <a:masterClrMapping/>
  </p:clrMapOvr>
  <p:hf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872205"/>
      </p:ext>
    </p:extLst>
  </p:cSld>
  <p:clrMapOvr>
    <a:masterClrMapping/>
  </p:clrMapOvr>
  <p:hf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8455849"/>
      </p:ext>
    </p:extLst>
  </p:cSld>
  <p:clrMapOvr>
    <a:masterClrMapping/>
  </p:clrMapOvr>
  <p:hf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4027531"/>
      </p:ext>
    </p:extLst>
  </p:cSld>
  <p:clrMapOvr>
    <a:masterClrMapping/>
  </p:clrMapOvr>
  <p:hf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752246"/>
      </p:ext>
    </p:extLst>
  </p:cSld>
  <p:clrMapOvr>
    <a:masterClrMapping/>
  </p:clrMapOvr>
  <p:hf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575833"/>
      </p:ext>
    </p:extLst>
  </p:cSld>
  <p:clrMapOvr>
    <a:masterClrMapping/>
  </p:clrMapOvr>
  <p:hf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029559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7359996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6294063"/>
      </p:ext>
    </p:extLst>
  </p:cSld>
  <p:clrMapOvr>
    <a:masterClrMapping/>
  </p:clrMapOvr>
  <p:hf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64013359"/>
      </p:ext>
    </p:extLst>
  </p:cSld>
  <p:clrMapOvr>
    <a:masterClrMapping/>
  </p:clrMapOvr>
  <p:hf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077724"/>
      </p:ext>
    </p:extLst>
  </p:cSld>
  <p:clrMapOvr>
    <a:masterClrMapping/>
  </p:clrMapOvr>
  <p:hf hd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82102"/>
      </p:ext>
    </p:extLst>
  </p:cSld>
  <p:clrMapOvr>
    <a:masterClrMapping/>
  </p:clrMapOvr>
  <p:hf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8433289"/>
      </p:ext>
    </p:extLst>
  </p:cSld>
  <p:clrMapOvr>
    <a:masterClrMapping/>
  </p:clrMapOvr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6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6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6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6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899564"/>
      </p:ext>
    </p:extLst>
  </p:cSld>
  <p:clrMapOvr>
    <a:masterClrMapping/>
  </p:clrMapOvr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212476"/>
      </p:ext>
    </p:extLst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61148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358734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3839814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rgbClr val="00A3D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8080258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tx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tx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tx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tx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274494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55155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76281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8632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21326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6731933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683014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540036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0096923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9882358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1363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20079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7295093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5329755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2867621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50434366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47206040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81031604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337629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1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1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1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1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210224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811813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970674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46478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445543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612306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9255367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0810418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421153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91442119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42700867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60165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995843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9085120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5699744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82949876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756056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041105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04851684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1731306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2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674301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10484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050502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3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63519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3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045043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65153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0180522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05875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6286493"/>
      </p:ext>
    </p:extLst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6747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4905180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835644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437841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0497049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11041063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8477320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04761131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50537666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73971449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8925255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3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3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3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3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785257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995426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40140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4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52008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4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490788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8164911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120288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494725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16802721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101774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147179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083455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449014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1 Contenu + Bloc trame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35161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958A-2E12-482C-B0F7-A092BFF1EAEA}"/>
              </a:ext>
            </a:extLst>
          </p:cNvPr>
          <p:cNvSpPr/>
          <p:nvPr userDrawn="1"/>
        </p:nvSpPr>
        <p:spPr>
          <a:xfrm>
            <a:off x="0" y="5058000"/>
            <a:ext cx="12192000" cy="100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BB9E526D-4660-48D8-8953-D8F3B64FA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6" y="5184000"/>
            <a:ext cx="11193463" cy="756000"/>
          </a:xfrm>
          <a:solidFill>
            <a:schemeClr val="bg1"/>
          </a:solidFill>
        </p:spPr>
        <p:txBody>
          <a:bodyPr anchor="ctr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5753103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1 Contenu + Bloc tram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5648325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7606A-D405-46AB-B09E-836A33471574}"/>
              </a:ext>
            </a:extLst>
          </p:cNvPr>
          <p:cNvSpPr/>
          <p:nvPr userDrawn="1"/>
        </p:nvSpPr>
        <p:spPr>
          <a:xfrm>
            <a:off x="6442847" y="1341438"/>
            <a:ext cx="5749156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7138" y="1534510"/>
            <a:ext cx="5004000" cy="4330471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77293547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Grande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341438"/>
            <a:ext cx="12192000" cy="47164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539527"/>
            <a:ext cx="11090275" cy="4346266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5235399"/>
      </p:ext>
    </p:extLst>
  </p:cSld>
  <p:clrMapOvr>
    <a:masterClrMapping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- Trame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1619599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1817688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11654543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Trame - Chapô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12192000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3" y="2443919"/>
            <a:ext cx="11090275" cy="3421062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83132596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- Trame - Chapô - 2 Contenus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86FB6-4D0D-4B22-8823-4F437C00D093}"/>
              </a:ext>
            </a:extLst>
          </p:cNvPr>
          <p:cNvSpPr/>
          <p:nvPr userDrawn="1"/>
        </p:nvSpPr>
        <p:spPr>
          <a:xfrm>
            <a:off x="0" y="2245830"/>
            <a:ext cx="5749153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C10008-FF57-4C92-8F87-EDC9DBBC35A9}"/>
              </a:ext>
            </a:extLst>
          </p:cNvPr>
          <p:cNvCxnSpPr/>
          <p:nvPr userDrawn="1"/>
        </p:nvCxnSpPr>
        <p:spPr>
          <a:xfrm flipH="1">
            <a:off x="6095999" y="2237295"/>
            <a:ext cx="1" cy="3815625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43827-A10A-476B-8574-531361A52A77}"/>
              </a:ext>
            </a:extLst>
          </p:cNvPr>
          <p:cNvSpPr/>
          <p:nvPr userDrawn="1"/>
        </p:nvSpPr>
        <p:spPr>
          <a:xfrm>
            <a:off x="6442847" y="2245830"/>
            <a:ext cx="5749156" cy="381207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B3EC5CB4-D1EC-4BCB-B515-8E704B339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5863" y="3142593"/>
            <a:ext cx="5004000" cy="2722388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B68C8FC-AA7D-496A-A8DC-7502957CF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86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1B35BB84-DD0D-46D0-821C-8F46B29BA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373" y="2443163"/>
            <a:ext cx="5004000" cy="506412"/>
          </a:xfrm>
          <a:solidFill>
            <a:schemeClr val="bg1"/>
          </a:solidFill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83031659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Chapô - 4 pictos -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8B9954D-C63C-4B1B-8EA7-2C445A53CB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864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4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0C639-E7F2-4673-B416-4505B9025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0" y="1296000"/>
            <a:ext cx="11193463" cy="81003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7BD8047-0582-42F2-B913-55634B7F98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19" name="Espace réservé du contenu 8">
            <a:extLst>
              <a:ext uri="{FF2B5EF4-FFF2-40B4-BE49-F238E27FC236}">
                <a16:creationId xmlns:a16="http://schemas.microsoft.com/office/drawing/2014/main" id="{81CD068E-5D07-4C4B-944D-3BA599A9D3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9863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4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20DBCEE2-928F-4418-87D4-CD1FE4223A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503530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4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09AA1E4D-6563-4F9A-98FC-2715FF7FDB3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27197" y="3429000"/>
            <a:ext cx="2160000" cy="2628899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 b="1">
                <a:solidFill>
                  <a:schemeClr val="accent4"/>
                </a:solidFill>
              </a:defRPr>
            </a:lvl1pPr>
            <a:lvl2pPr marL="7938" indent="0">
              <a:buNone/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pour une image  6">
            <a:extLst>
              <a:ext uri="{FF2B5EF4-FFF2-40B4-BE49-F238E27FC236}">
                <a16:creationId xmlns:a16="http://schemas.microsoft.com/office/drawing/2014/main" id="{39F78816-5221-491D-AC92-DD67483BDA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27196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6">
            <a:extLst>
              <a:ext uri="{FF2B5EF4-FFF2-40B4-BE49-F238E27FC236}">
                <a16:creationId xmlns:a16="http://schemas.microsoft.com/office/drawing/2014/main" id="{B026D03D-13B7-4406-A936-14E2B5636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03529" y="2169000"/>
            <a:ext cx="1260000" cy="1260000"/>
          </a:xfrm>
        </p:spPr>
        <p:txBody>
          <a:bodyPr/>
          <a:lstStyle/>
          <a:p>
            <a:endParaRPr lang="fr-FR"/>
          </a:p>
        </p:txBody>
      </p:sp>
      <p:sp>
        <p:nvSpPr>
          <p:cNvPr id="27" name="Espace réservé pour une image  6">
            <a:extLst>
              <a:ext uri="{FF2B5EF4-FFF2-40B4-BE49-F238E27FC236}">
                <a16:creationId xmlns:a16="http://schemas.microsoft.com/office/drawing/2014/main" id="{E8F05241-6CAA-430A-96EF-7B4934CC34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9862" y="2169000"/>
            <a:ext cx="1260000" cy="1260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73229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97292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- 1 Contenu + Grand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E518A2-8EA8-4EA7-AB5D-9B8863BC0322}"/>
              </a:ext>
            </a:extLst>
          </p:cNvPr>
          <p:cNvSpPr/>
          <p:nvPr userDrawn="1"/>
        </p:nvSpPr>
        <p:spPr>
          <a:xfrm>
            <a:off x="6096000" y="1341439"/>
            <a:ext cx="5545138" cy="4716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6" y="1296000"/>
            <a:ext cx="5545138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381E411-0266-419D-8430-1DDBB09765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17035"/>
            <a:ext cx="5545138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0C8572-3211-4009-85CD-632F376477A4}"/>
              </a:ext>
            </a:extLst>
          </p:cNvPr>
          <p:cNvSpPr/>
          <p:nvPr userDrawn="1"/>
        </p:nvSpPr>
        <p:spPr>
          <a:xfrm>
            <a:off x="8182491" y="1308482"/>
            <a:ext cx="1372156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816484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 -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3926-690E-4C2D-BBEE-89E884B18129}"/>
              </a:ext>
            </a:extLst>
          </p:cNvPr>
          <p:cNvSpPr/>
          <p:nvPr userDrawn="1"/>
        </p:nvSpPr>
        <p:spPr>
          <a:xfrm>
            <a:off x="0" y="0"/>
            <a:ext cx="13843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89172"/>
      </p:ext>
    </p:extLst>
  </p:cSld>
  <p:clrMapOvr>
    <a:masterClrMapping/>
  </p:clrMapOvr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-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9598025" y="5346060"/>
            <a:ext cx="2182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900" dirty="0"/>
              <a:t>50 boulevard Haussmann</a:t>
            </a:r>
          </a:p>
          <a:p>
            <a:pPr algn="l"/>
            <a:r>
              <a:rPr lang="fr-FR" sz="900" dirty="0"/>
              <a:t>75009</a:t>
            </a:r>
            <a:r>
              <a:rPr lang="fr-FR" sz="900" baseline="0" dirty="0"/>
              <a:t> Paris</a:t>
            </a:r>
          </a:p>
          <a:p>
            <a:pPr algn="l"/>
            <a:endParaRPr lang="fr-FR" sz="900" baseline="0" dirty="0"/>
          </a:p>
          <a:p>
            <a:pPr algn="l"/>
            <a:r>
              <a:rPr lang="fr-FR" sz="900" baseline="0" dirty="0"/>
              <a:t>01 81 69 06 00</a:t>
            </a:r>
          </a:p>
          <a:p>
            <a:pPr algn="l"/>
            <a:r>
              <a:rPr lang="fr-FR" sz="900" baseline="0" dirty="0"/>
              <a:t>contact@citeo.com</a:t>
            </a:r>
            <a:endParaRPr lang="fr-FR" sz="90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4964" y="4223456"/>
            <a:ext cx="834891" cy="207962"/>
          </a:xfrm>
        </p:spPr>
        <p:txBody>
          <a:bodyPr>
            <a:noAutofit/>
          </a:bodyPr>
          <a:lstStyle>
            <a:lvl1pPr>
              <a:defRPr sz="1100" b="1"/>
            </a:lvl1pPr>
          </a:lstStyle>
          <a:p>
            <a:pPr lvl="0"/>
            <a:r>
              <a:rPr lang="fr-FR"/>
              <a:t>Contact :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9877" y="4701362"/>
            <a:ext cx="2690324" cy="235520"/>
          </a:xfrm>
        </p:spPr>
        <p:txBody>
          <a:bodyPr>
            <a:noAutofit/>
          </a:bodyPr>
          <a:lstStyle>
            <a:lvl1pPr>
              <a:defRPr sz="1400" b="1"/>
            </a:lvl1pPr>
          </a:lstStyle>
          <a:p>
            <a:pPr lvl="0"/>
            <a:r>
              <a:rPr lang="fr-FR"/>
              <a:t>NOM DU CONTACT #01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9877" y="4936882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/>
              <a:t>Titre du contact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9877" y="5389280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 err="1"/>
              <a:t>Contact.email@citeo.com</a:t>
            </a:r>
            <a:endParaRPr lang="fr-FR"/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49877" y="5624800"/>
            <a:ext cx="2690324" cy="235520"/>
          </a:xfrm>
        </p:spPr>
        <p:txBody>
          <a:bodyPr>
            <a:noAutofit/>
          </a:bodyPr>
          <a:lstStyle>
            <a:lvl1pPr>
              <a:defRPr sz="1400" b="0" baseline="0"/>
            </a:lvl1pPr>
          </a:lstStyle>
          <a:p>
            <a:pPr lvl="0"/>
            <a:r>
              <a:rPr lang="fr-FR"/>
              <a:t>+33 (0)6 00 00 00 00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9877" y="5860320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/>
              <a:t>+33 (0)1 00 00 00 00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466340" y="4701362"/>
            <a:ext cx="2690324" cy="235520"/>
          </a:xfrm>
        </p:spPr>
        <p:txBody>
          <a:bodyPr>
            <a:noAutofit/>
          </a:bodyPr>
          <a:lstStyle>
            <a:lvl1pPr>
              <a:defRPr sz="1400" b="1"/>
            </a:lvl1pPr>
          </a:lstStyle>
          <a:p>
            <a:pPr lvl="0"/>
            <a:r>
              <a:rPr lang="fr-FR"/>
              <a:t>NOM DU CONTACT #01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66340" y="4936882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/>
              <a:t>Titre du contact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466340" y="5389280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 err="1"/>
              <a:t>Contact.email@citeo.com</a:t>
            </a:r>
            <a:endParaRPr lang="fr-FR"/>
          </a:p>
        </p:txBody>
      </p:sp>
      <p:sp>
        <p:nvSpPr>
          <p:cNvPr id="20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3466340" y="5624800"/>
            <a:ext cx="2690324" cy="235520"/>
          </a:xfrm>
        </p:spPr>
        <p:txBody>
          <a:bodyPr>
            <a:noAutofit/>
          </a:bodyPr>
          <a:lstStyle>
            <a:lvl1pPr>
              <a:defRPr sz="1400" b="0" baseline="0"/>
            </a:lvl1pPr>
          </a:lstStyle>
          <a:p>
            <a:pPr lvl="0"/>
            <a:r>
              <a:rPr lang="fr-FR"/>
              <a:t>+33 (0)6 00 00 00 00</a:t>
            </a:r>
          </a:p>
        </p:txBody>
      </p:sp>
      <p:sp>
        <p:nvSpPr>
          <p:cNvPr id="21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3466340" y="5860320"/>
            <a:ext cx="2690324" cy="235520"/>
          </a:xfrm>
        </p:spPr>
        <p:txBody>
          <a:bodyPr>
            <a:noAutofit/>
          </a:bodyPr>
          <a:lstStyle>
            <a:lvl1pPr>
              <a:defRPr sz="1400" b="0"/>
            </a:lvl1pPr>
          </a:lstStyle>
          <a:p>
            <a:pPr lvl="0"/>
            <a:r>
              <a:rPr lang="fr-FR"/>
              <a:t>+33 (0)1 00 00 00 00</a:t>
            </a:r>
          </a:p>
        </p:txBody>
      </p:sp>
      <p:sp>
        <p:nvSpPr>
          <p:cNvPr id="22" name="ZoneTexte 21"/>
          <p:cNvSpPr txBox="1"/>
          <p:nvPr userDrawn="1"/>
        </p:nvSpPr>
        <p:spPr>
          <a:xfrm>
            <a:off x="376238" y="2226052"/>
            <a:ext cx="6768634" cy="168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11500" b="1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BEF9A-2A67-4AE3-8B15-44EDEFF06BBF}"/>
              </a:ext>
            </a:extLst>
          </p:cNvPr>
          <p:cNvSpPr/>
          <p:nvPr userDrawn="1"/>
        </p:nvSpPr>
        <p:spPr>
          <a:xfrm>
            <a:off x="0" y="6372225"/>
            <a:ext cx="919163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3127B7D-4BA7-45C3-A83E-B11FE89D5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7398" y="4683707"/>
            <a:ext cx="1963740" cy="4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DA15C0-72E2-40DF-ACD8-1ACC674530CA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84193-5C16-49B0-A0AD-B18BAB7EFCB6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ABA6C094-A405-4D00-9EFB-B361DCB6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645A3F9-6F78-4842-80BE-9B7E2E0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12292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1868E86E-9E29-4FB2-8A96-70571222C0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4965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200000" cy="2882162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908" y="4564063"/>
            <a:ext cx="7200000" cy="71372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48389" y="34859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47635-8DD4-4F27-A179-A01A52E7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18" y="5408583"/>
            <a:ext cx="1474946" cy="680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693EC-BF11-40F5-956C-12539BA2E898}"/>
              </a:ext>
            </a:extLst>
          </p:cNvPr>
          <p:cNvSpPr/>
          <p:nvPr userDrawn="1"/>
        </p:nvSpPr>
        <p:spPr>
          <a:xfrm>
            <a:off x="0" y="844520"/>
            <a:ext cx="1555531" cy="496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716F8-C321-4F37-A55E-77E01CF0952E}"/>
              </a:ext>
            </a:extLst>
          </p:cNvPr>
          <p:cNvSpPr/>
          <p:nvPr userDrawn="1"/>
        </p:nvSpPr>
        <p:spPr>
          <a:xfrm>
            <a:off x="540958" y="4239234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69DBC0B-57BF-43AF-AF5D-755DE77C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61" y="6292850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1186E8F-A752-4A92-B068-8385D884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2676" y="6292850"/>
            <a:ext cx="718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4818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8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C837C-A974-44EE-BD64-A212600021DE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6D369-0DB4-471B-AABF-E60B135E85DF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8422120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Intercalai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>
            <a:extLst>
              <a:ext uri="{FF2B5EF4-FFF2-40B4-BE49-F238E27FC236}">
                <a16:creationId xmlns:a16="http://schemas.microsoft.com/office/drawing/2014/main" id="{21C44C58-0FB3-4C83-9DE5-38FC057970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87035" cy="6858000"/>
          </a:xfrm>
          <a:noFill/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440359" y="2312894"/>
            <a:ext cx="2160000" cy="93089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5400" b="1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01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602036"/>
            <a:ext cx="7920000" cy="254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54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7759C-6DEE-4C15-AC90-8E101C1AF463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8597163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- Intercalaire 2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440358" y="657225"/>
            <a:ext cx="5540027" cy="22031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fr-FR" sz="3200" b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0358" y="3892553"/>
            <a:ext cx="5646678" cy="21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2400" b="1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/>
            </a:pPr>
            <a:r>
              <a:rPr lang="fr-FR"/>
              <a:t>Cliquez et modifiez le 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350C1-8F69-479A-9254-FCC2D49C7851}"/>
              </a:ext>
            </a:extLst>
          </p:cNvPr>
          <p:cNvSpPr/>
          <p:nvPr userDrawn="1"/>
        </p:nvSpPr>
        <p:spPr>
          <a:xfrm>
            <a:off x="0" y="0"/>
            <a:ext cx="1555531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6C876-2194-4F6E-BF6F-E30B926CA361}"/>
              </a:ext>
            </a:extLst>
          </p:cNvPr>
          <p:cNvSpPr/>
          <p:nvPr userDrawn="1"/>
        </p:nvSpPr>
        <p:spPr>
          <a:xfrm>
            <a:off x="540958" y="3332100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E1544D2-222E-4763-B039-EA1DE76956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57225"/>
            <a:ext cx="5540375" cy="54006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639675"/>
      </p:ext>
    </p:extLst>
  </p:cSld>
  <p:clrMapOvr>
    <a:masterClrMapping/>
  </p:clrMapOvr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-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658C643-F2FB-485C-9AB0-2DDECFDC20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11193464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29081938"/>
      </p:ext>
    </p:extLst>
  </p:cSld>
  <p:clrMapOvr>
    <a:masterClrMapping/>
  </p:clrMapOvr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- 1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12">
            <a:extLst>
              <a:ext uri="{FF2B5EF4-FFF2-40B4-BE49-F238E27FC236}">
                <a16:creationId xmlns:a16="http://schemas.microsoft.com/office/drawing/2014/main" id="{5654EA48-CCE4-49E4-A326-91B934E977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75" y="1296000"/>
            <a:ext cx="7564211" cy="47619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1068982"/>
      </p:ext>
    </p:extLst>
  </p:cSld>
  <p:clrMapOvr>
    <a:masterClrMapping/>
  </p:clrMapOvr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- 3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613874-5A06-408B-9CA4-BE050B97E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DE718-E805-44C8-B23B-00F5FDD3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65F8551-2901-4C52-8442-FE8A7B07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D5B3A-3FF0-4098-841B-96FDCEF6AC05}"/>
              </a:ext>
            </a:extLst>
          </p:cNvPr>
          <p:cNvSpPr/>
          <p:nvPr userDrawn="1"/>
        </p:nvSpPr>
        <p:spPr>
          <a:xfrm>
            <a:off x="580572" y="1341439"/>
            <a:ext cx="3308576" cy="4716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99B7A3D2-197F-4D74-BB67-A9F75E5465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21AFD-38D7-48D0-B21F-B271929028E3}"/>
              </a:ext>
            </a:extLst>
          </p:cNvPr>
          <p:cNvSpPr/>
          <p:nvPr userDrawn="1"/>
        </p:nvSpPr>
        <p:spPr>
          <a:xfrm>
            <a:off x="182550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5886F3-14C1-489D-9F60-BA794F0FB3E2}"/>
              </a:ext>
            </a:extLst>
          </p:cNvPr>
          <p:cNvSpPr/>
          <p:nvPr userDrawn="1"/>
        </p:nvSpPr>
        <p:spPr>
          <a:xfrm>
            <a:off x="8302852" y="1341439"/>
            <a:ext cx="3308576" cy="4716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4C8A7DCA-B50A-4A5F-A4A6-FA35B984E9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0285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2AB55-BA8B-4C83-81C8-A4FAAC167D30}"/>
              </a:ext>
            </a:extLst>
          </p:cNvPr>
          <p:cNvSpPr/>
          <p:nvPr userDrawn="1"/>
        </p:nvSpPr>
        <p:spPr>
          <a:xfrm>
            <a:off x="954778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F7A90-4F2A-4ACA-97CB-82AC32F4D9A4}"/>
              </a:ext>
            </a:extLst>
          </p:cNvPr>
          <p:cNvSpPr/>
          <p:nvPr userDrawn="1"/>
        </p:nvSpPr>
        <p:spPr>
          <a:xfrm>
            <a:off x="4441712" y="1341439"/>
            <a:ext cx="3308576" cy="471646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5" name="Espace réservé du contenu 8">
            <a:extLst>
              <a:ext uri="{FF2B5EF4-FFF2-40B4-BE49-F238E27FC236}">
                <a16:creationId xmlns:a16="http://schemas.microsoft.com/office/drawing/2014/main" id="{1A06D2AF-7419-41EE-A844-99BB5A0CB1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1712" y="1417035"/>
            <a:ext cx="3308576" cy="4532312"/>
          </a:xfrm>
          <a:noFill/>
          <a:ln w="38100">
            <a:noFill/>
          </a:ln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429B8-7DD5-4922-AD1D-CE85D1527A71}"/>
              </a:ext>
            </a:extLst>
          </p:cNvPr>
          <p:cNvSpPr/>
          <p:nvPr userDrawn="1"/>
        </p:nvSpPr>
        <p:spPr>
          <a:xfrm>
            <a:off x="5686643" y="1308482"/>
            <a:ext cx="818714" cy="10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41393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162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4917" r:id="rId2"/>
    <p:sldLayoutId id="2147483838" r:id="rId3"/>
    <p:sldLayoutId id="2147484916" r:id="rId4"/>
    <p:sldLayoutId id="2147484925" r:id="rId5"/>
    <p:sldLayoutId id="2147484918" r:id="rId6"/>
    <p:sldLayoutId id="2147484930" r:id="rId7"/>
    <p:sldLayoutId id="2147484929" r:id="rId8"/>
    <p:sldLayoutId id="2147484928" r:id="rId9"/>
    <p:sldLayoutId id="2147484923" r:id="rId10"/>
    <p:sldLayoutId id="2147484922" r:id="rId11"/>
    <p:sldLayoutId id="2147484924" r:id="rId12"/>
    <p:sldLayoutId id="2147484919" r:id="rId13"/>
    <p:sldLayoutId id="2147484920" r:id="rId14"/>
    <p:sldLayoutId id="2147484921" r:id="rId15"/>
    <p:sldLayoutId id="2147484927" r:id="rId16"/>
    <p:sldLayoutId id="2147484926" r:id="rId17"/>
    <p:sldLayoutId id="2147483850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954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  <p:sldLayoutId id="2147484943" r:id="rId12"/>
    <p:sldLayoutId id="2147484944" r:id="rId13"/>
    <p:sldLayoutId id="2147484945" r:id="rId14"/>
    <p:sldLayoutId id="2147484946" r:id="rId15"/>
    <p:sldLayoutId id="2147484947" r:id="rId16"/>
    <p:sldLayoutId id="2147484948" r:id="rId17"/>
    <p:sldLayoutId id="2147484949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38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  <p:sldLayoutId id="2147484964" r:id="rId14"/>
    <p:sldLayoutId id="2147484965" r:id="rId15"/>
    <p:sldLayoutId id="2147484966" r:id="rId16"/>
    <p:sldLayoutId id="2147484967" r:id="rId17"/>
    <p:sldLayoutId id="2147484968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770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  <p:sldLayoutId id="2147484982" r:id="rId13"/>
    <p:sldLayoutId id="2147484983" r:id="rId14"/>
    <p:sldLayoutId id="2147484984" r:id="rId15"/>
    <p:sldLayoutId id="2147484985" r:id="rId16"/>
    <p:sldLayoutId id="2147484986" r:id="rId17"/>
    <p:sldLayoutId id="2147484987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328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  <p:sldLayoutId id="2147485001" r:id="rId13"/>
    <p:sldLayoutId id="2147485002" r:id="rId14"/>
    <p:sldLayoutId id="2147485003" r:id="rId15"/>
    <p:sldLayoutId id="2147485004" r:id="rId16"/>
    <p:sldLayoutId id="2147485005" r:id="rId17"/>
    <p:sldLayoutId id="2147485006" r:id="rId18"/>
    <p:sldLayoutId id="2147485050" r:id="rId1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4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708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  <p:sldLayoutId id="2147485020" r:id="rId13"/>
    <p:sldLayoutId id="2147485021" r:id="rId14"/>
    <p:sldLayoutId id="2147485022" r:id="rId15"/>
    <p:sldLayoutId id="2147485023" r:id="rId16"/>
    <p:sldLayoutId id="2147485024" r:id="rId17"/>
    <p:sldLayoutId id="2147485025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75" y="1296001"/>
            <a:ext cx="11193463" cy="476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28961" y="6292849"/>
            <a:ext cx="10235526" cy="37012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Les 10 enseignements clés de l’Observatoire du geste de tri | Octobre 2024 ​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2676" y="6292849"/>
            <a:ext cx="718474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08578B-BB6B-4FFF-BE36-9AB83E9312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51806" y="6404787"/>
            <a:ext cx="126264" cy="149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5A5EF-CA17-411F-AE84-240F7218C99E}"/>
              </a:ext>
            </a:extLst>
          </p:cNvPr>
          <p:cNvSpPr/>
          <p:nvPr userDrawn="1"/>
        </p:nvSpPr>
        <p:spPr>
          <a:xfrm>
            <a:off x="540958" y="975619"/>
            <a:ext cx="669393" cy="60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56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  <p:sldLayoutId id="2147485039" r:id="rId13"/>
    <p:sldLayoutId id="2147485040" r:id="rId14"/>
    <p:sldLayoutId id="2147485041" r:id="rId15"/>
    <p:sldLayoutId id="2147485042" r:id="rId16"/>
    <p:sldLayoutId id="2147485043" r:id="rId17"/>
    <p:sldLayoutId id="2147485044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accent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78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87425" indent="-2730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tiktok.com/@angiee.makeeup/video/7431845110146420001?lang=fr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AB86FC2-F02D-478C-B196-5B275E720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10" y="1341438"/>
            <a:ext cx="7320354" cy="2882162"/>
          </a:xfrm>
        </p:spPr>
        <p:txBody>
          <a:bodyPr/>
          <a:lstStyle/>
          <a:p>
            <a:r>
              <a:rPr lang="fr-FR" dirty="0"/>
              <a:t>Webinaire </a:t>
            </a:r>
            <a:br>
              <a:rPr lang="en-GB" sz="2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Bathroom glass: a forgotten asset for the closed loop?</a:t>
            </a:r>
            <a:br>
              <a:rPr lang="fr-FR" sz="2600" dirty="0"/>
            </a:br>
            <a:endParaRPr lang="fr-FR" sz="26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E6EBE44-36B7-4CD3-A168-A57BCCC13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07" y="4564063"/>
            <a:ext cx="8652675" cy="713721"/>
          </a:xfrm>
        </p:spPr>
        <p:txBody>
          <a:bodyPr>
            <a:normAutofit/>
          </a:bodyPr>
          <a:lstStyle/>
          <a:p>
            <a:r>
              <a:rPr lang="fr-FR" sz="2000" dirty="0"/>
              <a:t>Citeo x 90 minutes to Close the Loop – Novembre 2024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F4B09E-4C0B-4A3B-AB2B-9286365B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A7BB8A-1F1B-D131-577D-150C00292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708321-B08F-AB20-F3E5-E81392E6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from our Barometer on practices and attitudes towards recycling in France : 10-year evolution (exclusive info) </a:t>
            </a:r>
            <a:endParaRPr lang="fr-FR" dirty="0"/>
          </a:p>
        </p:txBody>
      </p:sp>
      <p:sp>
        <p:nvSpPr>
          <p:cNvPr id="37" name="Espace réservé du pied de page 1">
            <a:extLst>
              <a:ext uri="{FF2B5EF4-FFF2-40B4-BE49-F238E27FC236}">
                <a16:creationId xmlns:a16="http://schemas.microsoft.com/office/drawing/2014/main" id="{189F9EE2-94D2-A2C1-74B2-C41CCD5A3222}"/>
              </a:ext>
            </a:extLst>
          </p:cNvPr>
          <p:cNvSpPr txBox="1">
            <a:spLocks/>
          </p:cNvSpPr>
          <p:nvPr/>
        </p:nvSpPr>
        <p:spPr>
          <a:xfrm>
            <a:off x="826578" y="6351363"/>
            <a:ext cx="10555335" cy="3701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i="1" dirty="0"/>
              <a:t>Author : Manon Désert, Citeo for the Webinaire « </a:t>
            </a:r>
            <a:r>
              <a:rPr lang="en-GB" sz="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Bathroom glass: a forgotten asset for the closed loop?</a:t>
            </a:r>
            <a:r>
              <a:rPr lang="fr-FR" sz="900" i="1" dirty="0"/>
              <a:t> » - Novembre 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9C83A8-C065-5237-496D-C69FAEA075A8}"/>
              </a:ext>
            </a:extLst>
          </p:cNvPr>
          <p:cNvSpPr txBox="1"/>
          <p:nvPr/>
        </p:nvSpPr>
        <p:spPr>
          <a:xfrm>
            <a:off x="467342" y="1363133"/>
            <a:ext cx="7252120" cy="400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number of people self-reporting recycling is stable over 10 years   &gt; about 4 out of 5 people for glass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People recycle a little bit more regularly, and more different types of packaging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Self-reported practices in France are equal for glass bottles and jars (no deposit return system in France)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recycling is </a:t>
            </a: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still a strong norm, the 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trust towards recycling is progressively weakening</a:t>
            </a:r>
            <a:endParaRPr lang="en-GB" sz="2000" b="1" dirty="0"/>
          </a:p>
        </p:txBody>
      </p:sp>
      <p:pic>
        <p:nvPicPr>
          <p:cNvPr id="5" name="Image 4" descr="Une image contenant personne, habits, plante d’intérieur, pot de fleurs&#10;&#10;Description générée automatiquement">
            <a:extLst>
              <a:ext uri="{FF2B5EF4-FFF2-40B4-BE49-F238E27FC236}">
                <a16:creationId xmlns:a16="http://schemas.microsoft.com/office/drawing/2014/main" id="{7D31BBC0-5F8C-3DE5-6576-056DC26B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850" y="976517"/>
            <a:ext cx="4978270" cy="280027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52319FE-C15A-02D5-2502-45AD4BAB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44" y="3489006"/>
            <a:ext cx="4480445" cy="280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3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BD8F2-5EFF-99F5-0B50-EA139DB3CD1C}"/>
              </a:ext>
            </a:extLst>
          </p:cNvPr>
          <p:cNvSpPr/>
          <p:nvPr/>
        </p:nvSpPr>
        <p:spPr>
          <a:xfrm>
            <a:off x="5682887" y="1949383"/>
            <a:ext cx="6509113" cy="382113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A7BB8A-1F1B-D131-577D-150C00292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708321-B08F-AB20-F3E5-E81392E6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Bathroom glass : relatively less recycled packaging in France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65C0F4E-65BA-7946-71CD-3C6E0703F7E7}"/>
              </a:ext>
            </a:extLst>
          </p:cNvPr>
          <p:cNvSpPr txBox="1">
            <a:spLocks/>
          </p:cNvSpPr>
          <p:nvPr/>
        </p:nvSpPr>
        <p:spPr>
          <a:xfrm>
            <a:off x="826578" y="6351363"/>
            <a:ext cx="10555335" cy="3701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i="1" dirty="0"/>
              <a:t>Author : Manon Désert, Citeo for the Webinaire « </a:t>
            </a:r>
            <a:r>
              <a:rPr lang="en-GB" sz="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Bathroom glass: a forgotten asset for the closed loop?</a:t>
            </a:r>
            <a:r>
              <a:rPr lang="fr-FR" sz="900" i="1" dirty="0"/>
              <a:t> » - Novembre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C2EA88-C29B-7325-C5E6-E12E9C04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87" y="1891540"/>
            <a:ext cx="6336361" cy="35830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8A957F-BC74-9EFE-7611-133FF7B6A57F}"/>
              </a:ext>
            </a:extLst>
          </p:cNvPr>
          <p:cNvSpPr txBox="1"/>
          <p:nvPr/>
        </p:nvSpPr>
        <p:spPr>
          <a:xfrm>
            <a:off x="447675" y="1881362"/>
            <a:ext cx="4955263" cy="334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 study on </a:t>
            </a: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 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types of packaging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Bathroom products were less well recycled by consumers </a:t>
            </a:r>
          </a:p>
          <a:p>
            <a:pPr lvl="1">
              <a:lnSpc>
                <a:spcPct val="107000"/>
              </a:lnSpc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Nail polish was among the 10% least recycled packaging type studied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2875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A7BB8A-1F1B-D131-577D-150C00292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708321-B08F-AB20-F3E5-E81392E6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consumers less likely to recycle bathroom glass ?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6797825-8351-6046-0662-AD84DB332D09}"/>
              </a:ext>
            </a:extLst>
          </p:cNvPr>
          <p:cNvSpPr txBox="1">
            <a:spLocks/>
          </p:cNvSpPr>
          <p:nvPr/>
        </p:nvSpPr>
        <p:spPr>
          <a:xfrm>
            <a:off x="826578" y="6351363"/>
            <a:ext cx="10555335" cy="3701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i="1" dirty="0"/>
              <a:t>Author : Manon Désert, Citeo for the Webinaire « </a:t>
            </a:r>
            <a:r>
              <a:rPr lang="en-GB" sz="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Bathroom glass: a forgotten asset for the closed loop?</a:t>
            </a:r>
            <a:r>
              <a:rPr lang="fr-FR" sz="900" i="1" dirty="0"/>
              <a:t> » - Novembre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103D68-77FD-A24F-CD18-2D6155870CD7}"/>
              </a:ext>
            </a:extLst>
          </p:cNvPr>
          <p:cNvSpPr txBox="1"/>
          <p:nvPr/>
        </p:nvSpPr>
        <p:spPr>
          <a:xfrm>
            <a:off x="826578" y="1397354"/>
            <a:ext cx="6133022" cy="4032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ZA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bathroom : not a room highly compatible with waste management</a:t>
            </a:r>
          </a:p>
          <a:p>
            <a:pPr lvl="0">
              <a:lnSpc>
                <a:spcPct val="107000"/>
              </a:lnSpc>
            </a:pPr>
            <a:endParaRPr lang="en-Z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ZA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Longer consumption period, and therefore less frequent disposal of packaging</a:t>
            </a:r>
          </a:p>
          <a:p>
            <a:pPr lvl="0">
              <a:lnSpc>
                <a:spcPct val="107000"/>
              </a:lnSpc>
            </a:pPr>
            <a:endParaRPr lang="en-Z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ZA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Luxury products seen as « valuable » and not « waste »</a:t>
            </a:r>
          </a:p>
          <a:p>
            <a:pPr lvl="0">
              <a:lnSpc>
                <a:spcPct val="107000"/>
              </a:lnSpc>
            </a:pPr>
            <a:endParaRPr lang="en-Z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ZA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Complex packaging </a:t>
            </a:r>
          </a:p>
          <a:p>
            <a:pPr lvl="0">
              <a:lnSpc>
                <a:spcPct val="107000"/>
              </a:lnSpc>
            </a:pPr>
            <a:endParaRPr lang="en-Z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ZA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Hard to empty: example of nail polish</a:t>
            </a:r>
            <a:endParaRPr lang="en-Z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483040-475D-6255-46B7-B40053E91750}"/>
              </a:ext>
            </a:extLst>
          </p:cNvPr>
          <p:cNvSpPr/>
          <p:nvPr/>
        </p:nvSpPr>
        <p:spPr>
          <a:xfrm>
            <a:off x="7496674" y="2125611"/>
            <a:ext cx="4584700" cy="317500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Salle De Bains, Domicile, Miroiter">
            <a:extLst>
              <a:ext uri="{FF2B5EF4-FFF2-40B4-BE49-F238E27FC236}">
                <a16:creationId xmlns:a16="http://schemas.microsoft.com/office/drawing/2014/main" id="{D9F19EF7-6B23-61AE-1C95-FC7847B5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74" y="1849196"/>
            <a:ext cx="4758826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1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5E862D1-68FE-2CCE-81C0-4A70B503A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8FBAC6C-3129-700D-EB45-6B4F46F7FD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0572" y="1348131"/>
            <a:ext cx="3308576" cy="4601216"/>
          </a:xfrm>
        </p:spPr>
        <p:txBody>
          <a:bodyPr/>
          <a:lstStyle/>
          <a:p>
            <a:pPr algn="ctr"/>
            <a:r>
              <a:rPr lang="en-ZA" b="1" dirty="0"/>
              <a:t>Posters on recycling instructions for bathroom products</a:t>
            </a:r>
          </a:p>
          <a:p>
            <a:pPr algn="ctr"/>
            <a:endParaRPr lang="en-ZA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7DBE24-5823-ED36-F535-B962063F88D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ctr"/>
            <a:r>
              <a:rPr lang="en-ZA" b="1" dirty="0"/>
              <a:t>Collaboration with influencers – example for Halloween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BEEE54-1C14-40E1-CE13-E25FC1AE6550}"/>
              </a:ext>
            </a:extLst>
          </p:cNvPr>
          <p:cNvSpPr txBox="1"/>
          <p:nvPr/>
        </p:nvSpPr>
        <p:spPr>
          <a:xfrm>
            <a:off x="8691290" y="5428601"/>
            <a:ext cx="304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2"/>
              </a:rPr>
              <a:t>Collaboration Citeo x </a:t>
            </a:r>
            <a:r>
              <a:rPr lang="fr-FR" sz="1200" dirty="0" err="1">
                <a:hlinkClick r:id="rId2"/>
              </a:rPr>
              <a:t>Angiee</a:t>
            </a:r>
            <a:r>
              <a:rPr lang="fr-FR" sz="1200" dirty="0">
                <a:hlinkClick r:id="rId2"/>
              </a:rPr>
              <a:t> </a:t>
            </a:r>
            <a:r>
              <a:rPr lang="fr-FR" sz="1200" dirty="0" err="1">
                <a:hlinkClick r:id="rId2"/>
              </a:rPr>
              <a:t>Make</a:t>
            </a:r>
            <a:r>
              <a:rPr lang="fr-FR" sz="1200" dirty="0">
                <a:hlinkClick r:id="rId2"/>
              </a:rPr>
              <a:t> Up </a:t>
            </a:r>
          </a:p>
          <a:p>
            <a:r>
              <a:rPr lang="fr-FR" sz="1200" dirty="0">
                <a:hlinkClick r:id="rId2"/>
              </a:rPr>
              <a:t>For Halloween 2024</a:t>
            </a:r>
            <a:endParaRPr lang="fr-FR" sz="1200" dirty="0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D89DE909-50CA-2417-7AD6-27DA9939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94598"/>
            <a:ext cx="11193463" cy="810031"/>
          </a:xfrm>
        </p:spPr>
        <p:txBody>
          <a:bodyPr/>
          <a:lstStyle/>
          <a:p>
            <a:r>
              <a:rPr lang="en-ZA" dirty="0" err="1"/>
              <a:t>Citeo</a:t>
            </a:r>
            <a:r>
              <a:rPr lang="en-ZA" dirty="0"/>
              <a:t> initiatives to engage consumers on bathroom packaging : a few examples</a:t>
            </a:r>
          </a:p>
        </p:txBody>
      </p:sp>
      <p:pic>
        <p:nvPicPr>
          <p:cNvPr id="11" name="Image 10" descr="Une image contenant texte, évier, robinet, salle de bain&#10;&#10;Description générée automatiquement">
            <a:extLst>
              <a:ext uri="{FF2B5EF4-FFF2-40B4-BE49-F238E27FC236}">
                <a16:creationId xmlns:a16="http://schemas.microsoft.com/office/drawing/2014/main" id="{8FC31061-D67C-CFD2-D5B2-DA0CE168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8" b="3252"/>
          <a:stretch/>
        </p:blipFill>
        <p:spPr>
          <a:xfrm>
            <a:off x="876152" y="2160212"/>
            <a:ext cx="2717415" cy="3789135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2388AE3-2BE0-05F3-D926-4D40C32E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44" y="2225202"/>
            <a:ext cx="1699415" cy="32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3F04005-E1C1-36CC-4906-05C2ECCC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26" y="2654498"/>
            <a:ext cx="1277748" cy="23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3AD65209-0B4E-F561-69B7-ED7C5CAD55AD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39" y="2159965"/>
            <a:ext cx="1646964" cy="31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4F706A-21F4-0CF9-3ACE-C17A77F791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95" r="8629"/>
          <a:stretch/>
        </p:blipFill>
        <p:spPr>
          <a:xfrm>
            <a:off x="9368628" y="2589261"/>
            <a:ext cx="1366838" cy="218786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1EFB07C-48B7-3ADB-2AAE-2AC72B6F1502}"/>
              </a:ext>
            </a:extLst>
          </p:cNvPr>
          <p:cNvSpPr txBox="1"/>
          <p:nvPr/>
        </p:nvSpPr>
        <p:spPr>
          <a:xfrm>
            <a:off x="4438424" y="1494636"/>
            <a:ext cx="3308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b="1" dirty="0"/>
              <a:t>Digital campaign focusing on hygiene/beauty products, 2022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2E0229-E1A8-4C62-A248-B26C6817AB36}"/>
              </a:ext>
            </a:extLst>
          </p:cNvPr>
          <p:cNvSpPr txBox="1"/>
          <p:nvPr/>
        </p:nvSpPr>
        <p:spPr>
          <a:xfrm>
            <a:off x="4992447" y="5443352"/>
            <a:ext cx="2717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#TriBienDansMaPeau </a:t>
            </a:r>
            <a:endParaRPr lang="fr-FR" sz="1600" dirty="0"/>
          </a:p>
        </p:txBody>
      </p:sp>
      <p:sp>
        <p:nvSpPr>
          <p:cNvPr id="21" name="Espace réservé du pied de page 1">
            <a:extLst>
              <a:ext uri="{FF2B5EF4-FFF2-40B4-BE49-F238E27FC236}">
                <a16:creationId xmlns:a16="http://schemas.microsoft.com/office/drawing/2014/main" id="{1F045356-580D-9E52-EE84-7D92D615FDD6}"/>
              </a:ext>
            </a:extLst>
          </p:cNvPr>
          <p:cNvSpPr txBox="1">
            <a:spLocks/>
          </p:cNvSpPr>
          <p:nvPr/>
        </p:nvSpPr>
        <p:spPr>
          <a:xfrm>
            <a:off x="826578" y="6351363"/>
            <a:ext cx="10555335" cy="3701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i="1" dirty="0"/>
              <a:t>Author : Manon Désert, Citeo for the Webinaire « </a:t>
            </a:r>
            <a:r>
              <a:rPr lang="en-GB" sz="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Bathroom glass: a forgotten asset for the closed loop?</a:t>
            </a:r>
            <a:r>
              <a:rPr lang="fr-FR" sz="900" i="1" dirty="0"/>
              <a:t> » - Novembre 2024</a:t>
            </a:r>
          </a:p>
        </p:txBody>
      </p:sp>
    </p:spTree>
    <p:extLst>
      <p:ext uri="{BB962C8B-B14F-4D97-AF65-F5344CB8AC3E}">
        <p14:creationId xmlns:p14="http://schemas.microsoft.com/office/powerpoint/2010/main" val="175955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343089B-A003-4983-9217-19B9DA1BC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87ACBE-33C6-4B9E-8592-717B9A4AA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Manon DESERT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745506-B186-4006-BEBF-39163192EC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876" y="4936882"/>
            <a:ext cx="2690324" cy="45239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dirty="0"/>
              <a:t>Lead of Practices and </a:t>
            </a:r>
            <a:r>
              <a:rPr lang="fr-FR" dirty="0" err="1"/>
              <a:t>Behaviour</a:t>
            </a:r>
            <a:r>
              <a:rPr lang="fr-FR" dirty="0"/>
              <a:t> Change at Citeo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9C5A77-E794-46E4-A17F-856FA5D71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manon.desert@citeo.com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4937B3-85C1-92E0-AF9D-5D6FD4F4A528}"/>
              </a:ext>
            </a:extLst>
          </p:cNvPr>
          <p:cNvSpPr/>
          <p:nvPr/>
        </p:nvSpPr>
        <p:spPr>
          <a:xfrm>
            <a:off x="9418320" y="5153760"/>
            <a:ext cx="2542032" cy="134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FFFC61-18E7-29FA-A336-1D8C2AD085EC}"/>
              </a:ext>
            </a:extLst>
          </p:cNvPr>
          <p:cNvSpPr/>
          <p:nvPr/>
        </p:nvSpPr>
        <p:spPr>
          <a:xfrm>
            <a:off x="449876" y="725016"/>
            <a:ext cx="1342348" cy="50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2940FE3-DE07-C302-2B6D-0138C8FF66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BE43259-AF31-7082-1A08-E9DB822B5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9B8A7C9-958B-EC03-2709-13F197B08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713130"/>
      </p:ext>
    </p:extLst>
  </p:cSld>
  <p:clrMapOvr>
    <a:masterClrMapping/>
  </p:clrMapOvr>
</p:sld>
</file>

<file path=ppt/theme/theme1.xml><?xml version="1.0" encoding="utf-8"?>
<a:theme xmlns:a="http://schemas.openxmlformats.org/drawingml/2006/main" name="01_Chapitre CYAN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828AE1FE-9206-40A6-B18C-B03A3EA84394}"/>
    </a:ext>
  </a:extLst>
</a:theme>
</file>

<file path=ppt/theme/theme2.xml><?xml version="1.0" encoding="utf-8"?>
<a:theme xmlns:a="http://schemas.openxmlformats.org/drawingml/2006/main" name="2_Chapitre MAGENTA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5D951AF5-52F2-436A-ADE5-1218EA548536}"/>
    </a:ext>
  </a:extLst>
</a:theme>
</file>

<file path=ppt/theme/theme3.xml><?xml version="1.0" encoding="utf-8"?>
<a:theme xmlns:a="http://schemas.openxmlformats.org/drawingml/2006/main" name="3_Chapitre LAVANDE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2697CD23-A854-40D7-A0FC-748C8671282F}"/>
    </a:ext>
  </a:extLst>
</a:theme>
</file>

<file path=ppt/theme/theme4.xml><?xml version="1.0" encoding="utf-8"?>
<a:theme xmlns:a="http://schemas.openxmlformats.org/drawingml/2006/main" name="4_Chapitre BLEU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D7C60EED-350B-46AB-953A-0987B0B934C8}"/>
    </a:ext>
  </a:extLst>
</a:theme>
</file>

<file path=ppt/theme/theme5.xml><?xml version="1.0" encoding="utf-8"?>
<a:theme xmlns:a="http://schemas.openxmlformats.org/drawingml/2006/main" name="5_Chapitre ORANGE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D4D8F54D-5CAC-44C7-9395-DAF20AF07879}"/>
    </a:ext>
  </a:extLst>
</a:theme>
</file>

<file path=ppt/theme/theme6.xml><?xml version="1.0" encoding="utf-8"?>
<a:theme xmlns:a="http://schemas.openxmlformats.org/drawingml/2006/main" name="6_Chapitre ORANGE CLAIR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F6E2F710-DC74-4E28-953C-2C5E807B027C}"/>
    </a:ext>
  </a:extLst>
</a:theme>
</file>

<file path=ppt/theme/theme7.xml><?xml version="1.0" encoding="utf-8"?>
<a:theme xmlns:a="http://schemas.openxmlformats.org/drawingml/2006/main" name="7_Chapitre VERT">
  <a:themeElements>
    <a:clrScheme name="CITEO PPT">
      <a:dk1>
        <a:srgbClr val="000000"/>
      </a:dk1>
      <a:lt1>
        <a:srgbClr val="FFFFFF"/>
      </a:lt1>
      <a:dk2>
        <a:srgbClr val="009FE3"/>
      </a:dk2>
      <a:lt2>
        <a:srgbClr val="FFED00"/>
      </a:lt2>
      <a:accent1>
        <a:srgbClr val="E6007E"/>
      </a:accent1>
      <a:accent2>
        <a:srgbClr val="7497C9"/>
      </a:accent2>
      <a:accent3>
        <a:srgbClr val="00B2CC"/>
      </a:accent3>
      <a:accent4>
        <a:srgbClr val="ED7483"/>
      </a:accent4>
      <a:accent5>
        <a:srgbClr val="F29879"/>
      </a:accent5>
      <a:accent6>
        <a:srgbClr val="8DC799"/>
      </a:accent6>
      <a:hlink>
        <a:srgbClr val="80CEF3"/>
      </a:hlink>
      <a:folHlink>
        <a:srgbClr val="A197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eo-Template-PowerPoint-V3-02-image.potx" id="{75FCF466-7919-4C8B-A17C-020A0850BBD2}" vid="{1199F28C-2E8A-4431-8643-714CE4931FF0}"/>
    </a:ext>
  </a:ext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5d1b78-52d7-4aa6-98a8-603488bf7179">
      <Terms xmlns="http://schemas.microsoft.com/office/infopath/2007/PartnerControls"/>
    </lcf76f155ced4ddcb4097134ff3c332f>
    <TaxCatchAll xmlns="172e048e-c197-44bb-bccc-392928027841" xsi:nil="true"/>
    <Selected xmlns="a25d1b78-52d7-4aa6-98a8-603488bf717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AE3660D83574ABA2FAE6F0119FD7B" ma:contentTypeVersion="19" ma:contentTypeDescription="Create a new document." ma:contentTypeScope="" ma:versionID="6438b3e967e23b6f23f1874e7c3224b7">
  <xsd:schema xmlns:xsd="http://www.w3.org/2001/XMLSchema" xmlns:xs="http://www.w3.org/2001/XMLSchema" xmlns:p="http://schemas.microsoft.com/office/2006/metadata/properties" xmlns:ns2="a25d1b78-52d7-4aa6-98a8-603488bf7179" xmlns:ns3="172e048e-c197-44bb-bccc-392928027841" targetNamespace="http://schemas.microsoft.com/office/2006/metadata/properties" ma:root="true" ma:fieldsID="ad9ec84f3c6b41dbd2acb09eba29044c" ns2:_="" ns3:_="">
    <xsd:import namespace="a25d1b78-52d7-4aa6-98a8-603488bf7179"/>
    <xsd:import namespace="172e048e-c197-44bb-bccc-392928027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Selected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d1b78-52d7-4aa6-98a8-603488bf7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Selected" ma:index="18" nillable="true" ma:displayName="Selected" ma:format="Dropdown" ma:internalName="Selected">
      <xsd:simpleType>
        <xsd:restriction base="dms:Choice">
          <xsd:enumeration value="Choice 1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faeeadd-7529-4f90-84e0-6a3de6292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048e-c197-44bb-bccc-3929280278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0544aa-3cb5-420f-a8fb-97a76f6143c7}" ma:internalName="TaxCatchAll" ma:showField="CatchAllData" ma:web="172e048e-c197-44bb-bccc-392928027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C26608-23D2-49C9-B5BA-E04326CB03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6E5257-F1A3-4981-BBAF-44DDED3165E0}">
  <ds:schemaRefs>
    <ds:schemaRef ds:uri="228582a9-86cb-4e06-a3aa-380f8683d3f9"/>
    <ds:schemaRef ds:uri="b009d5d8-dcc5-414c-850e-0d74ac6e1e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66CDEF-A990-4AC0-A973-C70ED77318A6}"/>
</file>

<file path=docProps/app.xml><?xml version="1.0" encoding="utf-8"?>
<Properties xmlns="http://schemas.openxmlformats.org/officeDocument/2006/extended-properties" xmlns:vt="http://schemas.openxmlformats.org/officeDocument/2006/docPropsVTypes">
  <Template>20180411_Citeo_model_PPT</Template>
  <TotalTime>189</TotalTime>
  <Words>451</Words>
  <Application>Microsoft Office PowerPoint</Application>
  <PresentationFormat>Grand écran</PresentationFormat>
  <Paragraphs>55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</vt:i4>
      </vt:variant>
    </vt:vector>
  </HeadingPairs>
  <TitlesOfParts>
    <vt:vector size="16" baseType="lpstr">
      <vt:lpstr>Aptos</vt:lpstr>
      <vt:lpstr>Arial</vt:lpstr>
      <vt:lpstr>Calibri</vt:lpstr>
      <vt:lpstr>01_Chapitre CYAN</vt:lpstr>
      <vt:lpstr>2_Chapitre MAGENTA</vt:lpstr>
      <vt:lpstr>3_Chapitre LAVANDE</vt:lpstr>
      <vt:lpstr>4_Chapitre BLEU</vt:lpstr>
      <vt:lpstr>5_Chapitre ORANGE</vt:lpstr>
      <vt:lpstr>6_Chapitre ORANGE CLAIR</vt:lpstr>
      <vt:lpstr>7_Chapitre VERT</vt:lpstr>
      <vt:lpstr>Webinaire  Bathroom glass: a forgotten asset for the closed loop? </vt:lpstr>
      <vt:lpstr>Insights from our Barometer on practices and attitudes towards recycling in France : 10-year evolution (exclusive info) </vt:lpstr>
      <vt:lpstr>Bathroom glass : relatively less recycled packaging in France</vt:lpstr>
      <vt:lpstr>Why consumers less likely to recycle bathroom glass ? </vt:lpstr>
      <vt:lpstr>Citeo initiatives to engage consumers on bathroom packaging : a few examples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ans de l’OGT</dc:title>
  <dc:creator>CONSEIL Guénaëlle</dc:creator>
  <cp:lastModifiedBy>DESERT Manon</cp:lastModifiedBy>
  <cp:revision>1</cp:revision>
  <cp:lastPrinted>2024-09-24T16:23:37Z</cp:lastPrinted>
  <dcterms:created xsi:type="dcterms:W3CDTF">2024-05-23T13:13:17Z</dcterms:created>
  <dcterms:modified xsi:type="dcterms:W3CDTF">2024-11-28T11:01:22Z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MediaServiceImageTags">
    <vt:lpwstr/>
  </property>
  <property fmtid="{D5CDD505-2E9C-101B-9397-08002B2CF9AE}" pid="4" name="ContentTypeId">
    <vt:lpwstr>0x010100541AE3660D83574ABA2FAE6F0119FD7B</vt:lpwstr>
  </property>
</Properties>
</file>