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4" r:id="rId2"/>
    <p:sldMasterId id="2147483713" r:id="rId3"/>
    <p:sldMasterId id="2147483751" r:id="rId4"/>
    <p:sldMasterId id="2147483775" r:id="rId5"/>
    <p:sldMasterId id="2147483787" r:id="rId6"/>
    <p:sldMasterId id="2147483836" r:id="rId7"/>
  </p:sldMasterIdLst>
  <p:notesMasterIdLst>
    <p:notesMasterId r:id="rId30"/>
  </p:notesMasterIdLst>
  <p:sldIdLst>
    <p:sldId id="256" r:id="rId8"/>
    <p:sldId id="257" r:id="rId9"/>
    <p:sldId id="2146846990" r:id="rId10"/>
    <p:sldId id="2146847008" r:id="rId11"/>
    <p:sldId id="2146846991" r:id="rId12"/>
    <p:sldId id="2146846904" r:id="rId13"/>
    <p:sldId id="287" r:id="rId14"/>
    <p:sldId id="262" r:id="rId15"/>
    <p:sldId id="2146847009" r:id="rId16"/>
    <p:sldId id="265" r:id="rId17"/>
    <p:sldId id="2146847010" r:id="rId18"/>
    <p:sldId id="266" r:id="rId19"/>
    <p:sldId id="267" r:id="rId20"/>
    <p:sldId id="268" r:id="rId21"/>
    <p:sldId id="2146847011" r:id="rId22"/>
    <p:sldId id="270" r:id="rId23"/>
    <p:sldId id="2146847012" r:id="rId24"/>
    <p:sldId id="272" r:id="rId25"/>
    <p:sldId id="2146846979" r:id="rId26"/>
    <p:sldId id="2146846973" r:id="rId27"/>
    <p:sldId id="274" r:id="rId28"/>
    <p:sldId id="214684698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DC01"/>
    <a:srgbClr val="000000"/>
    <a:srgbClr val="D0D0D0"/>
    <a:srgbClr val="6264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8CAC7B-2948-4D7C-AB39-39B3A56FEE64}" v="41" dt="2025-11-27T11:14:12.5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40" y="268"/>
      </p:cViewPr>
      <p:guideLst/>
    </p:cSldViewPr>
  </p:slideViewPr>
  <p:notesTextViewPr>
    <p:cViewPr>
      <p:scale>
        <a:sx n="3" d="2"/>
        <a:sy n="3" d="2"/>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38"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37" Type="http://schemas.openxmlformats.org/officeDocument/2006/relationships/customXml" Target="../customXml/item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1.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RDI BERGUINZO MARTINEZ" userId="b919e49651537818" providerId="LiveId" clId="{0617A655-6DE9-46FD-AC9B-E4BFA17A72F1}"/>
    <pc:docChg chg="undo custSel addSld delSld modSld sldOrd delMainMaster">
      <pc:chgData name="JORDI BERGUINZO MARTINEZ" userId="b919e49651537818" providerId="LiveId" clId="{0617A655-6DE9-46FD-AC9B-E4BFA17A72F1}" dt="2025-11-27T11:15:13.906" v="2818" actId="1076"/>
      <pc:docMkLst>
        <pc:docMk/>
      </pc:docMkLst>
      <pc:sldChg chg="addSp delSp modSp mod">
        <pc:chgData name="JORDI BERGUINZO MARTINEZ" userId="b919e49651537818" providerId="LiveId" clId="{0617A655-6DE9-46FD-AC9B-E4BFA17A72F1}" dt="2025-11-26T15:44:07.914" v="1092" actId="6549"/>
        <pc:sldMkLst>
          <pc:docMk/>
          <pc:sldMk cId="0" sldId="256"/>
        </pc:sldMkLst>
        <pc:spChg chg="add del">
          <ac:chgData name="JORDI BERGUINZO MARTINEZ" userId="b919e49651537818" providerId="LiveId" clId="{0617A655-6DE9-46FD-AC9B-E4BFA17A72F1}" dt="2025-11-26T15:43:42.694" v="1086" actId="478"/>
          <ac:spMkLst>
            <pc:docMk/>
            <pc:sldMk cId="0" sldId="256"/>
            <ac:spMk id="2" creationId="{C8AB9986-FADF-E497-4383-0DCABC96C8F2}"/>
          </ac:spMkLst>
        </pc:spChg>
        <pc:spChg chg="add mod">
          <ac:chgData name="JORDI BERGUINZO MARTINEZ" userId="b919e49651537818" providerId="LiveId" clId="{0617A655-6DE9-46FD-AC9B-E4BFA17A72F1}" dt="2025-11-26T15:43:38.557" v="1084"/>
          <ac:spMkLst>
            <pc:docMk/>
            <pc:sldMk cId="0" sldId="256"/>
            <ac:spMk id="4" creationId="{398EF867-4DCF-254D-0047-06A0DFFFFF64}"/>
          </ac:spMkLst>
        </pc:spChg>
        <pc:spChg chg="add mod">
          <ac:chgData name="JORDI BERGUINZO MARTINEZ" userId="b919e49651537818" providerId="LiveId" clId="{0617A655-6DE9-46FD-AC9B-E4BFA17A72F1}" dt="2025-11-26T15:44:07.914" v="1092" actId="6549"/>
          <ac:spMkLst>
            <pc:docMk/>
            <pc:sldMk cId="0" sldId="256"/>
            <ac:spMk id="5" creationId="{494446F6-9AA3-AEC4-A183-C3AC99AECD1A}"/>
          </ac:spMkLst>
        </pc:spChg>
      </pc:sldChg>
      <pc:sldChg chg="del">
        <pc:chgData name="JORDI BERGUINZO MARTINEZ" userId="b919e49651537818" providerId="LiveId" clId="{0617A655-6DE9-46FD-AC9B-E4BFA17A72F1}" dt="2025-11-26T14:43:21.896" v="281" actId="47"/>
        <pc:sldMkLst>
          <pc:docMk/>
          <pc:sldMk cId="3859728093" sldId="258"/>
        </pc:sldMkLst>
      </pc:sldChg>
      <pc:sldChg chg="del">
        <pc:chgData name="JORDI BERGUINZO MARTINEZ" userId="b919e49651537818" providerId="LiveId" clId="{0617A655-6DE9-46FD-AC9B-E4BFA17A72F1}" dt="2025-11-26T14:43:34.593" v="290" actId="47"/>
        <pc:sldMkLst>
          <pc:docMk/>
          <pc:sldMk cId="0" sldId="259"/>
        </pc:sldMkLst>
      </pc:sldChg>
      <pc:sldChg chg="del">
        <pc:chgData name="JORDI BERGUINZO MARTINEZ" userId="b919e49651537818" providerId="LiveId" clId="{0617A655-6DE9-46FD-AC9B-E4BFA17A72F1}" dt="2025-11-26T14:43:33.629" v="289" actId="47"/>
        <pc:sldMkLst>
          <pc:docMk/>
          <pc:sldMk cId="0" sldId="260"/>
        </pc:sldMkLst>
      </pc:sldChg>
      <pc:sldChg chg="del">
        <pc:chgData name="JORDI BERGUINZO MARTINEZ" userId="b919e49651537818" providerId="LiveId" clId="{0617A655-6DE9-46FD-AC9B-E4BFA17A72F1}" dt="2025-11-26T14:43:32.397" v="288" actId="47"/>
        <pc:sldMkLst>
          <pc:docMk/>
          <pc:sldMk cId="0" sldId="261"/>
        </pc:sldMkLst>
      </pc:sldChg>
      <pc:sldChg chg="ord">
        <pc:chgData name="JORDI BERGUINZO MARTINEZ" userId="b919e49651537818" providerId="LiveId" clId="{0617A655-6DE9-46FD-AC9B-E4BFA17A72F1}" dt="2025-11-26T14:40:54.387" v="144"/>
        <pc:sldMkLst>
          <pc:docMk/>
          <pc:sldMk cId="0" sldId="262"/>
        </pc:sldMkLst>
      </pc:sldChg>
      <pc:sldChg chg="addSp modSp mod ord">
        <pc:chgData name="JORDI BERGUINZO MARTINEZ" userId="b919e49651537818" providerId="LiveId" clId="{0617A655-6DE9-46FD-AC9B-E4BFA17A72F1}" dt="2025-11-27T11:06:33.014" v="2804" actId="20577"/>
        <pc:sldMkLst>
          <pc:docMk/>
          <pc:sldMk cId="0" sldId="265"/>
        </pc:sldMkLst>
        <pc:spChg chg="mod">
          <ac:chgData name="JORDI BERGUINZO MARTINEZ" userId="b919e49651537818" providerId="LiveId" clId="{0617A655-6DE9-46FD-AC9B-E4BFA17A72F1}" dt="2025-11-26T14:50:41.707" v="361" actId="1036"/>
          <ac:spMkLst>
            <pc:docMk/>
            <pc:sldMk cId="0" sldId="265"/>
            <ac:spMk id="564" creationId="{00000000-0000-0000-0000-000000000000}"/>
          </ac:spMkLst>
        </pc:spChg>
        <pc:spChg chg="mod">
          <ac:chgData name="JORDI BERGUINZO MARTINEZ" userId="b919e49651537818" providerId="LiveId" clId="{0617A655-6DE9-46FD-AC9B-E4BFA17A72F1}" dt="2025-11-26T14:42:55.947" v="274" actId="20577"/>
          <ac:spMkLst>
            <pc:docMk/>
            <pc:sldMk cId="0" sldId="265"/>
            <ac:spMk id="565" creationId="{00000000-0000-0000-0000-000000000000}"/>
          </ac:spMkLst>
        </pc:spChg>
        <pc:spChg chg="mod">
          <ac:chgData name="JORDI BERGUINZO MARTINEZ" userId="b919e49651537818" providerId="LiveId" clId="{0617A655-6DE9-46FD-AC9B-E4BFA17A72F1}" dt="2025-11-27T11:06:33.014" v="2804" actId="20577"/>
          <ac:spMkLst>
            <pc:docMk/>
            <pc:sldMk cId="0" sldId="265"/>
            <ac:spMk id="584" creationId="{00000000-0000-0000-0000-000000000000}"/>
          </ac:spMkLst>
        </pc:spChg>
        <pc:picChg chg="add mod">
          <ac:chgData name="JORDI BERGUINZO MARTINEZ" userId="b919e49651537818" providerId="LiveId" clId="{0617A655-6DE9-46FD-AC9B-E4BFA17A72F1}" dt="2025-11-26T14:49:08.592" v="327"/>
          <ac:picMkLst>
            <pc:docMk/>
            <pc:sldMk cId="0" sldId="265"/>
            <ac:picMk id="4" creationId="{91A056FC-2B1F-468D-EB91-DE249C82B417}"/>
          </ac:picMkLst>
        </pc:picChg>
        <pc:picChg chg="add mod modCrop">
          <ac:chgData name="JORDI BERGUINZO MARTINEZ" userId="b919e49651537818" providerId="LiveId" clId="{0617A655-6DE9-46FD-AC9B-E4BFA17A72F1}" dt="2025-11-26T14:51:48.798" v="389" actId="1035"/>
          <ac:picMkLst>
            <pc:docMk/>
            <pc:sldMk cId="0" sldId="265"/>
            <ac:picMk id="5" creationId="{9C206E34-63C4-A721-858B-712502A27B24}"/>
          </ac:picMkLst>
        </pc:picChg>
        <pc:picChg chg="mod">
          <ac:chgData name="JORDI BERGUINZO MARTINEZ" userId="b919e49651537818" providerId="LiveId" clId="{0617A655-6DE9-46FD-AC9B-E4BFA17A72F1}" dt="2025-11-26T14:50:56.020" v="366" actId="1076"/>
          <ac:picMkLst>
            <pc:docMk/>
            <pc:sldMk cId="0" sldId="265"/>
            <ac:picMk id="581" creationId="{00000000-0000-0000-0000-000000000000}"/>
          </ac:picMkLst>
        </pc:picChg>
      </pc:sldChg>
      <pc:sldChg chg="modSp add mod">
        <pc:chgData name="JORDI BERGUINZO MARTINEZ" userId="b919e49651537818" providerId="LiveId" clId="{0617A655-6DE9-46FD-AC9B-E4BFA17A72F1}" dt="2025-11-27T09:30:34.249" v="1818" actId="20577"/>
        <pc:sldMkLst>
          <pc:docMk/>
          <pc:sldMk cId="0" sldId="266"/>
        </pc:sldMkLst>
        <pc:spChg chg="mod">
          <ac:chgData name="JORDI BERGUINZO MARTINEZ" userId="b919e49651537818" providerId="LiveId" clId="{0617A655-6DE9-46FD-AC9B-E4BFA17A72F1}" dt="2025-11-26T15:24:01.638" v="580" actId="1076"/>
          <ac:spMkLst>
            <pc:docMk/>
            <pc:sldMk cId="0" sldId="266"/>
            <ac:spMk id="2" creationId="{00000000-0000-0000-0000-000000000000}"/>
          </ac:spMkLst>
        </pc:spChg>
        <pc:spChg chg="mod">
          <ac:chgData name="JORDI BERGUINZO MARTINEZ" userId="b919e49651537818" providerId="LiveId" clId="{0617A655-6DE9-46FD-AC9B-E4BFA17A72F1}" dt="2025-11-27T09:30:34.249" v="1818" actId="20577"/>
          <ac:spMkLst>
            <pc:docMk/>
            <pc:sldMk cId="0" sldId="266"/>
            <ac:spMk id="12" creationId="{00000000-0000-0000-0000-000000000000}"/>
          </ac:spMkLst>
        </pc:spChg>
        <pc:spChg chg="mod">
          <ac:chgData name="JORDI BERGUINZO MARTINEZ" userId="b919e49651537818" providerId="LiveId" clId="{0617A655-6DE9-46FD-AC9B-E4BFA17A72F1}" dt="2025-11-26T15:24:06.320" v="581" actId="1076"/>
          <ac:spMkLst>
            <pc:docMk/>
            <pc:sldMk cId="0" sldId="266"/>
            <ac:spMk id="13" creationId="{00000000-0000-0000-0000-000000000000}"/>
          </ac:spMkLst>
        </pc:spChg>
        <pc:grpChg chg="mod">
          <ac:chgData name="JORDI BERGUINZO MARTINEZ" userId="b919e49651537818" providerId="LiveId" clId="{0617A655-6DE9-46FD-AC9B-E4BFA17A72F1}" dt="2025-11-26T15:09:47.621" v="544" actId="1076"/>
          <ac:grpSpMkLst>
            <pc:docMk/>
            <pc:sldMk cId="0" sldId="266"/>
            <ac:grpSpMk id="3" creationId="{00000000-0000-0000-0000-000000000000}"/>
          </ac:grpSpMkLst>
        </pc:grpChg>
      </pc:sldChg>
      <pc:sldChg chg="modSp add mod">
        <pc:chgData name="JORDI BERGUINZO MARTINEZ" userId="b919e49651537818" providerId="LiveId" clId="{0617A655-6DE9-46FD-AC9B-E4BFA17A72F1}" dt="2025-11-26T15:26:41.472" v="643" actId="20577"/>
        <pc:sldMkLst>
          <pc:docMk/>
          <pc:sldMk cId="0" sldId="267"/>
        </pc:sldMkLst>
        <pc:spChg chg="mod">
          <ac:chgData name="JORDI BERGUINZO MARTINEZ" userId="b919e49651537818" providerId="LiveId" clId="{0617A655-6DE9-46FD-AC9B-E4BFA17A72F1}" dt="2025-11-26T15:24:25.397" v="588" actId="20577"/>
          <ac:spMkLst>
            <pc:docMk/>
            <pc:sldMk cId="0" sldId="267"/>
            <ac:spMk id="41" creationId="{00000000-0000-0000-0000-000000000000}"/>
          </ac:spMkLst>
        </pc:spChg>
        <pc:spChg chg="mod">
          <ac:chgData name="JORDI BERGUINZO MARTINEZ" userId="b919e49651537818" providerId="LiveId" clId="{0617A655-6DE9-46FD-AC9B-E4BFA17A72F1}" dt="2025-11-26T15:24:31.400" v="595" actId="20577"/>
          <ac:spMkLst>
            <pc:docMk/>
            <pc:sldMk cId="0" sldId="267"/>
            <ac:spMk id="42" creationId="{00000000-0000-0000-0000-000000000000}"/>
          </ac:spMkLst>
        </pc:spChg>
        <pc:spChg chg="mod">
          <ac:chgData name="JORDI BERGUINZO MARTINEZ" userId="b919e49651537818" providerId="LiveId" clId="{0617A655-6DE9-46FD-AC9B-E4BFA17A72F1}" dt="2025-11-26T15:24:41.479" v="612" actId="20577"/>
          <ac:spMkLst>
            <pc:docMk/>
            <pc:sldMk cId="0" sldId="267"/>
            <ac:spMk id="44" creationId="{00000000-0000-0000-0000-000000000000}"/>
          </ac:spMkLst>
        </pc:spChg>
        <pc:spChg chg="mod">
          <ac:chgData name="JORDI BERGUINZO MARTINEZ" userId="b919e49651537818" providerId="LiveId" clId="{0617A655-6DE9-46FD-AC9B-E4BFA17A72F1}" dt="2025-11-26T15:26:41.472" v="643" actId="20577"/>
          <ac:spMkLst>
            <pc:docMk/>
            <pc:sldMk cId="0" sldId="267"/>
            <ac:spMk id="46" creationId="{00000000-0000-0000-0000-000000000000}"/>
          </ac:spMkLst>
        </pc:spChg>
        <pc:spChg chg="mod">
          <ac:chgData name="JORDI BERGUINZO MARTINEZ" userId="b919e49651537818" providerId="LiveId" clId="{0617A655-6DE9-46FD-AC9B-E4BFA17A72F1}" dt="2025-11-26T15:25:35.325" v="627" actId="20577"/>
          <ac:spMkLst>
            <pc:docMk/>
            <pc:sldMk cId="0" sldId="267"/>
            <ac:spMk id="47" creationId="{00000000-0000-0000-0000-000000000000}"/>
          </ac:spMkLst>
        </pc:spChg>
      </pc:sldChg>
      <pc:sldChg chg="modSp add del mod">
        <pc:chgData name="JORDI BERGUINZO MARTINEZ" userId="b919e49651537818" providerId="LiveId" clId="{0617A655-6DE9-46FD-AC9B-E4BFA17A72F1}" dt="2025-11-26T15:31:41.310" v="838" actId="1076"/>
        <pc:sldMkLst>
          <pc:docMk/>
          <pc:sldMk cId="0" sldId="268"/>
        </pc:sldMkLst>
        <pc:spChg chg="mod">
          <ac:chgData name="JORDI BERGUINZO MARTINEZ" userId="b919e49651537818" providerId="LiveId" clId="{0617A655-6DE9-46FD-AC9B-E4BFA17A72F1}" dt="2025-11-26T15:31:03.366" v="815" actId="20577"/>
          <ac:spMkLst>
            <pc:docMk/>
            <pc:sldMk cId="0" sldId="268"/>
            <ac:spMk id="20" creationId="{00000000-0000-0000-0000-000000000000}"/>
          </ac:spMkLst>
        </pc:spChg>
        <pc:spChg chg="mod">
          <ac:chgData name="JORDI BERGUINZO MARTINEZ" userId="b919e49651537818" providerId="LiveId" clId="{0617A655-6DE9-46FD-AC9B-E4BFA17A72F1}" dt="2025-11-26T15:31:41.310" v="838" actId="1076"/>
          <ac:spMkLst>
            <pc:docMk/>
            <pc:sldMk cId="0" sldId="268"/>
            <ac:spMk id="21" creationId="{00000000-0000-0000-0000-000000000000}"/>
          </ac:spMkLst>
        </pc:spChg>
        <pc:spChg chg="mod">
          <ac:chgData name="JORDI BERGUINZO MARTINEZ" userId="b919e49651537818" providerId="LiveId" clId="{0617A655-6DE9-46FD-AC9B-E4BFA17A72F1}" dt="2025-11-26T15:26:55.757" v="661" actId="20577"/>
          <ac:spMkLst>
            <pc:docMk/>
            <pc:sldMk cId="0" sldId="268"/>
            <ac:spMk id="22" creationId="{00000000-0000-0000-0000-000000000000}"/>
          </ac:spMkLst>
        </pc:spChg>
        <pc:spChg chg="mod">
          <ac:chgData name="JORDI BERGUINZO MARTINEZ" userId="b919e49651537818" providerId="LiveId" clId="{0617A655-6DE9-46FD-AC9B-E4BFA17A72F1}" dt="2025-11-26T15:28:16.776" v="700" actId="20577"/>
          <ac:spMkLst>
            <pc:docMk/>
            <pc:sldMk cId="0" sldId="268"/>
            <ac:spMk id="27" creationId="{00000000-0000-0000-0000-000000000000}"/>
          </ac:spMkLst>
        </pc:spChg>
        <pc:spChg chg="mod">
          <ac:chgData name="JORDI BERGUINZO MARTINEZ" userId="b919e49651537818" providerId="LiveId" clId="{0617A655-6DE9-46FD-AC9B-E4BFA17A72F1}" dt="2025-11-26T15:30:30.516" v="782" actId="1076"/>
          <ac:spMkLst>
            <pc:docMk/>
            <pc:sldMk cId="0" sldId="268"/>
            <ac:spMk id="29" creationId="{00000000-0000-0000-0000-000000000000}"/>
          </ac:spMkLst>
        </pc:spChg>
        <pc:spChg chg="mod">
          <ac:chgData name="JORDI BERGUINZO MARTINEZ" userId="b919e49651537818" providerId="LiveId" clId="{0617A655-6DE9-46FD-AC9B-E4BFA17A72F1}" dt="2025-11-26T15:28:40.020" v="725" actId="20577"/>
          <ac:spMkLst>
            <pc:docMk/>
            <pc:sldMk cId="0" sldId="268"/>
            <ac:spMk id="34" creationId="{00000000-0000-0000-0000-000000000000}"/>
          </ac:spMkLst>
        </pc:spChg>
        <pc:spChg chg="mod">
          <ac:chgData name="JORDI BERGUINZO MARTINEZ" userId="b919e49651537818" providerId="LiveId" clId="{0617A655-6DE9-46FD-AC9B-E4BFA17A72F1}" dt="2025-11-26T15:29:07.283" v="749" actId="20577"/>
          <ac:spMkLst>
            <pc:docMk/>
            <pc:sldMk cId="0" sldId="268"/>
            <ac:spMk id="40" creationId="{00000000-0000-0000-0000-000000000000}"/>
          </ac:spMkLst>
        </pc:spChg>
      </pc:sldChg>
      <pc:sldChg chg="del">
        <pc:chgData name="JORDI BERGUINZO MARTINEZ" userId="b919e49651537818" providerId="LiveId" clId="{0617A655-6DE9-46FD-AC9B-E4BFA17A72F1}" dt="2025-11-26T15:01:15.144" v="392" actId="47"/>
        <pc:sldMkLst>
          <pc:docMk/>
          <pc:sldMk cId="0" sldId="269"/>
        </pc:sldMkLst>
      </pc:sldChg>
      <pc:sldChg chg="modSp add mod">
        <pc:chgData name="JORDI BERGUINZO MARTINEZ" userId="b919e49651537818" providerId="LiveId" clId="{0617A655-6DE9-46FD-AC9B-E4BFA17A72F1}" dt="2025-11-26T15:36:35.378" v="1042" actId="14100"/>
        <pc:sldMkLst>
          <pc:docMk/>
          <pc:sldMk cId="0" sldId="270"/>
        </pc:sldMkLst>
        <pc:spChg chg="mod">
          <ac:chgData name="JORDI BERGUINZO MARTINEZ" userId="b919e49651537818" providerId="LiveId" clId="{0617A655-6DE9-46FD-AC9B-E4BFA17A72F1}" dt="2025-11-26T15:36:35.378" v="1042" actId="14100"/>
          <ac:spMkLst>
            <pc:docMk/>
            <pc:sldMk cId="0" sldId="270"/>
            <ac:spMk id="9" creationId="{00000000-0000-0000-0000-000000000000}"/>
          </ac:spMkLst>
        </pc:spChg>
      </pc:sldChg>
      <pc:sldChg chg="del">
        <pc:chgData name="JORDI BERGUINZO MARTINEZ" userId="b919e49651537818" providerId="LiveId" clId="{0617A655-6DE9-46FD-AC9B-E4BFA17A72F1}" dt="2025-11-26T15:01:25.873" v="399" actId="47"/>
        <pc:sldMkLst>
          <pc:docMk/>
          <pc:sldMk cId="3565492165" sldId="271"/>
        </pc:sldMkLst>
      </pc:sldChg>
      <pc:sldChg chg="delSp modSp add del mod">
        <pc:chgData name="JORDI BERGUINZO MARTINEZ" userId="b919e49651537818" providerId="LiveId" clId="{0617A655-6DE9-46FD-AC9B-E4BFA17A72F1}" dt="2025-11-27T09:30:13.669" v="1814" actId="207"/>
        <pc:sldMkLst>
          <pc:docMk/>
          <pc:sldMk cId="0" sldId="272"/>
        </pc:sldMkLst>
        <pc:spChg chg="mod">
          <ac:chgData name="JORDI BERGUINZO MARTINEZ" userId="b919e49651537818" providerId="LiveId" clId="{0617A655-6DE9-46FD-AC9B-E4BFA17A72F1}" dt="2025-11-27T09:15:09.755" v="1140" actId="1076"/>
          <ac:spMkLst>
            <pc:docMk/>
            <pc:sldMk cId="0" sldId="272"/>
            <ac:spMk id="3" creationId="{00000000-0000-0000-0000-000000000000}"/>
          </ac:spMkLst>
        </pc:spChg>
        <pc:spChg chg="mod">
          <ac:chgData name="JORDI BERGUINZO MARTINEZ" userId="b919e49651537818" providerId="LiveId" clId="{0617A655-6DE9-46FD-AC9B-E4BFA17A72F1}" dt="2025-11-27T09:15:09.755" v="1140" actId="1076"/>
          <ac:spMkLst>
            <pc:docMk/>
            <pc:sldMk cId="0" sldId="272"/>
            <ac:spMk id="5" creationId="{00000000-0000-0000-0000-000000000000}"/>
          </ac:spMkLst>
        </pc:spChg>
        <pc:spChg chg="del mod">
          <ac:chgData name="JORDI BERGUINZO MARTINEZ" userId="b919e49651537818" providerId="LiveId" clId="{0617A655-6DE9-46FD-AC9B-E4BFA17A72F1}" dt="2025-11-27T09:15:03.404" v="1139"/>
          <ac:spMkLst>
            <pc:docMk/>
            <pc:sldMk cId="0" sldId="272"/>
            <ac:spMk id="9" creationId="{00000000-0000-0000-0000-000000000000}"/>
          </ac:spMkLst>
        </pc:spChg>
        <pc:spChg chg="mod">
          <ac:chgData name="JORDI BERGUINZO MARTINEZ" userId="b919e49651537818" providerId="LiveId" clId="{0617A655-6DE9-46FD-AC9B-E4BFA17A72F1}" dt="2025-11-27T09:02:17.050" v="1136" actId="1076"/>
          <ac:spMkLst>
            <pc:docMk/>
            <pc:sldMk cId="0" sldId="272"/>
            <ac:spMk id="10" creationId="{00000000-0000-0000-0000-000000000000}"/>
          </ac:spMkLst>
        </pc:spChg>
        <pc:spChg chg="mod">
          <ac:chgData name="JORDI BERGUINZO MARTINEZ" userId="b919e49651537818" providerId="LiveId" clId="{0617A655-6DE9-46FD-AC9B-E4BFA17A72F1}" dt="2025-11-27T09:15:09.755" v="1140" actId="1076"/>
          <ac:spMkLst>
            <pc:docMk/>
            <pc:sldMk cId="0" sldId="272"/>
            <ac:spMk id="11" creationId="{00000000-0000-0000-0000-000000000000}"/>
          </ac:spMkLst>
        </pc:spChg>
        <pc:spChg chg="mod">
          <ac:chgData name="JORDI BERGUINZO MARTINEZ" userId="b919e49651537818" providerId="LiveId" clId="{0617A655-6DE9-46FD-AC9B-E4BFA17A72F1}" dt="2025-11-27T09:15:15.380" v="1161" actId="20577"/>
          <ac:spMkLst>
            <pc:docMk/>
            <pc:sldMk cId="0" sldId="272"/>
            <ac:spMk id="12" creationId="{00000000-0000-0000-0000-000000000000}"/>
          </ac:spMkLst>
        </pc:spChg>
        <pc:spChg chg="mod">
          <ac:chgData name="JORDI BERGUINZO MARTINEZ" userId="b919e49651537818" providerId="LiveId" clId="{0617A655-6DE9-46FD-AC9B-E4BFA17A72F1}" dt="2025-11-27T09:25:18.740" v="1257" actId="255"/>
          <ac:spMkLst>
            <pc:docMk/>
            <pc:sldMk cId="0" sldId="272"/>
            <ac:spMk id="13" creationId="{00000000-0000-0000-0000-000000000000}"/>
          </ac:spMkLst>
        </pc:spChg>
        <pc:spChg chg="mod">
          <ac:chgData name="JORDI BERGUINZO MARTINEZ" userId="b919e49651537818" providerId="LiveId" clId="{0617A655-6DE9-46FD-AC9B-E4BFA17A72F1}" dt="2025-11-27T09:30:13.669" v="1814" actId="207"/>
          <ac:spMkLst>
            <pc:docMk/>
            <pc:sldMk cId="0" sldId="272"/>
            <ac:spMk id="14" creationId="{00000000-0000-0000-0000-000000000000}"/>
          </ac:spMkLst>
        </pc:spChg>
        <pc:grpChg chg="mod">
          <ac:chgData name="JORDI BERGUINZO MARTINEZ" userId="b919e49651537818" providerId="LiveId" clId="{0617A655-6DE9-46FD-AC9B-E4BFA17A72F1}" dt="2025-11-27T09:15:09.755" v="1140" actId="1076"/>
          <ac:grpSpMkLst>
            <pc:docMk/>
            <pc:sldMk cId="0" sldId="272"/>
            <ac:grpSpMk id="6" creationId="{00000000-0000-0000-0000-000000000000}"/>
          </ac:grpSpMkLst>
        </pc:grpChg>
        <pc:picChg chg="mod">
          <ac:chgData name="JORDI BERGUINZO MARTINEZ" userId="b919e49651537818" providerId="LiveId" clId="{0617A655-6DE9-46FD-AC9B-E4BFA17A72F1}" dt="2025-11-27T09:02:08.479" v="1134" actId="1076"/>
          <ac:picMkLst>
            <pc:docMk/>
            <pc:sldMk cId="0" sldId="272"/>
            <ac:picMk id="4" creationId="{00000000-0000-0000-0000-000000000000}"/>
          </ac:picMkLst>
        </pc:picChg>
      </pc:sldChg>
      <pc:sldChg chg="add">
        <pc:chgData name="JORDI BERGUINZO MARTINEZ" userId="b919e49651537818" providerId="LiveId" clId="{0617A655-6DE9-46FD-AC9B-E4BFA17A72F1}" dt="2025-11-26T15:43:30.082" v="1082"/>
        <pc:sldMkLst>
          <pc:docMk/>
          <pc:sldMk cId="0" sldId="274"/>
        </pc:sldMkLst>
      </pc:sldChg>
      <pc:sldChg chg="ord">
        <pc:chgData name="JORDI BERGUINZO MARTINEZ" userId="b919e49651537818" providerId="LiveId" clId="{0617A655-6DE9-46FD-AC9B-E4BFA17A72F1}" dt="2025-11-26T14:41:33.551" v="154"/>
        <pc:sldMkLst>
          <pc:docMk/>
          <pc:sldMk cId="0" sldId="287"/>
        </pc:sldMkLst>
      </pc:sldChg>
      <pc:sldChg chg="del">
        <pc:chgData name="JORDI BERGUINZO MARTINEZ" userId="b919e49651537818" providerId="LiveId" clId="{0617A655-6DE9-46FD-AC9B-E4BFA17A72F1}" dt="2025-11-26T15:01:20.411" v="394" actId="47"/>
        <pc:sldMkLst>
          <pc:docMk/>
          <pc:sldMk cId="1908278960" sldId="770"/>
        </pc:sldMkLst>
      </pc:sldChg>
      <pc:sldChg chg="del">
        <pc:chgData name="JORDI BERGUINZO MARTINEZ" userId="b919e49651537818" providerId="LiveId" clId="{0617A655-6DE9-46FD-AC9B-E4BFA17A72F1}" dt="2025-11-26T15:01:21.003" v="395" actId="47"/>
        <pc:sldMkLst>
          <pc:docMk/>
          <pc:sldMk cId="1132378278" sldId="772"/>
        </pc:sldMkLst>
      </pc:sldChg>
      <pc:sldChg chg="del">
        <pc:chgData name="JORDI BERGUINZO MARTINEZ" userId="b919e49651537818" providerId="LiveId" clId="{0617A655-6DE9-46FD-AC9B-E4BFA17A72F1}" dt="2025-11-26T15:01:19.909" v="393" actId="47"/>
        <pc:sldMkLst>
          <pc:docMk/>
          <pc:sldMk cId="2241551245" sldId="775"/>
        </pc:sldMkLst>
      </pc:sldChg>
      <pc:sldChg chg="del">
        <pc:chgData name="JORDI BERGUINZO MARTINEZ" userId="b919e49651537818" providerId="LiveId" clId="{0617A655-6DE9-46FD-AC9B-E4BFA17A72F1}" dt="2025-11-26T15:01:21.396" v="396" actId="47"/>
        <pc:sldMkLst>
          <pc:docMk/>
          <pc:sldMk cId="2224411811" sldId="797"/>
        </pc:sldMkLst>
      </pc:sldChg>
      <pc:sldChg chg="del">
        <pc:chgData name="JORDI BERGUINZO MARTINEZ" userId="b919e49651537818" providerId="LiveId" clId="{0617A655-6DE9-46FD-AC9B-E4BFA17A72F1}" dt="2025-11-26T14:41:05.989" v="145" actId="47"/>
        <pc:sldMkLst>
          <pc:docMk/>
          <pc:sldMk cId="1889266601" sldId="826"/>
        </pc:sldMkLst>
      </pc:sldChg>
      <pc:sldChg chg="del">
        <pc:chgData name="JORDI BERGUINZO MARTINEZ" userId="b919e49651537818" providerId="LiveId" clId="{0617A655-6DE9-46FD-AC9B-E4BFA17A72F1}" dt="2025-11-26T15:01:22.164" v="397" actId="47"/>
        <pc:sldMkLst>
          <pc:docMk/>
          <pc:sldMk cId="3197717493" sldId="839"/>
        </pc:sldMkLst>
      </pc:sldChg>
      <pc:sldChg chg="ord">
        <pc:chgData name="JORDI BERGUINZO MARTINEZ" userId="b919e49651537818" providerId="LiveId" clId="{0617A655-6DE9-46FD-AC9B-E4BFA17A72F1}" dt="2025-11-26T14:43:06.255" v="280"/>
        <pc:sldMkLst>
          <pc:docMk/>
          <pc:sldMk cId="3897300639" sldId="2146846904"/>
        </pc:sldMkLst>
      </pc:sldChg>
      <pc:sldChg chg="del">
        <pc:chgData name="JORDI BERGUINZO MARTINEZ" userId="b919e49651537818" providerId="LiveId" clId="{0617A655-6DE9-46FD-AC9B-E4BFA17A72F1}" dt="2025-11-26T15:01:25.250" v="398" actId="47"/>
        <pc:sldMkLst>
          <pc:docMk/>
          <pc:sldMk cId="228844848" sldId="2146846940"/>
        </pc:sldMkLst>
      </pc:sldChg>
      <pc:sldChg chg="del">
        <pc:chgData name="JORDI BERGUINZO MARTINEZ" userId="b919e49651537818" providerId="LiveId" clId="{0617A655-6DE9-46FD-AC9B-E4BFA17A72F1}" dt="2025-11-26T14:43:44.130" v="291" actId="47"/>
        <pc:sldMkLst>
          <pc:docMk/>
          <pc:sldMk cId="3625348323" sldId="2146846961"/>
        </pc:sldMkLst>
      </pc:sldChg>
      <pc:sldChg chg="addSp delSp modSp mod">
        <pc:chgData name="JORDI BERGUINZO MARTINEZ" userId="b919e49651537818" providerId="LiveId" clId="{0617A655-6DE9-46FD-AC9B-E4BFA17A72F1}" dt="2025-11-27T11:15:13.906" v="2818" actId="1076"/>
        <pc:sldMkLst>
          <pc:docMk/>
          <pc:sldMk cId="1441693974" sldId="2146846973"/>
        </pc:sldMkLst>
        <pc:spChg chg="mod">
          <ac:chgData name="JORDI BERGUINZO MARTINEZ" userId="b919e49651537818" providerId="LiveId" clId="{0617A655-6DE9-46FD-AC9B-E4BFA17A72F1}" dt="2025-11-27T10:38:03.937" v="2718" actId="1076"/>
          <ac:spMkLst>
            <pc:docMk/>
            <pc:sldMk cId="1441693974" sldId="2146846973"/>
            <ac:spMk id="2" creationId="{156A181E-FDDD-10B1-BAB6-2FD921D688AD}"/>
          </ac:spMkLst>
        </pc:spChg>
        <pc:spChg chg="add mod">
          <ac:chgData name="JORDI BERGUINZO MARTINEZ" userId="b919e49651537818" providerId="LiveId" clId="{0617A655-6DE9-46FD-AC9B-E4BFA17A72F1}" dt="2025-11-27T11:15:13.906" v="2818" actId="1076"/>
          <ac:spMkLst>
            <pc:docMk/>
            <pc:sldMk cId="1441693974" sldId="2146846973"/>
            <ac:spMk id="3" creationId="{47AB4E5E-6F74-93F5-C7A9-778C408840C3}"/>
          </ac:spMkLst>
        </pc:spChg>
        <pc:spChg chg="mod">
          <ac:chgData name="JORDI BERGUINZO MARTINEZ" userId="b919e49651537818" providerId="LiveId" clId="{0617A655-6DE9-46FD-AC9B-E4BFA17A72F1}" dt="2025-11-27T10:37:43.879" v="2706" actId="1076"/>
          <ac:spMkLst>
            <pc:docMk/>
            <pc:sldMk cId="1441693974" sldId="2146846973"/>
            <ac:spMk id="5" creationId="{2FD57D53-4542-45ED-46BF-AAD0057E2260}"/>
          </ac:spMkLst>
        </pc:spChg>
        <pc:spChg chg="mod">
          <ac:chgData name="JORDI BERGUINZO MARTINEZ" userId="b919e49651537818" providerId="LiveId" clId="{0617A655-6DE9-46FD-AC9B-E4BFA17A72F1}" dt="2025-11-27T10:37:43.584" v="2705" actId="1076"/>
          <ac:spMkLst>
            <pc:docMk/>
            <pc:sldMk cId="1441693974" sldId="2146846973"/>
            <ac:spMk id="6" creationId="{B9D794A6-AA27-F50D-9BF5-2B661F5EAFCF}"/>
          </ac:spMkLst>
        </pc:spChg>
        <pc:spChg chg="del mod">
          <ac:chgData name="JORDI BERGUINZO MARTINEZ" userId="b919e49651537818" providerId="LiveId" clId="{0617A655-6DE9-46FD-AC9B-E4BFA17A72F1}" dt="2025-11-27T10:29:57.714" v="2555" actId="478"/>
          <ac:spMkLst>
            <pc:docMk/>
            <pc:sldMk cId="1441693974" sldId="2146846973"/>
            <ac:spMk id="7" creationId="{F87744AD-2507-999F-5078-E61EBD57F590}"/>
          </ac:spMkLst>
        </pc:spChg>
        <pc:spChg chg="del mod">
          <ac:chgData name="JORDI BERGUINZO MARTINEZ" userId="b919e49651537818" providerId="LiveId" clId="{0617A655-6DE9-46FD-AC9B-E4BFA17A72F1}" dt="2025-11-27T10:30:01.551" v="2557" actId="478"/>
          <ac:spMkLst>
            <pc:docMk/>
            <pc:sldMk cId="1441693974" sldId="2146846973"/>
            <ac:spMk id="8" creationId="{A57B3E31-C09B-8933-461B-5C41B26EC9B6}"/>
          </ac:spMkLst>
        </pc:spChg>
        <pc:spChg chg="add mod">
          <ac:chgData name="JORDI BERGUINZO MARTINEZ" userId="b919e49651537818" providerId="LiveId" clId="{0617A655-6DE9-46FD-AC9B-E4BFA17A72F1}" dt="2025-11-27T10:31:59.083" v="2587" actId="1582"/>
          <ac:spMkLst>
            <pc:docMk/>
            <pc:sldMk cId="1441693974" sldId="2146846973"/>
            <ac:spMk id="9" creationId="{B3C8D025-E9C4-F517-E7D9-F068CD6A26C1}"/>
          </ac:spMkLst>
        </pc:spChg>
        <pc:spChg chg="mod">
          <ac:chgData name="JORDI BERGUINZO MARTINEZ" userId="b919e49651537818" providerId="LiveId" clId="{0617A655-6DE9-46FD-AC9B-E4BFA17A72F1}" dt="2025-11-27T10:31:51.434" v="2586" actId="108"/>
          <ac:spMkLst>
            <pc:docMk/>
            <pc:sldMk cId="1441693974" sldId="2146846973"/>
            <ac:spMk id="10" creationId="{C9DA8AB5-7423-EB19-DDEB-3415E82B30D7}"/>
          </ac:spMkLst>
        </pc:spChg>
        <pc:spChg chg="add mod">
          <ac:chgData name="JORDI BERGUINZO MARTINEZ" userId="b919e49651537818" providerId="LiveId" clId="{0617A655-6DE9-46FD-AC9B-E4BFA17A72F1}" dt="2025-11-27T10:44:07.181" v="2780" actId="1076"/>
          <ac:spMkLst>
            <pc:docMk/>
            <pc:sldMk cId="1441693974" sldId="2146846973"/>
            <ac:spMk id="13" creationId="{BE287EF6-F5B3-7F1C-E285-92824F9C0CC3}"/>
          </ac:spMkLst>
        </pc:spChg>
        <pc:spChg chg="add mod">
          <ac:chgData name="JORDI BERGUINZO MARTINEZ" userId="b919e49651537818" providerId="LiveId" clId="{0617A655-6DE9-46FD-AC9B-E4BFA17A72F1}" dt="2025-11-27T10:02:40.406" v="2143" actId="255"/>
          <ac:spMkLst>
            <pc:docMk/>
            <pc:sldMk cId="1441693974" sldId="2146846973"/>
            <ac:spMk id="17" creationId="{8EC8696B-BC62-7A1F-2BB3-7D5A5D30D108}"/>
          </ac:spMkLst>
        </pc:spChg>
        <pc:spChg chg="add mod">
          <ac:chgData name="JORDI BERGUINZO MARTINEZ" userId="b919e49651537818" providerId="LiveId" clId="{0617A655-6DE9-46FD-AC9B-E4BFA17A72F1}" dt="2025-11-27T10:38:07.974" v="2719" actId="1076"/>
          <ac:spMkLst>
            <pc:docMk/>
            <pc:sldMk cId="1441693974" sldId="2146846973"/>
            <ac:spMk id="19" creationId="{824AD51F-4B92-A1D6-8A1D-888BF1F50C9C}"/>
          </ac:spMkLst>
        </pc:spChg>
        <pc:spChg chg="mod">
          <ac:chgData name="JORDI BERGUINZO MARTINEZ" userId="b919e49651537818" providerId="LiveId" clId="{0617A655-6DE9-46FD-AC9B-E4BFA17A72F1}" dt="2025-11-27T10:44:03.265" v="2779" actId="1076"/>
          <ac:spMkLst>
            <pc:docMk/>
            <pc:sldMk cId="1441693974" sldId="2146846973"/>
            <ac:spMk id="20" creationId="{30A84816-6BFE-FB33-0B8C-3CC87A11B521}"/>
          </ac:spMkLst>
        </pc:spChg>
        <pc:spChg chg="mod">
          <ac:chgData name="JORDI BERGUINZO MARTINEZ" userId="b919e49651537818" providerId="LiveId" clId="{0617A655-6DE9-46FD-AC9B-E4BFA17A72F1}" dt="2025-11-27T10:31:51.434" v="2586" actId="108"/>
          <ac:spMkLst>
            <pc:docMk/>
            <pc:sldMk cId="1441693974" sldId="2146846973"/>
            <ac:spMk id="21" creationId="{EAD6B8BA-C642-A689-DD1C-F8A82162D2CD}"/>
          </ac:spMkLst>
        </pc:spChg>
        <pc:spChg chg="add del mod">
          <ac:chgData name="JORDI BERGUINZO MARTINEZ" userId="b919e49651537818" providerId="LiveId" clId="{0617A655-6DE9-46FD-AC9B-E4BFA17A72F1}" dt="2025-11-27T10:08:01.909" v="2470" actId="478"/>
          <ac:spMkLst>
            <pc:docMk/>
            <pc:sldMk cId="1441693974" sldId="2146846973"/>
            <ac:spMk id="22" creationId="{6E711A6A-991B-4F6A-EA13-5F7A8623C7D4}"/>
          </ac:spMkLst>
        </pc:spChg>
        <pc:spChg chg="add del">
          <ac:chgData name="JORDI BERGUINZO MARTINEZ" userId="b919e49651537818" providerId="LiveId" clId="{0617A655-6DE9-46FD-AC9B-E4BFA17A72F1}" dt="2025-11-27T10:14:09.403" v="2498" actId="478"/>
          <ac:spMkLst>
            <pc:docMk/>
            <pc:sldMk cId="1441693974" sldId="2146846973"/>
            <ac:spMk id="23" creationId="{EF6260CD-7417-FDD3-5113-C556D703760D}"/>
          </ac:spMkLst>
        </pc:spChg>
        <pc:spChg chg="add mod">
          <ac:chgData name="JORDI BERGUINZO MARTINEZ" userId="b919e49651537818" providerId="LiveId" clId="{0617A655-6DE9-46FD-AC9B-E4BFA17A72F1}" dt="2025-11-27T10:38:13.577" v="2720" actId="1076"/>
          <ac:spMkLst>
            <pc:docMk/>
            <pc:sldMk cId="1441693974" sldId="2146846973"/>
            <ac:spMk id="24" creationId="{8ACCEEAA-716D-8CD5-6FB4-C7A4BCE374C3}"/>
          </ac:spMkLst>
        </pc:spChg>
        <pc:spChg chg="add mod">
          <ac:chgData name="JORDI BERGUINZO MARTINEZ" userId="b919e49651537818" providerId="LiveId" clId="{0617A655-6DE9-46FD-AC9B-E4BFA17A72F1}" dt="2025-11-27T10:38:13.577" v="2720" actId="1076"/>
          <ac:spMkLst>
            <pc:docMk/>
            <pc:sldMk cId="1441693974" sldId="2146846973"/>
            <ac:spMk id="25" creationId="{2E0A95E0-5056-F76A-5678-8B976B6E3216}"/>
          </ac:spMkLst>
        </pc:spChg>
        <pc:spChg chg="add mod">
          <ac:chgData name="JORDI BERGUINZO MARTINEZ" userId="b919e49651537818" providerId="LiveId" clId="{0617A655-6DE9-46FD-AC9B-E4BFA17A72F1}" dt="2025-11-27T10:48:45.773" v="2784" actId="1076"/>
          <ac:spMkLst>
            <pc:docMk/>
            <pc:sldMk cId="1441693974" sldId="2146846973"/>
            <ac:spMk id="27" creationId="{141A3DA6-8C1D-E28B-BA17-C3D6ED9921DF}"/>
          </ac:spMkLst>
        </pc:spChg>
        <pc:spChg chg="add mod">
          <ac:chgData name="JORDI BERGUINZO MARTINEZ" userId="b919e49651537818" providerId="LiveId" clId="{0617A655-6DE9-46FD-AC9B-E4BFA17A72F1}" dt="2025-11-27T10:48:45.773" v="2784" actId="1076"/>
          <ac:spMkLst>
            <pc:docMk/>
            <pc:sldMk cId="1441693974" sldId="2146846973"/>
            <ac:spMk id="28" creationId="{A7A306BB-0480-7C80-8D02-B60C300F3607}"/>
          </ac:spMkLst>
        </pc:spChg>
        <pc:spChg chg="add mod">
          <ac:chgData name="JORDI BERGUINZO MARTINEZ" userId="b919e49651537818" providerId="LiveId" clId="{0617A655-6DE9-46FD-AC9B-E4BFA17A72F1}" dt="2025-11-27T10:48:45.773" v="2784" actId="1076"/>
          <ac:spMkLst>
            <pc:docMk/>
            <pc:sldMk cId="1441693974" sldId="2146846973"/>
            <ac:spMk id="29" creationId="{80936DDE-EB1A-9BED-B34A-7229C8F5E3E4}"/>
          </ac:spMkLst>
        </pc:spChg>
        <pc:spChg chg="add mod">
          <ac:chgData name="JORDI BERGUINZO MARTINEZ" userId="b919e49651537818" providerId="LiveId" clId="{0617A655-6DE9-46FD-AC9B-E4BFA17A72F1}" dt="2025-11-27T10:37:46.012" v="2709" actId="1076"/>
          <ac:spMkLst>
            <pc:docMk/>
            <pc:sldMk cId="1441693974" sldId="2146846973"/>
            <ac:spMk id="30" creationId="{631486BB-F749-B067-D190-5F86CA1DBFB5}"/>
          </ac:spMkLst>
        </pc:spChg>
        <pc:spChg chg="add mod">
          <ac:chgData name="JORDI BERGUINZO MARTINEZ" userId="b919e49651537818" providerId="LiveId" clId="{0617A655-6DE9-46FD-AC9B-E4BFA17A72F1}" dt="2025-11-27T10:38:13.577" v="2720" actId="1076"/>
          <ac:spMkLst>
            <pc:docMk/>
            <pc:sldMk cId="1441693974" sldId="2146846973"/>
            <ac:spMk id="31" creationId="{57737B47-215D-FC6C-FE34-DE18737688D5}"/>
          </ac:spMkLst>
        </pc:spChg>
        <pc:spChg chg="add mod">
          <ac:chgData name="JORDI BERGUINZO MARTINEZ" userId="b919e49651537818" providerId="LiveId" clId="{0617A655-6DE9-46FD-AC9B-E4BFA17A72F1}" dt="2025-11-27T10:38:57.736" v="2722" actId="1076"/>
          <ac:spMkLst>
            <pc:docMk/>
            <pc:sldMk cId="1441693974" sldId="2146846973"/>
            <ac:spMk id="32" creationId="{06ED3FC4-6A4C-6D02-9C2F-42C5EC55AF3C}"/>
          </ac:spMkLst>
        </pc:spChg>
        <pc:spChg chg="add mod">
          <ac:chgData name="JORDI BERGUINZO MARTINEZ" userId="b919e49651537818" providerId="LiveId" clId="{0617A655-6DE9-46FD-AC9B-E4BFA17A72F1}" dt="2025-11-27T10:47:10.941" v="2781" actId="1076"/>
          <ac:spMkLst>
            <pc:docMk/>
            <pc:sldMk cId="1441693974" sldId="2146846973"/>
            <ac:spMk id="33" creationId="{57C4F639-DD63-2FE8-4C2A-152E58267EAA}"/>
          </ac:spMkLst>
        </pc:spChg>
        <pc:spChg chg="add mod">
          <ac:chgData name="JORDI BERGUINZO MARTINEZ" userId="b919e49651537818" providerId="LiveId" clId="{0617A655-6DE9-46FD-AC9B-E4BFA17A72F1}" dt="2025-11-27T10:48:30.576" v="2782" actId="1076"/>
          <ac:spMkLst>
            <pc:docMk/>
            <pc:sldMk cId="1441693974" sldId="2146846973"/>
            <ac:spMk id="34" creationId="{55BA6E47-9F5B-E7C1-D197-852999F68CFD}"/>
          </ac:spMkLst>
        </pc:spChg>
        <pc:spChg chg="add mod">
          <ac:chgData name="JORDI BERGUINZO MARTINEZ" userId="b919e49651537818" providerId="LiveId" clId="{0617A655-6DE9-46FD-AC9B-E4BFA17A72F1}" dt="2025-11-27T10:48:45.773" v="2784" actId="1076"/>
          <ac:spMkLst>
            <pc:docMk/>
            <pc:sldMk cId="1441693974" sldId="2146846973"/>
            <ac:spMk id="35" creationId="{3E4B4744-F682-1C32-6FC3-DE74AB10551A}"/>
          </ac:spMkLst>
        </pc:spChg>
        <pc:spChg chg="add mod">
          <ac:chgData name="JORDI BERGUINZO MARTINEZ" userId="b919e49651537818" providerId="LiveId" clId="{0617A655-6DE9-46FD-AC9B-E4BFA17A72F1}" dt="2025-11-27T10:48:48.838" v="2785" actId="1076"/>
          <ac:spMkLst>
            <pc:docMk/>
            <pc:sldMk cId="1441693974" sldId="2146846973"/>
            <ac:spMk id="36" creationId="{3566904C-DFAA-7F75-BFE8-0115A2C55430}"/>
          </ac:spMkLst>
        </pc:spChg>
        <pc:spChg chg="del mod">
          <ac:chgData name="JORDI BERGUINZO MARTINEZ" userId="b919e49651537818" providerId="LiveId" clId="{0617A655-6DE9-46FD-AC9B-E4BFA17A72F1}" dt="2025-11-27T09:31:01.091" v="1820" actId="478"/>
          <ac:spMkLst>
            <pc:docMk/>
            <pc:sldMk cId="1441693974" sldId="2146846973"/>
            <ac:spMk id="55" creationId="{7DE3170D-F188-87F1-5C9E-81F1DB598838}"/>
          </ac:spMkLst>
        </pc:spChg>
        <pc:spChg chg="del mod">
          <ac:chgData name="JORDI BERGUINZO MARTINEZ" userId="b919e49651537818" providerId="LiveId" clId="{0617A655-6DE9-46FD-AC9B-E4BFA17A72F1}" dt="2025-11-27T10:13:03.565" v="2488" actId="478"/>
          <ac:spMkLst>
            <pc:docMk/>
            <pc:sldMk cId="1441693974" sldId="2146846973"/>
            <ac:spMk id="56" creationId="{80608001-5D62-D6F0-5803-9C6F332D3B2B}"/>
          </ac:spMkLst>
        </pc:spChg>
        <pc:spChg chg="del mod">
          <ac:chgData name="JORDI BERGUINZO MARTINEZ" userId="b919e49651537818" providerId="LiveId" clId="{0617A655-6DE9-46FD-AC9B-E4BFA17A72F1}" dt="2025-11-27T09:37:11.265" v="1971" actId="478"/>
          <ac:spMkLst>
            <pc:docMk/>
            <pc:sldMk cId="1441693974" sldId="2146846973"/>
            <ac:spMk id="57" creationId="{FEE996E0-6363-0A5F-74CD-86F162DA330D}"/>
          </ac:spMkLst>
        </pc:spChg>
        <pc:spChg chg="del mod">
          <ac:chgData name="JORDI BERGUINZO MARTINEZ" userId="b919e49651537818" providerId="LiveId" clId="{0617A655-6DE9-46FD-AC9B-E4BFA17A72F1}" dt="2025-11-27T10:13:16.457" v="2493" actId="478"/>
          <ac:spMkLst>
            <pc:docMk/>
            <pc:sldMk cId="1441693974" sldId="2146846973"/>
            <ac:spMk id="59" creationId="{C22AEFFF-331C-3AC3-F2B8-13B942C42A88}"/>
          </ac:spMkLst>
        </pc:spChg>
        <pc:spChg chg="del mod">
          <ac:chgData name="JORDI BERGUINZO MARTINEZ" userId="b919e49651537818" providerId="LiveId" clId="{0617A655-6DE9-46FD-AC9B-E4BFA17A72F1}" dt="2025-11-27T10:03:10.244" v="2154"/>
          <ac:spMkLst>
            <pc:docMk/>
            <pc:sldMk cId="1441693974" sldId="2146846973"/>
            <ac:spMk id="60" creationId="{F63410EE-782D-F2B4-419C-A08BFAEBC6D8}"/>
          </ac:spMkLst>
        </pc:spChg>
        <pc:spChg chg="del mod">
          <ac:chgData name="JORDI BERGUINZO MARTINEZ" userId="b919e49651537818" providerId="LiveId" clId="{0617A655-6DE9-46FD-AC9B-E4BFA17A72F1}" dt="2025-11-27T09:37:35.598" v="1989" actId="478"/>
          <ac:spMkLst>
            <pc:docMk/>
            <pc:sldMk cId="1441693974" sldId="2146846973"/>
            <ac:spMk id="61" creationId="{EB1634FB-68B3-4479-B5E4-AED27969FD30}"/>
          </ac:spMkLst>
        </pc:spChg>
        <pc:spChg chg="del">
          <ac:chgData name="JORDI BERGUINZO MARTINEZ" userId="b919e49651537818" providerId="LiveId" clId="{0617A655-6DE9-46FD-AC9B-E4BFA17A72F1}" dt="2025-11-27T09:31:02.486" v="1821" actId="478"/>
          <ac:spMkLst>
            <pc:docMk/>
            <pc:sldMk cId="1441693974" sldId="2146846973"/>
            <ac:spMk id="63" creationId="{B38581E1-F352-663C-095D-4A30A758A10B}"/>
          </ac:spMkLst>
        </pc:spChg>
        <pc:spChg chg="del">
          <ac:chgData name="JORDI BERGUINZO MARTINEZ" userId="b919e49651537818" providerId="LiveId" clId="{0617A655-6DE9-46FD-AC9B-E4BFA17A72F1}" dt="2025-11-27T09:30:59.679" v="1819" actId="478"/>
          <ac:spMkLst>
            <pc:docMk/>
            <pc:sldMk cId="1441693974" sldId="2146846973"/>
            <ac:spMk id="128" creationId="{6F72281D-15F8-37FF-53BD-25FA410B803B}"/>
          </ac:spMkLst>
        </pc:spChg>
        <pc:spChg chg="del mod">
          <ac:chgData name="JORDI BERGUINZO MARTINEZ" userId="b919e49651537818" providerId="LiveId" clId="{0617A655-6DE9-46FD-AC9B-E4BFA17A72F1}" dt="2025-11-27T10:13:04.900" v="2489" actId="478"/>
          <ac:spMkLst>
            <pc:docMk/>
            <pc:sldMk cId="1441693974" sldId="2146846973"/>
            <ac:spMk id="129" creationId="{B7EB6A67-6311-522A-71E3-EF0FC2A0FAE3}"/>
          </ac:spMkLst>
        </pc:spChg>
        <pc:spChg chg="del mod">
          <ac:chgData name="JORDI BERGUINZO MARTINEZ" userId="b919e49651537818" providerId="LiveId" clId="{0617A655-6DE9-46FD-AC9B-E4BFA17A72F1}" dt="2025-11-27T09:35:32.442" v="1940" actId="478"/>
          <ac:spMkLst>
            <pc:docMk/>
            <pc:sldMk cId="1441693974" sldId="2146846973"/>
            <ac:spMk id="130" creationId="{44E1383B-2FED-359B-D60C-E8C67D67FA02}"/>
          </ac:spMkLst>
        </pc:spChg>
        <pc:spChg chg="add del mod">
          <ac:chgData name="JORDI BERGUINZO MARTINEZ" userId="b919e49651537818" providerId="LiveId" clId="{0617A655-6DE9-46FD-AC9B-E4BFA17A72F1}" dt="2025-11-27T10:25:46.784" v="2499" actId="478"/>
          <ac:spMkLst>
            <pc:docMk/>
            <pc:sldMk cId="1441693974" sldId="2146846973"/>
            <ac:spMk id="133" creationId="{1E805F2D-3C30-E1B7-3DA1-FF4C50207EC6}"/>
          </ac:spMkLst>
        </pc:spChg>
        <pc:spChg chg="add del mod">
          <ac:chgData name="JORDI BERGUINZO MARTINEZ" userId="b919e49651537818" providerId="LiveId" clId="{0617A655-6DE9-46FD-AC9B-E4BFA17A72F1}" dt="2025-11-27T10:07:56.819" v="2468" actId="21"/>
          <ac:spMkLst>
            <pc:docMk/>
            <pc:sldMk cId="1441693974" sldId="2146846973"/>
            <ac:spMk id="186" creationId="{E9C8DEAD-B28E-4900-D4A7-AF9237DDDCB2}"/>
          </ac:spMkLst>
        </pc:spChg>
        <pc:grpChg chg="add mod">
          <ac:chgData name="JORDI BERGUINZO MARTINEZ" userId="b919e49651537818" providerId="LiveId" clId="{0617A655-6DE9-46FD-AC9B-E4BFA17A72F1}" dt="2025-11-27T10:37:43.273" v="2704" actId="1076"/>
          <ac:grpSpMkLst>
            <pc:docMk/>
            <pc:sldMk cId="1441693974" sldId="2146846973"/>
            <ac:grpSpMk id="26" creationId="{128F4139-6D8E-777F-DAF2-7BEC8BE00D3B}"/>
          </ac:grpSpMkLst>
        </pc:grpChg>
        <pc:picChg chg="del mod">
          <ac:chgData name="JORDI BERGUINZO MARTINEZ" userId="b919e49651537818" providerId="LiveId" clId="{0617A655-6DE9-46FD-AC9B-E4BFA17A72F1}" dt="2025-11-27T10:30:02.507" v="2558" actId="478"/>
          <ac:picMkLst>
            <pc:docMk/>
            <pc:sldMk cId="1441693974" sldId="2146846973"/>
            <ac:picMk id="3" creationId="{BCA54E65-BF5A-278F-8D60-F8B9CB0752AF}"/>
          </ac:picMkLst>
        </pc:picChg>
        <pc:picChg chg="add del mod">
          <ac:chgData name="JORDI BERGUINZO MARTINEZ" userId="b919e49651537818" providerId="LiveId" clId="{0617A655-6DE9-46FD-AC9B-E4BFA17A72F1}" dt="2025-11-27T10:12:43.403" v="2486" actId="478"/>
          <ac:picMkLst>
            <pc:docMk/>
            <pc:sldMk cId="1441693974" sldId="2146846973"/>
            <ac:picMk id="15" creationId="{32697D70-662F-0B89-8657-0D780139C221}"/>
          </ac:picMkLst>
        </pc:picChg>
        <pc:picChg chg="mod">
          <ac:chgData name="JORDI BERGUINZO MARTINEZ" userId="b919e49651537818" providerId="LiveId" clId="{0617A655-6DE9-46FD-AC9B-E4BFA17A72F1}" dt="2025-11-27T10:38:01.463" v="2717" actId="1076"/>
          <ac:picMkLst>
            <pc:docMk/>
            <pc:sldMk cId="1441693974" sldId="2146846973"/>
            <ac:picMk id="54" creationId="{61F6DE8A-813F-CD8F-4906-A15AD7BE3864}"/>
          </ac:picMkLst>
        </pc:picChg>
        <pc:picChg chg="del mod">
          <ac:chgData name="JORDI BERGUINZO MARTINEZ" userId="b919e49651537818" providerId="LiveId" clId="{0617A655-6DE9-46FD-AC9B-E4BFA17A72F1}" dt="2025-11-27T10:29:40.649" v="2547" actId="478"/>
          <ac:picMkLst>
            <pc:docMk/>
            <pc:sldMk cId="1441693974" sldId="2146846973"/>
            <ac:picMk id="58" creationId="{C5747C75-F5CB-666A-951C-DB1F9B6F6E59}"/>
          </ac:picMkLst>
        </pc:picChg>
        <pc:picChg chg="del mod">
          <ac:chgData name="JORDI BERGUINZO MARTINEZ" userId="b919e49651537818" providerId="LiveId" clId="{0617A655-6DE9-46FD-AC9B-E4BFA17A72F1}" dt="2025-11-27T09:35:30.768" v="1939" actId="478"/>
          <ac:picMkLst>
            <pc:docMk/>
            <pc:sldMk cId="1441693974" sldId="2146846973"/>
            <ac:picMk id="62" creationId="{4F31379F-BA73-7523-0130-19E061FF5215}"/>
          </ac:picMkLst>
        </pc:picChg>
        <pc:cxnChg chg="del mod">
          <ac:chgData name="JORDI BERGUINZO MARTINEZ" userId="b919e49651537818" providerId="LiveId" clId="{0617A655-6DE9-46FD-AC9B-E4BFA17A72F1}" dt="2025-11-27T09:52:01.602" v="2025" actId="478"/>
          <ac:cxnSpMkLst>
            <pc:docMk/>
            <pc:sldMk cId="1441693974" sldId="2146846973"/>
            <ac:cxnSpMk id="4" creationId="{8016E2CE-FB98-2002-A8D8-F9442D53451E}"/>
          </ac:cxnSpMkLst>
        </pc:cxnChg>
      </pc:sldChg>
      <pc:sldChg chg="add ord">
        <pc:chgData name="JORDI BERGUINZO MARTINEZ" userId="b919e49651537818" providerId="LiveId" clId="{0617A655-6DE9-46FD-AC9B-E4BFA17A72F1}" dt="2025-11-26T14:43:49.391" v="297"/>
        <pc:sldMkLst>
          <pc:docMk/>
          <pc:sldMk cId="2850036676" sldId="2146846979"/>
        </pc:sldMkLst>
      </pc:sldChg>
      <pc:sldChg chg="del">
        <pc:chgData name="JORDI BERGUINZO MARTINEZ" userId="b919e49651537818" providerId="LiveId" clId="{0617A655-6DE9-46FD-AC9B-E4BFA17A72F1}" dt="2025-11-26T14:41:15.286" v="149" actId="2696"/>
        <pc:sldMkLst>
          <pc:docMk/>
          <pc:sldMk cId="3569406559" sldId="2146846979"/>
        </pc:sldMkLst>
      </pc:sldChg>
      <pc:sldChg chg="modSp mod">
        <pc:chgData name="JORDI BERGUINZO MARTINEZ" userId="b919e49651537818" providerId="LiveId" clId="{0617A655-6DE9-46FD-AC9B-E4BFA17A72F1}" dt="2025-11-27T11:06:49.162" v="2806" actId="1076"/>
        <pc:sldMkLst>
          <pc:docMk/>
          <pc:sldMk cId="906488668" sldId="2146846985"/>
        </pc:sldMkLst>
        <pc:spChg chg="mod">
          <ac:chgData name="JORDI BERGUINZO MARTINEZ" userId="b919e49651537818" providerId="LiveId" clId="{0617A655-6DE9-46FD-AC9B-E4BFA17A72F1}" dt="2025-11-27T11:06:49.162" v="2806" actId="1076"/>
          <ac:spMkLst>
            <pc:docMk/>
            <pc:sldMk cId="906488668" sldId="2146846985"/>
            <ac:spMk id="2" creationId="{5495C079-A308-959A-D2E7-9B2E2B92D1C2}"/>
          </ac:spMkLst>
        </pc:spChg>
      </pc:sldChg>
      <pc:sldChg chg="del">
        <pc:chgData name="JORDI BERGUINZO MARTINEZ" userId="b919e49651537818" providerId="LiveId" clId="{0617A655-6DE9-46FD-AC9B-E4BFA17A72F1}" dt="2025-11-27T11:00:03.102" v="2786" actId="47"/>
        <pc:sldMkLst>
          <pc:docMk/>
          <pc:sldMk cId="660984545" sldId="2146846987"/>
        </pc:sldMkLst>
      </pc:sldChg>
      <pc:sldChg chg="del">
        <pc:chgData name="JORDI BERGUINZO MARTINEZ" userId="b919e49651537818" providerId="LiveId" clId="{0617A655-6DE9-46FD-AC9B-E4BFA17A72F1}" dt="2025-11-26T14:43:25.632" v="283" actId="47"/>
        <pc:sldMkLst>
          <pc:docMk/>
          <pc:sldMk cId="1171446991" sldId="2146846988"/>
        </pc:sldMkLst>
      </pc:sldChg>
      <pc:sldChg chg="del">
        <pc:chgData name="JORDI BERGUINZO MARTINEZ" userId="b919e49651537818" providerId="LiveId" clId="{0617A655-6DE9-46FD-AC9B-E4BFA17A72F1}" dt="2025-11-26T14:43:26.693" v="284" actId="47"/>
        <pc:sldMkLst>
          <pc:docMk/>
          <pc:sldMk cId="1457597195" sldId="2146846989"/>
        </pc:sldMkLst>
      </pc:sldChg>
      <pc:sldChg chg="modSp mod">
        <pc:chgData name="JORDI BERGUINZO MARTINEZ" userId="b919e49651537818" providerId="LiveId" clId="{0617A655-6DE9-46FD-AC9B-E4BFA17A72F1}" dt="2025-11-26T14:30:18.716" v="4" actId="1076"/>
        <pc:sldMkLst>
          <pc:docMk/>
          <pc:sldMk cId="377038188" sldId="2146846990"/>
        </pc:sldMkLst>
        <pc:spChg chg="mod">
          <ac:chgData name="JORDI BERGUINZO MARTINEZ" userId="b919e49651537818" providerId="LiveId" clId="{0617A655-6DE9-46FD-AC9B-E4BFA17A72F1}" dt="2025-11-26T14:30:14.901" v="1" actId="14100"/>
          <ac:spMkLst>
            <pc:docMk/>
            <pc:sldMk cId="377038188" sldId="2146846990"/>
            <ac:spMk id="39" creationId="{EBFD6164-8E5F-A27C-4EFE-ADBDA632435E}"/>
          </ac:spMkLst>
        </pc:spChg>
        <pc:picChg chg="mod">
          <ac:chgData name="JORDI BERGUINZO MARTINEZ" userId="b919e49651537818" providerId="LiveId" clId="{0617A655-6DE9-46FD-AC9B-E4BFA17A72F1}" dt="2025-11-26T14:30:18.716" v="4" actId="1076"/>
          <ac:picMkLst>
            <pc:docMk/>
            <pc:sldMk cId="377038188" sldId="2146846990"/>
            <ac:picMk id="6" creationId="{90594466-E886-581C-64A5-3BFC6E53C752}"/>
          </ac:picMkLst>
        </pc:picChg>
      </pc:sldChg>
      <pc:sldChg chg="ord">
        <pc:chgData name="JORDI BERGUINZO MARTINEZ" userId="b919e49651537818" providerId="LiveId" clId="{0617A655-6DE9-46FD-AC9B-E4BFA17A72F1}" dt="2025-11-26T14:40:45.135" v="142"/>
        <pc:sldMkLst>
          <pc:docMk/>
          <pc:sldMk cId="103956231" sldId="2146846991"/>
        </pc:sldMkLst>
      </pc:sldChg>
      <pc:sldChg chg="del">
        <pc:chgData name="JORDI BERGUINZO MARTINEZ" userId="b919e49651537818" providerId="LiveId" clId="{0617A655-6DE9-46FD-AC9B-E4BFA17A72F1}" dt="2025-11-26T14:43:24.820" v="282" actId="47"/>
        <pc:sldMkLst>
          <pc:docMk/>
          <pc:sldMk cId="2011029353" sldId="2146846992"/>
        </pc:sldMkLst>
      </pc:sldChg>
      <pc:sldChg chg="del">
        <pc:chgData name="JORDI BERGUINZO MARTINEZ" userId="b919e49651537818" providerId="LiveId" clId="{0617A655-6DE9-46FD-AC9B-E4BFA17A72F1}" dt="2025-11-26T14:43:51.660" v="298" actId="47"/>
        <pc:sldMkLst>
          <pc:docMk/>
          <pc:sldMk cId="1728666947" sldId="2146846993"/>
        </pc:sldMkLst>
      </pc:sldChg>
      <pc:sldChg chg="del">
        <pc:chgData name="JORDI BERGUINZO MARTINEZ" userId="b919e49651537818" providerId="LiveId" clId="{0617A655-6DE9-46FD-AC9B-E4BFA17A72F1}" dt="2025-11-26T15:01:26.596" v="400" actId="47"/>
        <pc:sldMkLst>
          <pc:docMk/>
          <pc:sldMk cId="0" sldId="2146846994"/>
        </pc:sldMkLst>
      </pc:sldChg>
      <pc:sldChg chg="del">
        <pc:chgData name="JORDI BERGUINZO MARTINEZ" userId="b919e49651537818" providerId="LiveId" clId="{0617A655-6DE9-46FD-AC9B-E4BFA17A72F1}" dt="2025-11-26T15:01:27.366" v="401" actId="47"/>
        <pc:sldMkLst>
          <pc:docMk/>
          <pc:sldMk cId="0" sldId="2146846995"/>
        </pc:sldMkLst>
      </pc:sldChg>
      <pc:sldChg chg="del">
        <pc:chgData name="JORDI BERGUINZO MARTINEZ" userId="b919e49651537818" providerId="LiveId" clId="{0617A655-6DE9-46FD-AC9B-E4BFA17A72F1}" dt="2025-11-26T14:43:52.789" v="299" actId="47"/>
        <pc:sldMkLst>
          <pc:docMk/>
          <pc:sldMk cId="2347379680" sldId="2146846998"/>
        </pc:sldMkLst>
      </pc:sldChg>
      <pc:sldChg chg="del">
        <pc:chgData name="JORDI BERGUINZO MARTINEZ" userId="b919e49651537818" providerId="LiveId" clId="{0617A655-6DE9-46FD-AC9B-E4BFA17A72F1}" dt="2025-11-26T14:43:54.255" v="301" actId="47"/>
        <pc:sldMkLst>
          <pc:docMk/>
          <pc:sldMk cId="2609961177" sldId="2146846999"/>
        </pc:sldMkLst>
      </pc:sldChg>
      <pc:sldChg chg="del">
        <pc:chgData name="JORDI BERGUINZO MARTINEZ" userId="b919e49651537818" providerId="LiveId" clId="{0617A655-6DE9-46FD-AC9B-E4BFA17A72F1}" dt="2025-11-26T15:01:28.091" v="402" actId="47"/>
        <pc:sldMkLst>
          <pc:docMk/>
          <pc:sldMk cId="0" sldId="2146847000"/>
        </pc:sldMkLst>
      </pc:sldChg>
      <pc:sldChg chg="del">
        <pc:chgData name="JORDI BERGUINZO MARTINEZ" userId="b919e49651537818" providerId="LiveId" clId="{0617A655-6DE9-46FD-AC9B-E4BFA17A72F1}" dt="2025-11-26T15:01:28.754" v="403" actId="47"/>
        <pc:sldMkLst>
          <pc:docMk/>
          <pc:sldMk cId="0" sldId="2146847001"/>
        </pc:sldMkLst>
      </pc:sldChg>
      <pc:sldChg chg="del">
        <pc:chgData name="JORDI BERGUINZO MARTINEZ" userId="b919e49651537818" providerId="LiveId" clId="{0617A655-6DE9-46FD-AC9B-E4BFA17A72F1}" dt="2025-11-26T15:01:29.302" v="404" actId="47"/>
        <pc:sldMkLst>
          <pc:docMk/>
          <pc:sldMk cId="0" sldId="2146847002"/>
        </pc:sldMkLst>
      </pc:sldChg>
      <pc:sldChg chg="del">
        <pc:chgData name="JORDI BERGUINZO MARTINEZ" userId="b919e49651537818" providerId="LiveId" clId="{0617A655-6DE9-46FD-AC9B-E4BFA17A72F1}" dt="2025-11-26T15:01:14.452" v="391" actId="47"/>
        <pc:sldMkLst>
          <pc:docMk/>
          <pc:sldMk cId="0" sldId="2146847005"/>
        </pc:sldMkLst>
      </pc:sldChg>
      <pc:sldChg chg="del">
        <pc:chgData name="JORDI BERGUINZO MARTINEZ" userId="b919e49651537818" providerId="LiveId" clId="{0617A655-6DE9-46FD-AC9B-E4BFA17A72F1}" dt="2025-11-26T14:43:27.669" v="285" actId="47"/>
        <pc:sldMkLst>
          <pc:docMk/>
          <pc:sldMk cId="0" sldId="2146847006"/>
        </pc:sldMkLst>
      </pc:sldChg>
      <pc:sldChg chg="del">
        <pc:chgData name="JORDI BERGUINZO MARTINEZ" userId="b919e49651537818" providerId="LiveId" clId="{0617A655-6DE9-46FD-AC9B-E4BFA17A72F1}" dt="2025-11-26T14:43:53.571" v="300" actId="47"/>
        <pc:sldMkLst>
          <pc:docMk/>
          <pc:sldMk cId="1324351391" sldId="2146847007"/>
        </pc:sldMkLst>
      </pc:sldChg>
      <pc:sldChg chg="modSp add mod">
        <pc:chgData name="JORDI BERGUINZO MARTINEZ" userId="b919e49651537818" providerId="LiveId" clId="{0617A655-6DE9-46FD-AC9B-E4BFA17A72F1}" dt="2025-11-26T14:40:23.231" v="140" actId="14100"/>
        <pc:sldMkLst>
          <pc:docMk/>
          <pc:sldMk cId="0" sldId="2146847008"/>
        </pc:sldMkLst>
        <pc:spChg chg="mod">
          <ac:chgData name="JORDI BERGUINZO MARTINEZ" userId="b919e49651537818" providerId="LiveId" clId="{0617A655-6DE9-46FD-AC9B-E4BFA17A72F1}" dt="2025-11-26T14:40:16.305" v="138" actId="1076"/>
          <ac:spMkLst>
            <pc:docMk/>
            <pc:sldMk cId="0" sldId="2146847008"/>
            <ac:spMk id="2" creationId="{00000000-0000-0000-0000-000000000000}"/>
          </ac:spMkLst>
        </pc:spChg>
        <pc:spChg chg="mod">
          <ac:chgData name="JORDI BERGUINZO MARTINEZ" userId="b919e49651537818" providerId="LiveId" clId="{0617A655-6DE9-46FD-AC9B-E4BFA17A72F1}" dt="2025-11-26T14:39:56.766" v="131" actId="1076"/>
          <ac:spMkLst>
            <pc:docMk/>
            <pc:sldMk cId="0" sldId="2146847008"/>
            <ac:spMk id="7" creationId="{00000000-0000-0000-0000-000000000000}"/>
          </ac:spMkLst>
        </pc:spChg>
        <pc:spChg chg="mod">
          <ac:chgData name="JORDI BERGUINZO MARTINEZ" userId="b919e49651537818" providerId="LiveId" clId="{0617A655-6DE9-46FD-AC9B-E4BFA17A72F1}" dt="2025-11-26T14:35:01.777" v="114" actId="113"/>
          <ac:spMkLst>
            <pc:docMk/>
            <pc:sldMk cId="0" sldId="2146847008"/>
            <ac:spMk id="8" creationId="{00000000-0000-0000-0000-000000000000}"/>
          </ac:spMkLst>
        </pc:spChg>
        <pc:grpChg chg="mod">
          <ac:chgData name="JORDI BERGUINZO MARTINEZ" userId="b919e49651537818" providerId="LiveId" clId="{0617A655-6DE9-46FD-AC9B-E4BFA17A72F1}" dt="2025-11-26T14:40:23.231" v="140" actId="14100"/>
          <ac:grpSpMkLst>
            <pc:docMk/>
            <pc:sldMk cId="0" sldId="2146847008"/>
            <ac:grpSpMk id="4" creationId="{00000000-0000-0000-0000-000000000000}"/>
          </ac:grpSpMkLst>
        </pc:grpChg>
      </pc:sldChg>
      <pc:sldChg chg="modSp add mod">
        <pc:chgData name="JORDI BERGUINZO MARTINEZ" userId="b919e49651537818" providerId="LiveId" clId="{0617A655-6DE9-46FD-AC9B-E4BFA17A72F1}" dt="2025-11-26T14:42:36.789" v="252" actId="20577"/>
        <pc:sldMkLst>
          <pc:docMk/>
          <pc:sldMk cId="0" sldId="2146847009"/>
        </pc:sldMkLst>
        <pc:spChg chg="mod">
          <ac:chgData name="JORDI BERGUINZO MARTINEZ" userId="b919e49651537818" providerId="LiveId" clId="{0617A655-6DE9-46FD-AC9B-E4BFA17A72F1}" dt="2025-11-26T14:42:08.846" v="200" actId="207"/>
          <ac:spMkLst>
            <pc:docMk/>
            <pc:sldMk cId="0" sldId="2146847009"/>
            <ac:spMk id="5" creationId="{00000000-0000-0000-0000-000000000000}"/>
          </ac:spMkLst>
        </pc:spChg>
        <pc:spChg chg="mod">
          <ac:chgData name="JORDI BERGUINZO MARTINEZ" userId="b919e49651537818" providerId="LiveId" clId="{0617A655-6DE9-46FD-AC9B-E4BFA17A72F1}" dt="2025-11-26T14:42:14.446" v="222" actId="20577"/>
          <ac:spMkLst>
            <pc:docMk/>
            <pc:sldMk cId="0" sldId="2146847009"/>
            <ac:spMk id="6" creationId="{00000000-0000-0000-0000-000000000000}"/>
          </ac:spMkLst>
        </pc:spChg>
        <pc:spChg chg="mod">
          <ac:chgData name="JORDI BERGUINZO MARTINEZ" userId="b919e49651537818" providerId="LiveId" clId="{0617A655-6DE9-46FD-AC9B-E4BFA17A72F1}" dt="2025-11-26T14:42:36.789" v="252" actId="20577"/>
          <ac:spMkLst>
            <pc:docMk/>
            <pc:sldMk cId="0" sldId="2146847009"/>
            <ac:spMk id="7" creationId="{00000000-0000-0000-0000-000000000000}"/>
          </ac:spMkLst>
        </pc:spChg>
      </pc:sldChg>
      <pc:sldChg chg="modSp add mod">
        <pc:chgData name="JORDI BERGUINZO MARTINEZ" userId="b919e49651537818" providerId="LiveId" clId="{0617A655-6DE9-46FD-AC9B-E4BFA17A72F1}" dt="2025-11-26T15:09:36.726" v="529" actId="1076"/>
        <pc:sldMkLst>
          <pc:docMk/>
          <pc:sldMk cId="0" sldId="2146847010"/>
        </pc:sldMkLst>
        <pc:spChg chg="mod">
          <ac:chgData name="JORDI BERGUINZO MARTINEZ" userId="b919e49651537818" providerId="LiveId" clId="{0617A655-6DE9-46FD-AC9B-E4BFA17A72F1}" dt="2025-11-26T15:08:08.417" v="490" actId="20577"/>
          <ac:spMkLst>
            <pc:docMk/>
            <pc:sldMk cId="0" sldId="2146847010"/>
            <ac:spMk id="21" creationId="{00000000-0000-0000-0000-000000000000}"/>
          </ac:spMkLst>
        </pc:spChg>
        <pc:spChg chg="mod">
          <ac:chgData name="JORDI BERGUINZO MARTINEZ" userId="b919e49651537818" providerId="LiveId" clId="{0617A655-6DE9-46FD-AC9B-E4BFA17A72F1}" dt="2025-11-26T15:08:14.510" v="504" actId="20577"/>
          <ac:spMkLst>
            <pc:docMk/>
            <pc:sldMk cId="0" sldId="2146847010"/>
            <ac:spMk id="24" creationId="{00000000-0000-0000-0000-000000000000}"/>
          </ac:spMkLst>
        </pc:spChg>
        <pc:spChg chg="mod">
          <ac:chgData name="JORDI BERGUINZO MARTINEZ" userId="b919e49651537818" providerId="LiveId" clId="{0617A655-6DE9-46FD-AC9B-E4BFA17A72F1}" dt="2025-11-26T15:08:19.285" v="516" actId="20577"/>
          <ac:spMkLst>
            <pc:docMk/>
            <pc:sldMk cId="0" sldId="2146847010"/>
            <ac:spMk id="27" creationId="{00000000-0000-0000-0000-000000000000}"/>
          </ac:spMkLst>
        </pc:spChg>
        <pc:spChg chg="mod">
          <ac:chgData name="JORDI BERGUINZO MARTINEZ" userId="b919e49651537818" providerId="LiveId" clId="{0617A655-6DE9-46FD-AC9B-E4BFA17A72F1}" dt="2025-11-26T15:08:02.660" v="482" actId="20577"/>
          <ac:spMkLst>
            <pc:docMk/>
            <pc:sldMk cId="0" sldId="2146847010"/>
            <ac:spMk id="41" creationId="{00000000-0000-0000-0000-000000000000}"/>
          </ac:spMkLst>
        </pc:spChg>
        <pc:spChg chg="mod">
          <ac:chgData name="JORDI BERGUINZO MARTINEZ" userId="b919e49651537818" providerId="LiveId" clId="{0617A655-6DE9-46FD-AC9B-E4BFA17A72F1}" dt="2025-11-26T15:01:43.118" v="421" actId="20577"/>
          <ac:spMkLst>
            <pc:docMk/>
            <pc:sldMk cId="0" sldId="2146847010"/>
            <ac:spMk id="42" creationId="{00000000-0000-0000-0000-000000000000}"/>
          </ac:spMkLst>
        </pc:spChg>
        <pc:spChg chg="mod">
          <ac:chgData name="JORDI BERGUINZO MARTINEZ" userId="b919e49651537818" providerId="LiveId" clId="{0617A655-6DE9-46FD-AC9B-E4BFA17A72F1}" dt="2025-11-26T15:02:49.833" v="456" actId="20577"/>
          <ac:spMkLst>
            <pc:docMk/>
            <pc:sldMk cId="0" sldId="2146847010"/>
            <ac:spMk id="43" creationId="{00000000-0000-0000-0000-000000000000}"/>
          </ac:spMkLst>
        </pc:spChg>
        <pc:spChg chg="mod">
          <ac:chgData name="JORDI BERGUINZO MARTINEZ" userId="b919e49651537818" providerId="LiveId" clId="{0617A655-6DE9-46FD-AC9B-E4BFA17A72F1}" dt="2025-11-26T15:09:10.764" v="525" actId="20577"/>
          <ac:spMkLst>
            <pc:docMk/>
            <pc:sldMk cId="0" sldId="2146847010"/>
            <ac:spMk id="44" creationId="{00000000-0000-0000-0000-000000000000}"/>
          </ac:spMkLst>
        </pc:spChg>
        <pc:spChg chg="mod">
          <ac:chgData name="JORDI BERGUINZO MARTINEZ" userId="b919e49651537818" providerId="LiveId" clId="{0617A655-6DE9-46FD-AC9B-E4BFA17A72F1}" dt="2025-11-26T15:05:52.241" v="468"/>
          <ac:spMkLst>
            <pc:docMk/>
            <pc:sldMk cId="0" sldId="2146847010"/>
            <ac:spMk id="45" creationId="{00000000-0000-0000-0000-000000000000}"/>
          </ac:spMkLst>
        </pc:spChg>
        <pc:spChg chg="mod">
          <ac:chgData name="JORDI BERGUINZO MARTINEZ" userId="b919e49651537818" providerId="LiveId" clId="{0617A655-6DE9-46FD-AC9B-E4BFA17A72F1}" dt="2025-11-26T15:09:25.176" v="526" actId="1076"/>
          <ac:spMkLst>
            <pc:docMk/>
            <pc:sldMk cId="0" sldId="2146847010"/>
            <ac:spMk id="46" creationId="{00000000-0000-0000-0000-000000000000}"/>
          </ac:spMkLst>
        </pc:spChg>
        <pc:grpChg chg="mod">
          <ac:chgData name="JORDI BERGUINZO MARTINEZ" userId="b919e49651537818" providerId="LiveId" clId="{0617A655-6DE9-46FD-AC9B-E4BFA17A72F1}" dt="2025-11-26T15:09:36.726" v="529" actId="1076"/>
          <ac:grpSpMkLst>
            <pc:docMk/>
            <pc:sldMk cId="0" sldId="2146847010"/>
            <ac:grpSpMk id="35" creationId="{00000000-0000-0000-0000-000000000000}"/>
          </ac:grpSpMkLst>
        </pc:grpChg>
      </pc:sldChg>
      <pc:sldChg chg="modSp add mod">
        <pc:chgData name="JORDI BERGUINZO MARTINEZ" userId="b919e49651537818" providerId="LiveId" clId="{0617A655-6DE9-46FD-AC9B-E4BFA17A72F1}" dt="2025-11-26T15:35:46.183" v="1012" actId="255"/>
        <pc:sldMkLst>
          <pc:docMk/>
          <pc:sldMk cId="0" sldId="2146847011"/>
        </pc:sldMkLst>
        <pc:spChg chg="mod">
          <ac:chgData name="JORDI BERGUINZO MARTINEZ" userId="b919e49651537818" providerId="LiveId" clId="{0617A655-6DE9-46FD-AC9B-E4BFA17A72F1}" dt="2025-11-26T15:32:14.514" v="858" actId="20577"/>
          <ac:spMkLst>
            <pc:docMk/>
            <pc:sldMk cId="0" sldId="2146847011"/>
            <ac:spMk id="9" creationId="{00000000-0000-0000-0000-000000000000}"/>
          </ac:spMkLst>
        </pc:spChg>
        <pc:spChg chg="mod">
          <ac:chgData name="JORDI BERGUINZO MARTINEZ" userId="b919e49651537818" providerId="LiveId" clId="{0617A655-6DE9-46FD-AC9B-E4BFA17A72F1}" dt="2025-11-26T15:32:45.258" v="932" actId="6549"/>
          <ac:spMkLst>
            <pc:docMk/>
            <pc:sldMk cId="0" sldId="2146847011"/>
            <ac:spMk id="13" creationId="{00000000-0000-0000-0000-000000000000}"/>
          </ac:spMkLst>
        </pc:spChg>
        <pc:spChg chg="mod">
          <ac:chgData name="JORDI BERGUINZO MARTINEZ" userId="b919e49651537818" providerId="LiveId" clId="{0617A655-6DE9-46FD-AC9B-E4BFA17A72F1}" dt="2025-11-26T15:34:04.778" v="997" actId="6549"/>
          <ac:spMkLst>
            <pc:docMk/>
            <pc:sldMk cId="0" sldId="2146847011"/>
            <ac:spMk id="14" creationId="{00000000-0000-0000-0000-000000000000}"/>
          </ac:spMkLst>
        </pc:spChg>
        <pc:spChg chg="mod">
          <ac:chgData name="JORDI BERGUINZO MARTINEZ" userId="b919e49651537818" providerId="LiveId" clId="{0617A655-6DE9-46FD-AC9B-E4BFA17A72F1}" dt="2025-11-26T15:35:46.183" v="1012" actId="255"/>
          <ac:spMkLst>
            <pc:docMk/>
            <pc:sldMk cId="0" sldId="2146847011"/>
            <ac:spMk id="15" creationId="{00000000-0000-0000-0000-000000000000}"/>
          </ac:spMkLst>
        </pc:spChg>
        <pc:spChg chg="mod">
          <ac:chgData name="JORDI BERGUINZO MARTINEZ" userId="b919e49651537818" providerId="LiveId" clId="{0617A655-6DE9-46FD-AC9B-E4BFA17A72F1}" dt="2025-11-26T15:32:51.196" v="941" actId="20577"/>
          <ac:spMkLst>
            <pc:docMk/>
            <pc:sldMk cId="0" sldId="2146847011"/>
            <ac:spMk id="21" creationId="{00000000-0000-0000-0000-000000000000}"/>
          </ac:spMkLst>
        </pc:spChg>
      </pc:sldChg>
      <pc:sldChg chg="modSp add mod">
        <pc:chgData name="JORDI BERGUINZO MARTINEZ" userId="b919e49651537818" providerId="LiveId" clId="{0617A655-6DE9-46FD-AC9B-E4BFA17A72F1}" dt="2025-11-26T15:39:56.860" v="1081" actId="1076"/>
        <pc:sldMkLst>
          <pc:docMk/>
          <pc:sldMk cId="0" sldId="2146847012"/>
        </pc:sldMkLst>
        <pc:spChg chg="mod">
          <ac:chgData name="JORDI BERGUINZO MARTINEZ" userId="b919e49651537818" providerId="LiveId" clId="{0617A655-6DE9-46FD-AC9B-E4BFA17A72F1}" dt="2025-11-26T15:39:56.860" v="1081" actId="1076"/>
          <ac:spMkLst>
            <pc:docMk/>
            <pc:sldMk cId="0" sldId="2146847012"/>
            <ac:spMk id="2" creationId="{00000000-0000-0000-0000-000000000000}"/>
          </ac:spMkLst>
        </pc:spChg>
        <pc:spChg chg="mod">
          <ac:chgData name="JORDI BERGUINZO MARTINEZ" userId="b919e49651537818" providerId="LiveId" clId="{0617A655-6DE9-46FD-AC9B-E4BFA17A72F1}" dt="2025-11-26T15:36:46.459" v="1072" actId="14100"/>
          <ac:spMkLst>
            <pc:docMk/>
            <pc:sldMk cId="0" sldId="2146847012"/>
            <ac:spMk id="8" creationId="{00000000-0000-0000-0000-000000000000}"/>
          </ac:spMkLst>
        </pc:spChg>
        <pc:spChg chg="mod">
          <ac:chgData name="JORDI BERGUINZO MARTINEZ" userId="b919e49651537818" providerId="LiveId" clId="{0617A655-6DE9-46FD-AC9B-E4BFA17A72F1}" dt="2025-11-26T15:38:06.624" v="1079"/>
          <ac:spMkLst>
            <pc:docMk/>
            <pc:sldMk cId="0" sldId="2146847012"/>
            <ac:spMk id="9" creationId="{00000000-0000-0000-0000-000000000000}"/>
          </ac:spMkLst>
        </pc:spChg>
      </pc:sldChg>
      <pc:sldMasterChg chg="del delSldLayout">
        <pc:chgData name="JORDI BERGUINZO MARTINEZ" userId="b919e49651537818" providerId="LiveId" clId="{0617A655-6DE9-46FD-AC9B-E4BFA17A72F1}" dt="2025-11-26T14:43:21.896" v="281" actId="47"/>
        <pc:sldMasterMkLst>
          <pc:docMk/>
          <pc:sldMasterMk cId="3987494643" sldId="2147483701"/>
        </pc:sldMasterMkLst>
        <pc:sldLayoutChg chg="del">
          <pc:chgData name="JORDI BERGUINZO MARTINEZ" userId="b919e49651537818" providerId="LiveId" clId="{0617A655-6DE9-46FD-AC9B-E4BFA17A72F1}" dt="2025-11-26T14:43:21.896" v="281" actId="47"/>
          <pc:sldLayoutMkLst>
            <pc:docMk/>
            <pc:sldMasterMk cId="3987494643" sldId="2147483701"/>
            <pc:sldLayoutMk cId="81828364" sldId="2147483702"/>
          </pc:sldLayoutMkLst>
        </pc:sldLayoutChg>
        <pc:sldLayoutChg chg="del">
          <pc:chgData name="JORDI BERGUINZO MARTINEZ" userId="b919e49651537818" providerId="LiveId" clId="{0617A655-6DE9-46FD-AC9B-E4BFA17A72F1}" dt="2025-11-26T14:43:21.896" v="281" actId="47"/>
          <pc:sldLayoutMkLst>
            <pc:docMk/>
            <pc:sldMasterMk cId="3987494643" sldId="2147483701"/>
            <pc:sldLayoutMk cId="2208182723" sldId="2147483703"/>
          </pc:sldLayoutMkLst>
        </pc:sldLayoutChg>
        <pc:sldLayoutChg chg="del">
          <pc:chgData name="JORDI BERGUINZO MARTINEZ" userId="b919e49651537818" providerId="LiveId" clId="{0617A655-6DE9-46FD-AC9B-E4BFA17A72F1}" dt="2025-11-26T14:43:21.896" v="281" actId="47"/>
          <pc:sldLayoutMkLst>
            <pc:docMk/>
            <pc:sldMasterMk cId="3987494643" sldId="2147483701"/>
            <pc:sldLayoutMk cId="3115092115" sldId="2147483704"/>
          </pc:sldLayoutMkLst>
        </pc:sldLayoutChg>
        <pc:sldLayoutChg chg="del">
          <pc:chgData name="JORDI BERGUINZO MARTINEZ" userId="b919e49651537818" providerId="LiveId" clId="{0617A655-6DE9-46FD-AC9B-E4BFA17A72F1}" dt="2025-11-26T14:43:21.896" v="281" actId="47"/>
          <pc:sldLayoutMkLst>
            <pc:docMk/>
            <pc:sldMasterMk cId="3987494643" sldId="2147483701"/>
            <pc:sldLayoutMk cId="996022331" sldId="2147483705"/>
          </pc:sldLayoutMkLst>
        </pc:sldLayoutChg>
        <pc:sldLayoutChg chg="del">
          <pc:chgData name="JORDI BERGUINZO MARTINEZ" userId="b919e49651537818" providerId="LiveId" clId="{0617A655-6DE9-46FD-AC9B-E4BFA17A72F1}" dt="2025-11-26T14:43:21.896" v="281" actId="47"/>
          <pc:sldLayoutMkLst>
            <pc:docMk/>
            <pc:sldMasterMk cId="3987494643" sldId="2147483701"/>
            <pc:sldLayoutMk cId="182583778" sldId="2147483706"/>
          </pc:sldLayoutMkLst>
        </pc:sldLayoutChg>
        <pc:sldLayoutChg chg="del">
          <pc:chgData name="JORDI BERGUINZO MARTINEZ" userId="b919e49651537818" providerId="LiveId" clId="{0617A655-6DE9-46FD-AC9B-E4BFA17A72F1}" dt="2025-11-26T14:43:21.896" v="281" actId="47"/>
          <pc:sldLayoutMkLst>
            <pc:docMk/>
            <pc:sldMasterMk cId="3987494643" sldId="2147483701"/>
            <pc:sldLayoutMk cId="1624955576" sldId="2147483707"/>
          </pc:sldLayoutMkLst>
        </pc:sldLayoutChg>
        <pc:sldLayoutChg chg="del">
          <pc:chgData name="JORDI BERGUINZO MARTINEZ" userId="b919e49651537818" providerId="LiveId" clId="{0617A655-6DE9-46FD-AC9B-E4BFA17A72F1}" dt="2025-11-26T14:43:21.896" v="281" actId="47"/>
          <pc:sldLayoutMkLst>
            <pc:docMk/>
            <pc:sldMasterMk cId="3987494643" sldId="2147483701"/>
            <pc:sldLayoutMk cId="3355932845" sldId="2147483708"/>
          </pc:sldLayoutMkLst>
        </pc:sldLayoutChg>
        <pc:sldLayoutChg chg="del">
          <pc:chgData name="JORDI BERGUINZO MARTINEZ" userId="b919e49651537818" providerId="LiveId" clId="{0617A655-6DE9-46FD-AC9B-E4BFA17A72F1}" dt="2025-11-26T14:43:21.896" v="281" actId="47"/>
          <pc:sldLayoutMkLst>
            <pc:docMk/>
            <pc:sldMasterMk cId="3987494643" sldId="2147483701"/>
            <pc:sldLayoutMk cId="2319403553" sldId="2147483709"/>
          </pc:sldLayoutMkLst>
        </pc:sldLayoutChg>
        <pc:sldLayoutChg chg="del">
          <pc:chgData name="JORDI BERGUINZO MARTINEZ" userId="b919e49651537818" providerId="LiveId" clId="{0617A655-6DE9-46FD-AC9B-E4BFA17A72F1}" dt="2025-11-26T14:43:21.896" v="281" actId="47"/>
          <pc:sldLayoutMkLst>
            <pc:docMk/>
            <pc:sldMasterMk cId="3987494643" sldId="2147483701"/>
            <pc:sldLayoutMk cId="1127513232" sldId="2147483710"/>
          </pc:sldLayoutMkLst>
        </pc:sldLayoutChg>
        <pc:sldLayoutChg chg="del">
          <pc:chgData name="JORDI BERGUINZO MARTINEZ" userId="b919e49651537818" providerId="LiveId" clId="{0617A655-6DE9-46FD-AC9B-E4BFA17A72F1}" dt="2025-11-26T14:43:21.896" v="281" actId="47"/>
          <pc:sldLayoutMkLst>
            <pc:docMk/>
            <pc:sldMasterMk cId="3987494643" sldId="2147483701"/>
            <pc:sldLayoutMk cId="358209559" sldId="2147483711"/>
          </pc:sldLayoutMkLst>
        </pc:sldLayoutChg>
        <pc:sldLayoutChg chg="del">
          <pc:chgData name="JORDI BERGUINZO MARTINEZ" userId="b919e49651537818" providerId="LiveId" clId="{0617A655-6DE9-46FD-AC9B-E4BFA17A72F1}" dt="2025-11-26T14:43:21.896" v="281" actId="47"/>
          <pc:sldLayoutMkLst>
            <pc:docMk/>
            <pc:sldMasterMk cId="3987494643" sldId="2147483701"/>
            <pc:sldLayoutMk cId="360328810" sldId="2147483712"/>
          </pc:sldLayoutMkLst>
        </pc:sldLayoutChg>
      </pc:sldMasterChg>
      <pc:sldMasterChg chg="del delSldLayout">
        <pc:chgData name="JORDI BERGUINZO MARTINEZ" userId="b919e49651537818" providerId="LiveId" clId="{0617A655-6DE9-46FD-AC9B-E4BFA17A72F1}" dt="2025-11-26T15:01:22.164" v="397" actId="47"/>
        <pc:sldMasterMkLst>
          <pc:docMk/>
          <pc:sldMasterMk cId="250714504" sldId="2147483738"/>
        </pc:sldMasterMkLst>
        <pc:sldLayoutChg chg="del">
          <pc:chgData name="JORDI BERGUINZO MARTINEZ" userId="b919e49651537818" providerId="LiveId" clId="{0617A655-6DE9-46FD-AC9B-E4BFA17A72F1}" dt="2025-11-26T15:01:22.164" v="397" actId="47"/>
          <pc:sldLayoutMkLst>
            <pc:docMk/>
            <pc:sldMasterMk cId="250714504" sldId="2147483738"/>
            <pc:sldLayoutMk cId="1155569361" sldId="2147483739"/>
          </pc:sldLayoutMkLst>
        </pc:sldLayoutChg>
        <pc:sldLayoutChg chg="del">
          <pc:chgData name="JORDI BERGUINZO MARTINEZ" userId="b919e49651537818" providerId="LiveId" clId="{0617A655-6DE9-46FD-AC9B-E4BFA17A72F1}" dt="2025-11-26T15:01:22.164" v="397" actId="47"/>
          <pc:sldLayoutMkLst>
            <pc:docMk/>
            <pc:sldMasterMk cId="250714504" sldId="2147483738"/>
            <pc:sldLayoutMk cId="3918089364" sldId="2147483740"/>
          </pc:sldLayoutMkLst>
        </pc:sldLayoutChg>
        <pc:sldLayoutChg chg="del">
          <pc:chgData name="JORDI BERGUINZO MARTINEZ" userId="b919e49651537818" providerId="LiveId" clId="{0617A655-6DE9-46FD-AC9B-E4BFA17A72F1}" dt="2025-11-26T15:01:22.164" v="397" actId="47"/>
          <pc:sldLayoutMkLst>
            <pc:docMk/>
            <pc:sldMasterMk cId="250714504" sldId="2147483738"/>
            <pc:sldLayoutMk cId="1740432020" sldId="2147483741"/>
          </pc:sldLayoutMkLst>
        </pc:sldLayoutChg>
        <pc:sldLayoutChg chg="del">
          <pc:chgData name="JORDI BERGUINZO MARTINEZ" userId="b919e49651537818" providerId="LiveId" clId="{0617A655-6DE9-46FD-AC9B-E4BFA17A72F1}" dt="2025-11-26T15:01:22.164" v="397" actId="47"/>
          <pc:sldLayoutMkLst>
            <pc:docMk/>
            <pc:sldMasterMk cId="250714504" sldId="2147483738"/>
            <pc:sldLayoutMk cId="2162680571" sldId="2147483742"/>
          </pc:sldLayoutMkLst>
        </pc:sldLayoutChg>
        <pc:sldLayoutChg chg="del">
          <pc:chgData name="JORDI BERGUINZO MARTINEZ" userId="b919e49651537818" providerId="LiveId" clId="{0617A655-6DE9-46FD-AC9B-E4BFA17A72F1}" dt="2025-11-26T15:01:22.164" v="397" actId="47"/>
          <pc:sldLayoutMkLst>
            <pc:docMk/>
            <pc:sldMasterMk cId="250714504" sldId="2147483738"/>
            <pc:sldLayoutMk cId="2674736676" sldId="2147483743"/>
          </pc:sldLayoutMkLst>
        </pc:sldLayoutChg>
        <pc:sldLayoutChg chg="del">
          <pc:chgData name="JORDI BERGUINZO MARTINEZ" userId="b919e49651537818" providerId="LiveId" clId="{0617A655-6DE9-46FD-AC9B-E4BFA17A72F1}" dt="2025-11-26T15:01:22.164" v="397" actId="47"/>
          <pc:sldLayoutMkLst>
            <pc:docMk/>
            <pc:sldMasterMk cId="250714504" sldId="2147483738"/>
            <pc:sldLayoutMk cId="1285251318" sldId="2147483744"/>
          </pc:sldLayoutMkLst>
        </pc:sldLayoutChg>
        <pc:sldLayoutChg chg="del">
          <pc:chgData name="JORDI BERGUINZO MARTINEZ" userId="b919e49651537818" providerId="LiveId" clId="{0617A655-6DE9-46FD-AC9B-E4BFA17A72F1}" dt="2025-11-26T15:01:22.164" v="397" actId="47"/>
          <pc:sldLayoutMkLst>
            <pc:docMk/>
            <pc:sldMasterMk cId="250714504" sldId="2147483738"/>
            <pc:sldLayoutMk cId="3930632493" sldId="2147483745"/>
          </pc:sldLayoutMkLst>
        </pc:sldLayoutChg>
        <pc:sldLayoutChg chg="del">
          <pc:chgData name="JORDI BERGUINZO MARTINEZ" userId="b919e49651537818" providerId="LiveId" clId="{0617A655-6DE9-46FD-AC9B-E4BFA17A72F1}" dt="2025-11-26T15:01:22.164" v="397" actId="47"/>
          <pc:sldLayoutMkLst>
            <pc:docMk/>
            <pc:sldMasterMk cId="250714504" sldId="2147483738"/>
            <pc:sldLayoutMk cId="2096143992" sldId="2147483746"/>
          </pc:sldLayoutMkLst>
        </pc:sldLayoutChg>
        <pc:sldLayoutChg chg="del">
          <pc:chgData name="JORDI BERGUINZO MARTINEZ" userId="b919e49651537818" providerId="LiveId" clId="{0617A655-6DE9-46FD-AC9B-E4BFA17A72F1}" dt="2025-11-26T15:01:22.164" v="397" actId="47"/>
          <pc:sldLayoutMkLst>
            <pc:docMk/>
            <pc:sldMasterMk cId="250714504" sldId="2147483738"/>
            <pc:sldLayoutMk cId="1430338556" sldId="2147483747"/>
          </pc:sldLayoutMkLst>
        </pc:sldLayoutChg>
        <pc:sldLayoutChg chg="del">
          <pc:chgData name="JORDI BERGUINZO MARTINEZ" userId="b919e49651537818" providerId="LiveId" clId="{0617A655-6DE9-46FD-AC9B-E4BFA17A72F1}" dt="2025-11-26T15:01:22.164" v="397" actId="47"/>
          <pc:sldLayoutMkLst>
            <pc:docMk/>
            <pc:sldMasterMk cId="250714504" sldId="2147483738"/>
            <pc:sldLayoutMk cId="1217133644" sldId="2147483748"/>
          </pc:sldLayoutMkLst>
        </pc:sldLayoutChg>
        <pc:sldLayoutChg chg="del">
          <pc:chgData name="JORDI BERGUINZO MARTINEZ" userId="b919e49651537818" providerId="LiveId" clId="{0617A655-6DE9-46FD-AC9B-E4BFA17A72F1}" dt="2025-11-26T15:01:22.164" v="397" actId="47"/>
          <pc:sldLayoutMkLst>
            <pc:docMk/>
            <pc:sldMasterMk cId="250714504" sldId="2147483738"/>
            <pc:sldLayoutMk cId="3486798077" sldId="2147483749"/>
          </pc:sldLayoutMkLst>
        </pc:sldLayoutChg>
        <pc:sldLayoutChg chg="del">
          <pc:chgData name="JORDI BERGUINZO MARTINEZ" userId="b919e49651537818" providerId="LiveId" clId="{0617A655-6DE9-46FD-AC9B-E4BFA17A72F1}" dt="2025-11-26T15:01:22.164" v="397" actId="47"/>
          <pc:sldLayoutMkLst>
            <pc:docMk/>
            <pc:sldMasterMk cId="250714504" sldId="2147483738"/>
            <pc:sldLayoutMk cId="3825764961" sldId="2147483750"/>
          </pc:sldLayoutMkLst>
        </pc:sldLayoutChg>
      </pc:sldMasterChg>
      <pc:sldMasterChg chg="del delSldLayout">
        <pc:chgData name="JORDI BERGUINZO MARTINEZ" userId="b919e49651537818" providerId="LiveId" clId="{0617A655-6DE9-46FD-AC9B-E4BFA17A72F1}" dt="2025-11-26T15:01:29.302" v="404" actId="47"/>
        <pc:sldMasterMkLst>
          <pc:docMk/>
          <pc:sldMasterMk cId="3269618800" sldId="2147483763"/>
        </pc:sldMasterMkLst>
        <pc:sldLayoutChg chg="del">
          <pc:chgData name="JORDI BERGUINZO MARTINEZ" userId="b919e49651537818" providerId="LiveId" clId="{0617A655-6DE9-46FD-AC9B-E4BFA17A72F1}" dt="2025-11-26T15:01:29.302" v="404" actId="47"/>
          <pc:sldLayoutMkLst>
            <pc:docMk/>
            <pc:sldMasterMk cId="3269618800" sldId="2147483763"/>
            <pc:sldLayoutMk cId="4140492178" sldId="2147483764"/>
          </pc:sldLayoutMkLst>
        </pc:sldLayoutChg>
        <pc:sldLayoutChg chg="del">
          <pc:chgData name="JORDI BERGUINZO MARTINEZ" userId="b919e49651537818" providerId="LiveId" clId="{0617A655-6DE9-46FD-AC9B-E4BFA17A72F1}" dt="2025-11-26T15:01:29.302" v="404" actId="47"/>
          <pc:sldLayoutMkLst>
            <pc:docMk/>
            <pc:sldMasterMk cId="3269618800" sldId="2147483763"/>
            <pc:sldLayoutMk cId="3456294232" sldId="2147483765"/>
          </pc:sldLayoutMkLst>
        </pc:sldLayoutChg>
        <pc:sldLayoutChg chg="del">
          <pc:chgData name="JORDI BERGUINZO MARTINEZ" userId="b919e49651537818" providerId="LiveId" clId="{0617A655-6DE9-46FD-AC9B-E4BFA17A72F1}" dt="2025-11-26T15:01:29.302" v="404" actId="47"/>
          <pc:sldLayoutMkLst>
            <pc:docMk/>
            <pc:sldMasterMk cId="3269618800" sldId="2147483763"/>
            <pc:sldLayoutMk cId="622386909" sldId="2147483766"/>
          </pc:sldLayoutMkLst>
        </pc:sldLayoutChg>
        <pc:sldLayoutChg chg="del">
          <pc:chgData name="JORDI BERGUINZO MARTINEZ" userId="b919e49651537818" providerId="LiveId" clId="{0617A655-6DE9-46FD-AC9B-E4BFA17A72F1}" dt="2025-11-26T15:01:29.302" v="404" actId="47"/>
          <pc:sldLayoutMkLst>
            <pc:docMk/>
            <pc:sldMasterMk cId="3269618800" sldId="2147483763"/>
            <pc:sldLayoutMk cId="75931743" sldId="2147483767"/>
          </pc:sldLayoutMkLst>
        </pc:sldLayoutChg>
        <pc:sldLayoutChg chg="del">
          <pc:chgData name="JORDI BERGUINZO MARTINEZ" userId="b919e49651537818" providerId="LiveId" clId="{0617A655-6DE9-46FD-AC9B-E4BFA17A72F1}" dt="2025-11-26T15:01:29.302" v="404" actId="47"/>
          <pc:sldLayoutMkLst>
            <pc:docMk/>
            <pc:sldMasterMk cId="3269618800" sldId="2147483763"/>
            <pc:sldLayoutMk cId="981601980" sldId="2147483768"/>
          </pc:sldLayoutMkLst>
        </pc:sldLayoutChg>
        <pc:sldLayoutChg chg="del">
          <pc:chgData name="JORDI BERGUINZO MARTINEZ" userId="b919e49651537818" providerId="LiveId" clId="{0617A655-6DE9-46FD-AC9B-E4BFA17A72F1}" dt="2025-11-26T15:01:29.302" v="404" actId="47"/>
          <pc:sldLayoutMkLst>
            <pc:docMk/>
            <pc:sldMasterMk cId="3269618800" sldId="2147483763"/>
            <pc:sldLayoutMk cId="60343629" sldId="2147483769"/>
          </pc:sldLayoutMkLst>
        </pc:sldLayoutChg>
        <pc:sldLayoutChg chg="del">
          <pc:chgData name="JORDI BERGUINZO MARTINEZ" userId="b919e49651537818" providerId="LiveId" clId="{0617A655-6DE9-46FD-AC9B-E4BFA17A72F1}" dt="2025-11-26T15:01:29.302" v="404" actId="47"/>
          <pc:sldLayoutMkLst>
            <pc:docMk/>
            <pc:sldMasterMk cId="3269618800" sldId="2147483763"/>
            <pc:sldLayoutMk cId="2123071126" sldId="2147483770"/>
          </pc:sldLayoutMkLst>
        </pc:sldLayoutChg>
        <pc:sldLayoutChg chg="del">
          <pc:chgData name="JORDI BERGUINZO MARTINEZ" userId="b919e49651537818" providerId="LiveId" clId="{0617A655-6DE9-46FD-AC9B-E4BFA17A72F1}" dt="2025-11-26T15:01:29.302" v="404" actId="47"/>
          <pc:sldLayoutMkLst>
            <pc:docMk/>
            <pc:sldMasterMk cId="3269618800" sldId="2147483763"/>
            <pc:sldLayoutMk cId="2826362646" sldId="2147483771"/>
          </pc:sldLayoutMkLst>
        </pc:sldLayoutChg>
        <pc:sldLayoutChg chg="del">
          <pc:chgData name="JORDI BERGUINZO MARTINEZ" userId="b919e49651537818" providerId="LiveId" clId="{0617A655-6DE9-46FD-AC9B-E4BFA17A72F1}" dt="2025-11-26T15:01:29.302" v="404" actId="47"/>
          <pc:sldLayoutMkLst>
            <pc:docMk/>
            <pc:sldMasterMk cId="3269618800" sldId="2147483763"/>
            <pc:sldLayoutMk cId="1613758138" sldId="2147483772"/>
          </pc:sldLayoutMkLst>
        </pc:sldLayoutChg>
        <pc:sldLayoutChg chg="del">
          <pc:chgData name="JORDI BERGUINZO MARTINEZ" userId="b919e49651537818" providerId="LiveId" clId="{0617A655-6DE9-46FD-AC9B-E4BFA17A72F1}" dt="2025-11-26T15:01:29.302" v="404" actId="47"/>
          <pc:sldLayoutMkLst>
            <pc:docMk/>
            <pc:sldMasterMk cId="3269618800" sldId="2147483763"/>
            <pc:sldLayoutMk cId="3254808057" sldId="2147483773"/>
          </pc:sldLayoutMkLst>
        </pc:sldLayoutChg>
        <pc:sldLayoutChg chg="del">
          <pc:chgData name="JORDI BERGUINZO MARTINEZ" userId="b919e49651537818" providerId="LiveId" clId="{0617A655-6DE9-46FD-AC9B-E4BFA17A72F1}" dt="2025-11-26T15:01:29.302" v="404" actId="47"/>
          <pc:sldLayoutMkLst>
            <pc:docMk/>
            <pc:sldMasterMk cId="3269618800" sldId="2147483763"/>
            <pc:sldLayoutMk cId="3567588698" sldId="2147483774"/>
          </pc:sldLayoutMkLst>
        </pc:sldLayoutChg>
      </pc:sldMasterChg>
      <pc:sldMasterChg chg="del delSldLayout">
        <pc:chgData name="JORDI BERGUINZO MARTINEZ" userId="b919e49651537818" providerId="LiveId" clId="{0617A655-6DE9-46FD-AC9B-E4BFA17A72F1}" dt="2025-11-26T14:43:54.255" v="301" actId="47"/>
        <pc:sldMasterMkLst>
          <pc:docMk/>
          <pc:sldMasterMk cId="552908443" sldId="2147483799"/>
        </pc:sldMasterMkLst>
        <pc:sldLayoutChg chg="del">
          <pc:chgData name="JORDI BERGUINZO MARTINEZ" userId="b919e49651537818" providerId="LiveId" clId="{0617A655-6DE9-46FD-AC9B-E4BFA17A72F1}" dt="2025-11-26T14:43:54.255" v="301" actId="47"/>
          <pc:sldLayoutMkLst>
            <pc:docMk/>
            <pc:sldMasterMk cId="552908443" sldId="2147483799"/>
            <pc:sldLayoutMk cId="2191349561" sldId="2147483800"/>
          </pc:sldLayoutMkLst>
        </pc:sldLayoutChg>
        <pc:sldLayoutChg chg="del">
          <pc:chgData name="JORDI BERGUINZO MARTINEZ" userId="b919e49651537818" providerId="LiveId" clId="{0617A655-6DE9-46FD-AC9B-E4BFA17A72F1}" dt="2025-11-26T14:43:54.255" v="301" actId="47"/>
          <pc:sldLayoutMkLst>
            <pc:docMk/>
            <pc:sldMasterMk cId="552908443" sldId="2147483799"/>
            <pc:sldLayoutMk cId="1882814313" sldId="2147483801"/>
          </pc:sldLayoutMkLst>
        </pc:sldLayoutChg>
        <pc:sldLayoutChg chg="del">
          <pc:chgData name="JORDI BERGUINZO MARTINEZ" userId="b919e49651537818" providerId="LiveId" clId="{0617A655-6DE9-46FD-AC9B-E4BFA17A72F1}" dt="2025-11-26T14:43:54.255" v="301" actId="47"/>
          <pc:sldLayoutMkLst>
            <pc:docMk/>
            <pc:sldMasterMk cId="552908443" sldId="2147483799"/>
            <pc:sldLayoutMk cId="524719217" sldId="2147483802"/>
          </pc:sldLayoutMkLst>
        </pc:sldLayoutChg>
        <pc:sldLayoutChg chg="del">
          <pc:chgData name="JORDI BERGUINZO MARTINEZ" userId="b919e49651537818" providerId="LiveId" clId="{0617A655-6DE9-46FD-AC9B-E4BFA17A72F1}" dt="2025-11-26T14:43:54.255" v="301" actId="47"/>
          <pc:sldLayoutMkLst>
            <pc:docMk/>
            <pc:sldMasterMk cId="552908443" sldId="2147483799"/>
            <pc:sldLayoutMk cId="880682627" sldId="2147483803"/>
          </pc:sldLayoutMkLst>
        </pc:sldLayoutChg>
        <pc:sldLayoutChg chg="del">
          <pc:chgData name="JORDI BERGUINZO MARTINEZ" userId="b919e49651537818" providerId="LiveId" clId="{0617A655-6DE9-46FD-AC9B-E4BFA17A72F1}" dt="2025-11-26T14:43:54.255" v="301" actId="47"/>
          <pc:sldLayoutMkLst>
            <pc:docMk/>
            <pc:sldMasterMk cId="552908443" sldId="2147483799"/>
            <pc:sldLayoutMk cId="24750229" sldId="2147483804"/>
          </pc:sldLayoutMkLst>
        </pc:sldLayoutChg>
        <pc:sldLayoutChg chg="del">
          <pc:chgData name="JORDI BERGUINZO MARTINEZ" userId="b919e49651537818" providerId="LiveId" clId="{0617A655-6DE9-46FD-AC9B-E4BFA17A72F1}" dt="2025-11-26T14:43:54.255" v="301" actId="47"/>
          <pc:sldLayoutMkLst>
            <pc:docMk/>
            <pc:sldMasterMk cId="552908443" sldId="2147483799"/>
            <pc:sldLayoutMk cId="1482167654" sldId="2147483805"/>
          </pc:sldLayoutMkLst>
        </pc:sldLayoutChg>
        <pc:sldLayoutChg chg="del">
          <pc:chgData name="JORDI BERGUINZO MARTINEZ" userId="b919e49651537818" providerId="LiveId" clId="{0617A655-6DE9-46FD-AC9B-E4BFA17A72F1}" dt="2025-11-26T14:43:54.255" v="301" actId="47"/>
          <pc:sldLayoutMkLst>
            <pc:docMk/>
            <pc:sldMasterMk cId="552908443" sldId="2147483799"/>
            <pc:sldLayoutMk cId="1798095739" sldId="2147483806"/>
          </pc:sldLayoutMkLst>
        </pc:sldLayoutChg>
        <pc:sldLayoutChg chg="del">
          <pc:chgData name="JORDI BERGUINZO MARTINEZ" userId="b919e49651537818" providerId="LiveId" clId="{0617A655-6DE9-46FD-AC9B-E4BFA17A72F1}" dt="2025-11-26T14:43:54.255" v="301" actId="47"/>
          <pc:sldLayoutMkLst>
            <pc:docMk/>
            <pc:sldMasterMk cId="552908443" sldId="2147483799"/>
            <pc:sldLayoutMk cId="1871747367" sldId="2147483807"/>
          </pc:sldLayoutMkLst>
        </pc:sldLayoutChg>
        <pc:sldLayoutChg chg="del">
          <pc:chgData name="JORDI BERGUINZO MARTINEZ" userId="b919e49651537818" providerId="LiveId" clId="{0617A655-6DE9-46FD-AC9B-E4BFA17A72F1}" dt="2025-11-26T14:43:54.255" v="301" actId="47"/>
          <pc:sldLayoutMkLst>
            <pc:docMk/>
            <pc:sldMasterMk cId="552908443" sldId="2147483799"/>
            <pc:sldLayoutMk cId="3097804519" sldId="2147483808"/>
          </pc:sldLayoutMkLst>
        </pc:sldLayoutChg>
        <pc:sldLayoutChg chg="del">
          <pc:chgData name="JORDI BERGUINZO MARTINEZ" userId="b919e49651537818" providerId="LiveId" clId="{0617A655-6DE9-46FD-AC9B-E4BFA17A72F1}" dt="2025-11-26T14:43:54.255" v="301" actId="47"/>
          <pc:sldLayoutMkLst>
            <pc:docMk/>
            <pc:sldMasterMk cId="552908443" sldId="2147483799"/>
            <pc:sldLayoutMk cId="456142353" sldId="2147483809"/>
          </pc:sldLayoutMkLst>
        </pc:sldLayoutChg>
        <pc:sldLayoutChg chg="del">
          <pc:chgData name="JORDI BERGUINZO MARTINEZ" userId="b919e49651537818" providerId="LiveId" clId="{0617A655-6DE9-46FD-AC9B-E4BFA17A72F1}" dt="2025-11-26T14:43:54.255" v="301" actId="47"/>
          <pc:sldLayoutMkLst>
            <pc:docMk/>
            <pc:sldMasterMk cId="552908443" sldId="2147483799"/>
            <pc:sldLayoutMk cId="513805336" sldId="2147483810"/>
          </pc:sldLayoutMkLst>
        </pc:sldLayoutChg>
      </pc:sldMasterChg>
      <pc:sldMasterChg chg="del delSldLayout">
        <pc:chgData name="JORDI BERGUINZO MARTINEZ" userId="b919e49651537818" providerId="LiveId" clId="{0617A655-6DE9-46FD-AC9B-E4BFA17A72F1}" dt="2025-11-26T14:43:34.593" v="290" actId="47"/>
        <pc:sldMasterMkLst>
          <pc:docMk/>
          <pc:sldMasterMk cId="3224829258" sldId="2147483811"/>
        </pc:sldMasterMkLst>
        <pc:sldLayoutChg chg="del">
          <pc:chgData name="JORDI BERGUINZO MARTINEZ" userId="b919e49651537818" providerId="LiveId" clId="{0617A655-6DE9-46FD-AC9B-E4BFA17A72F1}" dt="2025-11-26T14:43:34.593" v="290" actId="47"/>
          <pc:sldLayoutMkLst>
            <pc:docMk/>
            <pc:sldMasterMk cId="3224829258" sldId="2147483811"/>
            <pc:sldLayoutMk cId="1385157462" sldId="2147483812"/>
          </pc:sldLayoutMkLst>
        </pc:sldLayoutChg>
        <pc:sldLayoutChg chg="del">
          <pc:chgData name="JORDI BERGUINZO MARTINEZ" userId="b919e49651537818" providerId="LiveId" clId="{0617A655-6DE9-46FD-AC9B-E4BFA17A72F1}" dt="2025-11-26T14:43:34.593" v="290" actId="47"/>
          <pc:sldLayoutMkLst>
            <pc:docMk/>
            <pc:sldMasterMk cId="3224829258" sldId="2147483811"/>
            <pc:sldLayoutMk cId="497653654" sldId="2147483813"/>
          </pc:sldLayoutMkLst>
        </pc:sldLayoutChg>
        <pc:sldLayoutChg chg="del">
          <pc:chgData name="JORDI BERGUINZO MARTINEZ" userId="b919e49651537818" providerId="LiveId" clId="{0617A655-6DE9-46FD-AC9B-E4BFA17A72F1}" dt="2025-11-26T14:43:34.593" v="290" actId="47"/>
          <pc:sldLayoutMkLst>
            <pc:docMk/>
            <pc:sldMasterMk cId="3224829258" sldId="2147483811"/>
            <pc:sldLayoutMk cId="656974236" sldId="2147483814"/>
          </pc:sldLayoutMkLst>
        </pc:sldLayoutChg>
        <pc:sldLayoutChg chg="del">
          <pc:chgData name="JORDI BERGUINZO MARTINEZ" userId="b919e49651537818" providerId="LiveId" clId="{0617A655-6DE9-46FD-AC9B-E4BFA17A72F1}" dt="2025-11-26T14:43:34.593" v="290" actId="47"/>
          <pc:sldLayoutMkLst>
            <pc:docMk/>
            <pc:sldMasterMk cId="3224829258" sldId="2147483811"/>
            <pc:sldLayoutMk cId="3260942244" sldId="2147483815"/>
          </pc:sldLayoutMkLst>
        </pc:sldLayoutChg>
        <pc:sldLayoutChg chg="del">
          <pc:chgData name="JORDI BERGUINZO MARTINEZ" userId="b919e49651537818" providerId="LiveId" clId="{0617A655-6DE9-46FD-AC9B-E4BFA17A72F1}" dt="2025-11-26T14:43:34.593" v="290" actId="47"/>
          <pc:sldLayoutMkLst>
            <pc:docMk/>
            <pc:sldMasterMk cId="3224829258" sldId="2147483811"/>
            <pc:sldLayoutMk cId="124419233" sldId="2147483816"/>
          </pc:sldLayoutMkLst>
        </pc:sldLayoutChg>
        <pc:sldLayoutChg chg="del">
          <pc:chgData name="JORDI BERGUINZO MARTINEZ" userId="b919e49651537818" providerId="LiveId" clId="{0617A655-6DE9-46FD-AC9B-E4BFA17A72F1}" dt="2025-11-26T14:43:34.593" v="290" actId="47"/>
          <pc:sldLayoutMkLst>
            <pc:docMk/>
            <pc:sldMasterMk cId="3224829258" sldId="2147483811"/>
            <pc:sldLayoutMk cId="3254717865" sldId="2147483817"/>
          </pc:sldLayoutMkLst>
        </pc:sldLayoutChg>
        <pc:sldLayoutChg chg="del">
          <pc:chgData name="JORDI BERGUINZO MARTINEZ" userId="b919e49651537818" providerId="LiveId" clId="{0617A655-6DE9-46FD-AC9B-E4BFA17A72F1}" dt="2025-11-26T14:43:34.593" v="290" actId="47"/>
          <pc:sldLayoutMkLst>
            <pc:docMk/>
            <pc:sldMasterMk cId="3224829258" sldId="2147483811"/>
            <pc:sldLayoutMk cId="3333280629" sldId="2147483818"/>
          </pc:sldLayoutMkLst>
        </pc:sldLayoutChg>
        <pc:sldLayoutChg chg="del">
          <pc:chgData name="JORDI BERGUINZO MARTINEZ" userId="b919e49651537818" providerId="LiveId" clId="{0617A655-6DE9-46FD-AC9B-E4BFA17A72F1}" dt="2025-11-26T14:43:34.593" v="290" actId="47"/>
          <pc:sldLayoutMkLst>
            <pc:docMk/>
            <pc:sldMasterMk cId="3224829258" sldId="2147483811"/>
            <pc:sldLayoutMk cId="2632946565" sldId="2147483819"/>
          </pc:sldLayoutMkLst>
        </pc:sldLayoutChg>
        <pc:sldLayoutChg chg="del">
          <pc:chgData name="JORDI BERGUINZO MARTINEZ" userId="b919e49651537818" providerId="LiveId" clId="{0617A655-6DE9-46FD-AC9B-E4BFA17A72F1}" dt="2025-11-26T14:43:34.593" v="290" actId="47"/>
          <pc:sldLayoutMkLst>
            <pc:docMk/>
            <pc:sldMasterMk cId="3224829258" sldId="2147483811"/>
            <pc:sldLayoutMk cId="1226999887" sldId="2147483820"/>
          </pc:sldLayoutMkLst>
        </pc:sldLayoutChg>
        <pc:sldLayoutChg chg="del">
          <pc:chgData name="JORDI BERGUINZO MARTINEZ" userId="b919e49651537818" providerId="LiveId" clId="{0617A655-6DE9-46FD-AC9B-E4BFA17A72F1}" dt="2025-11-26T14:43:34.593" v="290" actId="47"/>
          <pc:sldLayoutMkLst>
            <pc:docMk/>
            <pc:sldMasterMk cId="3224829258" sldId="2147483811"/>
            <pc:sldLayoutMk cId="3150301218" sldId="2147483821"/>
          </pc:sldLayoutMkLst>
        </pc:sldLayoutChg>
        <pc:sldLayoutChg chg="del">
          <pc:chgData name="JORDI BERGUINZO MARTINEZ" userId="b919e49651537818" providerId="LiveId" clId="{0617A655-6DE9-46FD-AC9B-E4BFA17A72F1}" dt="2025-11-26T14:43:34.593" v="290" actId="47"/>
          <pc:sldLayoutMkLst>
            <pc:docMk/>
            <pc:sldMasterMk cId="3224829258" sldId="2147483811"/>
            <pc:sldLayoutMk cId="4035442809" sldId="2147483822"/>
          </pc:sldLayoutMkLst>
        </pc:sldLayoutChg>
      </pc:sldMasterChg>
      <pc:sldMasterChg chg="del delSldLayout">
        <pc:chgData name="JORDI BERGUINZO MARTINEZ" userId="b919e49651537818" providerId="LiveId" clId="{0617A655-6DE9-46FD-AC9B-E4BFA17A72F1}" dt="2025-11-26T15:01:15.144" v="392" actId="47"/>
        <pc:sldMasterMkLst>
          <pc:docMk/>
          <pc:sldMasterMk cId="3909300952" sldId="2147483823"/>
        </pc:sldMasterMkLst>
        <pc:sldLayoutChg chg="del">
          <pc:chgData name="JORDI BERGUINZO MARTINEZ" userId="b919e49651537818" providerId="LiveId" clId="{0617A655-6DE9-46FD-AC9B-E4BFA17A72F1}" dt="2025-11-26T15:01:15.144" v="392" actId="47"/>
          <pc:sldLayoutMkLst>
            <pc:docMk/>
            <pc:sldMasterMk cId="3909300952" sldId="2147483823"/>
            <pc:sldLayoutMk cId="1710660986" sldId="2147483824"/>
          </pc:sldLayoutMkLst>
        </pc:sldLayoutChg>
        <pc:sldLayoutChg chg="del">
          <pc:chgData name="JORDI BERGUINZO MARTINEZ" userId="b919e49651537818" providerId="LiveId" clId="{0617A655-6DE9-46FD-AC9B-E4BFA17A72F1}" dt="2025-11-26T15:01:15.144" v="392" actId="47"/>
          <pc:sldLayoutMkLst>
            <pc:docMk/>
            <pc:sldMasterMk cId="3909300952" sldId="2147483823"/>
            <pc:sldLayoutMk cId="1535740024" sldId="2147483825"/>
          </pc:sldLayoutMkLst>
        </pc:sldLayoutChg>
        <pc:sldLayoutChg chg="del">
          <pc:chgData name="JORDI BERGUINZO MARTINEZ" userId="b919e49651537818" providerId="LiveId" clId="{0617A655-6DE9-46FD-AC9B-E4BFA17A72F1}" dt="2025-11-26T15:01:15.144" v="392" actId="47"/>
          <pc:sldLayoutMkLst>
            <pc:docMk/>
            <pc:sldMasterMk cId="3909300952" sldId="2147483823"/>
            <pc:sldLayoutMk cId="3595919150" sldId="2147483826"/>
          </pc:sldLayoutMkLst>
        </pc:sldLayoutChg>
        <pc:sldLayoutChg chg="del">
          <pc:chgData name="JORDI BERGUINZO MARTINEZ" userId="b919e49651537818" providerId="LiveId" clId="{0617A655-6DE9-46FD-AC9B-E4BFA17A72F1}" dt="2025-11-26T15:01:15.144" v="392" actId="47"/>
          <pc:sldLayoutMkLst>
            <pc:docMk/>
            <pc:sldMasterMk cId="3909300952" sldId="2147483823"/>
            <pc:sldLayoutMk cId="1289975593" sldId="2147483827"/>
          </pc:sldLayoutMkLst>
        </pc:sldLayoutChg>
        <pc:sldLayoutChg chg="del">
          <pc:chgData name="JORDI BERGUINZO MARTINEZ" userId="b919e49651537818" providerId="LiveId" clId="{0617A655-6DE9-46FD-AC9B-E4BFA17A72F1}" dt="2025-11-26T15:01:15.144" v="392" actId="47"/>
          <pc:sldLayoutMkLst>
            <pc:docMk/>
            <pc:sldMasterMk cId="3909300952" sldId="2147483823"/>
            <pc:sldLayoutMk cId="3437802315" sldId="2147483828"/>
          </pc:sldLayoutMkLst>
        </pc:sldLayoutChg>
        <pc:sldLayoutChg chg="del">
          <pc:chgData name="JORDI BERGUINZO MARTINEZ" userId="b919e49651537818" providerId="LiveId" clId="{0617A655-6DE9-46FD-AC9B-E4BFA17A72F1}" dt="2025-11-26T15:01:15.144" v="392" actId="47"/>
          <pc:sldLayoutMkLst>
            <pc:docMk/>
            <pc:sldMasterMk cId="3909300952" sldId="2147483823"/>
            <pc:sldLayoutMk cId="3568843211" sldId="2147483829"/>
          </pc:sldLayoutMkLst>
        </pc:sldLayoutChg>
        <pc:sldLayoutChg chg="del">
          <pc:chgData name="JORDI BERGUINZO MARTINEZ" userId="b919e49651537818" providerId="LiveId" clId="{0617A655-6DE9-46FD-AC9B-E4BFA17A72F1}" dt="2025-11-26T15:01:15.144" v="392" actId="47"/>
          <pc:sldLayoutMkLst>
            <pc:docMk/>
            <pc:sldMasterMk cId="3909300952" sldId="2147483823"/>
            <pc:sldLayoutMk cId="3148756268" sldId="2147483830"/>
          </pc:sldLayoutMkLst>
        </pc:sldLayoutChg>
        <pc:sldLayoutChg chg="del">
          <pc:chgData name="JORDI BERGUINZO MARTINEZ" userId="b919e49651537818" providerId="LiveId" clId="{0617A655-6DE9-46FD-AC9B-E4BFA17A72F1}" dt="2025-11-26T15:01:15.144" v="392" actId="47"/>
          <pc:sldLayoutMkLst>
            <pc:docMk/>
            <pc:sldMasterMk cId="3909300952" sldId="2147483823"/>
            <pc:sldLayoutMk cId="4200539429" sldId="2147483831"/>
          </pc:sldLayoutMkLst>
        </pc:sldLayoutChg>
        <pc:sldLayoutChg chg="del">
          <pc:chgData name="JORDI BERGUINZO MARTINEZ" userId="b919e49651537818" providerId="LiveId" clId="{0617A655-6DE9-46FD-AC9B-E4BFA17A72F1}" dt="2025-11-26T15:01:15.144" v="392" actId="47"/>
          <pc:sldLayoutMkLst>
            <pc:docMk/>
            <pc:sldMasterMk cId="3909300952" sldId="2147483823"/>
            <pc:sldLayoutMk cId="2009622446" sldId="2147483832"/>
          </pc:sldLayoutMkLst>
        </pc:sldLayoutChg>
        <pc:sldLayoutChg chg="del">
          <pc:chgData name="JORDI BERGUINZO MARTINEZ" userId="b919e49651537818" providerId="LiveId" clId="{0617A655-6DE9-46FD-AC9B-E4BFA17A72F1}" dt="2025-11-26T15:01:15.144" v="392" actId="47"/>
          <pc:sldLayoutMkLst>
            <pc:docMk/>
            <pc:sldMasterMk cId="3909300952" sldId="2147483823"/>
            <pc:sldLayoutMk cId="3421495069" sldId="2147483833"/>
          </pc:sldLayoutMkLst>
        </pc:sldLayoutChg>
        <pc:sldLayoutChg chg="del">
          <pc:chgData name="JORDI BERGUINZO MARTINEZ" userId="b919e49651537818" providerId="LiveId" clId="{0617A655-6DE9-46FD-AC9B-E4BFA17A72F1}" dt="2025-11-26T15:01:15.144" v="392" actId="47"/>
          <pc:sldLayoutMkLst>
            <pc:docMk/>
            <pc:sldMasterMk cId="3909300952" sldId="2147483823"/>
            <pc:sldLayoutMk cId="3915349704" sldId="2147483834"/>
          </pc:sldLayoutMkLst>
        </pc:sldLayoutChg>
        <pc:sldLayoutChg chg="del">
          <pc:chgData name="JORDI BERGUINZO MARTINEZ" userId="b919e49651537818" providerId="LiveId" clId="{0617A655-6DE9-46FD-AC9B-E4BFA17A72F1}" dt="2025-11-26T15:01:15.144" v="392" actId="47"/>
          <pc:sldLayoutMkLst>
            <pc:docMk/>
            <pc:sldMasterMk cId="3909300952" sldId="2147483823"/>
            <pc:sldLayoutMk cId="3834931699" sldId="214748383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5DA6E3-0955-4A88-80E9-5F7654852616}" type="datetimeFigureOut">
              <a:rPr lang="en-US" smtClean="0"/>
              <a:t>11/27/2025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
              <a:t>Click to edit Master text styles</a:t>
            </a:r>
          </a:p>
          <a:p>
            <a:pPr lvl="1"/>
            <a:r>
              <a:rPr lang="en"/>
              <a:t>Second level</a:t>
            </a:r>
          </a:p>
          <a:p>
            <a:pPr lvl="2"/>
            <a:r>
              <a:rPr lang="en"/>
              <a:t>Third level</a:t>
            </a:r>
          </a:p>
          <a:p>
            <a:pPr lvl="3"/>
            <a:r>
              <a:rPr lang="en"/>
              <a:t>Fourth level</a:t>
            </a:r>
          </a:p>
          <a:p>
            <a:pPr lvl="4"/>
            <a:r>
              <a:rPr lang="en"/>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CF2191-EFC7-4CF1-AD6F-2D9EF3D1D441}" type="slidenum">
              <a:rPr lang="en-US" smtClean="0"/>
              <a:t>‹Nº›</a:t>
            </a:fld>
            <a:endParaRPr lang="en-US"/>
          </a:p>
        </p:txBody>
      </p:sp>
    </p:spTree>
    <p:extLst>
      <p:ext uri="{BB962C8B-B14F-4D97-AF65-F5344CB8AC3E}">
        <p14:creationId xmlns:p14="http://schemas.microsoft.com/office/powerpoint/2010/main" val="3042687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notes"/>
          <p:cNvSpPr txBox="1">
            <a:spLocks noGrp="1"/>
          </p:cNvSpPr>
          <p:nvPr>
            <p:ph type="body" idx="1"/>
          </p:nvPr>
        </p:nvSpPr>
        <p:spPr>
          <a:xfrm>
            <a:off x="755650" y="5145088"/>
            <a:ext cx="6048375" cy="42100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1:notes"/>
          <p:cNvSpPr>
            <a:spLocks noGrp="1" noRot="1" noChangeAspect="1"/>
          </p:cNvSpPr>
          <p:nvPr>
            <p:ph type="sldImg" idx="2"/>
          </p:nvPr>
        </p:nvSpPr>
        <p:spPr>
          <a:xfrm>
            <a:off x="573088" y="1336675"/>
            <a:ext cx="6413500" cy="36083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FCF2191-EFC7-4CF1-AD6F-2D9EF3D1D441}" type="slidenum">
              <a:rPr lang="en-US" smtClean="0"/>
              <a:t>18</a:t>
            </a:fld>
            <a:endParaRPr lang="en-US"/>
          </a:p>
        </p:txBody>
      </p:sp>
    </p:spTree>
    <p:extLst>
      <p:ext uri="{BB962C8B-B14F-4D97-AF65-F5344CB8AC3E}">
        <p14:creationId xmlns:p14="http://schemas.microsoft.com/office/powerpoint/2010/main" val="3077111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07FD4482-1E92-2563-BE2B-298217EC6D20}"/>
            </a:ext>
          </a:extLst>
        </p:cNvPr>
        <p:cNvGrpSpPr/>
        <p:nvPr/>
      </p:nvGrpSpPr>
      <p:grpSpPr>
        <a:xfrm>
          <a:off x="0" y="0"/>
          <a:ext cx="0" cy="0"/>
          <a:chOff x="0" y="0"/>
          <a:chExt cx="0" cy="0"/>
        </a:xfrm>
      </p:grpSpPr>
      <p:sp>
        <p:nvSpPr>
          <p:cNvPr id="178" name="Google Shape;178;g1cd1909b9c1_0_359:notes">
            <a:extLst>
              <a:ext uri="{FF2B5EF4-FFF2-40B4-BE49-F238E27FC236}">
                <a16:creationId xmlns:a16="http://schemas.microsoft.com/office/drawing/2014/main" id="{0858686F-E9C0-9711-6DDF-DADA058E0F24}"/>
              </a:ext>
            </a:extLst>
          </p:cNvPr>
          <p:cNvSpPr txBox="1">
            <a:spLocks noGrp="1"/>
          </p:cNvSpPr>
          <p:nvPr>
            <p:ph type="body" idx="1"/>
          </p:nvPr>
        </p:nvSpPr>
        <p:spPr>
          <a:xfrm>
            <a:off x="755650" y="5145088"/>
            <a:ext cx="6048300" cy="4210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g1cd1909b9c1_0_359:notes">
            <a:extLst>
              <a:ext uri="{FF2B5EF4-FFF2-40B4-BE49-F238E27FC236}">
                <a16:creationId xmlns:a16="http://schemas.microsoft.com/office/drawing/2014/main" id="{E0064D8D-1557-5067-54E6-1FB1CD95738F}"/>
              </a:ext>
            </a:extLst>
          </p:cNvPr>
          <p:cNvSpPr>
            <a:spLocks noGrp="1" noRot="1" noChangeAspect="1"/>
          </p:cNvSpPr>
          <p:nvPr>
            <p:ph type="sldImg" idx="2"/>
          </p:nvPr>
        </p:nvSpPr>
        <p:spPr>
          <a:xfrm>
            <a:off x="573088" y="1336675"/>
            <a:ext cx="6413500" cy="36083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5513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B90CED83-680B-5AA3-FAD0-CA7DB77F14C8}"/>
            </a:ext>
          </a:extLst>
        </p:cNvPr>
        <p:cNvGrpSpPr/>
        <p:nvPr/>
      </p:nvGrpSpPr>
      <p:grpSpPr>
        <a:xfrm>
          <a:off x="0" y="0"/>
          <a:ext cx="0" cy="0"/>
          <a:chOff x="0" y="0"/>
          <a:chExt cx="0" cy="0"/>
        </a:xfrm>
      </p:grpSpPr>
      <p:sp>
        <p:nvSpPr>
          <p:cNvPr id="178" name="Google Shape;178;g1cd1909b9c1_0_359:notes">
            <a:extLst>
              <a:ext uri="{FF2B5EF4-FFF2-40B4-BE49-F238E27FC236}">
                <a16:creationId xmlns:a16="http://schemas.microsoft.com/office/drawing/2014/main" id="{17189772-0042-DE5A-7915-1E92C47D3DFA}"/>
              </a:ext>
            </a:extLst>
          </p:cNvPr>
          <p:cNvSpPr txBox="1">
            <a:spLocks noGrp="1"/>
          </p:cNvSpPr>
          <p:nvPr>
            <p:ph type="body" idx="1"/>
          </p:nvPr>
        </p:nvSpPr>
        <p:spPr>
          <a:xfrm>
            <a:off x="755650" y="5145088"/>
            <a:ext cx="6048300" cy="4210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g1cd1909b9c1_0_359:notes">
            <a:extLst>
              <a:ext uri="{FF2B5EF4-FFF2-40B4-BE49-F238E27FC236}">
                <a16:creationId xmlns:a16="http://schemas.microsoft.com/office/drawing/2014/main" id="{CAD87895-DC1B-7522-23F2-2FFAC2F9F4F1}"/>
              </a:ext>
            </a:extLst>
          </p:cNvPr>
          <p:cNvSpPr>
            <a:spLocks noGrp="1" noRot="1" noChangeAspect="1"/>
          </p:cNvSpPr>
          <p:nvPr>
            <p:ph type="sldImg" idx="2"/>
          </p:nvPr>
        </p:nvSpPr>
        <p:spPr>
          <a:xfrm>
            <a:off x="573088" y="1336675"/>
            <a:ext cx="6413500" cy="36083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32486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invite you to take an active role in a transformation that’s already underway. This isn’t just about improving recycling — it’s about reinventing it across cities, businesses, and shared spaces. Leading organizations have already placed their trust in Recysmart. The window of opportunity is open. Change is possible. And the time is now. Shall we lead it together?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a:extLst>
            <a:ext uri="{FF2B5EF4-FFF2-40B4-BE49-F238E27FC236}">
              <a16:creationId xmlns:a16="http://schemas.microsoft.com/office/drawing/2014/main" id="{69F142EF-DEF5-8D0B-5F7B-B134BB6F10F1}"/>
            </a:ext>
          </a:extLst>
        </p:cNvPr>
        <p:cNvGrpSpPr/>
        <p:nvPr/>
      </p:nvGrpSpPr>
      <p:grpSpPr>
        <a:xfrm>
          <a:off x="0" y="0"/>
          <a:ext cx="0" cy="0"/>
          <a:chOff x="0" y="0"/>
          <a:chExt cx="0" cy="0"/>
        </a:xfrm>
      </p:grpSpPr>
      <p:sp>
        <p:nvSpPr>
          <p:cNvPr id="262" name="Google Shape;262;p1:notes">
            <a:extLst>
              <a:ext uri="{FF2B5EF4-FFF2-40B4-BE49-F238E27FC236}">
                <a16:creationId xmlns:a16="http://schemas.microsoft.com/office/drawing/2014/main" id="{EA8975A4-7D9B-CB19-9AAD-254639E9DA5B}"/>
              </a:ext>
            </a:extLst>
          </p:cNvPr>
          <p:cNvSpPr txBox="1">
            <a:spLocks noGrp="1"/>
          </p:cNvSpPr>
          <p:nvPr>
            <p:ph type="body" idx="1"/>
          </p:nvPr>
        </p:nvSpPr>
        <p:spPr>
          <a:xfrm>
            <a:off x="755650" y="5145088"/>
            <a:ext cx="6048375" cy="42100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3" name="Google Shape;263;p1:notes">
            <a:extLst>
              <a:ext uri="{FF2B5EF4-FFF2-40B4-BE49-F238E27FC236}">
                <a16:creationId xmlns:a16="http://schemas.microsoft.com/office/drawing/2014/main" id="{9942F04A-2062-D677-1469-A55DFD36FA43}"/>
              </a:ext>
            </a:extLst>
          </p:cNvPr>
          <p:cNvSpPr>
            <a:spLocks noGrp="1" noRot="1" noChangeAspect="1"/>
          </p:cNvSpPr>
          <p:nvPr>
            <p:ph type="sldImg" idx="2"/>
          </p:nvPr>
        </p:nvSpPr>
        <p:spPr>
          <a:xfrm>
            <a:off x="573088" y="1336675"/>
            <a:ext cx="6413500" cy="36083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55872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 es una idea: ya estamos en marcha.  Hemos recaudado más de 5 millones de euros, generado casi 3 millones en ingresos acumulados, y desplegado 700 dispositivos y 9.000 sensores de llenado. Contamos con la patente concedida y el respaldo de inversores líderes en sostenibilidad, innovación tecnológica y economía circular, combinando capital público, privado e impacto"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a:extLst>
            <a:ext uri="{FF2B5EF4-FFF2-40B4-BE49-F238E27FC236}">
              <a16:creationId xmlns:a16="http://schemas.microsoft.com/office/drawing/2014/main" id="{2CE3BFCA-F2E0-DD96-9B32-9D23CEBA2BBB}"/>
            </a:ext>
          </a:extLst>
        </p:cNvPr>
        <p:cNvGrpSpPr/>
        <p:nvPr/>
      </p:nvGrpSpPr>
      <p:grpSpPr>
        <a:xfrm>
          <a:off x="0" y="0"/>
          <a:ext cx="0" cy="0"/>
          <a:chOff x="0" y="0"/>
          <a:chExt cx="0" cy="0"/>
        </a:xfrm>
      </p:grpSpPr>
      <p:sp>
        <p:nvSpPr>
          <p:cNvPr id="387" name="Google Shape;387;p15:notes">
            <a:extLst>
              <a:ext uri="{FF2B5EF4-FFF2-40B4-BE49-F238E27FC236}">
                <a16:creationId xmlns:a16="http://schemas.microsoft.com/office/drawing/2014/main" id="{E184189C-432D-F70E-0E1F-95C9D731F2FD}"/>
              </a:ext>
            </a:extLst>
          </p:cNvPr>
          <p:cNvSpPr>
            <a:spLocks noGrp="1" noRot="1" noChangeAspect="1"/>
          </p:cNvSpPr>
          <p:nvPr>
            <p:ph type="sldImg" idx="2"/>
          </p:nvPr>
        </p:nvSpPr>
        <p:spPr>
          <a:xfrm>
            <a:off x="573088" y="1336675"/>
            <a:ext cx="6413500" cy="36083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15:notes">
            <a:extLst>
              <a:ext uri="{FF2B5EF4-FFF2-40B4-BE49-F238E27FC236}">
                <a16:creationId xmlns:a16="http://schemas.microsoft.com/office/drawing/2014/main" id="{8CCD6EAD-A630-BFFD-49BD-39151267D03D}"/>
              </a:ext>
            </a:extLst>
          </p:cNvPr>
          <p:cNvSpPr txBox="1">
            <a:spLocks noGrp="1"/>
          </p:cNvSpPr>
          <p:nvPr>
            <p:ph type="body" idx="1"/>
          </p:nvPr>
        </p:nvSpPr>
        <p:spPr>
          <a:xfrm>
            <a:off x="755650" y="5145088"/>
            <a:ext cx="6048375" cy="42100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err="1"/>
              <a:t>European Environment Agency: https://www.eea.europa.eu/ims/waste-recycling-in-europe</a:t>
            </a:r>
            <a:endParaRPr/>
          </a:p>
        </p:txBody>
      </p:sp>
      <p:sp>
        <p:nvSpPr>
          <p:cNvPr id="389" name="Google Shape;389;p15:notes">
            <a:extLst>
              <a:ext uri="{FF2B5EF4-FFF2-40B4-BE49-F238E27FC236}">
                <a16:creationId xmlns:a16="http://schemas.microsoft.com/office/drawing/2014/main" id="{C4854E6C-8132-D98F-FA31-3F1731A1456A}"/>
              </a:ext>
            </a:extLst>
          </p:cNvPr>
          <p:cNvSpPr txBox="1">
            <a:spLocks noGrp="1"/>
          </p:cNvSpPr>
          <p:nvPr>
            <p:ph type="sldNum" idx="12"/>
          </p:nvPr>
        </p:nvSpPr>
        <p:spPr>
          <a:xfrm>
            <a:off x="4281488" y="10155238"/>
            <a:ext cx="3276600" cy="53657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s-E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61639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a:extLst>
            <a:ext uri="{FF2B5EF4-FFF2-40B4-BE49-F238E27FC236}">
              <a16:creationId xmlns:a16="http://schemas.microsoft.com/office/drawing/2014/main" id="{45311748-5687-3123-0DA5-3AF9B729F58E}"/>
            </a:ext>
          </a:extLst>
        </p:cNvPr>
        <p:cNvGrpSpPr/>
        <p:nvPr/>
      </p:nvGrpSpPr>
      <p:grpSpPr>
        <a:xfrm>
          <a:off x="0" y="0"/>
          <a:ext cx="0" cy="0"/>
          <a:chOff x="0" y="0"/>
          <a:chExt cx="0" cy="0"/>
        </a:xfrm>
      </p:grpSpPr>
      <p:sp>
        <p:nvSpPr>
          <p:cNvPr id="296" name="Google Shape;296;p5:notes">
            <a:extLst>
              <a:ext uri="{FF2B5EF4-FFF2-40B4-BE49-F238E27FC236}">
                <a16:creationId xmlns:a16="http://schemas.microsoft.com/office/drawing/2014/main" id="{4AC90BC3-C606-BCA2-56BB-0720E5CB98DA}"/>
              </a:ext>
            </a:extLst>
          </p:cNvPr>
          <p:cNvSpPr txBox="1">
            <a:spLocks noGrp="1"/>
          </p:cNvSpPr>
          <p:nvPr>
            <p:ph type="body" idx="1"/>
          </p:nvPr>
        </p:nvSpPr>
        <p:spPr>
          <a:xfrm>
            <a:off x="755650" y="5145088"/>
            <a:ext cx="6048375" cy="42100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7" name="Google Shape;297;p5:notes">
            <a:extLst>
              <a:ext uri="{FF2B5EF4-FFF2-40B4-BE49-F238E27FC236}">
                <a16:creationId xmlns:a16="http://schemas.microsoft.com/office/drawing/2014/main" id="{AB6E39E4-A84B-9417-1D64-FD6B78824F16}"/>
              </a:ext>
            </a:extLst>
          </p:cNvPr>
          <p:cNvSpPr>
            <a:spLocks noGrp="1" noRot="1" noChangeAspect="1"/>
          </p:cNvSpPr>
          <p:nvPr>
            <p:ph type="sldImg" idx="2"/>
          </p:nvPr>
        </p:nvSpPr>
        <p:spPr>
          <a:xfrm>
            <a:off x="573088" y="1336675"/>
            <a:ext cx="6413500" cy="36083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2403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 b="0" i="0" u="none" strike="noStrike" baseline="0">
                <a:solidFill>
                  <a:schemeClr val="tx2"/>
                </a:solidFill>
                <a:latin typeface="Outfit" pitchFamily="2" charset="0"/>
              </a:rPr>
              <a:t>Different sizes to suit needs, not accessible to the public but for retailer returns only.</a:t>
            </a:r>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95038-D473-461E-BA5E-527290D216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738092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7:notes"/>
          <p:cNvSpPr txBox="1">
            <a:spLocks noGrp="1"/>
          </p:cNvSpPr>
          <p:nvPr>
            <p:ph type="body" idx="1"/>
          </p:nvPr>
        </p:nvSpPr>
        <p:spPr>
          <a:xfrm>
            <a:off x="755650" y="5145088"/>
            <a:ext cx="6048375" cy="42100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9" name="Google Shape;329;p7:notes"/>
          <p:cNvSpPr>
            <a:spLocks noGrp="1" noRot="1" noChangeAspect="1"/>
          </p:cNvSpPr>
          <p:nvPr>
            <p:ph type="sldImg" idx="2"/>
          </p:nvPr>
        </p:nvSpPr>
        <p:spPr>
          <a:xfrm>
            <a:off x="573088" y="1336675"/>
            <a:ext cx="6413500" cy="36083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7:notes"/>
          <p:cNvSpPr txBox="1">
            <a:spLocks noGrp="1"/>
          </p:cNvSpPr>
          <p:nvPr>
            <p:ph type="body" idx="1"/>
          </p:nvPr>
        </p:nvSpPr>
        <p:spPr>
          <a:xfrm>
            <a:off x="755650" y="5145088"/>
            <a:ext cx="6048375" cy="42100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0" name="Google Shape;320;p7:notes"/>
          <p:cNvSpPr>
            <a:spLocks noGrp="1" noRot="1" noChangeAspect="1"/>
          </p:cNvSpPr>
          <p:nvPr>
            <p:ph type="sldImg" idx="2"/>
          </p:nvPr>
        </p:nvSpPr>
        <p:spPr>
          <a:xfrm>
            <a:off x="573088" y="1336675"/>
            <a:ext cx="6413500" cy="36083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15:notes"/>
          <p:cNvSpPr>
            <a:spLocks noGrp="1" noRot="1" noChangeAspect="1"/>
          </p:cNvSpPr>
          <p:nvPr>
            <p:ph type="sldImg" idx="2"/>
          </p:nvPr>
        </p:nvSpPr>
        <p:spPr>
          <a:xfrm>
            <a:off x="573088" y="1336675"/>
            <a:ext cx="6413500" cy="36083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p15:notes"/>
          <p:cNvSpPr txBox="1">
            <a:spLocks noGrp="1"/>
          </p:cNvSpPr>
          <p:nvPr>
            <p:ph type="body" idx="1"/>
          </p:nvPr>
        </p:nvSpPr>
        <p:spPr>
          <a:xfrm>
            <a:off x="755650" y="5145088"/>
            <a:ext cx="6048375" cy="42100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562" name="Google Shape;562;p15:notes"/>
          <p:cNvSpPr txBox="1">
            <a:spLocks noGrp="1"/>
          </p:cNvSpPr>
          <p:nvPr>
            <p:ph type="sldNum" idx="12"/>
          </p:nvPr>
        </p:nvSpPr>
        <p:spPr>
          <a:xfrm>
            <a:off x="4281488" y="10155238"/>
            <a:ext cx="3276600" cy="53657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s-E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Recycling :</a:t>
            </a:r>
          </a:p>
          <a:p>
            <a:r>
              <a:rPr lang="en-US"/>
              <a:t>Pedestrian zones, Beaches, Parks, Bus stations, Schools, etc...</a:t>
            </a:r>
          </a:p>
          <a:p>
            <a:endParaRPr lang="en-US"/>
          </a:p>
          <a:p>
            <a:r>
              <a:rPr lang="en-US"/>
              <a:t>Citizens </a:t>
            </a:r>
          </a:p>
          <a:p>
            <a:endParaRPr lang="en-US"/>
          </a:p>
          <a:p>
            <a:endParaRPr lang="en-US"/>
          </a:p>
          <a:p>
            <a:r>
              <a:rPr lang="en-US"/>
              <a:t>Local Commerce &amp; Community Shops, Public transport, Restaurants, etc...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21"/>
        <p:cNvGrpSpPr/>
        <p:nvPr/>
      </p:nvGrpSpPr>
      <p:grpSpPr>
        <a:xfrm>
          <a:off x="0" y="0"/>
          <a:ext cx="0" cy="0"/>
          <a:chOff x="0" y="0"/>
          <a:chExt cx="0" cy="0"/>
        </a:xfrm>
      </p:grpSpPr>
      <p:sp>
        <p:nvSpPr>
          <p:cNvPr id="22" name="Google Shape;22;p33"/>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3"/>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2310401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En blanco" type="blank">
  <p:cSld name="1_En blanco">
    <p:spTree>
      <p:nvGrpSpPr>
        <p:cNvPr id="1" name="Shape 21"/>
        <p:cNvGrpSpPr/>
        <p:nvPr/>
      </p:nvGrpSpPr>
      <p:grpSpPr>
        <a:xfrm>
          <a:off x="0" y="0"/>
          <a:ext cx="0" cy="0"/>
          <a:chOff x="0" y="0"/>
          <a:chExt cx="0" cy="0"/>
        </a:xfrm>
      </p:grpSpPr>
      <p:sp>
        <p:nvSpPr>
          <p:cNvPr id="22" name="Google Shape;22;p33"/>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3"/>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2097452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spTree>
      <p:nvGrpSpPr>
        <p:cNvPr id="1" name="Shape 25"/>
        <p:cNvGrpSpPr/>
        <p:nvPr/>
      </p:nvGrpSpPr>
      <p:grpSpPr>
        <a:xfrm>
          <a:off x="0" y="0"/>
          <a:ext cx="0" cy="0"/>
          <a:chOff x="0" y="0"/>
          <a:chExt cx="0" cy="0"/>
        </a:xfrm>
      </p:grpSpPr>
      <p:sp>
        <p:nvSpPr>
          <p:cNvPr id="26" name="Google Shape;26;p34"/>
          <p:cNvSpPr txBox="1">
            <a:spLocks noGrp="1"/>
          </p:cNvSpPr>
          <p:nvPr>
            <p:ph type="ctrTitle"/>
          </p:nvPr>
        </p:nvSpPr>
        <p:spPr>
          <a:xfrm>
            <a:off x="1524001" y="1122364"/>
            <a:ext cx="9144000" cy="238759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2"/>
              </a:buClr>
              <a:buSzPts val="4961"/>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4"/>
          <p:cNvSpPr txBox="1">
            <a:spLocks noGrp="1"/>
          </p:cNvSpPr>
          <p:nvPr>
            <p:ph type="subTitle" idx="1"/>
          </p:nvPr>
        </p:nvSpPr>
        <p:spPr>
          <a:xfrm>
            <a:off x="1524001"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1984"/>
              <a:buNone/>
              <a:defRPr sz="2399"/>
            </a:lvl1pPr>
            <a:lvl2pPr lvl="1" algn="ctr">
              <a:lnSpc>
                <a:spcPct val="90000"/>
              </a:lnSpc>
              <a:spcBef>
                <a:spcPts val="499"/>
              </a:spcBef>
              <a:spcAft>
                <a:spcPts val="0"/>
              </a:spcAft>
              <a:buClr>
                <a:schemeClr val="lt1"/>
              </a:buClr>
              <a:buSzPts val="1654"/>
              <a:buNone/>
              <a:defRPr sz="2000"/>
            </a:lvl2pPr>
            <a:lvl3pPr lvl="2" algn="ctr">
              <a:lnSpc>
                <a:spcPct val="90000"/>
              </a:lnSpc>
              <a:spcBef>
                <a:spcPts val="499"/>
              </a:spcBef>
              <a:spcAft>
                <a:spcPts val="0"/>
              </a:spcAft>
              <a:buClr>
                <a:schemeClr val="lt1"/>
              </a:buClr>
              <a:buSzPts val="1488"/>
              <a:buNone/>
              <a:defRPr sz="1800"/>
            </a:lvl3pPr>
            <a:lvl4pPr lvl="3" algn="ctr">
              <a:lnSpc>
                <a:spcPct val="90000"/>
              </a:lnSpc>
              <a:spcBef>
                <a:spcPts val="499"/>
              </a:spcBef>
              <a:spcAft>
                <a:spcPts val="0"/>
              </a:spcAft>
              <a:buClr>
                <a:schemeClr val="lt1"/>
              </a:buClr>
              <a:buSzPts val="1323"/>
              <a:buNone/>
              <a:defRPr sz="1600"/>
            </a:lvl4pPr>
            <a:lvl5pPr lvl="4" algn="ctr">
              <a:lnSpc>
                <a:spcPct val="90000"/>
              </a:lnSpc>
              <a:spcBef>
                <a:spcPts val="499"/>
              </a:spcBef>
              <a:spcAft>
                <a:spcPts val="0"/>
              </a:spcAft>
              <a:buClr>
                <a:schemeClr val="lt1"/>
              </a:buClr>
              <a:buSzPts val="1323"/>
              <a:buNone/>
              <a:defRPr sz="1600"/>
            </a:lvl5pPr>
            <a:lvl6pPr lvl="5" algn="ctr">
              <a:lnSpc>
                <a:spcPct val="90000"/>
              </a:lnSpc>
              <a:spcBef>
                <a:spcPts val="499"/>
              </a:spcBef>
              <a:spcAft>
                <a:spcPts val="0"/>
              </a:spcAft>
              <a:buClr>
                <a:schemeClr val="lt1"/>
              </a:buClr>
              <a:buSzPts val="1323"/>
              <a:buNone/>
              <a:defRPr sz="1600"/>
            </a:lvl6pPr>
            <a:lvl7pPr lvl="6" algn="ctr">
              <a:lnSpc>
                <a:spcPct val="90000"/>
              </a:lnSpc>
              <a:spcBef>
                <a:spcPts val="499"/>
              </a:spcBef>
              <a:spcAft>
                <a:spcPts val="0"/>
              </a:spcAft>
              <a:buClr>
                <a:schemeClr val="lt1"/>
              </a:buClr>
              <a:buSzPts val="1323"/>
              <a:buNone/>
              <a:defRPr sz="1600"/>
            </a:lvl7pPr>
            <a:lvl8pPr lvl="7" algn="ctr">
              <a:lnSpc>
                <a:spcPct val="90000"/>
              </a:lnSpc>
              <a:spcBef>
                <a:spcPts val="499"/>
              </a:spcBef>
              <a:spcAft>
                <a:spcPts val="0"/>
              </a:spcAft>
              <a:buClr>
                <a:schemeClr val="lt1"/>
              </a:buClr>
              <a:buSzPts val="1323"/>
              <a:buNone/>
              <a:defRPr sz="1600"/>
            </a:lvl8pPr>
            <a:lvl9pPr lvl="8" algn="ctr">
              <a:lnSpc>
                <a:spcPct val="90000"/>
              </a:lnSpc>
              <a:spcBef>
                <a:spcPts val="499"/>
              </a:spcBef>
              <a:spcAft>
                <a:spcPts val="0"/>
              </a:spcAft>
              <a:buClr>
                <a:schemeClr val="lt1"/>
              </a:buClr>
              <a:buSzPts val="1323"/>
              <a:buNone/>
              <a:defRPr sz="1600"/>
            </a:lvl9pPr>
          </a:lstStyle>
          <a:p>
            <a:endParaRPr/>
          </a:p>
        </p:txBody>
      </p:sp>
      <p:sp>
        <p:nvSpPr>
          <p:cNvPr id="28" name="Google Shape;28;p34"/>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4"/>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14164243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31"/>
        <p:cNvGrpSpPr/>
        <p:nvPr/>
      </p:nvGrpSpPr>
      <p:grpSpPr>
        <a:xfrm>
          <a:off x="0" y="0"/>
          <a:ext cx="0" cy="0"/>
          <a:chOff x="0" y="0"/>
          <a:chExt cx="0" cy="0"/>
        </a:xfrm>
      </p:grpSpPr>
      <p:sp>
        <p:nvSpPr>
          <p:cNvPr id="32" name="Google Shape;32;p35"/>
          <p:cNvSpPr txBox="1">
            <a:spLocks noGrp="1"/>
          </p:cNvSpPr>
          <p:nvPr>
            <p:ph type="title"/>
          </p:nvPr>
        </p:nvSpPr>
        <p:spPr>
          <a:xfrm>
            <a:off x="838201"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5"/>
          <p:cNvSpPr txBox="1">
            <a:spLocks noGrp="1"/>
          </p:cNvSpPr>
          <p:nvPr>
            <p:ph type="body" idx="1"/>
          </p:nvPr>
        </p:nvSpPr>
        <p:spPr>
          <a:xfrm>
            <a:off x="838201" y="1825625"/>
            <a:ext cx="10515600" cy="4351338"/>
          </a:xfrm>
          <a:prstGeom prst="rect">
            <a:avLst/>
          </a:prstGeom>
          <a:noFill/>
          <a:ln>
            <a:noFill/>
          </a:ln>
        </p:spPr>
        <p:txBody>
          <a:bodyPr spcFirstLastPara="1" wrap="square" lIns="91425" tIns="45700" rIns="91425" bIns="45700" anchor="t" anchorCtr="0">
            <a:normAutofit/>
          </a:bodyPr>
          <a:lstStyle>
            <a:lvl1pPr marL="552938" lvl="0" indent="-414703" algn="l">
              <a:lnSpc>
                <a:spcPct val="90000"/>
              </a:lnSpc>
              <a:spcBef>
                <a:spcPts val="1000"/>
              </a:spcBef>
              <a:spcAft>
                <a:spcPts val="0"/>
              </a:spcAft>
              <a:buClr>
                <a:schemeClr val="lt1"/>
              </a:buClr>
              <a:buSzPts val="1800"/>
              <a:buChar char="•"/>
              <a:defRPr/>
            </a:lvl1pPr>
            <a:lvl2pPr marL="1105875" lvl="1" indent="-414703" algn="l">
              <a:lnSpc>
                <a:spcPct val="90000"/>
              </a:lnSpc>
              <a:spcBef>
                <a:spcPts val="499"/>
              </a:spcBef>
              <a:spcAft>
                <a:spcPts val="0"/>
              </a:spcAft>
              <a:buClr>
                <a:schemeClr val="lt1"/>
              </a:buClr>
              <a:buSzPts val="1800"/>
              <a:buChar char="•"/>
              <a:defRPr/>
            </a:lvl2pPr>
            <a:lvl3pPr marL="1658813" lvl="2" indent="-414703" algn="l">
              <a:lnSpc>
                <a:spcPct val="90000"/>
              </a:lnSpc>
              <a:spcBef>
                <a:spcPts val="499"/>
              </a:spcBef>
              <a:spcAft>
                <a:spcPts val="0"/>
              </a:spcAft>
              <a:buClr>
                <a:schemeClr val="lt1"/>
              </a:buClr>
              <a:buSzPts val="1800"/>
              <a:buChar char="•"/>
              <a:defRPr/>
            </a:lvl3pPr>
            <a:lvl4pPr marL="2211751" lvl="3" indent="-414703" algn="l">
              <a:lnSpc>
                <a:spcPct val="90000"/>
              </a:lnSpc>
              <a:spcBef>
                <a:spcPts val="499"/>
              </a:spcBef>
              <a:spcAft>
                <a:spcPts val="0"/>
              </a:spcAft>
              <a:buClr>
                <a:schemeClr val="lt1"/>
              </a:buClr>
              <a:buSzPts val="1800"/>
              <a:buChar char="•"/>
              <a:defRPr/>
            </a:lvl4pPr>
            <a:lvl5pPr marL="2764688" lvl="4" indent="-414703" algn="l">
              <a:lnSpc>
                <a:spcPct val="90000"/>
              </a:lnSpc>
              <a:spcBef>
                <a:spcPts val="499"/>
              </a:spcBef>
              <a:spcAft>
                <a:spcPts val="0"/>
              </a:spcAft>
              <a:buClr>
                <a:schemeClr val="lt1"/>
              </a:buClr>
              <a:buSzPts val="1800"/>
              <a:buChar char="•"/>
              <a:defRPr/>
            </a:lvl5pPr>
            <a:lvl6pPr marL="3317626" lvl="5" indent="-414703" algn="l">
              <a:lnSpc>
                <a:spcPct val="90000"/>
              </a:lnSpc>
              <a:spcBef>
                <a:spcPts val="499"/>
              </a:spcBef>
              <a:spcAft>
                <a:spcPts val="0"/>
              </a:spcAft>
              <a:buClr>
                <a:schemeClr val="lt1"/>
              </a:buClr>
              <a:buSzPts val="1800"/>
              <a:buChar char="•"/>
              <a:defRPr/>
            </a:lvl6pPr>
            <a:lvl7pPr marL="3870564" lvl="6" indent="-414703" algn="l">
              <a:lnSpc>
                <a:spcPct val="90000"/>
              </a:lnSpc>
              <a:spcBef>
                <a:spcPts val="499"/>
              </a:spcBef>
              <a:spcAft>
                <a:spcPts val="0"/>
              </a:spcAft>
              <a:buClr>
                <a:schemeClr val="lt1"/>
              </a:buClr>
              <a:buSzPts val="1800"/>
              <a:buChar char="•"/>
              <a:defRPr/>
            </a:lvl7pPr>
            <a:lvl8pPr marL="4423501" lvl="7" indent="-414703" algn="l">
              <a:lnSpc>
                <a:spcPct val="90000"/>
              </a:lnSpc>
              <a:spcBef>
                <a:spcPts val="499"/>
              </a:spcBef>
              <a:spcAft>
                <a:spcPts val="0"/>
              </a:spcAft>
              <a:buClr>
                <a:schemeClr val="lt1"/>
              </a:buClr>
              <a:buSzPts val="1800"/>
              <a:buChar char="•"/>
              <a:defRPr/>
            </a:lvl8pPr>
            <a:lvl9pPr marL="4976439" lvl="8" indent="-414703" algn="l">
              <a:lnSpc>
                <a:spcPct val="90000"/>
              </a:lnSpc>
              <a:spcBef>
                <a:spcPts val="499"/>
              </a:spcBef>
              <a:spcAft>
                <a:spcPts val="0"/>
              </a:spcAft>
              <a:buClr>
                <a:schemeClr val="lt1"/>
              </a:buClr>
              <a:buSzPts val="1800"/>
              <a:buChar char="•"/>
              <a:defRPr/>
            </a:lvl9pPr>
          </a:lstStyle>
          <a:p>
            <a:endParaRPr/>
          </a:p>
        </p:txBody>
      </p:sp>
      <p:sp>
        <p:nvSpPr>
          <p:cNvPr id="34" name="Google Shape;34;p35"/>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5"/>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1109890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37"/>
        <p:cNvGrpSpPr/>
        <p:nvPr/>
      </p:nvGrpSpPr>
      <p:grpSpPr>
        <a:xfrm>
          <a:off x="0" y="0"/>
          <a:ext cx="0" cy="0"/>
          <a:chOff x="0" y="0"/>
          <a:chExt cx="0" cy="0"/>
        </a:xfrm>
      </p:grpSpPr>
      <p:sp>
        <p:nvSpPr>
          <p:cNvPr id="38" name="Google Shape;38;p36"/>
          <p:cNvSpPr txBox="1">
            <a:spLocks noGrp="1"/>
          </p:cNvSpPr>
          <p:nvPr>
            <p:ph type="title"/>
          </p:nvPr>
        </p:nvSpPr>
        <p:spPr>
          <a:xfrm>
            <a:off x="831851" y="1709739"/>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4961"/>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6"/>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552938" lvl="0" indent="-276469" algn="l">
              <a:lnSpc>
                <a:spcPct val="90000"/>
              </a:lnSpc>
              <a:spcBef>
                <a:spcPts val="1000"/>
              </a:spcBef>
              <a:spcAft>
                <a:spcPts val="0"/>
              </a:spcAft>
              <a:buClr>
                <a:srgbClr val="FEE588"/>
              </a:buClr>
              <a:buSzPts val="1984"/>
              <a:buNone/>
              <a:defRPr sz="2399">
                <a:solidFill>
                  <a:srgbClr val="FEE588"/>
                </a:solidFill>
              </a:defRPr>
            </a:lvl1pPr>
            <a:lvl2pPr marL="1105875" lvl="1" indent="-276469" algn="l">
              <a:lnSpc>
                <a:spcPct val="90000"/>
              </a:lnSpc>
              <a:spcBef>
                <a:spcPts val="499"/>
              </a:spcBef>
              <a:spcAft>
                <a:spcPts val="0"/>
              </a:spcAft>
              <a:buClr>
                <a:srgbClr val="FEE588"/>
              </a:buClr>
              <a:buSzPts val="1654"/>
              <a:buNone/>
              <a:defRPr sz="2000">
                <a:solidFill>
                  <a:srgbClr val="FEE588"/>
                </a:solidFill>
              </a:defRPr>
            </a:lvl2pPr>
            <a:lvl3pPr marL="1658813" lvl="2" indent="-276469" algn="l">
              <a:lnSpc>
                <a:spcPct val="90000"/>
              </a:lnSpc>
              <a:spcBef>
                <a:spcPts val="499"/>
              </a:spcBef>
              <a:spcAft>
                <a:spcPts val="0"/>
              </a:spcAft>
              <a:buClr>
                <a:srgbClr val="FEE588"/>
              </a:buClr>
              <a:buSzPts val="1488"/>
              <a:buNone/>
              <a:defRPr sz="1800">
                <a:solidFill>
                  <a:srgbClr val="FEE588"/>
                </a:solidFill>
              </a:defRPr>
            </a:lvl3pPr>
            <a:lvl4pPr marL="2211751" lvl="3" indent="-276469" algn="l">
              <a:lnSpc>
                <a:spcPct val="90000"/>
              </a:lnSpc>
              <a:spcBef>
                <a:spcPts val="499"/>
              </a:spcBef>
              <a:spcAft>
                <a:spcPts val="0"/>
              </a:spcAft>
              <a:buClr>
                <a:srgbClr val="FEE588"/>
              </a:buClr>
              <a:buSzPts val="1323"/>
              <a:buNone/>
              <a:defRPr sz="1600">
                <a:solidFill>
                  <a:srgbClr val="FEE588"/>
                </a:solidFill>
              </a:defRPr>
            </a:lvl4pPr>
            <a:lvl5pPr marL="2764688" lvl="4" indent="-276469" algn="l">
              <a:lnSpc>
                <a:spcPct val="90000"/>
              </a:lnSpc>
              <a:spcBef>
                <a:spcPts val="499"/>
              </a:spcBef>
              <a:spcAft>
                <a:spcPts val="0"/>
              </a:spcAft>
              <a:buClr>
                <a:srgbClr val="FEE588"/>
              </a:buClr>
              <a:buSzPts val="1323"/>
              <a:buNone/>
              <a:defRPr sz="1600">
                <a:solidFill>
                  <a:srgbClr val="FEE588"/>
                </a:solidFill>
              </a:defRPr>
            </a:lvl5pPr>
            <a:lvl6pPr marL="3317626" lvl="5" indent="-276469" algn="l">
              <a:lnSpc>
                <a:spcPct val="90000"/>
              </a:lnSpc>
              <a:spcBef>
                <a:spcPts val="499"/>
              </a:spcBef>
              <a:spcAft>
                <a:spcPts val="0"/>
              </a:spcAft>
              <a:buClr>
                <a:srgbClr val="FEE588"/>
              </a:buClr>
              <a:buSzPts val="1323"/>
              <a:buNone/>
              <a:defRPr sz="1600">
                <a:solidFill>
                  <a:srgbClr val="FEE588"/>
                </a:solidFill>
              </a:defRPr>
            </a:lvl6pPr>
            <a:lvl7pPr marL="3870564" lvl="6" indent="-276469" algn="l">
              <a:lnSpc>
                <a:spcPct val="90000"/>
              </a:lnSpc>
              <a:spcBef>
                <a:spcPts val="499"/>
              </a:spcBef>
              <a:spcAft>
                <a:spcPts val="0"/>
              </a:spcAft>
              <a:buClr>
                <a:srgbClr val="FEE588"/>
              </a:buClr>
              <a:buSzPts val="1323"/>
              <a:buNone/>
              <a:defRPr sz="1600">
                <a:solidFill>
                  <a:srgbClr val="FEE588"/>
                </a:solidFill>
              </a:defRPr>
            </a:lvl7pPr>
            <a:lvl8pPr marL="4423501" lvl="7" indent="-276469" algn="l">
              <a:lnSpc>
                <a:spcPct val="90000"/>
              </a:lnSpc>
              <a:spcBef>
                <a:spcPts val="499"/>
              </a:spcBef>
              <a:spcAft>
                <a:spcPts val="0"/>
              </a:spcAft>
              <a:buClr>
                <a:srgbClr val="FEE588"/>
              </a:buClr>
              <a:buSzPts val="1323"/>
              <a:buNone/>
              <a:defRPr sz="1600">
                <a:solidFill>
                  <a:srgbClr val="FEE588"/>
                </a:solidFill>
              </a:defRPr>
            </a:lvl8pPr>
            <a:lvl9pPr marL="4976439" lvl="8" indent="-276469" algn="l">
              <a:lnSpc>
                <a:spcPct val="90000"/>
              </a:lnSpc>
              <a:spcBef>
                <a:spcPts val="499"/>
              </a:spcBef>
              <a:spcAft>
                <a:spcPts val="0"/>
              </a:spcAft>
              <a:buClr>
                <a:srgbClr val="FEE588"/>
              </a:buClr>
              <a:buSzPts val="1323"/>
              <a:buNone/>
              <a:defRPr sz="1600">
                <a:solidFill>
                  <a:srgbClr val="FEE588"/>
                </a:solidFill>
              </a:defRPr>
            </a:lvl9pPr>
          </a:lstStyle>
          <a:p>
            <a:endParaRPr/>
          </a:p>
        </p:txBody>
      </p:sp>
      <p:sp>
        <p:nvSpPr>
          <p:cNvPr id="40" name="Google Shape;40;p36"/>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6"/>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987441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os objetos" type="twoObj">
  <p:cSld name="1_Dos objetos">
    <p:spTree>
      <p:nvGrpSpPr>
        <p:cNvPr id="1" name="Shape 43"/>
        <p:cNvGrpSpPr/>
        <p:nvPr/>
      </p:nvGrpSpPr>
      <p:grpSpPr>
        <a:xfrm>
          <a:off x="0" y="0"/>
          <a:ext cx="0" cy="0"/>
          <a:chOff x="0" y="0"/>
          <a:chExt cx="0" cy="0"/>
        </a:xfrm>
      </p:grpSpPr>
      <p:sp>
        <p:nvSpPr>
          <p:cNvPr id="44" name="Google Shape;44;p37"/>
          <p:cNvSpPr txBox="1">
            <a:spLocks noGrp="1"/>
          </p:cNvSpPr>
          <p:nvPr>
            <p:ph type="title"/>
          </p:nvPr>
        </p:nvSpPr>
        <p:spPr>
          <a:xfrm>
            <a:off x="838201"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552938" lvl="0" indent="-414703" algn="l">
              <a:lnSpc>
                <a:spcPct val="90000"/>
              </a:lnSpc>
              <a:spcBef>
                <a:spcPts val="1000"/>
              </a:spcBef>
              <a:spcAft>
                <a:spcPts val="0"/>
              </a:spcAft>
              <a:buClr>
                <a:schemeClr val="lt1"/>
              </a:buClr>
              <a:buSzPts val="1800"/>
              <a:buChar char="•"/>
              <a:defRPr/>
            </a:lvl1pPr>
            <a:lvl2pPr marL="1105875" lvl="1" indent="-414703" algn="l">
              <a:lnSpc>
                <a:spcPct val="90000"/>
              </a:lnSpc>
              <a:spcBef>
                <a:spcPts val="499"/>
              </a:spcBef>
              <a:spcAft>
                <a:spcPts val="0"/>
              </a:spcAft>
              <a:buClr>
                <a:schemeClr val="lt1"/>
              </a:buClr>
              <a:buSzPts val="1800"/>
              <a:buChar char="•"/>
              <a:defRPr/>
            </a:lvl2pPr>
            <a:lvl3pPr marL="1658813" lvl="2" indent="-414703" algn="l">
              <a:lnSpc>
                <a:spcPct val="90000"/>
              </a:lnSpc>
              <a:spcBef>
                <a:spcPts val="499"/>
              </a:spcBef>
              <a:spcAft>
                <a:spcPts val="0"/>
              </a:spcAft>
              <a:buClr>
                <a:schemeClr val="lt1"/>
              </a:buClr>
              <a:buSzPts val="1800"/>
              <a:buChar char="•"/>
              <a:defRPr/>
            </a:lvl3pPr>
            <a:lvl4pPr marL="2211751" lvl="3" indent="-414703" algn="l">
              <a:lnSpc>
                <a:spcPct val="90000"/>
              </a:lnSpc>
              <a:spcBef>
                <a:spcPts val="499"/>
              </a:spcBef>
              <a:spcAft>
                <a:spcPts val="0"/>
              </a:spcAft>
              <a:buClr>
                <a:schemeClr val="lt1"/>
              </a:buClr>
              <a:buSzPts val="1800"/>
              <a:buChar char="•"/>
              <a:defRPr/>
            </a:lvl4pPr>
            <a:lvl5pPr marL="2764688" lvl="4" indent="-414703" algn="l">
              <a:lnSpc>
                <a:spcPct val="90000"/>
              </a:lnSpc>
              <a:spcBef>
                <a:spcPts val="499"/>
              </a:spcBef>
              <a:spcAft>
                <a:spcPts val="0"/>
              </a:spcAft>
              <a:buClr>
                <a:schemeClr val="lt1"/>
              </a:buClr>
              <a:buSzPts val="1800"/>
              <a:buChar char="•"/>
              <a:defRPr/>
            </a:lvl5pPr>
            <a:lvl6pPr marL="3317626" lvl="5" indent="-414703" algn="l">
              <a:lnSpc>
                <a:spcPct val="90000"/>
              </a:lnSpc>
              <a:spcBef>
                <a:spcPts val="499"/>
              </a:spcBef>
              <a:spcAft>
                <a:spcPts val="0"/>
              </a:spcAft>
              <a:buClr>
                <a:schemeClr val="lt1"/>
              </a:buClr>
              <a:buSzPts val="1800"/>
              <a:buChar char="•"/>
              <a:defRPr/>
            </a:lvl6pPr>
            <a:lvl7pPr marL="3870564" lvl="6" indent="-414703" algn="l">
              <a:lnSpc>
                <a:spcPct val="90000"/>
              </a:lnSpc>
              <a:spcBef>
                <a:spcPts val="499"/>
              </a:spcBef>
              <a:spcAft>
                <a:spcPts val="0"/>
              </a:spcAft>
              <a:buClr>
                <a:schemeClr val="lt1"/>
              </a:buClr>
              <a:buSzPts val="1800"/>
              <a:buChar char="•"/>
              <a:defRPr/>
            </a:lvl7pPr>
            <a:lvl8pPr marL="4423501" lvl="7" indent="-414703" algn="l">
              <a:lnSpc>
                <a:spcPct val="90000"/>
              </a:lnSpc>
              <a:spcBef>
                <a:spcPts val="499"/>
              </a:spcBef>
              <a:spcAft>
                <a:spcPts val="0"/>
              </a:spcAft>
              <a:buClr>
                <a:schemeClr val="lt1"/>
              </a:buClr>
              <a:buSzPts val="1800"/>
              <a:buChar char="•"/>
              <a:defRPr/>
            </a:lvl8pPr>
            <a:lvl9pPr marL="4976439" lvl="8" indent="-414703" algn="l">
              <a:lnSpc>
                <a:spcPct val="90000"/>
              </a:lnSpc>
              <a:spcBef>
                <a:spcPts val="499"/>
              </a:spcBef>
              <a:spcAft>
                <a:spcPts val="0"/>
              </a:spcAft>
              <a:buClr>
                <a:schemeClr val="lt1"/>
              </a:buClr>
              <a:buSzPts val="1800"/>
              <a:buChar char="•"/>
              <a:defRPr/>
            </a:lvl9pPr>
          </a:lstStyle>
          <a:p>
            <a:endParaRPr/>
          </a:p>
        </p:txBody>
      </p:sp>
      <p:sp>
        <p:nvSpPr>
          <p:cNvPr id="46" name="Google Shape;46;p3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552938" lvl="0" indent="-414703" algn="l">
              <a:lnSpc>
                <a:spcPct val="90000"/>
              </a:lnSpc>
              <a:spcBef>
                <a:spcPts val="1000"/>
              </a:spcBef>
              <a:spcAft>
                <a:spcPts val="0"/>
              </a:spcAft>
              <a:buClr>
                <a:schemeClr val="lt1"/>
              </a:buClr>
              <a:buSzPts val="1800"/>
              <a:buChar char="•"/>
              <a:defRPr/>
            </a:lvl1pPr>
            <a:lvl2pPr marL="1105875" lvl="1" indent="-414703" algn="l">
              <a:lnSpc>
                <a:spcPct val="90000"/>
              </a:lnSpc>
              <a:spcBef>
                <a:spcPts val="499"/>
              </a:spcBef>
              <a:spcAft>
                <a:spcPts val="0"/>
              </a:spcAft>
              <a:buClr>
                <a:schemeClr val="lt1"/>
              </a:buClr>
              <a:buSzPts val="1800"/>
              <a:buChar char="•"/>
              <a:defRPr/>
            </a:lvl2pPr>
            <a:lvl3pPr marL="1658813" lvl="2" indent="-414703" algn="l">
              <a:lnSpc>
                <a:spcPct val="90000"/>
              </a:lnSpc>
              <a:spcBef>
                <a:spcPts val="499"/>
              </a:spcBef>
              <a:spcAft>
                <a:spcPts val="0"/>
              </a:spcAft>
              <a:buClr>
                <a:schemeClr val="lt1"/>
              </a:buClr>
              <a:buSzPts val="1800"/>
              <a:buChar char="•"/>
              <a:defRPr/>
            </a:lvl3pPr>
            <a:lvl4pPr marL="2211751" lvl="3" indent="-414703" algn="l">
              <a:lnSpc>
                <a:spcPct val="90000"/>
              </a:lnSpc>
              <a:spcBef>
                <a:spcPts val="499"/>
              </a:spcBef>
              <a:spcAft>
                <a:spcPts val="0"/>
              </a:spcAft>
              <a:buClr>
                <a:schemeClr val="lt1"/>
              </a:buClr>
              <a:buSzPts val="1800"/>
              <a:buChar char="•"/>
              <a:defRPr/>
            </a:lvl4pPr>
            <a:lvl5pPr marL="2764688" lvl="4" indent="-414703" algn="l">
              <a:lnSpc>
                <a:spcPct val="90000"/>
              </a:lnSpc>
              <a:spcBef>
                <a:spcPts val="499"/>
              </a:spcBef>
              <a:spcAft>
                <a:spcPts val="0"/>
              </a:spcAft>
              <a:buClr>
                <a:schemeClr val="lt1"/>
              </a:buClr>
              <a:buSzPts val="1800"/>
              <a:buChar char="•"/>
              <a:defRPr/>
            </a:lvl5pPr>
            <a:lvl6pPr marL="3317626" lvl="5" indent="-414703" algn="l">
              <a:lnSpc>
                <a:spcPct val="90000"/>
              </a:lnSpc>
              <a:spcBef>
                <a:spcPts val="499"/>
              </a:spcBef>
              <a:spcAft>
                <a:spcPts val="0"/>
              </a:spcAft>
              <a:buClr>
                <a:schemeClr val="lt1"/>
              </a:buClr>
              <a:buSzPts val="1800"/>
              <a:buChar char="•"/>
              <a:defRPr/>
            </a:lvl6pPr>
            <a:lvl7pPr marL="3870564" lvl="6" indent="-414703" algn="l">
              <a:lnSpc>
                <a:spcPct val="90000"/>
              </a:lnSpc>
              <a:spcBef>
                <a:spcPts val="499"/>
              </a:spcBef>
              <a:spcAft>
                <a:spcPts val="0"/>
              </a:spcAft>
              <a:buClr>
                <a:schemeClr val="lt1"/>
              </a:buClr>
              <a:buSzPts val="1800"/>
              <a:buChar char="•"/>
              <a:defRPr/>
            </a:lvl7pPr>
            <a:lvl8pPr marL="4423501" lvl="7" indent="-414703" algn="l">
              <a:lnSpc>
                <a:spcPct val="90000"/>
              </a:lnSpc>
              <a:spcBef>
                <a:spcPts val="499"/>
              </a:spcBef>
              <a:spcAft>
                <a:spcPts val="0"/>
              </a:spcAft>
              <a:buClr>
                <a:schemeClr val="lt1"/>
              </a:buClr>
              <a:buSzPts val="1800"/>
              <a:buChar char="•"/>
              <a:defRPr/>
            </a:lvl8pPr>
            <a:lvl9pPr marL="4976439" lvl="8" indent="-414703" algn="l">
              <a:lnSpc>
                <a:spcPct val="90000"/>
              </a:lnSpc>
              <a:spcBef>
                <a:spcPts val="499"/>
              </a:spcBef>
              <a:spcAft>
                <a:spcPts val="0"/>
              </a:spcAft>
              <a:buClr>
                <a:schemeClr val="lt1"/>
              </a:buClr>
              <a:buSzPts val="1800"/>
              <a:buChar char="•"/>
              <a:defRPr/>
            </a:lvl9pPr>
          </a:lstStyle>
          <a:p>
            <a:endParaRPr/>
          </a:p>
        </p:txBody>
      </p:sp>
      <p:sp>
        <p:nvSpPr>
          <p:cNvPr id="47" name="Google Shape;47;p37"/>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7"/>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24373414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ación" type="twoTxTwoObj">
  <p:cSld name="1_Comparación">
    <p:spTree>
      <p:nvGrpSpPr>
        <p:cNvPr id="1" name="Shape 50"/>
        <p:cNvGrpSpPr/>
        <p:nvPr/>
      </p:nvGrpSpPr>
      <p:grpSpPr>
        <a:xfrm>
          <a:off x="0" y="0"/>
          <a:ext cx="0" cy="0"/>
          <a:chOff x="0" y="0"/>
          <a:chExt cx="0" cy="0"/>
        </a:xfrm>
      </p:grpSpPr>
      <p:sp>
        <p:nvSpPr>
          <p:cNvPr id="51" name="Google Shape;51;p38"/>
          <p:cNvSpPr txBox="1">
            <a:spLocks noGrp="1"/>
          </p:cNvSpPr>
          <p:nvPr>
            <p:ph type="title"/>
          </p:nvPr>
        </p:nvSpPr>
        <p:spPr>
          <a:xfrm>
            <a:off x="839789"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8"/>
          <p:cNvSpPr txBox="1">
            <a:spLocks noGrp="1"/>
          </p:cNvSpPr>
          <p:nvPr>
            <p:ph type="body" idx="1"/>
          </p:nvPr>
        </p:nvSpPr>
        <p:spPr>
          <a:xfrm>
            <a:off x="839789" y="1681164"/>
            <a:ext cx="5157786" cy="823912"/>
          </a:xfrm>
          <a:prstGeom prst="rect">
            <a:avLst/>
          </a:prstGeom>
          <a:noFill/>
          <a:ln>
            <a:noFill/>
          </a:ln>
        </p:spPr>
        <p:txBody>
          <a:bodyPr spcFirstLastPara="1" wrap="square" lIns="91425" tIns="45700" rIns="91425" bIns="45700" anchor="b" anchorCtr="0">
            <a:normAutofit/>
          </a:bodyPr>
          <a:lstStyle>
            <a:lvl1pPr marL="552938" lvl="0" indent="-276469" algn="l">
              <a:lnSpc>
                <a:spcPct val="90000"/>
              </a:lnSpc>
              <a:spcBef>
                <a:spcPts val="1000"/>
              </a:spcBef>
              <a:spcAft>
                <a:spcPts val="0"/>
              </a:spcAft>
              <a:buClr>
                <a:schemeClr val="lt1"/>
              </a:buClr>
              <a:buSzPts val="1984"/>
              <a:buNone/>
              <a:defRPr sz="2399" b="1"/>
            </a:lvl1pPr>
            <a:lvl2pPr marL="1105875" lvl="1" indent="-276469" algn="l">
              <a:lnSpc>
                <a:spcPct val="90000"/>
              </a:lnSpc>
              <a:spcBef>
                <a:spcPts val="499"/>
              </a:spcBef>
              <a:spcAft>
                <a:spcPts val="0"/>
              </a:spcAft>
              <a:buClr>
                <a:schemeClr val="lt1"/>
              </a:buClr>
              <a:buSzPts val="1654"/>
              <a:buNone/>
              <a:defRPr sz="2000" b="1"/>
            </a:lvl2pPr>
            <a:lvl3pPr marL="1658813" lvl="2" indent="-276469" algn="l">
              <a:lnSpc>
                <a:spcPct val="90000"/>
              </a:lnSpc>
              <a:spcBef>
                <a:spcPts val="499"/>
              </a:spcBef>
              <a:spcAft>
                <a:spcPts val="0"/>
              </a:spcAft>
              <a:buClr>
                <a:schemeClr val="lt1"/>
              </a:buClr>
              <a:buSzPts val="1488"/>
              <a:buNone/>
              <a:defRPr sz="1800" b="1"/>
            </a:lvl3pPr>
            <a:lvl4pPr marL="2211751" lvl="3" indent="-276469" algn="l">
              <a:lnSpc>
                <a:spcPct val="90000"/>
              </a:lnSpc>
              <a:spcBef>
                <a:spcPts val="499"/>
              </a:spcBef>
              <a:spcAft>
                <a:spcPts val="0"/>
              </a:spcAft>
              <a:buClr>
                <a:schemeClr val="lt1"/>
              </a:buClr>
              <a:buSzPts val="1323"/>
              <a:buNone/>
              <a:defRPr sz="1600" b="1"/>
            </a:lvl4pPr>
            <a:lvl5pPr marL="2764688" lvl="4" indent="-276469" algn="l">
              <a:lnSpc>
                <a:spcPct val="90000"/>
              </a:lnSpc>
              <a:spcBef>
                <a:spcPts val="499"/>
              </a:spcBef>
              <a:spcAft>
                <a:spcPts val="0"/>
              </a:spcAft>
              <a:buClr>
                <a:schemeClr val="lt1"/>
              </a:buClr>
              <a:buSzPts val="1323"/>
              <a:buNone/>
              <a:defRPr sz="1600" b="1"/>
            </a:lvl5pPr>
            <a:lvl6pPr marL="3317626" lvl="5" indent="-276469" algn="l">
              <a:lnSpc>
                <a:spcPct val="90000"/>
              </a:lnSpc>
              <a:spcBef>
                <a:spcPts val="499"/>
              </a:spcBef>
              <a:spcAft>
                <a:spcPts val="0"/>
              </a:spcAft>
              <a:buClr>
                <a:schemeClr val="lt1"/>
              </a:buClr>
              <a:buSzPts val="1323"/>
              <a:buNone/>
              <a:defRPr sz="1600" b="1"/>
            </a:lvl6pPr>
            <a:lvl7pPr marL="3870564" lvl="6" indent="-276469" algn="l">
              <a:lnSpc>
                <a:spcPct val="90000"/>
              </a:lnSpc>
              <a:spcBef>
                <a:spcPts val="499"/>
              </a:spcBef>
              <a:spcAft>
                <a:spcPts val="0"/>
              </a:spcAft>
              <a:buClr>
                <a:schemeClr val="lt1"/>
              </a:buClr>
              <a:buSzPts val="1323"/>
              <a:buNone/>
              <a:defRPr sz="1600" b="1"/>
            </a:lvl7pPr>
            <a:lvl8pPr marL="4423501" lvl="7" indent="-276469" algn="l">
              <a:lnSpc>
                <a:spcPct val="90000"/>
              </a:lnSpc>
              <a:spcBef>
                <a:spcPts val="499"/>
              </a:spcBef>
              <a:spcAft>
                <a:spcPts val="0"/>
              </a:spcAft>
              <a:buClr>
                <a:schemeClr val="lt1"/>
              </a:buClr>
              <a:buSzPts val="1323"/>
              <a:buNone/>
              <a:defRPr sz="1600" b="1"/>
            </a:lvl8pPr>
            <a:lvl9pPr marL="4976439" lvl="8" indent="-276469" algn="l">
              <a:lnSpc>
                <a:spcPct val="90000"/>
              </a:lnSpc>
              <a:spcBef>
                <a:spcPts val="499"/>
              </a:spcBef>
              <a:spcAft>
                <a:spcPts val="0"/>
              </a:spcAft>
              <a:buClr>
                <a:schemeClr val="lt1"/>
              </a:buClr>
              <a:buSzPts val="1323"/>
              <a:buNone/>
              <a:defRPr sz="1600" b="1"/>
            </a:lvl9pPr>
          </a:lstStyle>
          <a:p>
            <a:endParaRPr/>
          </a:p>
        </p:txBody>
      </p:sp>
      <p:sp>
        <p:nvSpPr>
          <p:cNvPr id="53" name="Google Shape;53;p38"/>
          <p:cNvSpPr txBox="1">
            <a:spLocks noGrp="1"/>
          </p:cNvSpPr>
          <p:nvPr>
            <p:ph type="body" idx="2"/>
          </p:nvPr>
        </p:nvSpPr>
        <p:spPr>
          <a:xfrm>
            <a:off x="839789" y="2505075"/>
            <a:ext cx="5157786" cy="3684588"/>
          </a:xfrm>
          <a:prstGeom prst="rect">
            <a:avLst/>
          </a:prstGeom>
          <a:noFill/>
          <a:ln>
            <a:noFill/>
          </a:ln>
        </p:spPr>
        <p:txBody>
          <a:bodyPr spcFirstLastPara="1" wrap="square" lIns="91425" tIns="45700" rIns="91425" bIns="45700" anchor="t" anchorCtr="0">
            <a:normAutofit/>
          </a:bodyPr>
          <a:lstStyle>
            <a:lvl1pPr marL="552938" lvl="0" indent="-414703" algn="l">
              <a:lnSpc>
                <a:spcPct val="90000"/>
              </a:lnSpc>
              <a:spcBef>
                <a:spcPts val="1000"/>
              </a:spcBef>
              <a:spcAft>
                <a:spcPts val="0"/>
              </a:spcAft>
              <a:buClr>
                <a:schemeClr val="lt1"/>
              </a:buClr>
              <a:buSzPts val="1800"/>
              <a:buChar char="•"/>
              <a:defRPr/>
            </a:lvl1pPr>
            <a:lvl2pPr marL="1105875" lvl="1" indent="-414703" algn="l">
              <a:lnSpc>
                <a:spcPct val="90000"/>
              </a:lnSpc>
              <a:spcBef>
                <a:spcPts val="499"/>
              </a:spcBef>
              <a:spcAft>
                <a:spcPts val="0"/>
              </a:spcAft>
              <a:buClr>
                <a:schemeClr val="lt1"/>
              </a:buClr>
              <a:buSzPts val="1800"/>
              <a:buChar char="•"/>
              <a:defRPr/>
            </a:lvl2pPr>
            <a:lvl3pPr marL="1658813" lvl="2" indent="-414703" algn="l">
              <a:lnSpc>
                <a:spcPct val="90000"/>
              </a:lnSpc>
              <a:spcBef>
                <a:spcPts val="499"/>
              </a:spcBef>
              <a:spcAft>
                <a:spcPts val="0"/>
              </a:spcAft>
              <a:buClr>
                <a:schemeClr val="lt1"/>
              </a:buClr>
              <a:buSzPts val="1800"/>
              <a:buChar char="•"/>
              <a:defRPr/>
            </a:lvl3pPr>
            <a:lvl4pPr marL="2211751" lvl="3" indent="-414703" algn="l">
              <a:lnSpc>
                <a:spcPct val="90000"/>
              </a:lnSpc>
              <a:spcBef>
                <a:spcPts val="499"/>
              </a:spcBef>
              <a:spcAft>
                <a:spcPts val="0"/>
              </a:spcAft>
              <a:buClr>
                <a:schemeClr val="lt1"/>
              </a:buClr>
              <a:buSzPts val="1800"/>
              <a:buChar char="•"/>
              <a:defRPr/>
            </a:lvl4pPr>
            <a:lvl5pPr marL="2764688" lvl="4" indent="-414703" algn="l">
              <a:lnSpc>
                <a:spcPct val="90000"/>
              </a:lnSpc>
              <a:spcBef>
                <a:spcPts val="499"/>
              </a:spcBef>
              <a:spcAft>
                <a:spcPts val="0"/>
              </a:spcAft>
              <a:buClr>
                <a:schemeClr val="lt1"/>
              </a:buClr>
              <a:buSzPts val="1800"/>
              <a:buChar char="•"/>
              <a:defRPr/>
            </a:lvl5pPr>
            <a:lvl6pPr marL="3317626" lvl="5" indent="-414703" algn="l">
              <a:lnSpc>
                <a:spcPct val="90000"/>
              </a:lnSpc>
              <a:spcBef>
                <a:spcPts val="499"/>
              </a:spcBef>
              <a:spcAft>
                <a:spcPts val="0"/>
              </a:spcAft>
              <a:buClr>
                <a:schemeClr val="lt1"/>
              </a:buClr>
              <a:buSzPts val="1800"/>
              <a:buChar char="•"/>
              <a:defRPr/>
            </a:lvl6pPr>
            <a:lvl7pPr marL="3870564" lvl="6" indent="-414703" algn="l">
              <a:lnSpc>
                <a:spcPct val="90000"/>
              </a:lnSpc>
              <a:spcBef>
                <a:spcPts val="499"/>
              </a:spcBef>
              <a:spcAft>
                <a:spcPts val="0"/>
              </a:spcAft>
              <a:buClr>
                <a:schemeClr val="lt1"/>
              </a:buClr>
              <a:buSzPts val="1800"/>
              <a:buChar char="•"/>
              <a:defRPr/>
            </a:lvl7pPr>
            <a:lvl8pPr marL="4423501" lvl="7" indent="-414703" algn="l">
              <a:lnSpc>
                <a:spcPct val="90000"/>
              </a:lnSpc>
              <a:spcBef>
                <a:spcPts val="499"/>
              </a:spcBef>
              <a:spcAft>
                <a:spcPts val="0"/>
              </a:spcAft>
              <a:buClr>
                <a:schemeClr val="lt1"/>
              </a:buClr>
              <a:buSzPts val="1800"/>
              <a:buChar char="•"/>
              <a:defRPr/>
            </a:lvl8pPr>
            <a:lvl9pPr marL="4976439" lvl="8" indent="-414703" algn="l">
              <a:lnSpc>
                <a:spcPct val="90000"/>
              </a:lnSpc>
              <a:spcBef>
                <a:spcPts val="499"/>
              </a:spcBef>
              <a:spcAft>
                <a:spcPts val="0"/>
              </a:spcAft>
              <a:buClr>
                <a:schemeClr val="lt1"/>
              </a:buClr>
              <a:buSzPts val="1800"/>
              <a:buChar char="•"/>
              <a:defRPr/>
            </a:lvl9pPr>
          </a:lstStyle>
          <a:p>
            <a:endParaRPr/>
          </a:p>
        </p:txBody>
      </p:sp>
      <p:sp>
        <p:nvSpPr>
          <p:cNvPr id="54" name="Google Shape;54;p38"/>
          <p:cNvSpPr txBox="1">
            <a:spLocks noGrp="1"/>
          </p:cNvSpPr>
          <p:nvPr>
            <p:ph type="body" idx="3"/>
          </p:nvPr>
        </p:nvSpPr>
        <p:spPr>
          <a:xfrm>
            <a:off x="6172200" y="1681164"/>
            <a:ext cx="5183188" cy="823912"/>
          </a:xfrm>
          <a:prstGeom prst="rect">
            <a:avLst/>
          </a:prstGeom>
          <a:noFill/>
          <a:ln>
            <a:noFill/>
          </a:ln>
        </p:spPr>
        <p:txBody>
          <a:bodyPr spcFirstLastPara="1" wrap="square" lIns="91425" tIns="45700" rIns="91425" bIns="45700" anchor="b" anchorCtr="0">
            <a:normAutofit/>
          </a:bodyPr>
          <a:lstStyle>
            <a:lvl1pPr marL="552938" lvl="0" indent="-276469" algn="l">
              <a:lnSpc>
                <a:spcPct val="90000"/>
              </a:lnSpc>
              <a:spcBef>
                <a:spcPts val="1000"/>
              </a:spcBef>
              <a:spcAft>
                <a:spcPts val="0"/>
              </a:spcAft>
              <a:buClr>
                <a:schemeClr val="lt1"/>
              </a:buClr>
              <a:buSzPts val="1984"/>
              <a:buNone/>
              <a:defRPr sz="2399" b="1"/>
            </a:lvl1pPr>
            <a:lvl2pPr marL="1105875" lvl="1" indent="-276469" algn="l">
              <a:lnSpc>
                <a:spcPct val="90000"/>
              </a:lnSpc>
              <a:spcBef>
                <a:spcPts val="499"/>
              </a:spcBef>
              <a:spcAft>
                <a:spcPts val="0"/>
              </a:spcAft>
              <a:buClr>
                <a:schemeClr val="lt1"/>
              </a:buClr>
              <a:buSzPts val="1654"/>
              <a:buNone/>
              <a:defRPr sz="2000" b="1"/>
            </a:lvl2pPr>
            <a:lvl3pPr marL="1658813" lvl="2" indent="-276469" algn="l">
              <a:lnSpc>
                <a:spcPct val="90000"/>
              </a:lnSpc>
              <a:spcBef>
                <a:spcPts val="499"/>
              </a:spcBef>
              <a:spcAft>
                <a:spcPts val="0"/>
              </a:spcAft>
              <a:buClr>
                <a:schemeClr val="lt1"/>
              </a:buClr>
              <a:buSzPts val="1488"/>
              <a:buNone/>
              <a:defRPr sz="1800" b="1"/>
            </a:lvl3pPr>
            <a:lvl4pPr marL="2211751" lvl="3" indent="-276469" algn="l">
              <a:lnSpc>
                <a:spcPct val="90000"/>
              </a:lnSpc>
              <a:spcBef>
                <a:spcPts val="499"/>
              </a:spcBef>
              <a:spcAft>
                <a:spcPts val="0"/>
              </a:spcAft>
              <a:buClr>
                <a:schemeClr val="lt1"/>
              </a:buClr>
              <a:buSzPts val="1323"/>
              <a:buNone/>
              <a:defRPr sz="1600" b="1"/>
            </a:lvl4pPr>
            <a:lvl5pPr marL="2764688" lvl="4" indent="-276469" algn="l">
              <a:lnSpc>
                <a:spcPct val="90000"/>
              </a:lnSpc>
              <a:spcBef>
                <a:spcPts val="499"/>
              </a:spcBef>
              <a:spcAft>
                <a:spcPts val="0"/>
              </a:spcAft>
              <a:buClr>
                <a:schemeClr val="lt1"/>
              </a:buClr>
              <a:buSzPts val="1323"/>
              <a:buNone/>
              <a:defRPr sz="1600" b="1"/>
            </a:lvl5pPr>
            <a:lvl6pPr marL="3317626" lvl="5" indent="-276469" algn="l">
              <a:lnSpc>
                <a:spcPct val="90000"/>
              </a:lnSpc>
              <a:spcBef>
                <a:spcPts val="499"/>
              </a:spcBef>
              <a:spcAft>
                <a:spcPts val="0"/>
              </a:spcAft>
              <a:buClr>
                <a:schemeClr val="lt1"/>
              </a:buClr>
              <a:buSzPts val="1323"/>
              <a:buNone/>
              <a:defRPr sz="1600" b="1"/>
            </a:lvl6pPr>
            <a:lvl7pPr marL="3870564" lvl="6" indent="-276469" algn="l">
              <a:lnSpc>
                <a:spcPct val="90000"/>
              </a:lnSpc>
              <a:spcBef>
                <a:spcPts val="499"/>
              </a:spcBef>
              <a:spcAft>
                <a:spcPts val="0"/>
              </a:spcAft>
              <a:buClr>
                <a:schemeClr val="lt1"/>
              </a:buClr>
              <a:buSzPts val="1323"/>
              <a:buNone/>
              <a:defRPr sz="1600" b="1"/>
            </a:lvl7pPr>
            <a:lvl8pPr marL="4423501" lvl="7" indent="-276469" algn="l">
              <a:lnSpc>
                <a:spcPct val="90000"/>
              </a:lnSpc>
              <a:spcBef>
                <a:spcPts val="499"/>
              </a:spcBef>
              <a:spcAft>
                <a:spcPts val="0"/>
              </a:spcAft>
              <a:buClr>
                <a:schemeClr val="lt1"/>
              </a:buClr>
              <a:buSzPts val="1323"/>
              <a:buNone/>
              <a:defRPr sz="1600" b="1"/>
            </a:lvl8pPr>
            <a:lvl9pPr marL="4976439" lvl="8" indent="-276469" algn="l">
              <a:lnSpc>
                <a:spcPct val="90000"/>
              </a:lnSpc>
              <a:spcBef>
                <a:spcPts val="499"/>
              </a:spcBef>
              <a:spcAft>
                <a:spcPts val="0"/>
              </a:spcAft>
              <a:buClr>
                <a:schemeClr val="lt1"/>
              </a:buClr>
              <a:buSzPts val="1323"/>
              <a:buNone/>
              <a:defRPr sz="1600" b="1"/>
            </a:lvl9pPr>
          </a:lstStyle>
          <a:p>
            <a:endParaRPr/>
          </a:p>
        </p:txBody>
      </p:sp>
      <p:sp>
        <p:nvSpPr>
          <p:cNvPr id="55" name="Google Shape;55;p3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552938" lvl="0" indent="-414703" algn="l">
              <a:lnSpc>
                <a:spcPct val="90000"/>
              </a:lnSpc>
              <a:spcBef>
                <a:spcPts val="1000"/>
              </a:spcBef>
              <a:spcAft>
                <a:spcPts val="0"/>
              </a:spcAft>
              <a:buClr>
                <a:schemeClr val="lt1"/>
              </a:buClr>
              <a:buSzPts val="1800"/>
              <a:buChar char="•"/>
              <a:defRPr/>
            </a:lvl1pPr>
            <a:lvl2pPr marL="1105875" lvl="1" indent="-414703" algn="l">
              <a:lnSpc>
                <a:spcPct val="90000"/>
              </a:lnSpc>
              <a:spcBef>
                <a:spcPts val="499"/>
              </a:spcBef>
              <a:spcAft>
                <a:spcPts val="0"/>
              </a:spcAft>
              <a:buClr>
                <a:schemeClr val="lt1"/>
              </a:buClr>
              <a:buSzPts val="1800"/>
              <a:buChar char="•"/>
              <a:defRPr/>
            </a:lvl2pPr>
            <a:lvl3pPr marL="1658813" lvl="2" indent="-414703" algn="l">
              <a:lnSpc>
                <a:spcPct val="90000"/>
              </a:lnSpc>
              <a:spcBef>
                <a:spcPts val="499"/>
              </a:spcBef>
              <a:spcAft>
                <a:spcPts val="0"/>
              </a:spcAft>
              <a:buClr>
                <a:schemeClr val="lt1"/>
              </a:buClr>
              <a:buSzPts val="1800"/>
              <a:buChar char="•"/>
              <a:defRPr/>
            </a:lvl3pPr>
            <a:lvl4pPr marL="2211751" lvl="3" indent="-414703" algn="l">
              <a:lnSpc>
                <a:spcPct val="90000"/>
              </a:lnSpc>
              <a:spcBef>
                <a:spcPts val="499"/>
              </a:spcBef>
              <a:spcAft>
                <a:spcPts val="0"/>
              </a:spcAft>
              <a:buClr>
                <a:schemeClr val="lt1"/>
              </a:buClr>
              <a:buSzPts val="1800"/>
              <a:buChar char="•"/>
              <a:defRPr/>
            </a:lvl4pPr>
            <a:lvl5pPr marL="2764688" lvl="4" indent="-414703" algn="l">
              <a:lnSpc>
                <a:spcPct val="90000"/>
              </a:lnSpc>
              <a:spcBef>
                <a:spcPts val="499"/>
              </a:spcBef>
              <a:spcAft>
                <a:spcPts val="0"/>
              </a:spcAft>
              <a:buClr>
                <a:schemeClr val="lt1"/>
              </a:buClr>
              <a:buSzPts val="1800"/>
              <a:buChar char="•"/>
              <a:defRPr/>
            </a:lvl5pPr>
            <a:lvl6pPr marL="3317626" lvl="5" indent="-414703" algn="l">
              <a:lnSpc>
                <a:spcPct val="90000"/>
              </a:lnSpc>
              <a:spcBef>
                <a:spcPts val="499"/>
              </a:spcBef>
              <a:spcAft>
                <a:spcPts val="0"/>
              </a:spcAft>
              <a:buClr>
                <a:schemeClr val="lt1"/>
              </a:buClr>
              <a:buSzPts val="1800"/>
              <a:buChar char="•"/>
              <a:defRPr/>
            </a:lvl6pPr>
            <a:lvl7pPr marL="3870564" lvl="6" indent="-414703" algn="l">
              <a:lnSpc>
                <a:spcPct val="90000"/>
              </a:lnSpc>
              <a:spcBef>
                <a:spcPts val="499"/>
              </a:spcBef>
              <a:spcAft>
                <a:spcPts val="0"/>
              </a:spcAft>
              <a:buClr>
                <a:schemeClr val="lt1"/>
              </a:buClr>
              <a:buSzPts val="1800"/>
              <a:buChar char="•"/>
              <a:defRPr/>
            </a:lvl7pPr>
            <a:lvl8pPr marL="4423501" lvl="7" indent="-414703" algn="l">
              <a:lnSpc>
                <a:spcPct val="90000"/>
              </a:lnSpc>
              <a:spcBef>
                <a:spcPts val="499"/>
              </a:spcBef>
              <a:spcAft>
                <a:spcPts val="0"/>
              </a:spcAft>
              <a:buClr>
                <a:schemeClr val="lt1"/>
              </a:buClr>
              <a:buSzPts val="1800"/>
              <a:buChar char="•"/>
              <a:defRPr/>
            </a:lvl8pPr>
            <a:lvl9pPr marL="4976439" lvl="8" indent="-414703" algn="l">
              <a:lnSpc>
                <a:spcPct val="90000"/>
              </a:lnSpc>
              <a:spcBef>
                <a:spcPts val="499"/>
              </a:spcBef>
              <a:spcAft>
                <a:spcPts val="0"/>
              </a:spcAft>
              <a:buClr>
                <a:schemeClr val="lt1"/>
              </a:buClr>
              <a:buSzPts val="1800"/>
              <a:buChar char="•"/>
              <a:defRPr/>
            </a:lvl9pPr>
          </a:lstStyle>
          <a:p>
            <a:endParaRPr/>
          </a:p>
        </p:txBody>
      </p:sp>
      <p:sp>
        <p:nvSpPr>
          <p:cNvPr id="56" name="Google Shape;56;p38"/>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8"/>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33016513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olo el título" type="titleOnly">
  <p:cSld name="1_Solo el título">
    <p:spTree>
      <p:nvGrpSpPr>
        <p:cNvPr id="1" name="Shape 59"/>
        <p:cNvGrpSpPr/>
        <p:nvPr/>
      </p:nvGrpSpPr>
      <p:grpSpPr>
        <a:xfrm>
          <a:off x="0" y="0"/>
          <a:ext cx="0" cy="0"/>
          <a:chOff x="0" y="0"/>
          <a:chExt cx="0" cy="0"/>
        </a:xfrm>
      </p:grpSpPr>
      <p:sp>
        <p:nvSpPr>
          <p:cNvPr id="60" name="Google Shape;60;p39"/>
          <p:cNvSpPr txBox="1">
            <a:spLocks noGrp="1"/>
          </p:cNvSpPr>
          <p:nvPr>
            <p:ph type="title"/>
          </p:nvPr>
        </p:nvSpPr>
        <p:spPr>
          <a:xfrm>
            <a:off x="838201"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9"/>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9"/>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89388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ido con título" type="objTx">
  <p:cSld name="1_Contenido con título">
    <p:spTree>
      <p:nvGrpSpPr>
        <p:cNvPr id="1" name="Shape 64"/>
        <p:cNvGrpSpPr/>
        <p:nvPr/>
      </p:nvGrpSpPr>
      <p:grpSpPr>
        <a:xfrm>
          <a:off x="0" y="0"/>
          <a:ext cx="0" cy="0"/>
          <a:chOff x="0" y="0"/>
          <a:chExt cx="0" cy="0"/>
        </a:xfrm>
      </p:grpSpPr>
      <p:sp>
        <p:nvSpPr>
          <p:cNvPr id="65" name="Google Shape;65;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2646"/>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0"/>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552938" lvl="0" indent="-479673" algn="l">
              <a:lnSpc>
                <a:spcPct val="90000"/>
              </a:lnSpc>
              <a:spcBef>
                <a:spcPts val="1000"/>
              </a:spcBef>
              <a:spcAft>
                <a:spcPts val="0"/>
              </a:spcAft>
              <a:buClr>
                <a:schemeClr val="lt1"/>
              </a:buClr>
              <a:buSzPts val="2646"/>
              <a:buChar char="•"/>
              <a:defRPr sz="3200"/>
            </a:lvl1pPr>
            <a:lvl2pPr marL="1105875" lvl="1" indent="-454253" algn="l">
              <a:lnSpc>
                <a:spcPct val="90000"/>
              </a:lnSpc>
              <a:spcBef>
                <a:spcPts val="499"/>
              </a:spcBef>
              <a:spcAft>
                <a:spcPts val="0"/>
              </a:spcAft>
              <a:buClr>
                <a:schemeClr val="lt1"/>
              </a:buClr>
              <a:buSzPts val="2315"/>
              <a:buChar char="•"/>
              <a:defRPr sz="2800"/>
            </a:lvl2pPr>
            <a:lvl3pPr marL="1658813" lvl="2" indent="-428833" algn="l">
              <a:lnSpc>
                <a:spcPct val="90000"/>
              </a:lnSpc>
              <a:spcBef>
                <a:spcPts val="499"/>
              </a:spcBef>
              <a:spcAft>
                <a:spcPts val="0"/>
              </a:spcAft>
              <a:buClr>
                <a:schemeClr val="lt1"/>
              </a:buClr>
              <a:buSzPts val="1984"/>
              <a:buChar char="•"/>
              <a:defRPr sz="2399"/>
            </a:lvl3pPr>
            <a:lvl4pPr marL="2211751" lvl="3" indent="-403491" algn="l">
              <a:lnSpc>
                <a:spcPct val="90000"/>
              </a:lnSpc>
              <a:spcBef>
                <a:spcPts val="499"/>
              </a:spcBef>
              <a:spcAft>
                <a:spcPts val="0"/>
              </a:spcAft>
              <a:buClr>
                <a:schemeClr val="lt1"/>
              </a:buClr>
              <a:buSzPts val="1654"/>
              <a:buChar char="•"/>
              <a:defRPr sz="2000"/>
            </a:lvl4pPr>
            <a:lvl5pPr marL="2764688" lvl="4" indent="-403491" algn="l">
              <a:lnSpc>
                <a:spcPct val="90000"/>
              </a:lnSpc>
              <a:spcBef>
                <a:spcPts val="499"/>
              </a:spcBef>
              <a:spcAft>
                <a:spcPts val="0"/>
              </a:spcAft>
              <a:buClr>
                <a:schemeClr val="lt1"/>
              </a:buClr>
              <a:buSzPts val="1654"/>
              <a:buChar char="•"/>
              <a:defRPr sz="2000"/>
            </a:lvl5pPr>
            <a:lvl6pPr marL="3317626" lvl="5" indent="-403491" algn="l">
              <a:lnSpc>
                <a:spcPct val="90000"/>
              </a:lnSpc>
              <a:spcBef>
                <a:spcPts val="499"/>
              </a:spcBef>
              <a:spcAft>
                <a:spcPts val="0"/>
              </a:spcAft>
              <a:buClr>
                <a:schemeClr val="lt1"/>
              </a:buClr>
              <a:buSzPts val="1654"/>
              <a:buChar char="•"/>
              <a:defRPr sz="2000"/>
            </a:lvl6pPr>
            <a:lvl7pPr marL="3870564" lvl="6" indent="-403491" algn="l">
              <a:lnSpc>
                <a:spcPct val="90000"/>
              </a:lnSpc>
              <a:spcBef>
                <a:spcPts val="499"/>
              </a:spcBef>
              <a:spcAft>
                <a:spcPts val="0"/>
              </a:spcAft>
              <a:buClr>
                <a:schemeClr val="lt1"/>
              </a:buClr>
              <a:buSzPts val="1654"/>
              <a:buChar char="•"/>
              <a:defRPr sz="2000"/>
            </a:lvl7pPr>
            <a:lvl8pPr marL="4423501" lvl="7" indent="-403490" algn="l">
              <a:lnSpc>
                <a:spcPct val="90000"/>
              </a:lnSpc>
              <a:spcBef>
                <a:spcPts val="499"/>
              </a:spcBef>
              <a:spcAft>
                <a:spcPts val="0"/>
              </a:spcAft>
              <a:buClr>
                <a:schemeClr val="lt1"/>
              </a:buClr>
              <a:buSzPts val="1654"/>
              <a:buChar char="•"/>
              <a:defRPr sz="2000"/>
            </a:lvl8pPr>
            <a:lvl9pPr marL="4976439" lvl="8" indent="-403490" algn="l">
              <a:lnSpc>
                <a:spcPct val="90000"/>
              </a:lnSpc>
              <a:spcBef>
                <a:spcPts val="499"/>
              </a:spcBef>
              <a:spcAft>
                <a:spcPts val="0"/>
              </a:spcAft>
              <a:buClr>
                <a:schemeClr val="lt1"/>
              </a:buClr>
              <a:buSzPts val="1654"/>
              <a:buChar char="•"/>
              <a:defRPr sz="2000"/>
            </a:lvl9pPr>
          </a:lstStyle>
          <a:p>
            <a:endParaRPr/>
          </a:p>
        </p:txBody>
      </p:sp>
      <p:sp>
        <p:nvSpPr>
          <p:cNvPr id="67" name="Google Shape;67;p40"/>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552938" lvl="0" indent="-276469" algn="l">
              <a:lnSpc>
                <a:spcPct val="90000"/>
              </a:lnSpc>
              <a:spcBef>
                <a:spcPts val="1000"/>
              </a:spcBef>
              <a:spcAft>
                <a:spcPts val="0"/>
              </a:spcAft>
              <a:buClr>
                <a:schemeClr val="lt1"/>
              </a:buClr>
              <a:buSzPts val="1323"/>
              <a:buNone/>
              <a:defRPr sz="1600"/>
            </a:lvl1pPr>
            <a:lvl2pPr marL="1105875" lvl="1" indent="-276469" algn="l">
              <a:lnSpc>
                <a:spcPct val="90000"/>
              </a:lnSpc>
              <a:spcBef>
                <a:spcPts val="499"/>
              </a:spcBef>
              <a:spcAft>
                <a:spcPts val="0"/>
              </a:spcAft>
              <a:buClr>
                <a:schemeClr val="lt1"/>
              </a:buClr>
              <a:buSzPts val="1158"/>
              <a:buNone/>
              <a:defRPr sz="1400"/>
            </a:lvl2pPr>
            <a:lvl3pPr marL="1658813" lvl="2" indent="-276469" algn="l">
              <a:lnSpc>
                <a:spcPct val="90000"/>
              </a:lnSpc>
              <a:spcBef>
                <a:spcPts val="499"/>
              </a:spcBef>
              <a:spcAft>
                <a:spcPts val="0"/>
              </a:spcAft>
              <a:buClr>
                <a:schemeClr val="lt1"/>
              </a:buClr>
              <a:buSzPts val="992"/>
              <a:buNone/>
              <a:defRPr sz="1200"/>
            </a:lvl3pPr>
            <a:lvl4pPr marL="2211751" lvl="3" indent="-276469" algn="l">
              <a:lnSpc>
                <a:spcPct val="90000"/>
              </a:lnSpc>
              <a:spcBef>
                <a:spcPts val="499"/>
              </a:spcBef>
              <a:spcAft>
                <a:spcPts val="0"/>
              </a:spcAft>
              <a:buClr>
                <a:schemeClr val="lt1"/>
              </a:buClr>
              <a:buSzPts val="827"/>
              <a:buNone/>
              <a:defRPr sz="1000"/>
            </a:lvl4pPr>
            <a:lvl5pPr marL="2764688" lvl="4" indent="-276469" algn="l">
              <a:lnSpc>
                <a:spcPct val="90000"/>
              </a:lnSpc>
              <a:spcBef>
                <a:spcPts val="499"/>
              </a:spcBef>
              <a:spcAft>
                <a:spcPts val="0"/>
              </a:spcAft>
              <a:buClr>
                <a:schemeClr val="lt1"/>
              </a:buClr>
              <a:buSzPts val="827"/>
              <a:buNone/>
              <a:defRPr sz="1000"/>
            </a:lvl5pPr>
            <a:lvl6pPr marL="3317626" lvl="5" indent="-276469" algn="l">
              <a:lnSpc>
                <a:spcPct val="90000"/>
              </a:lnSpc>
              <a:spcBef>
                <a:spcPts val="499"/>
              </a:spcBef>
              <a:spcAft>
                <a:spcPts val="0"/>
              </a:spcAft>
              <a:buClr>
                <a:schemeClr val="lt1"/>
              </a:buClr>
              <a:buSzPts val="827"/>
              <a:buNone/>
              <a:defRPr sz="1000"/>
            </a:lvl6pPr>
            <a:lvl7pPr marL="3870564" lvl="6" indent="-276469" algn="l">
              <a:lnSpc>
                <a:spcPct val="90000"/>
              </a:lnSpc>
              <a:spcBef>
                <a:spcPts val="499"/>
              </a:spcBef>
              <a:spcAft>
                <a:spcPts val="0"/>
              </a:spcAft>
              <a:buClr>
                <a:schemeClr val="lt1"/>
              </a:buClr>
              <a:buSzPts val="827"/>
              <a:buNone/>
              <a:defRPr sz="1000"/>
            </a:lvl7pPr>
            <a:lvl8pPr marL="4423501" lvl="7" indent="-276469" algn="l">
              <a:lnSpc>
                <a:spcPct val="90000"/>
              </a:lnSpc>
              <a:spcBef>
                <a:spcPts val="499"/>
              </a:spcBef>
              <a:spcAft>
                <a:spcPts val="0"/>
              </a:spcAft>
              <a:buClr>
                <a:schemeClr val="lt1"/>
              </a:buClr>
              <a:buSzPts val="827"/>
              <a:buNone/>
              <a:defRPr sz="1000"/>
            </a:lvl8pPr>
            <a:lvl9pPr marL="4976439" lvl="8" indent="-276469" algn="l">
              <a:lnSpc>
                <a:spcPct val="90000"/>
              </a:lnSpc>
              <a:spcBef>
                <a:spcPts val="499"/>
              </a:spcBef>
              <a:spcAft>
                <a:spcPts val="0"/>
              </a:spcAft>
              <a:buClr>
                <a:schemeClr val="lt1"/>
              </a:buClr>
              <a:buSzPts val="827"/>
              <a:buNone/>
              <a:defRPr sz="1000"/>
            </a:lvl9pPr>
          </a:lstStyle>
          <a:p>
            <a:endParaRPr/>
          </a:p>
        </p:txBody>
      </p:sp>
      <p:sp>
        <p:nvSpPr>
          <p:cNvPr id="68" name="Google Shape;68;p40"/>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40"/>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1161173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Imagen con título" type="picTx">
  <p:cSld name="1_Imagen con título">
    <p:spTree>
      <p:nvGrpSpPr>
        <p:cNvPr id="1" name="Shape 71"/>
        <p:cNvGrpSpPr/>
        <p:nvPr/>
      </p:nvGrpSpPr>
      <p:grpSpPr>
        <a:xfrm>
          <a:off x="0" y="0"/>
          <a:ext cx="0" cy="0"/>
          <a:chOff x="0" y="0"/>
          <a:chExt cx="0" cy="0"/>
        </a:xfrm>
      </p:grpSpPr>
      <p:sp>
        <p:nvSpPr>
          <p:cNvPr id="72" name="Google Shape;72;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2646"/>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1"/>
          <p:cNvSpPr>
            <a:spLocks noGrp="1"/>
          </p:cNvSpPr>
          <p:nvPr>
            <p:ph type="pic" idx="2"/>
          </p:nvPr>
        </p:nvSpPr>
        <p:spPr>
          <a:xfrm>
            <a:off x="5183188" y="987426"/>
            <a:ext cx="6172200" cy="4873625"/>
          </a:xfrm>
          <a:prstGeom prst="rect">
            <a:avLst/>
          </a:prstGeom>
          <a:noFill/>
          <a:ln>
            <a:noFill/>
          </a:ln>
        </p:spPr>
      </p:sp>
      <p:sp>
        <p:nvSpPr>
          <p:cNvPr id="74" name="Google Shape;74;p41"/>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552938" lvl="0" indent="-276469" algn="l">
              <a:lnSpc>
                <a:spcPct val="90000"/>
              </a:lnSpc>
              <a:spcBef>
                <a:spcPts val="1000"/>
              </a:spcBef>
              <a:spcAft>
                <a:spcPts val="0"/>
              </a:spcAft>
              <a:buClr>
                <a:schemeClr val="lt1"/>
              </a:buClr>
              <a:buSzPts val="1323"/>
              <a:buNone/>
              <a:defRPr sz="1600"/>
            </a:lvl1pPr>
            <a:lvl2pPr marL="1105875" lvl="1" indent="-276469" algn="l">
              <a:lnSpc>
                <a:spcPct val="90000"/>
              </a:lnSpc>
              <a:spcBef>
                <a:spcPts val="499"/>
              </a:spcBef>
              <a:spcAft>
                <a:spcPts val="0"/>
              </a:spcAft>
              <a:buClr>
                <a:schemeClr val="lt1"/>
              </a:buClr>
              <a:buSzPts val="1158"/>
              <a:buNone/>
              <a:defRPr sz="1400"/>
            </a:lvl2pPr>
            <a:lvl3pPr marL="1658813" lvl="2" indent="-276469" algn="l">
              <a:lnSpc>
                <a:spcPct val="90000"/>
              </a:lnSpc>
              <a:spcBef>
                <a:spcPts val="499"/>
              </a:spcBef>
              <a:spcAft>
                <a:spcPts val="0"/>
              </a:spcAft>
              <a:buClr>
                <a:schemeClr val="lt1"/>
              </a:buClr>
              <a:buSzPts val="992"/>
              <a:buNone/>
              <a:defRPr sz="1200"/>
            </a:lvl3pPr>
            <a:lvl4pPr marL="2211751" lvl="3" indent="-276469" algn="l">
              <a:lnSpc>
                <a:spcPct val="90000"/>
              </a:lnSpc>
              <a:spcBef>
                <a:spcPts val="499"/>
              </a:spcBef>
              <a:spcAft>
                <a:spcPts val="0"/>
              </a:spcAft>
              <a:buClr>
                <a:schemeClr val="lt1"/>
              </a:buClr>
              <a:buSzPts val="827"/>
              <a:buNone/>
              <a:defRPr sz="1000"/>
            </a:lvl4pPr>
            <a:lvl5pPr marL="2764688" lvl="4" indent="-276469" algn="l">
              <a:lnSpc>
                <a:spcPct val="90000"/>
              </a:lnSpc>
              <a:spcBef>
                <a:spcPts val="499"/>
              </a:spcBef>
              <a:spcAft>
                <a:spcPts val="0"/>
              </a:spcAft>
              <a:buClr>
                <a:schemeClr val="lt1"/>
              </a:buClr>
              <a:buSzPts val="827"/>
              <a:buNone/>
              <a:defRPr sz="1000"/>
            </a:lvl5pPr>
            <a:lvl6pPr marL="3317626" lvl="5" indent="-276469" algn="l">
              <a:lnSpc>
                <a:spcPct val="90000"/>
              </a:lnSpc>
              <a:spcBef>
                <a:spcPts val="499"/>
              </a:spcBef>
              <a:spcAft>
                <a:spcPts val="0"/>
              </a:spcAft>
              <a:buClr>
                <a:schemeClr val="lt1"/>
              </a:buClr>
              <a:buSzPts val="827"/>
              <a:buNone/>
              <a:defRPr sz="1000"/>
            </a:lvl6pPr>
            <a:lvl7pPr marL="3870564" lvl="6" indent="-276469" algn="l">
              <a:lnSpc>
                <a:spcPct val="90000"/>
              </a:lnSpc>
              <a:spcBef>
                <a:spcPts val="499"/>
              </a:spcBef>
              <a:spcAft>
                <a:spcPts val="0"/>
              </a:spcAft>
              <a:buClr>
                <a:schemeClr val="lt1"/>
              </a:buClr>
              <a:buSzPts val="827"/>
              <a:buNone/>
              <a:defRPr sz="1000"/>
            </a:lvl7pPr>
            <a:lvl8pPr marL="4423501" lvl="7" indent="-276469" algn="l">
              <a:lnSpc>
                <a:spcPct val="90000"/>
              </a:lnSpc>
              <a:spcBef>
                <a:spcPts val="499"/>
              </a:spcBef>
              <a:spcAft>
                <a:spcPts val="0"/>
              </a:spcAft>
              <a:buClr>
                <a:schemeClr val="lt1"/>
              </a:buClr>
              <a:buSzPts val="827"/>
              <a:buNone/>
              <a:defRPr sz="1000"/>
            </a:lvl8pPr>
            <a:lvl9pPr marL="4976439" lvl="8" indent="-276469" algn="l">
              <a:lnSpc>
                <a:spcPct val="90000"/>
              </a:lnSpc>
              <a:spcBef>
                <a:spcPts val="499"/>
              </a:spcBef>
              <a:spcAft>
                <a:spcPts val="0"/>
              </a:spcAft>
              <a:buClr>
                <a:schemeClr val="lt1"/>
              </a:buClr>
              <a:buSzPts val="827"/>
              <a:buNone/>
              <a:defRPr sz="1000"/>
            </a:lvl9pPr>
          </a:lstStyle>
          <a:p>
            <a:endParaRPr/>
          </a:p>
        </p:txBody>
      </p:sp>
      <p:sp>
        <p:nvSpPr>
          <p:cNvPr id="75" name="Google Shape;75;p41"/>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1"/>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3373699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ítulo y texto vertical" type="vertTx">
  <p:cSld name="1_Título y texto vertical">
    <p:spTree>
      <p:nvGrpSpPr>
        <p:cNvPr id="1" name="Shape 78"/>
        <p:cNvGrpSpPr/>
        <p:nvPr/>
      </p:nvGrpSpPr>
      <p:grpSpPr>
        <a:xfrm>
          <a:off x="0" y="0"/>
          <a:ext cx="0" cy="0"/>
          <a:chOff x="0" y="0"/>
          <a:chExt cx="0" cy="0"/>
        </a:xfrm>
      </p:grpSpPr>
      <p:sp>
        <p:nvSpPr>
          <p:cNvPr id="79" name="Google Shape;79;p42"/>
          <p:cNvSpPr txBox="1">
            <a:spLocks noGrp="1"/>
          </p:cNvSpPr>
          <p:nvPr>
            <p:ph type="title"/>
          </p:nvPr>
        </p:nvSpPr>
        <p:spPr>
          <a:xfrm>
            <a:off x="838201"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42"/>
          <p:cNvSpPr txBox="1">
            <a:spLocks noGrp="1"/>
          </p:cNvSpPr>
          <p:nvPr>
            <p:ph type="body" idx="1"/>
          </p:nvPr>
        </p:nvSpPr>
        <p:spPr>
          <a:xfrm rot="5400000">
            <a:off x="3920332" y="-1256505"/>
            <a:ext cx="4351338" cy="10515600"/>
          </a:xfrm>
          <a:prstGeom prst="rect">
            <a:avLst/>
          </a:prstGeom>
          <a:noFill/>
          <a:ln>
            <a:noFill/>
          </a:ln>
        </p:spPr>
        <p:txBody>
          <a:bodyPr spcFirstLastPara="1" wrap="square" lIns="91425" tIns="45700" rIns="91425" bIns="45700" anchor="t" anchorCtr="0">
            <a:normAutofit/>
          </a:bodyPr>
          <a:lstStyle>
            <a:lvl1pPr marL="552938" lvl="0" indent="-414703" algn="l">
              <a:lnSpc>
                <a:spcPct val="90000"/>
              </a:lnSpc>
              <a:spcBef>
                <a:spcPts val="1000"/>
              </a:spcBef>
              <a:spcAft>
                <a:spcPts val="0"/>
              </a:spcAft>
              <a:buClr>
                <a:schemeClr val="lt1"/>
              </a:buClr>
              <a:buSzPts val="1800"/>
              <a:buChar char="•"/>
              <a:defRPr/>
            </a:lvl1pPr>
            <a:lvl2pPr marL="1105875" lvl="1" indent="-414703" algn="l">
              <a:lnSpc>
                <a:spcPct val="90000"/>
              </a:lnSpc>
              <a:spcBef>
                <a:spcPts val="499"/>
              </a:spcBef>
              <a:spcAft>
                <a:spcPts val="0"/>
              </a:spcAft>
              <a:buClr>
                <a:schemeClr val="lt1"/>
              </a:buClr>
              <a:buSzPts val="1800"/>
              <a:buChar char="•"/>
              <a:defRPr/>
            </a:lvl2pPr>
            <a:lvl3pPr marL="1658813" lvl="2" indent="-414703" algn="l">
              <a:lnSpc>
                <a:spcPct val="90000"/>
              </a:lnSpc>
              <a:spcBef>
                <a:spcPts val="499"/>
              </a:spcBef>
              <a:spcAft>
                <a:spcPts val="0"/>
              </a:spcAft>
              <a:buClr>
                <a:schemeClr val="lt1"/>
              </a:buClr>
              <a:buSzPts val="1800"/>
              <a:buChar char="•"/>
              <a:defRPr/>
            </a:lvl3pPr>
            <a:lvl4pPr marL="2211751" lvl="3" indent="-414703" algn="l">
              <a:lnSpc>
                <a:spcPct val="90000"/>
              </a:lnSpc>
              <a:spcBef>
                <a:spcPts val="499"/>
              </a:spcBef>
              <a:spcAft>
                <a:spcPts val="0"/>
              </a:spcAft>
              <a:buClr>
                <a:schemeClr val="lt1"/>
              </a:buClr>
              <a:buSzPts val="1800"/>
              <a:buChar char="•"/>
              <a:defRPr/>
            </a:lvl4pPr>
            <a:lvl5pPr marL="2764688" lvl="4" indent="-414703" algn="l">
              <a:lnSpc>
                <a:spcPct val="90000"/>
              </a:lnSpc>
              <a:spcBef>
                <a:spcPts val="499"/>
              </a:spcBef>
              <a:spcAft>
                <a:spcPts val="0"/>
              </a:spcAft>
              <a:buClr>
                <a:schemeClr val="lt1"/>
              </a:buClr>
              <a:buSzPts val="1800"/>
              <a:buChar char="•"/>
              <a:defRPr/>
            </a:lvl5pPr>
            <a:lvl6pPr marL="3317626" lvl="5" indent="-414703" algn="l">
              <a:lnSpc>
                <a:spcPct val="90000"/>
              </a:lnSpc>
              <a:spcBef>
                <a:spcPts val="499"/>
              </a:spcBef>
              <a:spcAft>
                <a:spcPts val="0"/>
              </a:spcAft>
              <a:buClr>
                <a:schemeClr val="lt1"/>
              </a:buClr>
              <a:buSzPts val="1800"/>
              <a:buChar char="•"/>
              <a:defRPr/>
            </a:lvl6pPr>
            <a:lvl7pPr marL="3870564" lvl="6" indent="-414703" algn="l">
              <a:lnSpc>
                <a:spcPct val="90000"/>
              </a:lnSpc>
              <a:spcBef>
                <a:spcPts val="499"/>
              </a:spcBef>
              <a:spcAft>
                <a:spcPts val="0"/>
              </a:spcAft>
              <a:buClr>
                <a:schemeClr val="lt1"/>
              </a:buClr>
              <a:buSzPts val="1800"/>
              <a:buChar char="•"/>
              <a:defRPr/>
            </a:lvl7pPr>
            <a:lvl8pPr marL="4423501" lvl="7" indent="-414703" algn="l">
              <a:lnSpc>
                <a:spcPct val="90000"/>
              </a:lnSpc>
              <a:spcBef>
                <a:spcPts val="499"/>
              </a:spcBef>
              <a:spcAft>
                <a:spcPts val="0"/>
              </a:spcAft>
              <a:buClr>
                <a:schemeClr val="lt1"/>
              </a:buClr>
              <a:buSzPts val="1800"/>
              <a:buChar char="•"/>
              <a:defRPr/>
            </a:lvl8pPr>
            <a:lvl9pPr marL="4976439" lvl="8" indent="-414703" algn="l">
              <a:lnSpc>
                <a:spcPct val="90000"/>
              </a:lnSpc>
              <a:spcBef>
                <a:spcPts val="499"/>
              </a:spcBef>
              <a:spcAft>
                <a:spcPts val="0"/>
              </a:spcAft>
              <a:buClr>
                <a:schemeClr val="lt1"/>
              </a:buClr>
              <a:buSzPts val="1800"/>
              <a:buChar char="•"/>
              <a:defRPr/>
            </a:lvl9pPr>
          </a:lstStyle>
          <a:p>
            <a:endParaRPr/>
          </a:p>
        </p:txBody>
      </p:sp>
      <p:sp>
        <p:nvSpPr>
          <p:cNvPr id="81" name="Google Shape;81;p42"/>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2"/>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2936657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43"/>
        <p:cNvGrpSpPr/>
        <p:nvPr/>
      </p:nvGrpSpPr>
      <p:grpSpPr>
        <a:xfrm>
          <a:off x="0" y="0"/>
          <a:ext cx="0" cy="0"/>
          <a:chOff x="0" y="0"/>
          <a:chExt cx="0" cy="0"/>
        </a:xfrm>
      </p:grpSpPr>
      <p:sp>
        <p:nvSpPr>
          <p:cNvPr id="44" name="Google Shape;44;p37"/>
          <p:cNvSpPr txBox="1">
            <a:spLocks noGrp="1"/>
          </p:cNvSpPr>
          <p:nvPr>
            <p:ph type="title"/>
          </p:nvPr>
        </p:nvSpPr>
        <p:spPr>
          <a:xfrm>
            <a:off x="838201"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552938" lvl="0" indent="-414703" algn="l">
              <a:lnSpc>
                <a:spcPct val="90000"/>
              </a:lnSpc>
              <a:spcBef>
                <a:spcPts val="1000"/>
              </a:spcBef>
              <a:spcAft>
                <a:spcPts val="0"/>
              </a:spcAft>
              <a:buClr>
                <a:schemeClr val="lt1"/>
              </a:buClr>
              <a:buSzPts val="1800"/>
              <a:buChar char="•"/>
              <a:defRPr/>
            </a:lvl1pPr>
            <a:lvl2pPr marL="1105875" lvl="1" indent="-414703" algn="l">
              <a:lnSpc>
                <a:spcPct val="90000"/>
              </a:lnSpc>
              <a:spcBef>
                <a:spcPts val="499"/>
              </a:spcBef>
              <a:spcAft>
                <a:spcPts val="0"/>
              </a:spcAft>
              <a:buClr>
                <a:schemeClr val="lt1"/>
              </a:buClr>
              <a:buSzPts val="1800"/>
              <a:buChar char="•"/>
              <a:defRPr/>
            </a:lvl2pPr>
            <a:lvl3pPr marL="1658813" lvl="2" indent="-414703" algn="l">
              <a:lnSpc>
                <a:spcPct val="90000"/>
              </a:lnSpc>
              <a:spcBef>
                <a:spcPts val="499"/>
              </a:spcBef>
              <a:spcAft>
                <a:spcPts val="0"/>
              </a:spcAft>
              <a:buClr>
                <a:schemeClr val="lt1"/>
              </a:buClr>
              <a:buSzPts val="1800"/>
              <a:buChar char="•"/>
              <a:defRPr/>
            </a:lvl3pPr>
            <a:lvl4pPr marL="2211751" lvl="3" indent="-414703" algn="l">
              <a:lnSpc>
                <a:spcPct val="90000"/>
              </a:lnSpc>
              <a:spcBef>
                <a:spcPts val="499"/>
              </a:spcBef>
              <a:spcAft>
                <a:spcPts val="0"/>
              </a:spcAft>
              <a:buClr>
                <a:schemeClr val="lt1"/>
              </a:buClr>
              <a:buSzPts val="1800"/>
              <a:buChar char="•"/>
              <a:defRPr/>
            </a:lvl4pPr>
            <a:lvl5pPr marL="2764688" lvl="4" indent="-414703" algn="l">
              <a:lnSpc>
                <a:spcPct val="90000"/>
              </a:lnSpc>
              <a:spcBef>
                <a:spcPts val="499"/>
              </a:spcBef>
              <a:spcAft>
                <a:spcPts val="0"/>
              </a:spcAft>
              <a:buClr>
                <a:schemeClr val="lt1"/>
              </a:buClr>
              <a:buSzPts val="1800"/>
              <a:buChar char="•"/>
              <a:defRPr/>
            </a:lvl5pPr>
            <a:lvl6pPr marL="3317626" lvl="5" indent="-414703" algn="l">
              <a:lnSpc>
                <a:spcPct val="90000"/>
              </a:lnSpc>
              <a:spcBef>
                <a:spcPts val="499"/>
              </a:spcBef>
              <a:spcAft>
                <a:spcPts val="0"/>
              </a:spcAft>
              <a:buClr>
                <a:schemeClr val="lt1"/>
              </a:buClr>
              <a:buSzPts val="1800"/>
              <a:buChar char="•"/>
              <a:defRPr/>
            </a:lvl6pPr>
            <a:lvl7pPr marL="3870564" lvl="6" indent="-414703" algn="l">
              <a:lnSpc>
                <a:spcPct val="90000"/>
              </a:lnSpc>
              <a:spcBef>
                <a:spcPts val="499"/>
              </a:spcBef>
              <a:spcAft>
                <a:spcPts val="0"/>
              </a:spcAft>
              <a:buClr>
                <a:schemeClr val="lt1"/>
              </a:buClr>
              <a:buSzPts val="1800"/>
              <a:buChar char="•"/>
              <a:defRPr/>
            </a:lvl7pPr>
            <a:lvl8pPr marL="4423501" lvl="7" indent="-414703" algn="l">
              <a:lnSpc>
                <a:spcPct val="90000"/>
              </a:lnSpc>
              <a:spcBef>
                <a:spcPts val="499"/>
              </a:spcBef>
              <a:spcAft>
                <a:spcPts val="0"/>
              </a:spcAft>
              <a:buClr>
                <a:schemeClr val="lt1"/>
              </a:buClr>
              <a:buSzPts val="1800"/>
              <a:buChar char="•"/>
              <a:defRPr/>
            </a:lvl8pPr>
            <a:lvl9pPr marL="4976439" lvl="8" indent="-414703" algn="l">
              <a:lnSpc>
                <a:spcPct val="90000"/>
              </a:lnSpc>
              <a:spcBef>
                <a:spcPts val="499"/>
              </a:spcBef>
              <a:spcAft>
                <a:spcPts val="0"/>
              </a:spcAft>
              <a:buClr>
                <a:schemeClr val="lt1"/>
              </a:buClr>
              <a:buSzPts val="1800"/>
              <a:buChar char="•"/>
              <a:defRPr/>
            </a:lvl9pPr>
          </a:lstStyle>
          <a:p>
            <a:endParaRPr/>
          </a:p>
        </p:txBody>
      </p:sp>
      <p:sp>
        <p:nvSpPr>
          <p:cNvPr id="46" name="Google Shape;46;p3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552938" lvl="0" indent="-414703" algn="l">
              <a:lnSpc>
                <a:spcPct val="90000"/>
              </a:lnSpc>
              <a:spcBef>
                <a:spcPts val="1000"/>
              </a:spcBef>
              <a:spcAft>
                <a:spcPts val="0"/>
              </a:spcAft>
              <a:buClr>
                <a:schemeClr val="lt1"/>
              </a:buClr>
              <a:buSzPts val="1800"/>
              <a:buChar char="•"/>
              <a:defRPr/>
            </a:lvl1pPr>
            <a:lvl2pPr marL="1105875" lvl="1" indent="-414703" algn="l">
              <a:lnSpc>
                <a:spcPct val="90000"/>
              </a:lnSpc>
              <a:spcBef>
                <a:spcPts val="499"/>
              </a:spcBef>
              <a:spcAft>
                <a:spcPts val="0"/>
              </a:spcAft>
              <a:buClr>
                <a:schemeClr val="lt1"/>
              </a:buClr>
              <a:buSzPts val="1800"/>
              <a:buChar char="•"/>
              <a:defRPr/>
            </a:lvl2pPr>
            <a:lvl3pPr marL="1658813" lvl="2" indent="-414703" algn="l">
              <a:lnSpc>
                <a:spcPct val="90000"/>
              </a:lnSpc>
              <a:spcBef>
                <a:spcPts val="499"/>
              </a:spcBef>
              <a:spcAft>
                <a:spcPts val="0"/>
              </a:spcAft>
              <a:buClr>
                <a:schemeClr val="lt1"/>
              </a:buClr>
              <a:buSzPts val="1800"/>
              <a:buChar char="•"/>
              <a:defRPr/>
            </a:lvl3pPr>
            <a:lvl4pPr marL="2211751" lvl="3" indent="-414703" algn="l">
              <a:lnSpc>
                <a:spcPct val="90000"/>
              </a:lnSpc>
              <a:spcBef>
                <a:spcPts val="499"/>
              </a:spcBef>
              <a:spcAft>
                <a:spcPts val="0"/>
              </a:spcAft>
              <a:buClr>
                <a:schemeClr val="lt1"/>
              </a:buClr>
              <a:buSzPts val="1800"/>
              <a:buChar char="•"/>
              <a:defRPr/>
            </a:lvl4pPr>
            <a:lvl5pPr marL="2764688" lvl="4" indent="-414703" algn="l">
              <a:lnSpc>
                <a:spcPct val="90000"/>
              </a:lnSpc>
              <a:spcBef>
                <a:spcPts val="499"/>
              </a:spcBef>
              <a:spcAft>
                <a:spcPts val="0"/>
              </a:spcAft>
              <a:buClr>
                <a:schemeClr val="lt1"/>
              </a:buClr>
              <a:buSzPts val="1800"/>
              <a:buChar char="•"/>
              <a:defRPr/>
            </a:lvl5pPr>
            <a:lvl6pPr marL="3317626" lvl="5" indent="-414703" algn="l">
              <a:lnSpc>
                <a:spcPct val="90000"/>
              </a:lnSpc>
              <a:spcBef>
                <a:spcPts val="499"/>
              </a:spcBef>
              <a:spcAft>
                <a:spcPts val="0"/>
              </a:spcAft>
              <a:buClr>
                <a:schemeClr val="lt1"/>
              </a:buClr>
              <a:buSzPts val="1800"/>
              <a:buChar char="•"/>
              <a:defRPr/>
            </a:lvl6pPr>
            <a:lvl7pPr marL="3870564" lvl="6" indent="-414703" algn="l">
              <a:lnSpc>
                <a:spcPct val="90000"/>
              </a:lnSpc>
              <a:spcBef>
                <a:spcPts val="499"/>
              </a:spcBef>
              <a:spcAft>
                <a:spcPts val="0"/>
              </a:spcAft>
              <a:buClr>
                <a:schemeClr val="lt1"/>
              </a:buClr>
              <a:buSzPts val="1800"/>
              <a:buChar char="•"/>
              <a:defRPr/>
            </a:lvl7pPr>
            <a:lvl8pPr marL="4423501" lvl="7" indent="-414703" algn="l">
              <a:lnSpc>
                <a:spcPct val="90000"/>
              </a:lnSpc>
              <a:spcBef>
                <a:spcPts val="499"/>
              </a:spcBef>
              <a:spcAft>
                <a:spcPts val="0"/>
              </a:spcAft>
              <a:buClr>
                <a:schemeClr val="lt1"/>
              </a:buClr>
              <a:buSzPts val="1800"/>
              <a:buChar char="•"/>
              <a:defRPr/>
            </a:lvl8pPr>
            <a:lvl9pPr marL="4976439" lvl="8" indent="-414703" algn="l">
              <a:lnSpc>
                <a:spcPct val="90000"/>
              </a:lnSpc>
              <a:spcBef>
                <a:spcPts val="499"/>
              </a:spcBef>
              <a:spcAft>
                <a:spcPts val="0"/>
              </a:spcAft>
              <a:buClr>
                <a:schemeClr val="lt1"/>
              </a:buClr>
              <a:buSzPts val="1800"/>
              <a:buChar char="•"/>
              <a:defRPr/>
            </a:lvl9pPr>
          </a:lstStyle>
          <a:p>
            <a:endParaRPr/>
          </a:p>
        </p:txBody>
      </p:sp>
      <p:sp>
        <p:nvSpPr>
          <p:cNvPr id="47" name="Google Shape;47;p37"/>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7"/>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28869868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1_Título vertical y texto">
    <p:spTree>
      <p:nvGrpSpPr>
        <p:cNvPr id="1" name="Shape 84"/>
        <p:cNvGrpSpPr/>
        <p:nvPr/>
      </p:nvGrpSpPr>
      <p:grpSpPr>
        <a:xfrm>
          <a:off x="0" y="0"/>
          <a:ext cx="0" cy="0"/>
          <a:chOff x="0" y="0"/>
          <a:chExt cx="0" cy="0"/>
        </a:xfrm>
      </p:grpSpPr>
      <p:sp>
        <p:nvSpPr>
          <p:cNvPr id="85" name="Google Shape;85;p4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43"/>
          <p:cNvSpPr txBox="1">
            <a:spLocks noGrp="1"/>
          </p:cNvSpPr>
          <p:nvPr>
            <p:ph type="body" idx="1"/>
          </p:nvPr>
        </p:nvSpPr>
        <p:spPr>
          <a:xfrm rot="5400000">
            <a:off x="1799431" y="-596105"/>
            <a:ext cx="5811838" cy="7734299"/>
          </a:xfrm>
          <a:prstGeom prst="rect">
            <a:avLst/>
          </a:prstGeom>
          <a:noFill/>
          <a:ln>
            <a:noFill/>
          </a:ln>
        </p:spPr>
        <p:txBody>
          <a:bodyPr spcFirstLastPara="1" wrap="square" lIns="91425" tIns="45700" rIns="91425" bIns="45700" anchor="t" anchorCtr="0">
            <a:normAutofit/>
          </a:bodyPr>
          <a:lstStyle>
            <a:lvl1pPr marL="552938" lvl="0" indent="-414703" algn="l">
              <a:lnSpc>
                <a:spcPct val="90000"/>
              </a:lnSpc>
              <a:spcBef>
                <a:spcPts val="1000"/>
              </a:spcBef>
              <a:spcAft>
                <a:spcPts val="0"/>
              </a:spcAft>
              <a:buClr>
                <a:schemeClr val="lt1"/>
              </a:buClr>
              <a:buSzPts val="1800"/>
              <a:buChar char="•"/>
              <a:defRPr/>
            </a:lvl1pPr>
            <a:lvl2pPr marL="1105875" lvl="1" indent="-414703" algn="l">
              <a:lnSpc>
                <a:spcPct val="90000"/>
              </a:lnSpc>
              <a:spcBef>
                <a:spcPts val="499"/>
              </a:spcBef>
              <a:spcAft>
                <a:spcPts val="0"/>
              </a:spcAft>
              <a:buClr>
                <a:schemeClr val="lt1"/>
              </a:buClr>
              <a:buSzPts val="1800"/>
              <a:buChar char="•"/>
              <a:defRPr/>
            </a:lvl2pPr>
            <a:lvl3pPr marL="1658813" lvl="2" indent="-414703" algn="l">
              <a:lnSpc>
                <a:spcPct val="90000"/>
              </a:lnSpc>
              <a:spcBef>
                <a:spcPts val="499"/>
              </a:spcBef>
              <a:spcAft>
                <a:spcPts val="0"/>
              </a:spcAft>
              <a:buClr>
                <a:schemeClr val="lt1"/>
              </a:buClr>
              <a:buSzPts val="1800"/>
              <a:buChar char="•"/>
              <a:defRPr/>
            </a:lvl3pPr>
            <a:lvl4pPr marL="2211751" lvl="3" indent="-414703" algn="l">
              <a:lnSpc>
                <a:spcPct val="90000"/>
              </a:lnSpc>
              <a:spcBef>
                <a:spcPts val="499"/>
              </a:spcBef>
              <a:spcAft>
                <a:spcPts val="0"/>
              </a:spcAft>
              <a:buClr>
                <a:schemeClr val="lt1"/>
              </a:buClr>
              <a:buSzPts val="1800"/>
              <a:buChar char="•"/>
              <a:defRPr/>
            </a:lvl4pPr>
            <a:lvl5pPr marL="2764688" lvl="4" indent="-414703" algn="l">
              <a:lnSpc>
                <a:spcPct val="90000"/>
              </a:lnSpc>
              <a:spcBef>
                <a:spcPts val="499"/>
              </a:spcBef>
              <a:spcAft>
                <a:spcPts val="0"/>
              </a:spcAft>
              <a:buClr>
                <a:schemeClr val="lt1"/>
              </a:buClr>
              <a:buSzPts val="1800"/>
              <a:buChar char="•"/>
              <a:defRPr/>
            </a:lvl5pPr>
            <a:lvl6pPr marL="3317626" lvl="5" indent="-414703" algn="l">
              <a:lnSpc>
                <a:spcPct val="90000"/>
              </a:lnSpc>
              <a:spcBef>
                <a:spcPts val="499"/>
              </a:spcBef>
              <a:spcAft>
                <a:spcPts val="0"/>
              </a:spcAft>
              <a:buClr>
                <a:schemeClr val="lt1"/>
              </a:buClr>
              <a:buSzPts val="1800"/>
              <a:buChar char="•"/>
              <a:defRPr/>
            </a:lvl6pPr>
            <a:lvl7pPr marL="3870564" lvl="6" indent="-414703" algn="l">
              <a:lnSpc>
                <a:spcPct val="90000"/>
              </a:lnSpc>
              <a:spcBef>
                <a:spcPts val="499"/>
              </a:spcBef>
              <a:spcAft>
                <a:spcPts val="0"/>
              </a:spcAft>
              <a:buClr>
                <a:schemeClr val="lt1"/>
              </a:buClr>
              <a:buSzPts val="1800"/>
              <a:buChar char="•"/>
              <a:defRPr/>
            </a:lvl7pPr>
            <a:lvl8pPr marL="4423501" lvl="7" indent="-414703" algn="l">
              <a:lnSpc>
                <a:spcPct val="90000"/>
              </a:lnSpc>
              <a:spcBef>
                <a:spcPts val="499"/>
              </a:spcBef>
              <a:spcAft>
                <a:spcPts val="0"/>
              </a:spcAft>
              <a:buClr>
                <a:schemeClr val="lt1"/>
              </a:buClr>
              <a:buSzPts val="1800"/>
              <a:buChar char="•"/>
              <a:defRPr/>
            </a:lvl8pPr>
            <a:lvl9pPr marL="4976439" lvl="8" indent="-414703" algn="l">
              <a:lnSpc>
                <a:spcPct val="90000"/>
              </a:lnSpc>
              <a:spcBef>
                <a:spcPts val="499"/>
              </a:spcBef>
              <a:spcAft>
                <a:spcPts val="0"/>
              </a:spcAft>
              <a:buClr>
                <a:schemeClr val="lt1"/>
              </a:buClr>
              <a:buSzPts val="1800"/>
              <a:buChar char="•"/>
              <a:defRPr/>
            </a:lvl9pPr>
          </a:lstStyle>
          <a:p>
            <a:endParaRPr/>
          </a:p>
        </p:txBody>
      </p:sp>
      <p:sp>
        <p:nvSpPr>
          <p:cNvPr id="87" name="Google Shape;87;p43"/>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43"/>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15164992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91164C-D59F-A1EC-D0F3-DA47E35DEC9A}"/>
              </a:ext>
            </a:extLst>
          </p:cNvPr>
          <p:cNvSpPr>
            <a:spLocks noGrp="1"/>
          </p:cNvSpPr>
          <p:nvPr>
            <p:ph type="ctrTitle"/>
          </p:nvPr>
        </p:nvSpPr>
        <p:spPr>
          <a:xfrm>
            <a:off x="1524001" y="1122364"/>
            <a:ext cx="9144000" cy="2387599"/>
          </a:xfrm>
        </p:spPr>
        <p:txBody>
          <a:bodyPr anchor="b"/>
          <a:lstStyle>
            <a:lvl1pPr algn="ctr">
              <a:defRPr sz="6000"/>
            </a:lvl1pPr>
          </a:lstStyle>
          <a:p>
            <a:r>
              <a:rPr lang="en"/>
              <a:t>Click to modify the title style of the pattern</a:t>
            </a:r>
            <a:endParaRPr lang="en-US"/>
          </a:p>
        </p:txBody>
      </p:sp>
      <p:sp>
        <p:nvSpPr>
          <p:cNvPr id="3" name="Subtítulo 2">
            <a:extLst>
              <a:ext uri="{FF2B5EF4-FFF2-40B4-BE49-F238E27FC236}">
                <a16:creationId xmlns:a16="http://schemas.microsoft.com/office/drawing/2014/main" id="{911D1EDF-58F6-81FE-2F13-3770411C8BAB}"/>
              </a:ext>
            </a:extLst>
          </p:cNvPr>
          <p:cNvSpPr>
            <a:spLocks noGrp="1"/>
          </p:cNvSpPr>
          <p:nvPr>
            <p:ph type="subTitle" idx="1"/>
          </p:nvPr>
        </p:nvSpPr>
        <p:spPr>
          <a:xfrm>
            <a:off x="1524001" y="3602038"/>
            <a:ext cx="9144000" cy="1655762"/>
          </a:xfrm>
        </p:spPr>
        <p:txBody>
          <a:bodyPr/>
          <a:lstStyle>
            <a:lvl1pPr marL="0" indent="0" algn="ctr">
              <a:buNone/>
              <a:defRPr sz="2399"/>
            </a:lvl1pPr>
            <a:lvl2pPr marL="457169" indent="0" algn="ctr">
              <a:buNone/>
              <a:defRPr sz="2000"/>
            </a:lvl2pPr>
            <a:lvl3pPr marL="914338" indent="0" algn="ctr">
              <a:buNone/>
              <a:defRPr sz="1800"/>
            </a:lvl3pPr>
            <a:lvl4pPr marL="1371507" indent="0" algn="ctr">
              <a:buNone/>
              <a:defRPr sz="1600"/>
            </a:lvl4pPr>
            <a:lvl5pPr marL="1828676" indent="0" algn="ctr">
              <a:buNone/>
              <a:defRPr sz="1600"/>
            </a:lvl5pPr>
            <a:lvl6pPr marL="2285845" indent="0" algn="ctr">
              <a:buNone/>
              <a:defRPr sz="1600"/>
            </a:lvl6pPr>
            <a:lvl7pPr marL="2743014" indent="0" algn="ctr">
              <a:buNone/>
              <a:defRPr sz="1600"/>
            </a:lvl7pPr>
            <a:lvl8pPr marL="3200182" indent="0" algn="ctr">
              <a:buNone/>
              <a:defRPr sz="1600"/>
            </a:lvl8pPr>
            <a:lvl9pPr marL="3657351" indent="0" algn="ctr">
              <a:buNone/>
              <a:defRPr sz="1600"/>
            </a:lvl9pPr>
          </a:lstStyle>
          <a:p>
            <a:r>
              <a:rPr lang="en"/>
              <a:t>Click to modify the subtitle style of the pattern</a:t>
            </a:r>
            <a:endParaRPr lang="en-US"/>
          </a:p>
        </p:txBody>
      </p:sp>
      <p:sp>
        <p:nvSpPr>
          <p:cNvPr id="4" name="Marcador de fecha 3">
            <a:extLst>
              <a:ext uri="{FF2B5EF4-FFF2-40B4-BE49-F238E27FC236}">
                <a16:creationId xmlns:a16="http://schemas.microsoft.com/office/drawing/2014/main" id="{8B45E63B-1868-DE76-8F07-B8D2CBB55782}"/>
              </a:ext>
            </a:extLst>
          </p:cNvPr>
          <p:cNvSpPr>
            <a:spLocks noGrp="1"/>
          </p:cNvSpPr>
          <p:nvPr>
            <p:ph type="dt" sz="half" idx="10"/>
          </p:nvPr>
        </p:nvSpPr>
        <p:spPr/>
        <p:txBody>
          <a:bodyPr/>
          <a:lstStyle/>
          <a:p>
            <a:r>
              <a:rPr lang="en" sz="1693" spc="-1">
                <a:latin typeface="Times New Roman"/>
              </a:rPr>
              <a:t>&lt;date/time&gt;</a:t>
            </a:r>
          </a:p>
        </p:txBody>
      </p:sp>
      <p:sp>
        <p:nvSpPr>
          <p:cNvPr id="5" name="Marcador de pie de página 4">
            <a:extLst>
              <a:ext uri="{FF2B5EF4-FFF2-40B4-BE49-F238E27FC236}">
                <a16:creationId xmlns:a16="http://schemas.microsoft.com/office/drawing/2014/main" id="{EEC4F7E5-D8D1-018D-4858-60544BB98A62}"/>
              </a:ext>
            </a:extLst>
          </p:cNvPr>
          <p:cNvSpPr>
            <a:spLocks noGrp="1"/>
          </p:cNvSpPr>
          <p:nvPr>
            <p:ph type="ftr" sz="quarter" idx="11"/>
          </p:nvPr>
        </p:nvSpPr>
        <p:spPr/>
        <p:txBody>
          <a:bodyPr/>
          <a:lstStyle/>
          <a:p>
            <a:r>
              <a:rPr lang="en" sz="1693" spc="-1">
                <a:latin typeface="Times New Roman"/>
              </a:rPr>
              <a:t>&lt;footer&gt;</a:t>
            </a:r>
          </a:p>
        </p:txBody>
      </p:sp>
      <p:sp>
        <p:nvSpPr>
          <p:cNvPr id="6" name="Marcador de número de diapositiva 5">
            <a:extLst>
              <a:ext uri="{FF2B5EF4-FFF2-40B4-BE49-F238E27FC236}">
                <a16:creationId xmlns:a16="http://schemas.microsoft.com/office/drawing/2014/main" id="{4BE85740-8789-731D-CD1D-D00609CDA0C3}"/>
              </a:ext>
            </a:extLst>
          </p:cNvPr>
          <p:cNvSpPr>
            <a:spLocks noGrp="1"/>
          </p:cNvSpPr>
          <p:nvPr>
            <p:ph type="sldNum" sz="quarter" idx="12"/>
          </p:nvPr>
        </p:nvSpPr>
        <p:spPr/>
        <p:txBody>
          <a:bodyPr/>
          <a:lstStyle/>
          <a:p>
            <a:fld id="{06807D83-6FFF-4E51-AB41-77CFF148C091}" type="slidenum">
              <a:rPr lang="es-ES" sz="1693" spc="-1" smtClean="0">
                <a:latin typeface="Times New Roman"/>
              </a:rPr>
              <a:pPr/>
              <a:t>‹Nº›</a:t>
            </a:fld>
            <a:endParaRPr lang="es-ES" sz="1693" spc="-1">
              <a:latin typeface="Times New Roman"/>
            </a:endParaRPr>
          </a:p>
        </p:txBody>
      </p:sp>
    </p:spTree>
    <p:extLst>
      <p:ext uri="{BB962C8B-B14F-4D97-AF65-F5344CB8AC3E}">
        <p14:creationId xmlns:p14="http://schemas.microsoft.com/office/powerpoint/2010/main" val="13368155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2FDDFC-E775-4EEE-AC4C-E0B5980186B5}"/>
              </a:ext>
            </a:extLst>
          </p:cNvPr>
          <p:cNvSpPr>
            <a:spLocks noGrp="1"/>
          </p:cNvSpPr>
          <p:nvPr>
            <p:ph type="title"/>
          </p:nvPr>
        </p:nvSpPr>
        <p:spPr/>
        <p:txBody>
          <a:bodyPr/>
          <a:lstStyle/>
          <a:p>
            <a:r>
              <a:rPr lang="en"/>
              <a:t>Click to modify the title style of the pattern</a:t>
            </a:r>
            <a:endParaRPr lang="en-US"/>
          </a:p>
        </p:txBody>
      </p:sp>
      <p:sp>
        <p:nvSpPr>
          <p:cNvPr id="3" name="Marcador de contenido 2">
            <a:extLst>
              <a:ext uri="{FF2B5EF4-FFF2-40B4-BE49-F238E27FC236}">
                <a16:creationId xmlns:a16="http://schemas.microsoft.com/office/drawing/2014/main" id="{1930810B-CE02-2644-A275-681136622E60}"/>
              </a:ext>
            </a:extLst>
          </p:cNvPr>
          <p:cNvSpPr>
            <a:spLocks noGrp="1"/>
          </p:cNvSpPr>
          <p:nvPr>
            <p:ph idx="1"/>
          </p:nvPr>
        </p:nvSpPr>
        <p:spPr/>
        <p:txBody>
          <a:bodyPr/>
          <a:lstStyle/>
          <a:p>
            <a:pPr lvl="0"/>
            <a:r>
              <a:rPr lang="en"/>
              <a:t>Click to modify the text styles of the pattern</a:t>
            </a:r>
          </a:p>
          <a:p>
            <a:pPr lvl="1"/>
            <a:r>
              <a:rPr lang="en"/>
              <a:t>Second level</a:t>
            </a:r>
          </a:p>
          <a:p>
            <a:pPr lvl="2"/>
            <a:r>
              <a:rPr lang="en"/>
              <a:t>Third level</a:t>
            </a:r>
          </a:p>
          <a:p>
            <a:pPr lvl="3"/>
            <a:r>
              <a:rPr lang="en"/>
              <a:t>Fourth level</a:t>
            </a:r>
          </a:p>
          <a:p>
            <a:pPr lvl="4"/>
            <a:r>
              <a:rPr lang="en"/>
              <a:t>Fifth level</a:t>
            </a:r>
            <a:endParaRPr lang="en-US"/>
          </a:p>
        </p:txBody>
      </p:sp>
      <p:sp>
        <p:nvSpPr>
          <p:cNvPr id="4" name="Marcador de fecha 3">
            <a:extLst>
              <a:ext uri="{FF2B5EF4-FFF2-40B4-BE49-F238E27FC236}">
                <a16:creationId xmlns:a16="http://schemas.microsoft.com/office/drawing/2014/main" id="{C09CB1F6-DD50-1B92-6319-69D8941EF2B3}"/>
              </a:ext>
            </a:extLst>
          </p:cNvPr>
          <p:cNvSpPr>
            <a:spLocks noGrp="1"/>
          </p:cNvSpPr>
          <p:nvPr>
            <p:ph type="dt" sz="half" idx="10"/>
          </p:nvPr>
        </p:nvSpPr>
        <p:spPr/>
        <p:txBody>
          <a:bodyPr/>
          <a:lstStyle/>
          <a:p>
            <a:r>
              <a:rPr lang="en" sz="1693" spc="-1">
                <a:latin typeface="Times New Roman"/>
              </a:rPr>
              <a:t>&lt;date/time&gt;</a:t>
            </a:r>
          </a:p>
        </p:txBody>
      </p:sp>
      <p:sp>
        <p:nvSpPr>
          <p:cNvPr id="5" name="Marcador de pie de página 4">
            <a:extLst>
              <a:ext uri="{FF2B5EF4-FFF2-40B4-BE49-F238E27FC236}">
                <a16:creationId xmlns:a16="http://schemas.microsoft.com/office/drawing/2014/main" id="{5B474940-179E-53DE-1867-42FB4AF9219A}"/>
              </a:ext>
            </a:extLst>
          </p:cNvPr>
          <p:cNvSpPr>
            <a:spLocks noGrp="1"/>
          </p:cNvSpPr>
          <p:nvPr>
            <p:ph type="ftr" sz="quarter" idx="11"/>
          </p:nvPr>
        </p:nvSpPr>
        <p:spPr/>
        <p:txBody>
          <a:bodyPr/>
          <a:lstStyle/>
          <a:p>
            <a:r>
              <a:rPr lang="en" sz="1693" spc="-1">
                <a:latin typeface="Times New Roman"/>
              </a:rPr>
              <a:t>&lt;footer&gt;</a:t>
            </a:r>
          </a:p>
        </p:txBody>
      </p:sp>
      <p:sp>
        <p:nvSpPr>
          <p:cNvPr id="6" name="Marcador de número de diapositiva 5">
            <a:extLst>
              <a:ext uri="{FF2B5EF4-FFF2-40B4-BE49-F238E27FC236}">
                <a16:creationId xmlns:a16="http://schemas.microsoft.com/office/drawing/2014/main" id="{14A25007-59FA-818A-56F9-93194F266F47}"/>
              </a:ext>
            </a:extLst>
          </p:cNvPr>
          <p:cNvSpPr>
            <a:spLocks noGrp="1"/>
          </p:cNvSpPr>
          <p:nvPr>
            <p:ph type="sldNum" sz="quarter" idx="12"/>
          </p:nvPr>
        </p:nvSpPr>
        <p:spPr/>
        <p:txBody>
          <a:bodyPr/>
          <a:lstStyle/>
          <a:p>
            <a:fld id="{06807D83-6FFF-4E51-AB41-77CFF148C091}" type="slidenum">
              <a:rPr lang="es-ES" sz="1693" spc="-1" smtClean="0">
                <a:latin typeface="Times New Roman"/>
              </a:rPr>
              <a:pPr/>
              <a:t>‹Nº›</a:t>
            </a:fld>
            <a:endParaRPr lang="es-ES" sz="1693" spc="-1">
              <a:latin typeface="Times New Roman"/>
            </a:endParaRPr>
          </a:p>
        </p:txBody>
      </p:sp>
    </p:spTree>
    <p:extLst>
      <p:ext uri="{BB962C8B-B14F-4D97-AF65-F5344CB8AC3E}">
        <p14:creationId xmlns:p14="http://schemas.microsoft.com/office/powerpoint/2010/main" val="637020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9B89C7-4E19-8FCE-A8E0-C71974F8236D}"/>
              </a:ext>
            </a:extLst>
          </p:cNvPr>
          <p:cNvSpPr>
            <a:spLocks noGrp="1"/>
          </p:cNvSpPr>
          <p:nvPr>
            <p:ph type="title"/>
          </p:nvPr>
        </p:nvSpPr>
        <p:spPr>
          <a:xfrm>
            <a:off x="831851" y="1709739"/>
            <a:ext cx="10515600" cy="2852737"/>
          </a:xfrm>
        </p:spPr>
        <p:txBody>
          <a:bodyPr anchor="b"/>
          <a:lstStyle>
            <a:lvl1pPr>
              <a:defRPr sz="6000"/>
            </a:lvl1pPr>
          </a:lstStyle>
          <a:p>
            <a:r>
              <a:rPr lang="en"/>
              <a:t>Click to modify the title style of the pattern</a:t>
            </a:r>
            <a:endParaRPr lang="en-US"/>
          </a:p>
        </p:txBody>
      </p:sp>
      <p:sp>
        <p:nvSpPr>
          <p:cNvPr id="3" name="Marcador de texto 2">
            <a:extLst>
              <a:ext uri="{FF2B5EF4-FFF2-40B4-BE49-F238E27FC236}">
                <a16:creationId xmlns:a16="http://schemas.microsoft.com/office/drawing/2014/main" id="{552270BC-2BBD-4006-7B4D-4AD6CF9C30EB}"/>
              </a:ext>
            </a:extLst>
          </p:cNvPr>
          <p:cNvSpPr>
            <a:spLocks noGrp="1"/>
          </p:cNvSpPr>
          <p:nvPr>
            <p:ph type="body" idx="1"/>
          </p:nvPr>
        </p:nvSpPr>
        <p:spPr>
          <a:xfrm>
            <a:off x="831851" y="4589464"/>
            <a:ext cx="10515600" cy="1500187"/>
          </a:xfrm>
        </p:spPr>
        <p:txBody>
          <a:bodyPr/>
          <a:lstStyle>
            <a:lvl1pPr marL="0" indent="0">
              <a:buNone/>
              <a:defRPr sz="2399">
                <a:solidFill>
                  <a:schemeClr val="tx1">
                    <a:tint val="75000"/>
                  </a:schemeClr>
                </a:solidFill>
              </a:defRPr>
            </a:lvl1pPr>
            <a:lvl2pPr marL="457169" indent="0">
              <a:buNone/>
              <a:defRPr sz="2000">
                <a:solidFill>
                  <a:schemeClr val="tx1">
                    <a:tint val="75000"/>
                  </a:schemeClr>
                </a:solidFill>
              </a:defRPr>
            </a:lvl2pPr>
            <a:lvl3pPr marL="914338" indent="0">
              <a:buNone/>
              <a:defRPr sz="1800">
                <a:solidFill>
                  <a:schemeClr val="tx1">
                    <a:tint val="75000"/>
                  </a:schemeClr>
                </a:solidFill>
              </a:defRPr>
            </a:lvl3pPr>
            <a:lvl4pPr marL="1371507" indent="0">
              <a:buNone/>
              <a:defRPr sz="1600">
                <a:solidFill>
                  <a:schemeClr val="tx1">
                    <a:tint val="75000"/>
                  </a:schemeClr>
                </a:solidFill>
              </a:defRPr>
            </a:lvl4pPr>
            <a:lvl5pPr marL="1828676" indent="0">
              <a:buNone/>
              <a:defRPr sz="1600">
                <a:solidFill>
                  <a:schemeClr val="tx1">
                    <a:tint val="75000"/>
                  </a:schemeClr>
                </a:solidFill>
              </a:defRPr>
            </a:lvl5pPr>
            <a:lvl6pPr marL="2285845" indent="0">
              <a:buNone/>
              <a:defRPr sz="1600">
                <a:solidFill>
                  <a:schemeClr val="tx1">
                    <a:tint val="75000"/>
                  </a:schemeClr>
                </a:solidFill>
              </a:defRPr>
            </a:lvl6pPr>
            <a:lvl7pPr marL="2743014" indent="0">
              <a:buNone/>
              <a:defRPr sz="1600">
                <a:solidFill>
                  <a:schemeClr val="tx1">
                    <a:tint val="75000"/>
                  </a:schemeClr>
                </a:solidFill>
              </a:defRPr>
            </a:lvl7pPr>
            <a:lvl8pPr marL="3200182" indent="0">
              <a:buNone/>
              <a:defRPr sz="1600">
                <a:solidFill>
                  <a:schemeClr val="tx1">
                    <a:tint val="75000"/>
                  </a:schemeClr>
                </a:solidFill>
              </a:defRPr>
            </a:lvl8pPr>
            <a:lvl9pPr marL="3657351" indent="0">
              <a:buNone/>
              <a:defRPr sz="1600">
                <a:solidFill>
                  <a:schemeClr val="tx1">
                    <a:tint val="75000"/>
                  </a:schemeClr>
                </a:solidFill>
              </a:defRPr>
            </a:lvl9pPr>
          </a:lstStyle>
          <a:p>
            <a:pPr lvl="0"/>
            <a:r>
              <a:rPr lang="en"/>
              <a:t>Click to modify the text styles of the pattern</a:t>
            </a:r>
          </a:p>
        </p:txBody>
      </p:sp>
      <p:sp>
        <p:nvSpPr>
          <p:cNvPr id="4" name="Marcador de fecha 3">
            <a:extLst>
              <a:ext uri="{FF2B5EF4-FFF2-40B4-BE49-F238E27FC236}">
                <a16:creationId xmlns:a16="http://schemas.microsoft.com/office/drawing/2014/main" id="{1A494EA0-E425-2519-3834-588CDC2D4312}"/>
              </a:ext>
            </a:extLst>
          </p:cNvPr>
          <p:cNvSpPr>
            <a:spLocks noGrp="1"/>
          </p:cNvSpPr>
          <p:nvPr>
            <p:ph type="dt" sz="half" idx="10"/>
          </p:nvPr>
        </p:nvSpPr>
        <p:spPr/>
        <p:txBody>
          <a:bodyPr/>
          <a:lstStyle/>
          <a:p>
            <a:r>
              <a:rPr lang="en" sz="1693" spc="-1">
                <a:latin typeface="Times New Roman"/>
              </a:rPr>
              <a:t>&lt;date/time&gt;</a:t>
            </a:r>
          </a:p>
        </p:txBody>
      </p:sp>
      <p:sp>
        <p:nvSpPr>
          <p:cNvPr id="5" name="Marcador de pie de página 4">
            <a:extLst>
              <a:ext uri="{FF2B5EF4-FFF2-40B4-BE49-F238E27FC236}">
                <a16:creationId xmlns:a16="http://schemas.microsoft.com/office/drawing/2014/main" id="{4F4F80FE-A6C5-5ED1-C28F-4BEBB74E70A1}"/>
              </a:ext>
            </a:extLst>
          </p:cNvPr>
          <p:cNvSpPr>
            <a:spLocks noGrp="1"/>
          </p:cNvSpPr>
          <p:nvPr>
            <p:ph type="ftr" sz="quarter" idx="11"/>
          </p:nvPr>
        </p:nvSpPr>
        <p:spPr/>
        <p:txBody>
          <a:bodyPr/>
          <a:lstStyle/>
          <a:p>
            <a:r>
              <a:rPr lang="en" sz="1693" spc="-1">
                <a:latin typeface="Times New Roman"/>
              </a:rPr>
              <a:t>&lt;footer&gt;</a:t>
            </a:r>
          </a:p>
        </p:txBody>
      </p:sp>
      <p:sp>
        <p:nvSpPr>
          <p:cNvPr id="6" name="Marcador de número de diapositiva 5">
            <a:extLst>
              <a:ext uri="{FF2B5EF4-FFF2-40B4-BE49-F238E27FC236}">
                <a16:creationId xmlns:a16="http://schemas.microsoft.com/office/drawing/2014/main" id="{DBEC016A-8EA3-2217-8FC4-431321EF6910}"/>
              </a:ext>
            </a:extLst>
          </p:cNvPr>
          <p:cNvSpPr>
            <a:spLocks noGrp="1"/>
          </p:cNvSpPr>
          <p:nvPr>
            <p:ph type="sldNum" sz="quarter" idx="12"/>
          </p:nvPr>
        </p:nvSpPr>
        <p:spPr/>
        <p:txBody>
          <a:bodyPr/>
          <a:lstStyle/>
          <a:p>
            <a:fld id="{06807D83-6FFF-4E51-AB41-77CFF148C091}" type="slidenum">
              <a:rPr lang="es-ES" sz="1693" spc="-1" smtClean="0">
                <a:latin typeface="Times New Roman"/>
              </a:rPr>
              <a:pPr/>
              <a:t>‹Nº›</a:t>
            </a:fld>
            <a:endParaRPr lang="es-ES" sz="1693" spc="-1">
              <a:latin typeface="Times New Roman"/>
            </a:endParaRPr>
          </a:p>
        </p:txBody>
      </p:sp>
    </p:spTree>
    <p:extLst>
      <p:ext uri="{BB962C8B-B14F-4D97-AF65-F5344CB8AC3E}">
        <p14:creationId xmlns:p14="http://schemas.microsoft.com/office/powerpoint/2010/main" val="39160898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BD18AE-0F75-C380-DA47-C77C2490C65F}"/>
              </a:ext>
            </a:extLst>
          </p:cNvPr>
          <p:cNvSpPr>
            <a:spLocks noGrp="1"/>
          </p:cNvSpPr>
          <p:nvPr>
            <p:ph type="title"/>
          </p:nvPr>
        </p:nvSpPr>
        <p:spPr/>
        <p:txBody>
          <a:bodyPr/>
          <a:lstStyle/>
          <a:p>
            <a:r>
              <a:rPr lang="en"/>
              <a:t>Click to modify the title style of the pattern</a:t>
            </a:r>
            <a:endParaRPr lang="en-US"/>
          </a:p>
        </p:txBody>
      </p:sp>
      <p:sp>
        <p:nvSpPr>
          <p:cNvPr id="3" name="Marcador de contenido 2">
            <a:extLst>
              <a:ext uri="{FF2B5EF4-FFF2-40B4-BE49-F238E27FC236}">
                <a16:creationId xmlns:a16="http://schemas.microsoft.com/office/drawing/2014/main" id="{5B9F4695-D201-3395-7118-413880A19389}"/>
              </a:ext>
            </a:extLst>
          </p:cNvPr>
          <p:cNvSpPr>
            <a:spLocks noGrp="1"/>
          </p:cNvSpPr>
          <p:nvPr>
            <p:ph sz="half" idx="1"/>
          </p:nvPr>
        </p:nvSpPr>
        <p:spPr>
          <a:xfrm>
            <a:off x="838200" y="1825625"/>
            <a:ext cx="5181600" cy="4351338"/>
          </a:xfrm>
        </p:spPr>
        <p:txBody>
          <a:bodyPr/>
          <a:lstStyle/>
          <a:p>
            <a:pPr lvl="0"/>
            <a:r>
              <a:rPr lang="en"/>
              <a:t>Click to modify the text styles of the pattern</a:t>
            </a:r>
          </a:p>
          <a:p>
            <a:pPr lvl="1"/>
            <a:r>
              <a:rPr lang="en"/>
              <a:t>Second level</a:t>
            </a:r>
          </a:p>
          <a:p>
            <a:pPr lvl="2"/>
            <a:r>
              <a:rPr lang="en"/>
              <a:t>Third level</a:t>
            </a:r>
          </a:p>
          <a:p>
            <a:pPr lvl="3"/>
            <a:r>
              <a:rPr lang="en"/>
              <a:t>Fourth level</a:t>
            </a:r>
          </a:p>
          <a:p>
            <a:pPr lvl="4"/>
            <a:r>
              <a:rPr lang="en"/>
              <a:t>Fifth level</a:t>
            </a:r>
            <a:endParaRPr lang="en-US"/>
          </a:p>
        </p:txBody>
      </p:sp>
      <p:sp>
        <p:nvSpPr>
          <p:cNvPr id="4" name="Marcador de contenido 3">
            <a:extLst>
              <a:ext uri="{FF2B5EF4-FFF2-40B4-BE49-F238E27FC236}">
                <a16:creationId xmlns:a16="http://schemas.microsoft.com/office/drawing/2014/main" id="{DAC2CFA2-B16A-09F7-053A-4A635BCC9843}"/>
              </a:ext>
            </a:extLst>
          </p:cNvPr>
          <p:cNvSpPr>
            <a:spLocks noGrp="1"/>
          </p:cNvSpPr>
          <p:nvPr>
            <p:ph sz="half" idx="2"/>
          </p:nvPr>
        </p:nvSpPr>
        <p:spPr>
          <a:xfrm>
            <a:off x="6172200" y="1825625"/>
            <a:ext cx="5181600" cy="4351338"/>
          </a:xfrm>
        </p:spPr>
        <p:txBody>
          <a:bodyPr/>
          <a:lstStyle/>
          <a:p>
            <a:pPr lvl="0"/>
            <a:r>
              <a:rPr lang="en"/>
              <a:t>Click to modify the text styles of the pattern</a:t>
            </a:r>
          </a:p>
          <a:p>
            <a:pPr lvl="1"/>
            <a:r>
              <a:rPr lang="en"/>
              <a:t>Second level</a:t>
            </a:r>
          </a:p>
          <a:p>
            <a:pPr lvl="2"/>
            <a:r>
              <a:rPr lang="en"/>
              <a:t>Third level</a:t>
            </a:r>
          </a:p>
          <a:p>
            <a:pPr lvl="3"/>
            <a:r>
              <a:rPr lang="en"/>
              <a:t>Fourth level</a:t>
            </a:r>
          </a:p>
          <a:p>
            <a:pPr lvl="4"/>
            <a:r>
              <a:rPr lang="en"/>
              <a:t>Fifth level</a:t>
            </a:r>
            <a:endParaRPr lang="en-US"/>
          </a:p>
        </p:txBody>
      </p:sp>
      <p:sp>
        <p:nvSpPr>
          <p:cNvPr id="5" name="Marcador de fecha 4">
            <a:extLst>
              <a:ext uri="{FF2B5EF4-FFF2-40B4-BE49-F238E27FC236}">
                <a16:creationId xmlns:a16="http://schemas.microsoft.com/office/drawing/2014/main" id="{95EFC784-2665-4CAD-906F-FE0BDD43B20A}"/>
              </a:ext>
            </a:extLst>
          </p:cNvPr>
          <p:cNvSpPr>
            <a:spLocks noGrp="1"/>
          </p:cNvSpPr>
          <p:nvPr>
            <p:ph type="dt" sz="half" idx="10"/>
          </p:nvPr>
        </p:nvSpPr>
        <p:spPr/>
        <p:txBody>
          <a:bodyPr/>
          <a:lstStyle/>
          <a:p>
            <a:r>
              <a:rPr lang="en" sz="1693" spc="-1">
                <a:latin typeface="Times New Roman"/>
              </a:rPr>
              <a:t>&lt;date/time&gt;</a:t>
            </a:r>
          </a:p>
        </p:txBody>
      </p:sp>
      <p:sp>
        <p:nvSpPr>
          <p:cNvPr id="6" name="Marcador de pie de página 5">
            <a:extLst>
              <a:ext uri="{FF2B5EF4-FFF2-40B4-BE49-F238E27FC236}">
                <a16:creationId xmlns:a16="http://schemas.microsoft.com/office/drawing/2014/main" id="{BDDF35E1-3FC4-BFBE-8081-2C68D4E6C991}"/>
              </a:ext>
            </a:extLst>
          </p:cNvPr>
          <p:cNvSpPr>
            <a:spLocks noGrp="1"/>
          </p:cNvSpPr>
          <p:nvPr>
            <p:ph type="ftr" sz="quarter" idx="11"/>
          </p:nvPr>
        </p:nvSpPr>
        <p:spPr/>
        <p:txBody>
          <a:bodyPr/>
          <a:lstStyle/>
          <a:p>
            <a:r>
              <a:rPr lang="en" sz="1693" spc="-1">
                <a:latin typeface="Times New Roman"/>
              </a:rPr>
              <a:t>&lt;footer&gt;</a:t>
            </a:r>
          </a:p>
        </p:txBody>
      </p:sp>
      <p:sp>
        <p:nvSpPr>
          <p:cNvPr id="7" name="Marcador de número de diapositiva 6">
            <a:extLst>
              <a:ext uri="{FF2B5EF4-FFF2-40B4-BE49-F238E27FC236}">
                <a16:creationId xmlns:a16="http://schemas.microsoft.com/office/drawing/2014/main" id="{F20A194E-7858-1455-6315-5704A61FC0C3}"/>
              </a:ext>
            </a:extLst>
          </p:cNvPr>
          <p:cNvSpPr>
            <a:spLocks noGrp="1"/>
          </p:cNvSpPr>
          <p:nvPr>
            <p:ph type="sldNum" sz="quarter" idx="12"/>
          </p:nvPr>
        </p:nvSpPr>
        <p:spPr/>
        <p:txBody>
          <a:bodyPr/>
          <a:lstStyle/>
          <a:p>
            <a:fld id="{06807D83-6FFF-4E51-AB41-77CFF148C091}" type="slidenum">
              <a:rPr lang="es-ES" sz="1693" spc="-1" smtClean="0">
                <a:latin typeface="Times New Roman"/>
              </a:rPr>
              <a:pPr/>
              <a:t>‹Nº›</a:t>
            </a:fld>
            <a:endParaRPr lang="es-ES" sz="1693" spc="-1">
              <a:latin typeface="Times New Roman"/>
            </a:endParaRPr>
          </a:p>
        </p:txBody>
      </p:sp>
    </p:spTree>
    <p:extLst>
      <p:ext uri="{BB962C8B-B14F-4D97-AF65-F5344CB8AC3E}">
        <p14:creationId xmlns:p14="http://schemas.microsoft.com/office/powerpoint/2010/main" val="16461491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CD34EC-048B-98A4-6969-7FB1958B4FB0}"/>
              </a:ext>
            </a:extLst>
          </p:cNvPr>
          <p:cNvSpPr>
            <a:spLocks noGrp="1"/>
          </p:cNvSpPr>
          <p:nvPr>
            <p:ph type="title"/>
          </p:nvPr>
        </p:nvSpPr>
        <p:spPr>
          <a:xfrm>
            <a:off x="839789" y="365126"/>
            <a:ext cx="10515600" cy="1325563"/>
          </a:xfrm>
        </p:spPr>
        <p:txBody>
          <a:bodyPr/>
          <a:lstStyle/>
          <a:p>
            <a:r>
              <a:rPr lang="en"/>
              <a:t>Click to modify the title style of the pattern</a:t>
            </a:r>
            <a:endParaRPr lang="en-US"/>
          </a:p>
        </p:txBody>
      </p:sp>
      <p:sp>
        <p:nvSpPr>
          <p:cNvPr id="3" name="Marcador de texto 2">
            <a:extLst>
              <a:ext uri="{FF2B5EF4-FFF2-40B4-BE49-F238E27FC236}">
                <a16:creationId xmlns:a16="http://schemas.microsoft.com/office/drawing/2014/main" id="{92F3F3BC-5761-8504-81EA-E52BFE0645F3}"/>
              </a:ext>
            </a:extLst>
          </p:cNvPr>
          <p:cNvSpPr>
            <a:spLocks noGrp="1"/>
          </p:cNvSpPr>
          <p:nvPr>
            <p:ph type="body" idx="1"/>
          </p:nvPr>
        </p:nvSpPr>
        <p:spPr>
          <a:xfrm>
            <a:off x="839789" y="1681164"/>
            <a:ext cx="5157786" cy="823912"/>
          </a:xfrm>
        </p:spPr>
        <p:txBody>
          <a:bodyPr anchor="b"/>
          <a:lstStyle>
            <a:lvl1pPr marL="0" indent="0">
              <a:buNone/>
              <a:defRPr sz="2399" b="1"/>
            </a:lvl1pPr>
            <a:lvl2pPr marL="457169" indent="0">
              <a:buNone/>
              <a:defRPr sz="2000" b="1"/>
            </a:lvl2pPr>
            <a:lvl3pPr marL="914338" indent="0">
              <a:buNone/>
              <a:defRPr sz="1800" b="1"/>
            </a:lvl3pPr>
            <a:lvl4pPr marL="1371507" indent="0">
              <a:buNone/>
              <a:defRPr sz="1600" b="1"/>
            </a:lvl4pPr>
            <a:lvl5pPr marL="1828676" indent="0">
              <a:buNone/>
              <a:defRPr sz="1600" b="1"/>
            </a:lvl5pPr>
            <a:lvl6pPr marL="2285845" indent="0">
              <a:buNone/>
              <a:defRPr sz="1600" b="1"/>
            </a:lvl6pPr>
            <a:lvl7pPr marL="2743014" indent="0">
              <a:buNone/>
              <a:defRPr sz="1600" b="1"/>
            </a:lvl7pPr>
            <a:lvl8pPr marL="3200182" indent="0">
              <a:buNone/>
              <a:defRPr sz="1600" b="1"/>
            </a:lvl8pPr>
            <a:lvl9pPr marL="3657351" indent="0">
              <a:buNone/>
              <a:defRPr sz="1600" b="1"/>
            </a:lvl9pPr>
          </a:lstStyle>
          <a:p>
            <a:pPr lvl="0"/>
            <a:r>
              <a:rPr lang="en"/>
              <a:t>Click to modify the text styles of the pattern</a:t>
            </a:r>
          </a:p>
        </p:txBody>
      </p:sp>
      <p:sp>
        <p:nvSpPr>
          <p:cNvPr id="4" name="Marcador de contenido 3">
            <a:extLst>
              <a:ext uri="{FF2B5EF4-FFF2-40B4-BE49-F238E27FC236}">
                <a16:creationId xmlns:a16="http://schemas.microsoft.com/office/drawing/2014/main" id="{732B76E9-3364-FE2C-AA28-6122D1361FBA}"/>
              </a:ext>
            </a:extLst>
          </p:cNvPr>
          <p:cNvSpPr>
            <a:spLocks noGrp="1"/>
          </p:cNvSpPr>
          <p:nvPr>
            <p:ph sz="half" idx="2"/>
          </p:nvPr>
        </p:nvSpPr>
        <p:spPr>
          <a:xfrm>
            <a:off x="839789" y="2505075"/>
            <a:ext cx="5157786" cy="3684588"/>
          </a:xfrm>
        </p:spPr>
        <p:txBody>
          <a:bodyPr/>
          <a:lstStyle/>
          <a:p>
            <a:pPr lvl="0"/>
            <a:r>
              <a:rPr lang="en"/>
              <a:t>Click to modify the text styles of the pattern</a:t>
            </a:r>
          </a:p>
          <a:p>
            <a:pPr lvl="1"/>
            <a:r>
              <a:rPr lang="en"/>
              <a:t>Second level</a:t>
            </a:r>
          </a:p>
          <a:p>
            <a:pPr lvl="2"/>
            <a:r>
              <a:rPr lang="en"/>
              <a:t>Third level</a:t>
            </a:r>
          </a:p>
          <a:p>
            <a:pPr lvl="3"/>
            <a:r>
              <a:rPr lang="en"/>
              <a:t>Fourth level</a:t>
            </a:r>
          </a:p>
          <a:p>
            <a:pPr lvl="4"/>
            <a:r>
              <a:rPr lang="en"/>
              <a:t>Fifth level</a:t>
            </a:r>
            <a:endParaRPr lang="en-US"/>
          </a:p>
        </p:txBody>
      </p:sp>
      <p:sp>
        <p:nvSpPr>
          <p:cNvPr id="5" name="Marcador de texto 4">
            <a:extLst>
              <a:ext uri="{FF2B5EF4-FFF2-40B4-BE49-F238E27FC236}">
                <a16:creationId xmlns:a16="http://schemas.microsoft.com/office/drawing/2014/main" id="{9AED9604-F81E-1B6D-F870-3EF434342395}"/>
              </a:ext>
            </a:extLst>
          </p:cNvPr>
          <p:cNvSpPr>
            <a:spLocks noGrp="1"/>
          </p:cNvSpPr>
          <p:nvPr>
            <p:ph type="body" sz="quarter" idx="3"/>
          </p:nvPr>
        </p:nvSpPr>
        <p:spPr>
          <a:xfrm>
            <a:off x="6172200" y="1681164"/>
            <a:ext cx="5183188" cy="823912"/>
          </a:xfrm>
        </p:spPr>
        <p:txBody>
          <a:bodyPr anchor="b"/>
          <a:lstStyle>
            <a:lvl1pPr marL="0" indent="0">
              <a:buNone/>
              <a:defRPr sz="2399" b="1"/>
            </a:lvl1pPr>
            <a:lvl2pPr marL="457169" indent="0">
              <a:buNone/>
              <a:defRPr sz="2000" b="1"/>
            </a:lvl2pPr>
            <a:lvl3pPr marL="914338" indent="0">
              <a:buNone/>
              <a:defRPr sz="1800" b="1"/>
            </a:lvl3pPr>
            <a:lvl4pPr marL="1371507" indent="0">
              <a:buNone/>
              <a:defRPr sz="1600" b="1"/>
            </a:lvl4pPr>
            <a:lvl5pPr marL="1828676" indent="0">
              <a:buNone/>
              <a:defRPr sz="1600" b="1"/>
            </a:lvl5pPr>
            <a:lvl6pPr marL="2285845" indent="0">
              <a:buNone/>
              <a:defRPr sz="1600" b="1"/>
            </a:lvl6pPr>
            <a:lvl7pPr marL="2743014" indent="0">
              <a:buNone/>
              <a:defRPr sz="1600" b="1"/>
            </a:lvl7pPr>
            <a:lvl8pPr marL="3200182" indent="0">
              <a:buNone/>
              <a:defRPr sz="1600" b="1"/>
            </a:lvl8pPr>
            <a:lvl9pPr marL="3657351" indent="0">
              <a:buNone/>
              <a:defRPr sz="1600" b="1"/>
            </a:lvl9pPr>
          </a:lstStyle>
          <a:p>
            <a:pPr lvl="0"/>
            <a:r>
              <a:rPr lang="en"/>
              <a:t>Click to modify the text styles of the pattern</a:t>
            </a:r>
          </a:p>
        </p:txBody>
      </p:sp>
      <p:sp>
        <p:nvSpPr>
          <p:cNvPr id="6" name="Marcador de contenido 5">
            <a:extLst>
              <a:ext uri="{FF2B5EF4-FFF2-40B4-BE49-F238E27FC236}">
                <a16:creationId xmlns:a16="http://schemas.microsoft.com/office/drawing/2014/main" id="{08270C15-C9E5-0DC9-E97F-3ABB39A587F0}"/>
              </a:ext>
            </a:extLst>
          </p:cNvPr>
          <p:cNvSpPr>
            <a:spLocks noGrp="1"/>
          </p:cNvSpPr>
          <p:nvPr>
            <p:ph sz="quarter" idx="4"/>
          </p:nvPr>
        </p:nvSpPr>
        <p:spPr>
          <a:xfrm>
            <a:off x="6172200" y="2505075"/>
            <a:ext cx="5183188" cy="3684588"/>
          </a:xfrm>
        </p:spPr>
        <p:txBody>
          <a:bodyPr/>
          <a:lstStyle/>
          <a:p>
            <a:pPr lvl="0"/>
            <a:r>
              <a:rPr lang="en"/>
              <a:t>Click to modify the text styles of the pattern</a:t>
            </a:r>
          </a:p>
          <a:p>
            <a:pPr lvl="1"/>
            <a:r>
              <a:rPr lang="en"/>
              <a:t>Second level</a:t>
            </a:r>
          </a:p>
          <a:p>
            <a:pPr lvl="2"/>
            <a:r>
              <a:rPr lang="en"/>
              <a:t>Third level</a:t>
            </a:r>
          </a:p>
          <a:p>
            <a:pPr lvl="3"/>
            <a:r>
              <a:rPr lang="en"/>
              <a:t>Fourth level</a:t>
            </a:r>
          </a:p>
          <a:p>
            <a:pPr lvl="4"/>
            <a:r>
              <a:rPr lang="en"/>
              <a:t>Fifth level</a:t>
            </a:r>
            <a:endParaRPr lang="en-US"/>
          </a:p>
        </p:txBody>
      </p:sp>
      <p:sp>
        <p:nvSpPr>
          <p:cNvPr id="7" name="Marcador de fecha 6">
            <a:extLst>
              <a:ext uri="{FF2B5EF4-FFF2-40B4-BE49-F238E27FC236}">
                <a16:creationId xmlns:a16="http://schemas.microsoft.com/office/drawing/2014/main" id="{70A42CD6-8A86-F037-8E07-B6301CD5421C}"/>
              </a:ext>
            </a:extLst>
          </p:cNvPr>
          <p:cNvSpPr>
            <a:spLocks noGrp="1"/>
          </p:cNvSpPr>
          <p:nvPr>
            <p:ph type="dt" sz="half" idx="10"/>
          </p:nvPr>
        </p:nvSpPr>
        <p:spPr/>
        <p:txBody>
          <a:bodyPr/>
          <a:lstStyle/>
          <a:p>
            <a:r>
              <a:rPr lang="en" sz="1693" spc="-1">
                <a:latin typeface="Times New Roman"/>
              </a:rPr>
              <a:t>&lt;date/time&gt;</a:t>
            </a:r>
          </a:p>
        </p:txBody>
      </p:sp>
      <p:sp>
        <p:nvSpPr>
          <p:cNvPr id="8" name="Marcador de pie de página 7">
            <a:extLst>
              <a:ext uri="{FF2B5EF4-FFF2-40B4-BE49-F238E27FC236}">
                <a16:creationId xmlns:a16="http://schemas.microsoft.com/office/drawing/2014/main" id="{7A62B80C-486F-C552-660B-8FA311A58DB1}"/>
              </a:ext>
            </a:extLst>
          </p:cNvPr>
          <p:cNvSpPr>
            <a:spLocks noGrp="1"/>
          </p:cNvSpPr>
          <p:nvPr>
            <p:ph type="ftr" sz="quarter" idx="11"/>
          </p:nvPr>
        </p:nvSpPr>
        <p:spPr/>
        <p:txBody>
          <a:bodyPr/>
          <a:lstStyle/>
          <a:p>
            <a:r>
              <a:rPr lang="en" sz="1693" spc="-1">
                <a:latin typeface="Times New Roman"/>
              </a:rPr>
              <a:t>&lt;footer&gt;</a:t>
            </a:r>
          </a:p>
        </p:txBody>
      </p:sp>
      <p:sp>
        <p:nvSpPr>
          <p:cNvPr id="9" name="Marcador de número de diapositiva 8">
            <a:extLst>
              <a:ext uri="{FF2B5EF4-FFF2-40B4-BE49-F238E27FC236}">
                <a16:creationId xmlns:a16="http://schemas.microsoft.com/office/drawing/2014/main" id="{0120EEF1-6764-B8FE-B4E7-838B01D55F1E}"/>
              </a:ext>
            </a:extLst>
          </p:cNvPr>
          <p:cNvSpPr>
            <a:spLocks noGrp="1"/>
          </p:cNvSpPr>
          <p:nvPr>
            <p:ph type="sldNum" sz="quarter" idx="12"/>
          </p:nvPr>
        </p:nvSpPr>
        <p:spPr/>
        <p:txBody>
          <a:bodyPr/>
          <a:lstStyle/>
          <a:p>
            <a:fld id="{06807D83-6FFF-4E51-AB41-77CFF148C091}" type="slidenum">
              <a:rPr lang="es-ES" sz="1693" spc="-1" smtClean="0">
                <a:latin typeface="Times New Roman"/>
              </a:rPr>
              <a:pPr/>
              <a:t>‹Nº›</a:t>
            </a:fld>
            <a:endParaRPr lang="es-ES" sz="1693" spc="-1">
              <a:latin typeface="Times New Roman"/>
            </a:endParaRPr>
          </a:p>
        </p:txBody>
      </p:sp>
    </p:spTree>
    <p:extLst>
      <p:ext uri="{BB962C8B-B14F-4D97-AF65-F5344CB8AC3E}">
        <p14:creationId xmlns:p14="http://schemas.microsoft.com/office/powerpoint/2010/main" val="20690640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97DEB9-1478-2025-D33C-9467B93E5236}"/>
              </a:ext>
            </a:extLst>
          </p:cNvPr>
          <p:cNvSpPr>
            <a:spLocks noGrp="1"/>
          </p:cNvSpPr>
          <p:nvPr>
            <p:ph type="title"/>
          </p:nvPr>
        </p:nvSpPr>
        <p:spPr/>
        <p:txBody>
          <a:bodyPr/>
          <a:lstStyle/>
          <a:p>
            <a:r>
              <a:rPr lang="en"/>
              <a:t>Click to modify the title style of the pattern</a:t>
            </a:r>
            <a:endParaRPr lang="en-US"/>
          </a:p>
        </p:txBody>
      </p:sp>
      <p:sp>
        <p:nvSpPr>
          <p:cNvPr id="3" name="Marcador de fecha 2">
            <a:extLst>
              <a:ext uri="{FF2B5EF4-FFF2-40B4-BE49-F238E27FC236}">
                <a16:creationId xmlns:a16="http://schemas.microsoft.com/office/drawing/2014/main" id="{6645E88D-0E1F-4DB2-9EC3-5735BE804C06}"/>
              </a:ext>
            </a:extLst>
          </p:cNvPr>
          <p:cNvSpPr>
            <a:spLocks noGrp="1"/>
          </p:cNvSpPr>
          <p:nvPr>
            <p:ph type="dt" sz="half" idx="10"/>
          </p:nvPr>
        </p:nvSpPr>
        <p:spPr/>
        <p:txBody>
          <a:bodyPr/>
          <a:lstStyle/>
          <a:p>
            <a:r>
              <a:rPr lang="en" sz="1693" spc="-1">
                <a:latin typeface="Times New Roman"/>
              </a:rPr>
              <a:t>&lt;date/time&gt;</a:t>
            </a:r>
          </a:p>
        </p:txBody>
      </p:sp>
      <p:sp>
        <p:nvSpPr>
          <p:cNvPr id="4" name="Marcador de pie de página 3">
            <a:extLst>
              <a:ext uri="{FF2B5EF4-FFF2-40B4-BE49-F238E27FC236}">
                <a16:creationId xmlns:a16="http://schemas.microsoft.com/office/drawing/2014/main" id="{70349D1F-F770-2369-4641-4DED96CD3FAD}"/>
              </a:ext>
            </a:extLst>
          </p:cNvPr>
          <p:cNvSpPr>
            <a:spLocks noGrp="1"/>
          </p:cNvSpPr>
          <p:nvPr>
            <p:ph type="ftr" sz="quarter" idx="11"/>
          </p:nvPr>
        </p:nvSpPr>
        <p:spPr/>
        <p:txBody>
          <a:bodyPr/>
          <a:lstStyle/>
          <a:p>
            <a:r>
              <a:rPr lang="en" sz="1693" spc="-1">
                <a:latin typeface="Times New Roman"/>
              </a:rPr>
              <a:t>&lt;footer&gt;</a:t>
            </a:r>
          </a:p>
        </p:txBody>
      </p:sp>
      <p:sp>
        <p:nvSpPr>
          <p:cNvPr id="5" name="Marcador de número de diapositiva 4">
            <a:extLst>
              <a:ext uri="{FF2B5EF4-FFF2-40B4-BE49-F238E27FC236}">
                <a16:creationId xmlns:a16="http://schemas.microsoft.com/office/drawing/2014/main" id="{E24FC3E8-9CE9-4598-0E6D-0CB277950BDE}"/>
              </a:ext>
            </a:extLst>
          </p:cNvPr>
          <p:cNvSpPr>
            <a:spLocks noGrp="1"/>
          </p:cNvSpPr>
          <p:nvPr>
            <p:ph type="sldNum" sz="quarter" idx="12"/>
          </p:nvPr>
        </p:nvSpPr>
        <p:spPr/>
        <p:txBody>
          <a:bodyPr/>
          <a:lstStyle/>
          <a:p>
            <a:fld id="{06807D83-6FFF-4E51-AB41-77CFF148C091}" type="slidenum">
              <a:rPr lang="es-ES" sz="1693" spc="-1" smtClean="0">
                <a:latin typeface="Times New Roman"/>
              </a:rPr>
              <a:pPr/>
              <a:t>‹Nº›</a:t>
            </a:fld>
            <a:endParaRPr lang="es-ES" sz="1693" spc="-1">
              <a:latin typeface="Times New Roman"/>
            </a:endParaRPr>
          </a:p>
        </p:txBody>
      </p:sp>
    </p:spTree>
    <p:extLst>
      <p:ext uri="{BB962C8B-B14F-4D97-AF65-F5344CB8AC3E}">
        <p14:creationId xmlns:p14="http://schemas.microsoft.com/office/powerpoint/2010/main" val="38856997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64CA550-41D6-DE76-4370-F6DAF691BC02}"/>
              </a:ext>
            </a:extLst>
          </p:cNvPr>
          <p:cNvSpPr>
            <a:spLocks noGrp="1"/>
          </p:cNvSpPr>
          <p:nvPr>
            <p:ph type="dt" sz="half" idx="10"/>
          </p:nvPr>
        </p:nvSpPr>
        <p:spPr/>
        <p:txBody>
          <a:bodyPr/>
          <a:lstStyle/>
          <a:p>
            <a:r>
              <a:rPr lang="en" sz="1693" spc="-1">
                <a:latin typeface="Times New Roman"/>
              </a:rPr>
              <a:t>&lt;date/time&gt;</a:t>
            </a:r>
          </a:p>
        </p:txBody>
      </p:sp>
      <p:sp>
        <p:nvSpPr>
          <p:cNvPr id="3" name="Marcador de pie de página 2">
            <a:extLst>
              <a:ext uri="{FF2B5EF4-FFF2-40B4-BE49-F238E27FC236}">
                <a16:creationId xmlns:a16="http://schemas.microsoft.com/office/drawing/2014/main" id="{98EEDD09-569C-6E6E-222C-25E0C53893E6}"/>
              </a:ext>
            </a:extLst>
          </p:cNvPr>
          <p:cNvSpPr>
            <a:spLocks noGrp="1"/>
          </p:cNvSpPr>
          <p:nvPr>
            <p:ph type="ftr" sz="quarter" idx="11"/>
          </p:nvPr>
        </p:nvSpPr>
        <p:spPr/>
        <p:txBody>
          <a:bodyPr/>
          <a:lstStyle/>
          <a:p>
            <a:r>
              <a:rPr lang="en" sz="1693" spc="-1">
                <a:latin typeface="Times New Roman"/>
              </a:rPr>
              <a:t>&lt;footer&gt;</a:t>
            </a:r>
          </a:p>
        </p:txBody>
      </p:sp>
      <p:sp>
        <p:nvSpPr>
          <p:cNvPr id="4" name="Marcador de número de diapositiva 3">
            <a:extLst>
              <a:ext uri="{FF2B5EF4-FFF2-40B4-BE49-F238E27FC236}">
                <a16:creationId xmlns:a16="http://schemas.microsoft.com/office/drawing/2014/main" id="{AB821C25-A013-EA26-C46B-12226EC504E7}"/>
              </a:ext>
            </a:extLst>
          </p:cNvPr>
          <p:cNvSpPr>
            <a:spLocks noGrp="1"/>
          </p:cNvSpPr>
          <p:nvPr>
            <p:ph type="sldNum" sz="quarter" idx="12"/>
          </p:nvPr>
        </p:nvSpPr>
        <p:spPr/>
        <p:txBody>
          <a:bodyPr/>
          <a:lstStyle/>
          <a:p>
            <a:fld id="{06807D83-6FFF-4E51-AB41-77CFF148C091}" type="slidenum">
              <a:rPr lang="es-ES" sz="1693" spc="-1" smtClean="0">
                <a:latin typeface="Times New Roman"/>
              </a:rPr>
              <a:pPr/>
              <a:t>‹Nº›</a:t>
            </a:fld>
            <a:endParaRPr lang="es-ES" sz="1693" spc="-1">
              <a:latin typeface="Times New Roman"/>
            </a:endParaRPr>
          </a:p>
        </p:txBody>
      </p:sp>
    </p:spTree>
    <p:extLst>
      <p:ext uri="{BB962C8B-B14F-4D97-AF65-F5344CB8AC3E}">
        <p14:creationId xmlns:p14="http://schemas.microsoft.com/office/powerpoint/2010/main" val="29098639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14006A-DE98-26BD-B179-9E88A8CD145D}"/>
              </a:ext>
            </a:extLst>
          </p:cNvPr>
          <p:cNvSpPr>
            <a:spLocks noGrp="1"/>
          </p:cNvSpPr>
          <p:nvPr>
            <p:ph type="title"/>
          </p:nvPr>
        </p:nvSpPr>
        <p:spPr>
          <a:xfrm>
            <a:off x="839788" y="457200"/>
            <a:ext cx="3932237" cy="1600200"/>
          </a:xfrm>
        </p:spPr>
        <p:txBody>
          <a:bodyPr anchor="b"/>
          <a:lstStyle>
            <a:lvl1pPr>
              <a:defRPr sz="3200"/>
            </a:lvl1pPr>
          </a:lstStyle>
          <a:p>
            <a:r>
              <a:rPr lang="en"/>
              <a:t>Click to modify the title style of the pattern</a:t>
            </a:r>
            <a:endParaRPr lang="en-US"/>
          </a:p>
        </p:txBody>
      </p:sp>
      <p:sp>
        <p:nvSpPr>
          <p:cNvPr id="3" name="Marcador de contenido 2">
            <a:extLst>
              <a:ext uri="{FF2B5EF4-FFF2-40B4-BE49-F238E27FC236}">
                <a16:creationId xmlns:a16="http://schemas.microsoft.com/office/drawing/2014/main" id="{7D04A164-5AD9-8980-5589-7DDED128F7D0}"/>
              </a:ext>
            </a:extLst>
          </p:cNvPr>
          <p:cNvSpPr>
            <a:spLocks noGrp="1"/>
          </p:cNvSpPr>
          <p:nvPr>
            <p:ph idx="1"/>
          </p:nvPr>
        </p:nvSpPr>
        <p:spPr>
          <a:xfrm>
            <a:off x="5183188" y="987426"/>
            <a:ext cx="6172200" cy="4873625"/>
          </a:xfrm>
        </p:spPr>
        <p:txBody>
          <a:bodyPr/>
          <a:lstStyle>
            <a:lvl1pPr>
              <a:defRPr sz="3200"/>
            </a:lvl1pPr>
            <a:lvl2pPr>
              <a:defRPr sz="2800"/>
            </a:lvl2pPr>
            <a:lvl3pPr>
              <a:defRPr sz="2399"/>
            </a:lvl3pPr>
            <a:lvl4pPr>
              <a:defRPr sz="2000"/>
            </a:lvl4pPr>
            <a:lvl5pPr>
              <a:defRPr sz="2000"/>
            </a:lvl5pPr>
            <a:lvl6pPr>
              <a:defRPr sz="2000"/>
            </a:lvl6pPr>
            <a:lvl7pPr>
              <a:defRPr sz="2000"/>
            </a:lvl7pPr>
            <a:lvl8pPr>
              <a:defRPr sz="2000"/>
            </a:lvl8pPr>
            <a:lvl9pPr>
              <a:defRPr sz="2000"/>
            </a:lvl9pPr>
          </a:lstStyle>
          <a:p>
            <a:pPr lvl="0"/>
            <a:r>
              <a:rPr lang="en"/>
              <a:t>Click to modify the text styles of the pattern</a:t>
            </a:r>
          </a:p>
          <a:p>
            <a:pPr lvl="1"/>
            <a:r>
              <a:rPr lang="en"/>
              <a:t>Second level</a:t>
            </a:r>
          </a:p>
          <a:p>
            <a:pPr lvl="2"/>
            <a:r>
              <a:rPr lang="en"/>
              <a:t>Third level</a:t>
            </a:r>
          </a:p>
          <a:p>
            <a:pPr lvl="3"/>
            <a:r>
              <a:rPr lang="en"/>
              <a:t>Fourth level</a:t>
            </a:r>
          </a:p>
          <a:p>
            <a:pPr lvl="4"/>
            <a:r>
              <a:rPr lang="en"/>
              <a:t>Fifth level</a:t>
            </a:r>
            <a:endParaRPr lang="en-US"/>
          </a:p>
        </p:txBody>
      </p:sp>
      <p:sp>
        <p:nvSpPr>
          <p:cNvPr id="4" name="Marcador de texto 3">
            <a:extLst>
              <a:ext uri="{FF2B5EF4-FFF2-40B4-BE49-F238E27FC236}">
                <a16:creationId xmlns:a16="http://schemas.microsoft.com/office/drawing/2014/main" id="{CF51AED9-D083-6784-E5EB-E473C6B4D81E}"/>
              </a:ext>
            </a:extLst>
          </p:cNvPr>
          <p:cNvSpPr>
            <a:spLocks noGrp="1"/>
          </p:cNvSpPr>
          <p:nvPr>
            <p:ph type="body" sz="half" idx="2"/>
          </p:nvPr>
        </p:nvSpPr>
        <p:spPr>
          <a:xfrm>
            <a:off x="839788" y="2057401"/>
            <a:ext cx="3932237" cy="3811588"/>
          </a:xfrm>
        </p:spPr>
        <p:txBody>
          <a:bodyPr/>
          <a:lstStyle>
            <a:lvl1pPr marL="0" indent="0">
              <a:buNone/>
              <a:defRPr sz="1600"/>
            </a:lvl1pPr>
            <a:lvl2pPr marL="457169" indent="0">
              <a:buNone/>
              <a:defRPr sz="1400"/>
            </a:lvl2pPr>
            <a:lvl3pPr marL="914338" indent="0">
              <a:buNone/>
              <a:defRPr sz="1200"/>
            </a:lvl3pPr>
            <a:lvl4pPr marL="1371507" indent="0">
              <a:buNone/>
              <a:defRPr sz="1000"/>
            </a:lvl4pPr>
            <a:lvl5pPr marL="1828676" indent="0">
              <a:buNone/>
              <a:defRPr sz="1000"/>
            </a:lvl5pPr>
            <a:lvl6pPr marL="2285845" indent="0">
              <a:buNone/>
              <a:defRPr sz="1000"/>
            </a:lvl6pPr>
            <a:lvl7pPr marL="2743014" indent="0">
              <a:buNone/>
              <a:defRPr sz="1000"/>
            </a:lvl7pPr>
            <a:lvl8pPr marL="3200182" indent="0">
              <a:buNone/>
              <a:defRPr sz="1000"/>
            </a:lvl8pPr>
            <a:lvl9pPr marL="3657351" indent="0">
              <a:buNone/>
              <a:defRPr sz="1000"/>
            </a:lvl9pPr>
          </a:lstStyle>
          <a:p>
            <a:pPr lvl="0"/>
            <a:r>
              <a:rPr lang="en"/>
              <a:t>Click to modify the text styles of the pattern</a:t>
            </a:r>
          </a:p>
        </p:txBody>
      </p:sp>
      <p:sp>
        <p:nvSpPr>
          <p:cNvPr id="5" name="Marcador de fecha 4">
            <a:extLst>
              <a:ext uri="{FF2B5EF4-FFF2-40B4-BE49-F238E27FC236}">
                <a16:creationId xmlns:a16="http://schemas.microsoft.com/office/drawing/2014/main" id="{30F86803-BB42-0AC5-9C93-43646EBEC9AF}"/>
              </a:ext>
            </a:extLst>
          </p:cNvPr>
          <p:cNvSpPr>
            <a:spLocks noGrp="1"/>
          </p:cNvSpPr>
          <p:nvPr>
            <p:ph type="dt" sz="half" idx="10"/>
          </p:nvPr>
        </p:nvSpPr>
        <p:spPr/>
        <p:txBody>
          <a:bodyPr/>
          <a:lstStyle/>
          <a:p>
            <a:r>
              <a:rPr lang="en" sz="1693" spc="-1">
                <a:latin typeface="Times New Roman"/>
              </a:rPr>
              <a:t>&lt;date/time&gt;</a:t>
            </a:r>
          </a:p>
        </p:txBody>
      </p:sp>
      <p:sp>
        <p:nvSpPr>
          <p:cNvPr id="6" name="Marcador de pie de página 5">
            <a:extLst>
              <a:ext uri="{FF2B5EF4-FFF2-40B4-BE49-F238E27FC236}">
                <a16:creationId xmlns:a16="http://schemas.microsoft.com/office/drawing/2014/main" id="{B1149851-E421-ACFE-ABE8-664587D173C8}"/>
              </a:ext>
            </a:extLst>
          </p:cNvPr>
          <p:cNvSpPr>
            <a:spLocks noGrp="1"/>
          </p:cNvSpPr>
          <p:nvPr>
            <p:ph type="ftr" sz="quarter" idx="11"/>
          </p:nvPr>
        </p:nvSpPr>
        <p:spPr/>
        <p:txBody>
          <a:bodyPr/>
          <a:lstStyle/>
          <a:p>
            <a:r>
              <a:rPr lang="en" sz="1693" spc="-1">
                <a:latin typeface="Times New Roman"/>
              </a:rPr>
              <a:t>&lt;footer&gt;</a:t>
            </a:r>
          </a:p>
        </p:txBody>
      </p:sp>
      <p:sp>
        <p:nvSpPr>
          <p:cNvPr id="7" name="Marcador de número de diapositiva 6">
            <a:extLst>
              <a:ext uri="{FF2B5EF4-FFF2-40B4-BE49-F238E27FC236}">
                <a16:creationId xmlns:a16="http://schemas.microsoft.com/office/drawing/2014/main" id="{115A7257-7121-0468-7A31-2303E836B82C}"/>
              </a:ext>
            </a:extLst>
          </p:cNvPr>
          <p:cNvSpPr>
            <a:spLocks noGrp="1"/>
          </p:cNvSpPr>
          <p:nvPr>
            <p:ph type="sldNum" sz="quarter" idx="12"/>
          </p:nvPr>
        </p:nvSpPr>
        <p:spPr/>
        <p:txBody>
          <a:bodyPr/>
          <a:lstStyle/>
          <a:p>
            <a:fld id="{06807D83-6FFF-4E51-AB41-77CFF148C091}" type="slidenum">
              <a:rPr lang="es-ES" sz="1693" spc="-1" smtClean="0">
                <a:latin typeface="Times New Roman"/>
              </a:rPr>
              <a:pPr/>
              <a:t>‹Nº›</a:t>
            </a:fld>
            <a:endParaRPr lang="es-ES" sz="1693" spc="-1">
              <a:latin typeface="Times New Roman"/>
            </a:endParaRPr>
          </a:p>
        </p:txBody>
      </p:sp>
    </p:spTree>
    <p:extLst>
      <p:ext uri="{BB962C8B-B14F-4D97-AF65-F5344CB8AC3E}">
        <p14:creationId xmlns:p14="http://schemas.microsoft.com/office/powerpoint/2010/main" val="40093986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B5B790-A1B0-A9B1-87AC-F8A5ED41C263}"/>
              </a:ext>
            </a:extLst>
          </p:cNvPr>
          <p:cNvSpPr>
            <a:spLocks noGrp="1"/>
          </p:cNvSpPr>
          <p:nvPr>
            <p:ph type="title"/>
          </p:nvPr>
        </p:nvSpPr>
        <p:spPr>
          <a:xfrm>
            <a:off x="839788" y="457200"/>
            <a:ext cx="3932237" cy="1600200"/>
          </a:xfrm>
        </p:spPr>
        <p:txBody>
          <a:bodyPr anchor="b"/>
          <a:lstStyle>
            <a:lvl1pPr>
              <a:defRPr sz="3200"/>
            </a:lvl1pPr>
          </a:lstStyle>
          <a:p>
            <a:r>
              <a:rPr lang="en"/>
              <a:t>Click to modify the title style of the pattern</a:t>
            </a:r>
            <a:endParaRPr lang="en-US"/>
          </a:p>
        </p:txBody>
      </p:sp>
      <p:sp>
        <p:nvSpPr>
          <p:cNvPr id="3" name="Marcador de posición de imagen 2">
            <a:extLst>
              <a:ext uri="{FF2B5EF4-FFF2-40B4-BE49-F238E27FC236}">
                <a16:creationId xmlns:a16="http://schemas.microsoft.com/office/drawing/2014/main" id="{C7A9FE50-48C2-C680-1E5A-6648D3368648}"/>
              </a:ext>
            </a:extLst>
          </p:cNvPr>
          <p:cNvSpPr>
            <a:spLocks noGrp="1"/>
          </p:cNvSpPr>
          <p:nvPr>
            <p:ph type="pic" idx="1"/>
          </p:nvPr>
        </p:nvSpPr>
        <p:spPr>
          <a:xfrm>
            <a:off x="5183188" y="987426"/>
            <a:ext cx="6172200" cy="4873625"/>
          </a:xfrm>
        </p:spPr>
        <p:txBody>
          <a:bodyPr/>
          <a:lstStyle>
            <a:lvl1pPr marL="0" indent="0">
              <a:buNone/>
              <a:defRPr sz="3200"/>
            </a:lvl1pPr>
            <a:lvl2pPr marL="457169" indent="0">
              <a:buNone/>
              <a:defRPr sz="2800"/>
            </a:lvl2pPr>
            <a:lvl3pPr marL="914338" indent="0">
              <a:buNone/>
              <a:defRPr sz="2399"/>
            </a:lvl3pPr>
            <a:lvl4pPr marL="1371507" indent="0">
              <a:buNone/>
              <a:defRPr sz="2000"/>
            </a:lvl4pPr>
            <a:lvl5pPr marL="1828676" indent="0">
              <a:buNone/>
              <a:defRPr sz="2000"/>
            </a:lvl5pPr>
            <a:lvl6pPr marL="2285845" indent="0">
              <a:buNone/>
              <a:defRPr sz="2000"/>
            </a:lvl6pPr>
            <a:lvl7pPr marL="2743014" indent="0">
              <a:buNone/>
              <a:defRPr sz="2000"/>
            </a:lvl7pPr>
            <a:lvl8pPr marL="3200182" indent="0">
              <a:buNone/>
              <a:defRPr sz="2000"/>
            </a:lvl8pPr>
            <a:lvl9pPr marL="3657351" indent="0">
              <a:buNone/>
              <a:defRPr sz="2000"/>
            </a:lvl9pPr>
          </a:lstStyle>
          <a:p>
            <a:r>
              <a:rPr lang="en"/>
              <a:t>Click the icon to add an image</a:t>
            </a:r>
            <a:endParaRPr lang="en-US"/>
          </a:p>
        </p:txBody>
      </p:sp>
      <p:sp>
        <p:nvSpPr>
          <p:cNvPr id="4" name="Marcador de texto 3">
            <a:extLst>
              <a:ext uri="{FF2B5EF4-FFF2-40B4-BE49-F238E27FC236}">
                <a16:creationId xmlns:a16="http://schemas.microsoft.com/office/drawing/2014/main" id="{CEA7DC47-A474-448F-C114-B1ABB436F384}"/>
              </a:ext>
            </a:extLst>
          </p:cNvPr>
          <p:cNvSpPr>
            <a:spLocks noGrp="1"/>
          </p:cNvSpPr>
          <p:nvPr>
            <p:ph type="body" sz="half" idx="2"/>
          </p:nvPr>
        </p:nvSpPr>
        <p:spPr>
          <a:xfrm>
            <a:off x="839788" y="2057401"/>
            <a:ext cx="3932237" cy="3811588"/>
          </a:xfrm>
        </p:spPr>
        <p:txBody>
          <a:bodyPr/>
          <a:lstStyle>
            <a:lvl1pPr marL="0" indent="0">
              <a:buNone/>
              <a:defRPr sz="1600"/>
            </a:lvl1pPr>
            <a:lvl2pPr marL="457169" indent="0">
              <a:buNone/>
              <a:defRPr sz="1400"/>
            </a:lvl2pPr>
            <a:lvl3pPr marL="914338" indent="0">
              <a:buNone/>
              <a:defRPr sz="1200"/>
            </a:lvl3pPr>
            <a:lvl4pPr marL="1371507" indent="0">
              <a:buNone/>
              <a:defRPr sz="1000"/>
            </a:lvl4pPr>
            <a:lvl5pPr marL="1828676" indent="0">
              <a:buNone/>
              <a:defRPr sz="1000"/>
            </a:lvl5pPr>
            <a:lvl6pPr marL="2285845" indent="0">
              <a:buNone/>
              <a:defRPr sz="1000"/>
            </a:lvl6pPr>
            <a:lvl7pPr marL="2743014" indent="0">
              <a:buNone/>
              <a:defRPr sz="1000"/>
            </a:lvl7pPr>
            <a:lvl8pPr marL="3200182" indent="0">
              <a:buNone/>
              <a:defRPr sz="1000"/>
            </a:lvl8pPr>
            <a:lvl9pPr marL="3657351" indent="0">
              <a:buNone/>
              <a:defRPr sz="1000"/>
            </a:lvl9pPr>
          </a:lstStyle>
          <a:p>
            <a:pPr lvl="0"/>
            <a:r>
              <a:rPr lang="en"/>
              <a:t>Click to modify the text styles of the pattern</a:t>
            </a:r>
          </a:p>
        </p:txBody>
      </p:sp>
      <p:sp>
        <p:nvSpPr>
          <p:cNvPr id="5" name="Marcador de fecha 4">
            <a:extLst>
              <a:ext uri="{FF2B5EF4-FFF2-40B4-BE49-F238E27FC236}">
                <a16:creationId xmlns:a16="http://schemas.microsoft.com/office/drawing/2014/main" id="{347EB087-EC63-F9D3-4272-0270E6A4B32E}"/>
              </a:ext>
            </a:extLst>
          </p:cNvPr>
          <p:cNvSpPr>
            <a:spLocks noGrp="1"/>
          </p:cNvSpPr>
          <p:nvPr>
            <p:ph type="dt" sz="half" idx="10"/>
          </p:nvPr>
        </p:nvSpPr>
        <p:spPr/>
        <p:txBody>
          <a:bodyPr/>
          <a:lstStyle/>
          <a:p>
            <a:r>
              <a:rPr lang="en" sz="1693" spc="-1">
                <a:latin typeface="Times New Roman"/>
              </a:rPr>
              <a:t>&lt;date/time&gt;</a:t>
            </a:r>
          </a:p>
        </p:txBody>
      </p:sp>
      <p:sp>
        <p:nvSpPr>
          <p:cNvPr id="6" name="Marcador de pie de página 5">
            <a:extLst>
              <a:ext uri="{FF2B5EF4-FFF2-40B4-BE49-F238E27FC236}">
                <a16:creationId xmlns:a16="http://schemas.microsoft.com/office/drawing/2014/main" id="{6D5788A9-537B-373F-BF08-5E9F2D94D6EE}"/>
              </a:ext>
            </a:extLst>
          </p:cNvPr>
          <p:cNvSpPr>
            <a:spLocks noGrp="1"/>
          </p:cNvSpPr>
          <p:nvPr>
            <p:ph type="ftr" sz="quarter" idx="11"/>
          </p:nvPr>
        </p:nvSpPr>
        <p:spPr/>
        <p:txBody>
          <a:bodyPr/>
          <a:lstStyle/>
          <a:p>
            <a:r>
              <a:rPr lang="en" sz="1693" spc="-1">
                <a:latin typeface="Times New Roman"/>
              </a:rPr>
              <a:t>&lt;footer&gt;</a:t>
            </a:r>
          </a:p>
        </p:txBody>
      </p:sp>
      <p:sp>
        <p:nvSpPr>
          <p:cNvPr id="7" name="Marcador de número de diapositiva 6">
            <a:extLst>
              <a:ext uri="{FF2B5EF4-FFF2-40B4-BE49-F238E27FC236}">
                <a16:creationId xmlns:a16="http://schemas.microsoft.com/office/drawing/2014/main" id="{576D60DC-1AF2-F0E6-83A9-E744D81598D4}"/>
              </a:ext>
            </a:extLst>
          </p:cNvPr>
          <p:cNvSpPr>
            <a:spLocks noGrp="1"/>
          </p:cNvSpPr>
          <p:nvPr>
            <p:ph type="sldNum" sz="quarter" idx="12"/>
          </p:nvPr>
        </p:nvSpPr>
        <p:spPr/>
        <p:txBody>
          <a:bodyPr/>
          <a:lstStyle/>
          <a:p>
            <a:fld id="{06807D83-6FFF-4E51-AB41-77CFF148C091}" type="slidenum">
              <a:rPr lang="es-ES" sz="1693" spc="-1" smtClean="0">
                <a:latin typeface="Times New Roman"/>
              </a:rPr>
              <a:pPr/>
              <a:t>‹Nº›</a:t>
            </a:fld>
            <a:endParaRPr lang="es-ES" sz="1693" spc="-1">
              <a:latin typeface="Times New Roman"/>
            </a:endParaRPr>
          </a:p>
        </p:txBody>
      </p:sp>
    </p:spTree>
    <p:extLst>
      <p:ext uri="{BB962C8B-B14F-4D97-AF65-F5344CB8AC3E}">
        <p14:creationId xmlns:p14="http://schemas.microsoft.com/office/powerpoint/2010/main" val="78480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50"/>
        <p:cNvGrpSpPr/>
        <p:nvPr/>
      </p:nvGrpSpPr>
      <p:grpSpPr>
        <a:xfrm>
          <a:off x="0" y="0"/>
          <a:ext cx="0" cy="0"/>
          <a:chOff x="0" y="0"/>
          <a:chExt cx="0" cy="0"/>
        </a:xfrm>
      </p:grpSpPr>
      <p:sp>
        <p:nvSpPr>
          <p:cNvPr id="51" name="Google Shape;51;p38"/>
          <p:cNvSpPr txBox="1">
            <a:spLocks noGrp="1"/>
          </p:cNvSpPr>
          <p:nvPr>
            <p:ph type="title"/>
          </p:nvPr>
        </p:nvSpPr>
        <p:spPr>
          <a:xfrm>
            <a:off x="839789"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8"/>
          <p:cNvSpPr txBox="1">
            <a:spLocks noGrp="1"/>
          </p:cNvSpPr>
          <p:nvPr>
            <p:ph type="body" idx="1"/>
          </p:nvPr>
        </p:nvSpPr>
        <p:spPr>
          <a:xfrm>
            <a:off x="839789" y="1681164"/>
            <a:ext cx="5157786" cy="823912"/>
          </a:xfrm>
          <a:prstGeom prst="rect">
            <a:avLst/>
          </a:prstGeom>
          <a:noFill/>
          <a:ln>
            <a:noFill/>
          </a:ln>
        </p:spPr>
        <p:txBody>
          <a:bodyPr spcFirstLastPara="1" wrap="square" lIns="91425" tIns="45700" rIns="91425" bIns="45700" anchor="b" anchorCtr="0">
            <a:normAutofit/>
          </a:bodyPr>
          <a:lstStyle>
            <a:lvl1pPr marL="552938" lvl="0" indent="-276469" algn="l">
              <a:lnSpc>
                <a:spcPct val="90000"/>
              </a:lnSpc>
              <a:spcBef>
                <a:spcPts val="1000"/>
              </a:spcBef>
              <a:spcAft>
                <a:spcPts val="0"/>
              </a:spcAft>
              <a:buClr>
                <a:schemeClr val="lt1"/>
              </a:buClr>
              <a:buSzPts val="1984"/>
              <a:buNone/>
              <a:defRPr sz="2399" b="1"/>
            </a:lvl1pPr>
            <a:lvl2pPr marL="1105875" lvl="1" indent="-276469" algn="l">
              <a:lnSpc>
                <a:spcPct val="90000"/>
              </a:lnSpc>
              <a:spcBef>
                <a:spcPts val="499"/>
              </a:spcBef>
              <a:spcAft>
                <a:spcPts val="0"/>
              </a:spcAft>
              <a:buClr>
                <a:schemeClr val="lt1"/>
              </a:buClr>
              <a:buSzPts val="1654"/>
              <a:buNone/>
              <a:defRPr sz="2000" b="1"/>
            </a:lvl2pPr>
            <a:lvl3pPr marL="1658813" lvl="2" indent="-276469" algn="l">
              <a:lnSpc>
                <a:spcPct val="90000"/>
              </a:lnSpc>
              <a:spcBef>
                <a:spcPts val="499"/>
              </a:spcBef>
              <a:spcAft>
                <a:spcPts val="0"/>
              </a:spcAft>
              <a:buClr>
                <a:schemeClr val="lt1"/>
              </a:buClr>
              <a:buSzPts val="1488"/>
              <a:buNone/>
              <a:defRPr sz="1800" b="1"/>
            </a:lvl3pPr>
            <a:lvl4pPr marL="2211751" lvl="3" indent="-276469" algn="l">
              <a:lnSpc>
                <a:spcPct val="90000"/>
              </a:lnSpc>
              <a:spcBef>
                <a:spcPts val="499"/>
              </a:spcBef>
              <a:spcAft>
                <a:spcPts val="0"/>
              </a:spcAft>
              <a:buClr>
                <a:schemeClr val="lt1"/>
              </a:buClr>
              <a:buSzPts val="1323"/>
              <a:buNone/>
              <a:defRPr sz="1600" b="1"/>
            </a:lvl4pPr>
            <a:lvl5pPr marL="2764688" lvl="4" indent="-276469" algn="l">
              <a:lnSpc>
                <a:spcPct val="90000"/>
              </a:lnSpc>
              <a:spcBef>
                <a:spcPts val="499"/>
              </a:spcBef>
              <a:spcAft>
                <a:spcPts val="0"/>
              </a:spcAft>
              <a:buClr>
                <a:schemeClr val="lt1"/>
              </a:buClr>
              <a:buSzPts val="1323"/>
              <a:buNone/>
              <a:defRPr sz="1600" b="1"/>
            </a:lvl5pPr>
            <a:lvl6pPr marL="3317626" lvl="5" indent="-276469" algn="l">
              <a:lnSpc>
                <a:spcPct val="90000"/>
              </a:lnSpc>
              <a:spcBef>
                <a:spcPts val="499"/>
              </a:spcBef>
              <a:spcAft>
                <a:spcPts val="0"/>
              </a:spcAft>
              <a:buClr>
                <a:schemeClr val="lt1"/>
              </a:buClr>
              <a:buSzPts val="1323"/>
              <a:buNone/>
              <a:defRPr sz="1600" b="1"/>
            </a:lvl6pPr>
            <a:lvl7pPr marL="3870564" lvl="6" indent="-276469" algn="l">
              <a:lnSpc>
                <a:spcPct val="90000"/>
              </a:lnSpc>
              <a:spcBef>
                <a:spcPts val="499"/>
              </a:spcBef>
              <a:spcAft>
                <a:spcPts val="0"/>
              </a:spcAft>
              <a:buClr>
                <a:schemeClr val="lt1"/>
              </a:buClr>
              <a:buSzPts val="1323"/>
              <a:buNone/>
              <a:defRPr sz="1600" b="1"/>
            </a:lvl7pPr>
            <a:lvl8pPr marL="4423501" lvl="7" indent="-276469" algn="l">
              <a:lnSpc>
                <a:spcPct val="90000"/>
              </a:lnSpc>
              <a:spcBef>
                <a:spcPts val="499"/>
              </a:spcBef>
              <a:spcAft>
                <a:spcPts val="0"/>
              </a:spcAft>
              <a:buClr>
                <a:schemeClr val="lt1"/>
              </a:buClr>
              <a:buSzPts val="1323"/>
              <a:buNone/>
              <a:defRPr sz="1600" b="1"/>
            </a:lvl8pPr>
            <a:lvl9pPr marL="4976439" lvl="8" indent="-276469" algn="l">
              <a:lnSpc>
                <a:spcPct val="90000"/>
              </a:lnSpc>
              <a:spcBef>
                <a:spcPts val="499"/>
              </a:spcBef>
              <a:spcAft>
                <a:spcPts val="0"/>
              </a:spcAft>
              <a:buClr>
                <a:schemeClr val="lt1"/>
              </a:buClr>
              <a:buSzPts val="1323"/>
              <a:buNone/>
              <a:defRPr sz="1600" b="1"/>
            </a:lvl9pPr>
          </a:lstStyle>
          <a:p>
            <a:endParaRPr/>
          </a:p>
        </p:txBody>
      </p:sp>
      <p:sp>
        <p:nvSpPr>
          <p:cNvPr id="53" name="Google Shape;53;p38"/>
          <p:cNvSpPr txBox="1">
            <a:spLocks noGrp="1"/>
          </p:cNvSpPr>
          <p:nvPr>
            <p:ph type="body" idx="2"/>
          </p:nvPr>
        </p:nvSpPr>
        <p:spPr>
          <a:xfrm>
            <a:off x="839789" y="2505075"/>
            <a:ext cx="5157786" cy="3684588"/>
          </a:xfrm>
          <a:prstGeom prst="rect">
            <a:avLst/>
          </a:prstGeom>
          <a:noFill/>
          <a:ln>
            <a:noFill/>
          </a:ln>
        </p:spPr>
        <p:txBody>
          <a:bodyPr spcFirstLastPara="1" wrap="square" lIns="91425" tIns="45700" rIns="91425" bIns="45700" anchor="t" anchorCtr="0">
            <a:normAutofit/>
          </a:bodyPr>
          <a:lstStyle>
            <a:lvl1pPr marL="552938" lvl="0" indent="-414703" algn="l">
              <a:lnSpc>
                <a:spcPct val="90000"/>
              </a:lnSpc>
              <a:spcBef>
                <a:spcPts val="1000"/>
              </a:spcBef>
              <a:spcAft>
                <a:spcPts val="0"/>
              </a:spcAft>
              <a:buClr>
                <a:schemeClr val="lt1"/>
              </a:buClr>
              <a:buSzPts val="1800"/>
              <a:buChar char="•"/>
              <a:defRPr/>
            </a:lvl1pPr>
            <a:lvl2pPr marL="1105875" lvl="1" indent="-414703" algn="l">
              <a:lnSpc>
                <a:spcPct val="90000"/>
              </a:lnSpc>
              <a:spcBef>
                <a:spcPts val="499"/>
              </a:spcBef>
              <a:spcAft>
                <a:spcPts val="0"/>
              </a:spcAft>
              <a:buClr>
                <a:schemeClr val="lt1"/>
              </a:buClr>
              <a:buSzPts val="1800"/>
              <a:buChar char="•"/>
              <a:defRPr/>
            </a:lvl2pPr>
            <a:lvl3pPr marL="1658813" lvl="2" indent="-414703" algn="l">
              <a:lnSpc>
                <a:spcPct val="90000"/>
              </a:lnSpc>
              <a:spcBef>
                <a:spcPts val="499"/>
              </a:spcBef>
              <a:spcAft>
                <a:spcPts val="0"/>
              </a:spcAft>
              <a:buClr>
                <a:schemeClr val="lt1"/>
              </a:buClr>
              <a:buSzPts val="1800"/>
              <a:buChar char="•"/>
              <a:defRPr/>
            </a:lvl3pPr>
            <a:lvl4pPr marL="2211751" lvl="3" indent="-414703" algn="l">
              <a:lnSpc>
                <a:spcPct val="90000"/>
              </a:lnSpc>
              <a:spcBef>
                <a:spcPts val="499"/>
              </a:spcBef>
              <a:spcAft>
                <a:spcPts val="0"/>
              </a:spcAft>
              <a:buClr>
                <a:schemeClr val="lt1"/>
              </a:buClr>
              <a:buSzPts val="1800"/>
              <a:buChar char="•"/>
              <a:defRPr/>
            </a:lvl4pPr>
            <a:lvl5pPr marL="2764688" lvl="4" indent="-414703" algn="l">
              <a:lnSpc>
                <a:spcPct val="90000"/>
              </a:lnSpc>
              <a:spcBef>
                <a:spcPts val="499"/>
              </a:spcBef>
              <a:spcAft>
                <a:spcPts val="0"/>
              </a:spcAft>
              <a:buClr>
                <a:schemeClr val="lt1"/>
              </a:buClr>
              <a:buSzPts val="1800"/>
              <a:buChar char="•"/>
              <a:defRPr/>
            </a:lvl5pPr>
            <a:lvl6pPr marL="3317626" lvl="5" indent="-414703" algn="l">
              <a:lnSpc>
                <a:spcPct val="90000"/>
              </a:lnSpc>
              <a:spcBef>
                <a:spcPts val="499"/>
              </a:spcBef>
              <a:spcAft>
                <a:spcPts val="0"/>
              </a:spcAft>
              <a:buClr>
                <a:schemeClr val="lt1"/>
              </a:buClr>
              <a:buSzPts val="1800"/>
              <a:buChar char="•"/>
              <a:defRPr/>
            </a:lvl6pPr>
            <a:lvl7pPr marL="3870564" lvl="6" indent="-414703" algn="l">
              <a:lnSpc>
                <a:spcPct val="90000"/>
              </a:lnSpc>
              <a:spcBef>
                <a:spcPts val="499"/>
              </a:spcBef>
              <a:spcAft>
                <a:spcPts val="0"/>
              </a:spcAft>
              <a:buClr>
                <a:schemeClr val="lt1"/>
              </a:buClr>
              <a:buSzPts val="1800"/>
              <a:buChar char="•"/>
              <a:defRPr/>
            </a:lvl7pPr>
            <a:lvl8pPr marL="4423501" lvl="7" indent="-414703" algn="l">
              <a:lnSpc>
                <a:spcPct val="90000"/>
              </a:lnSpc>
              <a:spcBef>
                <a:spcPts val="499"/>
              </a:spcBef>
              <a:spcAft>
                <a:spcPts val="0"/>
              </a:spcAft>
              <a:buClr>
                <a:schemeClr val="lt1"/>
              </a:buClr>
              <a:buSzPts val="1800"/>
              <a:buChar char="•"/>
              <a:defRPr/>
            </a:lvl8pPr>
            <a:lvl9pPr marL="4976439" lvl="8" indent="-414703" algn="l">
              <a:lnSpc>
                <a:spcPct val="90000"/>
              </a:lnSpc>
              <a:spcBef>
                <a:spcPts val="499"/>
              </a:spcBef>
              <a:spcAft>
                <a:spcPts val="0"/>
              </a:spcAft>
              <a:buClr>
                <a:schemeClr val="lt1"/>
              </a:buClr>
              <a:buSzPts val="1800"/>
              <a:buChar char="•"/>
              <a:defRPr/>
            </a:lvl9pPr>
          </a:lstStyle>
          <a:p>
            <a:endParaRPr/>
          </a:p>
        </p:txBody>
      </p:sp>
      <p:sp>
        <p:nvSpPr>
          <p:cNvPr id="54" name="Google Shape;54;p38"/>
          <p:cNvSpPr txBox="1">
            <a:spLocks noGrp="1"/>
          </p:cNvSpPr>
          <p:nvPr>
            <p:ph type="body" idx="3"/>
          </p:nvPr>
        </p:nvSpPr>
        <p:spPr>
          <a:xfrm>
            <a:off x="6172200" y="1681164"/>
            <a:ext cx="5183188" cy="823912"/>
          </a:xfrm>
          <a:prstGeom prst="rect">
            <a:avLst/>
          </a:prstGeom>
          <a:noFill/>
          <a:ln>
            <a:noFill/>
          </a:ln>
        </p:spPr>
        <p:txBody>
          <a:bodyPr spcFirstLastPara="1" wrap="square" lIns="91425" tIns="45700" rIns="91425" bIns="45700" anchor="b" anchorCtr="0">
            <a:normAutofit/>
          </a:bodyPr>
          <a:lstStyle>
            <a:lvl1pPr marL="552938" lvl="0" indent="-276469" algn="l">
              <a:lnSpc>
                <a:spcPct val="90000"/>
              </a:lnSpc>
              <a:spcBef>
                <a:spcPts val="1000"/>
              </a:spcBef>
              <a:spcAft>
                <a:spcPts val="0"/>
              </a:spcAft>
              <a:buClr>
                <a:schemeClr val="lt1"/>
              </a:buClr>
              <a:buSzPts val="1984"/>
              <a:buNone/>
              <a:defRPr sz="2399" b="1"/>
            </a:lvl1pPr>
            <a:lvl2pPr marL="1105875" lvl="1" indent="-276469" algn="l">
              <a:lnSpc>
                <a:spcPct val="90000"/>
              </a:lnSpc>
              <a:spcBef>
                <a:spcPts val="499"/>
              </a:spcBef>
              <a:spcAft>
                <a:spcPts val="0"/>
              </a:spcAft>
              <a:buClr>
                <a:schemeClr val="lt1"/>
              </a:buClr>
              <a:buSzPts val="1654"/>
              <a:buNone/>
              <a:defRPr sz="2000" b="1"/>
            </a:lvl2pPr>
            <a:lvl3pPr marL="1658813" lvl="2" indent="-276469" algn="l">
              <a:lnSpc>
                <a:spcPct val="90000"/>
              </a:lnSpc>
              <a:spcBef>
                <a:spcPts val="499"/>
              </a:spcBef>
              <a:spcAft>
                <a:spcPts val="0"/>
              </a:spcAft>
              <a:buClr>
                <a:schemeClr val="lt1"/>
              </a:buClr>
              <a:buSzPts val="1488"/>
              <a:buNone/>
              <a:defRPr sz="1800" b="1"/>
            </a:lvl3pPr>
            <a:lvl4pPr marL="2211751" lvl="3" indent="-276469" algn="l">
              <a:lnSpc>
                <a:spcPct val="90000"/>
              </a:lnSpc>
              <a:spcBef>
                <a:spcPts val="499"/>
              </a:spcBef>
              <a:spcAft>
                <a:spcPts val="0"/>
              </a:spcAft>
              <a:buClr>
                <a:schemeClr val="lt1"/>
              </a:buClr>
              <a:buSzPts val="1323"/>
              <a:buNone/>
              <a:defRPr sz="1600" b="1"/>
            </a:lvl4pPr>
            <a:lvl5pPr marL="2764688" lvl="4" indent="-276469" algn="l">
              <a:lnSpc>
                <a:spcPct val="90000"/>
              </a:lnSpc>
              <a:spcBef>
                <a:spcPts val="499"/>
              </a:spcBef>
              <a:spcAft>
                <a:spcPts val="0"/>
              </a:spcAft>
              <a:buClr>
                <a:schemeClr val="lt1"/>
              </a:buClr>
              <a:buSzPts val="1323"/>
              <a:buNone/>
              <a:defRPr sz="1600" b="1"/>
            </a:lvl5pPr>
            <a:lvl6pPr marL="3317626" lvl="5" indent="-276469" algn="l">
              <a:lnSpc>
                <a:spcPct val="90000"/>
              </a:lnSpc>
              <a:spcBef>
                <a:spcPts val="499"/>
              </a:spcBef>
              <a:spcAft>
                <a:spcPts val="0"/>
              </a:spcAft>
              <a:buClr>
                <a:schemeClr val="lt1"/>
              </a:buClr>
              <a:buSzPts val="1323"/>
              <a:buNone/>
              <a:defRPr sz="1600" b="1"/>
            </a:lvl6pPr>
            <a:lvl7pPr marL="3870564" lvl="6" indent="-276469" algn="l">
              <a:lnSpc>
                <a:spcPct val="90000"/>
              </a:lnSpc>
              <a:spcBef>
                <a:spcPts val="499"/>
              </a:spcBef>
              <a:spcAft>
                <a:spcPts val="0"/>
              </a:spcAft>
              <a:buClr>
                <a:schemeClr val="lt1"/>
              </a:buClr>
              <a:buSzPts val="1323"/>
              <a:buNone/>
              <a:defRPr sz="1600" b="1"/>
            </a:lvl7pPr>
            <a:lvl8pPr marL="4423501" lvl="7" indent="-276469" algn="l">
              <a:lnSpc>
                <a:spcPct val="90000"/>
              </a:lnSpc>
              <a:spcBef>
                <a:spcPts val="499"/>
              </a:spcBef>
              <a:spcAft>
                <a:spcPts val="0"/>
              </a:spcAft>
              <a:buClr>
                <a:schemeClr val="lt1"/>
              </a:buClr>
              <a:buSzPts val="1323"/>
              <a:buNone/>
              <a:defRPr sz="1600" b="1"/>
            </a:lvl8pPr>
            <a:lvl9pPr marL="4976439" lvl="8" indent="-276469" algn="l">
              <a:lnSpc>
                <a:spcPct val="90000"/>
              </a:lnSpc>
              <a:spcBef>
                <a:spcPts val="499"/>
              </a:spcBef>
              <a:spcAft>
                <a:spcPts val="0"/>
              </a:spcAft>
              <a:buClr>
                <a:schemeClr val="lt1"/>
              </a:buClr>
              <a:buSzPts val="1323"/>
              <a:buNone/>
              <a:defRPr sz="1600" b="1"/>
            </a:lvl9pPr>
          </a:lstStyle>
          <a:p>
            <a:endParaRPr/>
          </a:p>
        </p:txBody>
      </p:sp>
      <p:sp>
        <p:nvSpPr>
          <p:cNvPr id="55" name="Google Shape;55;p3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552938" lvl="0" indent="-414703" algn="l">
              <a:lnSpc>
                <a:spcPct val="90000"/>
              </a:lnSpc>
              <a:spcBef>
                <a:spcPts val="1000"/>
              </a:spcBef>
              <a:spcAft>
                <a:spcPts val="0"/>
              </a:spcAft>
              <a:buClr>
                <a:schemeClr val="lt1"/>
              </a:buClr>
              <a:buSzPts val="1800"/>
              <a:buChar char="•"/>
              <a:defRPr/>
            </a:lvl1pPr>
            <a:lvl2pPr marL="1105875" lvl="1" indent="-414703" algn="l">
              <a:lnSpc>
                <a:spcPct val="90000"/>
              </a:lnSpc>
              <a:spcBef>
                <a:spcPts val="499"/>
              </a:spcBef>
              <a:spcAft>
                <a:spcPts val="0"/>
              </a:spcAft>
              <a:buClr>
                <a:schemeClr val="lt1"/>
              </a:buClr>
              <a:buSzPts val="1800"/>
              <a:buChar char="•"/>
              <a:defRPr/>
            </a:lvl2pPr>
            <a:lvl3pPr marL="1658813" lvl="2" indent="-414703" algn="l">
              <a:lnSpc>
                <a:spcPct val="90000"/>
              </a:lnSpc>
              <a:spcBef>
                <a:spcPts val="499"/>
              </a:spcBef>
              <a:spcAft>
                <a:spcPts val="0"/>
              </a:spcAft>
              <a:buClr>
                <a:schemeClr val="lt1"/>
              </a:buClr>
              <a:buSzPts val="1800"/>
              <a:buChar char="•"/>
              <a:defRPr/>
            </a:lvl3pPr>
            <a:lvl4pPr marL="2211751" lvl="3" indent="-414703" algn="l">
              <a:lnSpc>
                <a:spcPct val="90000"/>
              </a:lnSpc>
              <a:spcBef>
                <a:spcPts val="499"/>
              </a:spcBef>
              <a:spcAft>
                <a:spcPts val="0"/>
              </a:spcAft>
              <a:buClr>
                <a:schemeClr val="lt1"/>
              </a:buClr>
              <a:buSzPts val="1800"/>
              <a:buChar char="•"/>
              <a:defRPr/>
            </a:lvl4pPr>
            <a:lvl5pPr marL="2764688" lvl="4" indent="-414703" algn="l">
              <a:lnSpc>
                <a:spcPct val="90000"/>
              </a:lnSpc>
              <a:spcBef>
                <a:spcPts val="499"/>
              </a:spcBef>
              <a:spcAft>
                <a:spcPts val="0"/>
              </a:spcAft>
              <a:buClr>
                <a:schemeClr val="lt1"/>
              </a:buClr>
              <a:buSzPts val="1800"/>
              <a:buChar char="•"/>
              <a:defRPr/>
            </a:lvl5pPr>
            <a:lvl6pPr marL="3317626" lvl="5" indent="-414703" algn="l">
              <a:lnSpc>
                <a:spcPct val="90000"/>
              </a:lnSpc>
              <a:spcBef>
                <a:spcPts val="499"/>
              </a:spcBef>
              <a:spcAft>
                <a:spcPts val="0"/>
              </a:spcAft>
              <a:buClr>
                <a:schemeClr val="lt1"/>
              </a:buClr>
              <a:buSzPts val="1800"/>
              <a:buChar char="•"/>
              <a:defRPr/>
            </a:lvl6pPr>
            <a:lvl7pPr marL="3870564" lvl="6" indent="-414703" algn="l">
              <a:lnSpc>
                <a:spcPct val="90000"/>
              </a:lnSpc>
              <a:spcBef>
                <a:spcPts val="499"/>
              </a:spcBef>
              <a:spcAft>
                <a:spcPts val="0"/>
              </a:spcAft>
              <a:buClr>
                <a:schemeClr val="lt1"/>
              </a:buClr>
              <a:buSzPts val="1800"/>
              <a:buChar char="•"/>
              <a:defRPr/>
            </a:lvl7pPr>
            <a:lvl8pPr marL="4423501" lvl="7" indent="-414703" algn="l">
              <a:lnSpc>
                <a:spcPct val="90000"/>
              </a:lnSpc>
              <a:spcBef>
                <a:spcPts val="499"/>
              </a:spcBef>
              <a:spcAft>
                <a:spcPts val="0"/>
              </a:spcAft>
              <a:buClr>
                <a:schemeClr val="lt1"/>
              </a:buClr>
              <a:buSzPts val="1800"/>
              <a:buChar char="•"/>
              <a:defRPr/>
            </a:lvl8pPr>
            <a:lvl9pPr marL="4976439" lvl="8" indent="-414703" algn="l">
              <a:lnSpc>
                <a:spcPct val="90000"/>
              </a:lnSpc>
              <a:spcBef>
                <a:spcPts val="499"/>
              </a:spcBef>
              <a:spcAft>
                <a:spcPts val="0"/>
              </a:spcAft>
              <a:buClr>
                <a:schemeClr val="lt1"/>
              </a:buClr>
              <a:buSzPts val="1800"/>
              <a:buChar char="•"/>
              <a:defRPr/>
            </a:lvl9pPr>
          </a:lstStyle>
          <a:p>
            <a:endParaRPr/>
          </a:p>
        </p:txBody>
      </p:sp>
      <p:sp>
        <p:nvSpPr>
          <p:cNvPr id="56" name="Google Shape;56;p38"/>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8"/>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11192214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B93CB3-622F-6EFD-3E9C-B4994E9D05F4}"/>
              </a:ext>
            </a:extLst>
          </p:cNvPr>
          <p:cNvSpPr>
            <a:spLocks noGrp="1"/>
          </p:cNvSpPr>
          <p:nvPr>
            <p:ph type="title"/>
          </p:nvPr>
        </p:nvSpPr>
        <p:spPr/>
        <p:txBody>
          <a:bodyPr/>
          <a:lstStyle/>
          <a:p>
            <a:r>
              <a:rPr lang="en"/>
              <a:t>Click to modify the title style of the pattern</a:t>
            </a:r>
            <a:endParaRPr lang="en-US"/>
          </a:p>
        </p:txBody>
      </p:sp>
      <p:sp>
        <p:nvSpPr>
          <p:cNvPr id="3" name="Marcador de texto vertical 2">
            <a:extLst>
              <a:ext uri="{FF2B5EF4-FFF2-40B4-BE49-F238E27FC236}">
                <a16:creationId xmlns:a16="http://schemas.microsoft.com/office/drawing/2014/main" id="{6C5B3F95-ED7B-5D8B-AFAF-C83EE7A27C46}"/>
              </a:ext>
            </a:extLst>
          </p:cNvPr>
          <p:cNvSpPr>
            <a:spLocks noGrp="1"/>
          </p:cNvSpPr>
          <p:nvPr>
            <p:ph type="body" orient="vert" idx="1"/>
          </p:nvPr>
        </p:nvSpPr>
        <p:spPr/>
        <p:txBody>
          <a:bodyPr vert="eaVert"/>
          <a:lstStyle/>
          <a:p>
            <a:pPr lvl="0"/>
            <a:r>
              <a:rPr lang="en"/>
              <a:t>Click to modify the text styles of the pattern</a:t>
            </a:r>
          </a:p>
          <a:p>
            <a:pPr lvl="1"/>
            <a:r>
              <a:rPr lang="en"/>
              <a:t>Second level</a:t>
            </a:r>
          </a:p>
          <a:p>
            <a:pPr lvl="2"/>
            <a:r>
              <a:rPr lang="en"/>
              <a:t>Third level</a:t>
            </a:r>
          </a:p>
          <a:p>
            <a:pPr lvl="3"/>
            <a:r>
              <a:rPr lang="en"/>
              <a:t>Fourth level</a:t>
            </a:r>
          </a:p>
          <a:p>
            <a:pPr lvl="4"/>
            <a:r>
              <a:rPr lang="en"/>
              <a:t>Fifth level</a:t>
            </a:r>
            <a:endParaRPr lang="en-US"/>
          </a:p>
        </p:txBody>
      </p:sp>
      <p:sp>
        <p:nvSpPr>
          <p:cNvPr id="4" name="Marcador de fecha 3">
            <a:extLst>
              <a:ext uri="{FF2B5EF4-FFF2-40B4-BE49-F238E27FC236}">
                <a16:creationId xmlns:a16="http://schemas.microsoft.com/office/drawing/2014/main" id="{129BD8EC-D8E0-21D1-1366-845AEFF58AB4}"/>
              </a:ext>
            </a:extLst>
          </p:cNvPr>
          <p:cNvSpPr>
            <a:spLocks noGrp="1"/>
          </p:cNvSpPr>
          <p:nvPr>
            <p:ph type="dt" sz="half" idx="10"/>
          </p:nvPr>
        </p:nvSpPr>
        <p:spPr/>
        <p:txBody>
          <a:bodyPr/>
          <a:lstStyle/>
          <a:p>
            <a:r>
              <a:rPr lang="en" sz="1693" spc="-1">
                <a:latin typeface="Times New Roman"/>
              </a:rPr>
              <a:t>&lt;date/time&gt;</a:t>
            </a:r>
          </a:p>
        </p:txBody>
      </p:sp>
      <p:sp>
        <p:nvSpPr>
          <p:cNvPr id="5" name="Marcador de pie de página 4">
            <a:extLst>
              <a:ext uri="{FF2B5EF4-FFF2-40B4-BE49-F238E27FC236}">
                <a16:creationId xmlns:a16="http://schemas.microsoft.com/office/drawing/2014/main" id="{423E1838-0950-7675-417C-9BECEA79BF63}"/>
              </a:ext>
            </a:extLst>
          </p:cNvPr>
          <p:cNvSpPr>
            <a:spLocks noGrp="1"/>
          </p:cNvSpPr>
          <p:nvPr>
            <p:ph type="ftr" sz="quarter" idx="11"/>
          </p:nvPr>
        </p:nvSpPr>
        <p:spPr/>
        <p:txBody>
          <a:bodyPr/>
          <a:lstStyle/>
          <a:p>
            <a:r>
              <a:rPr lang="en" sz="1693" spc="-1">
                <a:latin typeface="Times New Roman"/>
              </a:rPr>
              <a:t>&lt;footer&gt;</a:t>
            </a:r>
          </a:p>
        </p:txBody>
      </p:sp>
      <p:sp>
        <p:nvSpPr>
          <p:cNvPr id="6" name="Marcador de número de diapositiva 5">
            <a:extLst>
              <a:ext uri="{FF2B5EF4-FFF2-40B4-BE49-F238E27FC236}">
                <a16:creationId xmlns:a16="http://schemas.microsoft.com/office/drawing/2014/main" id="{D57378DD-4548-EB95-F548-3EBC96914DC5}"/>
              </a:ext>
            </a:extLst>
          </p:cNvPr>
          <p:cNvSpPr>
            <a:spLocks noGrp="1"/>
          </p:cNvSpPr>
          <p:nvPr>
            <p:ph type="sldNum" sz="quarter" idx="12"/>
          </p:nvPr>
        </p:nvSpPr>
        <p:spPr/>
        <p:txBody>
          <a:bodyPr/>
          <a:lstStyle/>
          <a:p>
            <a:fld id="{06807D83-6FFF-4E51-AB41-77CFF148C091}" type="slidenum">
              <a:rPr lang="es-ES" sz="1693" spc="-1" smtClean="0">
                <a:latin typeface="Times New Roman"/>
              </a:rPr>
              <a:pPr/>
              <a:t>‹Nº›</a:t>
            </a:fld>
            <a:endParaRPr lang="es-ES" sz="1693" spc="-1">
              <a:latin typeface="Times New Roman"/>
            </a:endParaRPr>
          </a:p>
        </p:txBody>
      </p:sp>
    </p:spTree>
    <p:extLst>
      <p:ext uri="{BB962C8B-B14F-4D97-AF65-F5344CB8AC3E}">
        <p14:creationId xmlns:p14="http://schemas.microsoft.com/office/powerpoint/2010/main" val="31444470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0EAE7EF-D99F-44DC-2EE6-E3FAFC071DBD}"/>
              </a:ext>
            </a:extLst>
          </p:cNvPr>
          <p:cNvSpPr>
            <a:spLocks noGrp="1"/>
          </p:cNvSpPr>
          <p:nvPr>
            <p:ph type="title" orient="vert"/>
          </p:nvPr>
        </p:nvSpPr>
        <p:spPr>
          <a:xfrm>
            <a:off x="8724900" y="365125"/>
            <a:ext cx="2628900" cy="5811838"/>
          </a:xfrm>
        </p:spPr>
        <p:txBody>
          <a:bodyPr vert="eaVert"/>
          <a:lstStyle/>
          <a:p>
            <a:r>
              <a:rPr lang="en"/>
              <a:t>Click to modify the title style of the pattern</a:t>
            </a:r>
            <a:endParaRPr lang="en-US"/>
          </a:p>
        </p:txBody>
      </p:sp>
      <p:sp>
        <p:nvSpPr>
          <p:cNvPr id="3" name="Marcador de texto vertical 2">
            <a:extLst>
              <a:ext uri="{FF2B5EF4-FFF2-40B4-BE49-F238E27FC236}">
                <a16:creationId xmlns:a16="http://schemas.microsoft.com/office/drawing/2014/main" id="{2F32A84A-F99C-1508-C10F-A9E32A36B3EF}"/>
              </a:ext>
            </a:extLst>
          </p:cNvPr>
          <p:cNvSpPr>
            <a:spLocks noGrp="1"/>
          </p:cNvSpPr>
          <p:nvPr>
            <p:ph type="body" orient="vert" idx="1"/>
          </p:nvPr>
        </p:nvSpPr>
        <p:spPr>
          <a:xfrm>
            <a:off x="838200" y="365125"/>
            <a:ext cx="7734299" cy="5811838"/>
          </a:xfrm>
        </p:spPr>
        <p:txBody>
          <a:bodyPr vert="eaVert"/>
          <a:lstStyle/>
          <a:p>
            <a:pPr lvl="0"/>
            <a:r>
              <a:rPr lang="en"/>
              <a:t>Click to modify the text styles of the pattern</a:t>
            </a:r>
          </a:p>
          <a:p>
            <a:pPr lvl="1"/>
            <a:r>
              <a:rPr lang="en"/>
              <a:t>Second level</a:t>
            </a:r>
          </a:p>
          <a:p>
            <a:pPr lvl="2"/>
            <a:r>
              <a:rPr lang="en"/>
              <a:t>Third level</a:t>
            </a:r>
          </a:p>
          <a:p>
            <a:pPr lvl="3"/>
            <a:r>
              <a:rPr lang="en"/>
              <a:t>Fourth level</a:t>
            </a:r>
          </a:p>
          <a:p>
            <a:pPr lvl="4"/>
            <a:r>
              <a:rPr lang="en"/>
              <a:t>Fifth level</a:t>
            </a:r>
            <a:endParaRPr lang="en-US"/>
          </a:p>
        </p:txBody>
      </p:sp>
      <p:sp>
        <p:nvSpPr>
          <p:cNvPr id="4" name="Marcador de fecha 3">
            <a:extLst>
              <a:ext uri="{FF2B5EF4-FFF2-40B4-BE49-F238E27FC236}">
                <a16:creationId xmlns:a16="http://schemas.microsoft.com/office/drawing/2014/main" id="{0BD65B17-6EB8-2978-99E3-196335C0FA11}"/>
              </a:ext>
            </a:extLst>
          </p:cNvPr>
          <p:cNvSpPr>
            <a:spLocks noGrp="1"/>
          </p:cNvSpPr>
          <p:nvPr>
            <p:ph type="dt" sz="half" idx="10"/>
          </p:nvPr>
        </p:nvSpPr>
        <p:spPr/>
        <p:txBody>
          <a:bodyPr/>
          <a:lstStyle/>
          <a:p>
            <a:r>
              <a:rPr lang="en" sz="1693" spc="-1">
                <a:latin typeface="Times New Roman"/>
              </a:rPr>
              <a:t>&lt;date/time&gt;</a:t>
            </a:r>
          </a:p>
        </p:txBody>
      </p:sp>
      <p:sp>
        <p:nvSpPr>
          <p:cNvPr id="5" name="Marcador de pie de página 4">
            <a:extLst>
              <a:ext uri="{FF2B5EF4-FFF2-40B4-BE49-F238E27FC236}">
                <a16:creationId xmlns:a16="http://schemas.microsoft.com/office/drawing/2014/main" id="{350CCF40-9521-80B0-0E45-C2340D7AF902}"/>
              </a:ext>
            </a:extLst>
          </p:cNvPr>
          <p:cNvSpPr>
            <a:spLocks noGrp="1"/>
          </p:cNvSpPr>
          <p:nvPr>
            <p:ph type="ftr" sz="quarter" idx="11"/>
          </p:nvPr>
        </p:nvSpPr>
        <p:spPr/>
        <p:txBody>
          <a:bodyPr/>
          <a:lstStyle/>
          <a:p>
            <a:r>
              <a:rPr lang="en" sz="1693" spc="-1">
                <a:latin typeface="Times New Roman"/>
              </a:rPr>
              <a:t>&lt;footer&gt;</a:t>
            </a:r>
          </a:p>
        </p:txBody>
      </p:sp>
      <p:sp>
        <p:nvSpPr>
          <p:cNvPr id="6" name="Marcador de número de diapositiva 5">
            <a:extLst>
              <a:ext uri="{FF2B5EF4-FFF2-40B4-BE49-F238E27FC236}">
                <a16:creationId xmlns:a16="http://schemas.microsoft.com/office/drawing/2014/main" id="{3409343C-56FE-EE7B-23D3-D0FCBAA25840}"/>
              </a:ext>
            </a:extLst>
          </p:cNvPr>
          <p:cNvSpPr>
            <a:spLocks noGrp="1"/>
          </p:cNvSpPr>
          <p:nvPr>
            <p:ph type="sldNum" sz="quarter" idx="12"/>
          </p:nvPr>
        </p:nvSpPr>
        <p:spPr/>
        <p:txBody>
          <a:bodyPr/>
          <a:lstStyle/>
          <a:p>
            <a:fld id="{06807D83-6FFF-4E51-AB41-77CFF148C091}" type="slidenum">
              <a:rPr lang="es-ES" sz="1693" spc="-1" smtClean="0">
                <a:latin typeface="Times New Roman"/>
              </a:rPr>
              <a:pPr/>
              <a:t>‹Nº›</a:t>
            </a:fld>
            <a:endParaRPr lang="es-ES" sz="1693" spc="-1">
              <a:latin typeface="Times New Roman"/>
            </a:endParaRPr>
          </a:p>
        </p:txBody>
      </p:sp>
    </p:spTree>
    <p:extLst>
      <p:ext uri="{BB962C8B-B14F-4D97-AF65-F5344CB8AC3E}">
        <p14:creationId xmlns:p14="http://schemas.microsoft.com/office/powerpoint/2010/main" val="26652183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562" y="273422"/>
            <a:ext cx="10971684" cy="1144631"/>
          </a:xfrm>
          <a:prstGeom prst="rect">
            <a:avLst/>
          </a:prstGeom>
          <a:noFill/>
          <a:ln w="0">
            <a:noFill/>
          </a:ln>
        </p:spPr>
        <p:txBody>
          <a:bodyPr lIns="0" tIns="0" rIns="0" bIns="0" anchor="ctr">
            <a:noAutofit/>
          </a:bodyPr>
          <a:lstStyle>
            <a:lvl1pPr indent="0" algn="ctr">
              <a:buNone/>
              <a:defRPr/>
            </a:lvl1pPr>
          </a:lstStyle>
          <a:p>
            <a:pPr indent="0" algn="ctr">
              <a:buNone/>
            </a:pPr>
            <a:endParaRPr lang="es-ES" sz="5321" b="0" strike="noStrike" spc="-1">
              <a:latin typeface="Arial"/>
            </a:endParaRPr>
          </a:p>
        </p:txBody>
      </p:sp>
      <p:sp>
        <p:nvSpPr>
          <p:cNvPr id="6" name="PlaceHolder 2"/>
          <p:cNvSpPr>
            <a:spLocks noGrp="1"/>
          </p:cNvSpPr>
          <p:nvPr>
            <p:ph type="subTitle"/>
          </p:nvPr>
        </p:nvSpPr>
        <p:spPr>
          <a:xfrm>
            <a:off x="609562" y="1604399"/>
            <a:ext cx="10971684" cy="3976819"/>
          </a:xfrm>
          <a:prstGeom prst="rect">
            <a:avLst/>
          </a:prstGeom>
          <a:noFill/>
          <a:ln w="0">
            <a:noFill/>
          </a:ln>
        </p:spPr>
        <p:txBody>
          <a:bodyPr lIns="0" tIns="0" rIns="0" bIns="0" anchor="ctr">
            <a:noAutofit/>
          </a:bodyPr>
          <a:lstStyle>
            <a:lvl1pPr indent="0" algn="ctr">
              <a:buNone/>
              <a:defRPr/>
            </a:lvl1pPr>
          </a:lstStyle>
          <a:p>
            <a:pPr indent="0" algn="ctr">
              <a:buNone/>
            </a:pPr>
            <a:endParaRPr lang="es-ES" sz="3870" b="0" strike="noStrike" spc="-1">
              <a:latin typeface="Arial"/>
            </a:endParaRPr>
          </a:p>
        </p:txBody>
      </p:sp>
      <p:sp>
        <p:nvSpPr>
          <p:cNvPr id="4" name="PlaceHolder 3"/>
          <p:cNvSpPr>
            <a:spLocks noGrp="1"/>
          </p:cNvSpPr>
          <p:nvPr>
            <p:ph type="ftr" idx="2"/>
          </p:nvPr>
        </p:nvSpPr>
        <p:spPr/>
        <p:txBody>
          <a:bodyPr/>
          <a:lstStyle/>
          <a:p>
            <a:r>
              <a:rPr lang="en"/>
              <a:t>Footer</a:t>
            </a:r>
          </a:p>
        </p:txBody>
      </p:sp>
      <p:sp>
        <p:nvSpPr>
          <p:cNvPr id="2" name="PlaceHolder 4"/>
          <p:cNvSpPr>
            <a:spLocks noGrp="1"/>
          </p:cNvSpPr>
          <p:nvPr>
            <p:ph type="sldNum" idx="3"/>
          </p:nvPr>
        </p:nvSpPr>
        <p:spPr/>
        <p:txBody>
          <a:bodyPr/>
          <a:lstStyle/>
          <a:p>
            <a:fld id="{CFFF5925-013B-41A9-9F8E-77750AA590AC}" type="slidenum">
              <a:t>‹Nº›</a:t>
            </a:fld>
            <a:endParaRPr/>
          </a:p>
        </p:txBody>
      </p:sp>
      <p:sp>
        <p:nvSpPr>
          <p:cNvPr id="3"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14722519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x">
  <p:cSld name="Title Slide">
    <p:spTree>
      <p:nvGrpSpPr>
        <p:cNvPr id="1" name="Shape 15"/>
        <p:cNvGrpSpPr/>
        <p:nvPr/>
      </p:nvGrpSpPr>
      <p:grpSpPr>
        <a:xfrm>
          <a:off x="0" y="0"/>
          <a:ext cx="0" cy="0"/>
          <a:chOff x="0" y="0"/>
          <a:chExt cx="0" cy="0"/>
        </a:xfrm>
      </p:grpSpPr>
      <p:sp>
        <p:nvSpPr>
          <p:cNvPr id="16" name="Google Shape;16;p37"/>
          <p:cNvSpPr txBox="1">
            <a:spLocks noGrp="1"/>
          </p:cNvSpPr>
          <p:nvPr>
            <p:ph type="title"/>
          </p:nvPr>
        </p:nvSpPr>
        <p:spPr>
          <a:xfrm>
            <a:off x="609562" y="273422"/>
            <a:ext cx="10971684" cy="1144631"/>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7"/>
          <p:cNvSpPr txBox="1">
            <a:spLocks noGrp="1"/>
          </p:cNvSpPr>
          <p:nvPr>
            <p:ph type="subTitle" idx="1"/>
          </p:nvPr>
        </p:nvSpPr>
        <p:spPr>
          <a:xfrm>
            <a:off x="609562" y="1604399"/>
            <a:ext cx="10971684" cy="3976819"/>
          </a:xfrm>
          <a:prstGeom prst="rect">
            <a:avLst/>
          </a:prstGeom>
          <a:noFill/>
          <a:ln>
            <a:noFill/>
          </a:ln>
        </p:spPr>
        <p:txBody>
          <a:bodyPr spcFirstLastPara="1" wrap="square" lIns="0" tIns="0" rIns="0" bIns="0" anchor="ctr" anchorCtr="0">
            <a:noAutofit/>
          </a:bodyPr>
          <a:lstStyle>
            <a:lvl1pPr lvl="0" algn="l">
              <a:lnSpc>
                <a:spcPct val="90000"/>
              </a:lnSpc>
              <a:spcBef>
                <a:spcPts val="1000"/>
              </a:spcBef>
              <a:spcAft>
                <a:spcPts val="0"/>
              </a:spcAft>
              <a:buClr>
                <a:schemeClr val="lt1"/>
              </a:buClr>
              <a:buSzPts val="1800"/>
              <a:buChar char="•"/>
              <a:defRPr/>
            </a:lvl1pPr>
            <a:lvl2pPr lvl="1" algn="l">
              <a:lnSpc>
                <a:spcPct val="90000"/>
              </a:lnSpc>
              <a:spcBef>
                <a:spcPts val="499"/>
              </a:spcBef>
              <a:spcAft>
                <a:spcPts val="0"/>
              </a:spcAft>
              <a:buClr>
                <a:schemeClr val="lt1"/>
              </a:buClr>
              <a:buSzPts val="1800"/>
              <a:buChar char="•"/>
              <a:defRPr/>
            </a:lvl2pPr>
            <a:lvl3pPr lvl="2" algn="l">
              <a:lnSpc>
                <a:spcPct val="90000"/>
              </a:lnSpc>
              <a:spcBef>
                <a:spcPts val="499"/>
              </a:spcBef>
              <a:spcAft>
                <a:spcPts val="0"/>
              </a:spcAft>
              <a:buClr>
                <a:schemeClr val="lt1"/>
              </a:buClr>
              <a:buSzPts val="1800"/>
              <a:buChar char="•"/>
              <a:defRPr/>
            </a:lvl3pPr>
            <a:lvl4pPr lvl="3" algn="l">
              <a:lnSpc>
                <a:spcPct val="90000"/>
              </a:lnSpc>
              <a:spcBef>
                <a:spcPts val="499"/>
              </a:spcBef>
              <a:spcAft>
                <a:spcPts val="0"/>
              </a:spcAft>
              <a:buClr>
                <a:schemeClr val="lt1"/>
              </a:buClr>
              <a:buSzPts val="1800"/>
              <a:buChar char="•"/>
              <a:defRPr/>
            </a:lvl4pPr>
            <a:lvl5pPr lvl="4" algn="l">
              <a:lnSpc>
                <a:spcPct val="90000"/>
              </a:lnSpc>
              <a:spcBef>
                <a:spcPts val="499"/>
              </a:spcBef>
              <a:spcAft>
                <a:spcPts val="0"/>
              </a:spcAft>
              <a:buClr>
                <a:schemeClr val="lt1"/>
              </a:buClr>
              <a:buSzPts val="1800"/>
              <a:buChar char="•"/>
              <a:defRPr/>
            </a:lvl5pPr>
            <a:lvl6pPr lvl="5" algn="l">
              <a:lnSpc>
                <a:spcPct val="90000"/>
              </a:lnSpc>
              <a:spcBef>
                <a:spcPts val="499"/>
              </a:spcBef>
              <a:spcAft>
                <a:spcPts val="0"/>
              </a:spcAft>
              <a:buClr>
                <a:schemeClr val="lt1"/>
              </a:buClr>
              <a:buSzPts val="1800"/>
              <a:buChar char="•"/>
              <a:defRPr/>
            </a:lvl6pPr>
            <a:lvl7pPr lvl="6" algn="l">
              <a:lnSpc>
                <a:spcPct val="90000"/>
              </a:lnSpc>
              <a:spcBef>
                <a:spcPts val="499"/>
              </a:spcBef>
              <a:spcAft>
                <a:spcPts val="0"/>
              </a:spcAft>
              <a:buClr>
                <a:schemeClr val="lt1"/>
              </a:buClr>
              <a:buSzPts val="1800"/>
              <a:buChar char="•"/>
              <a:defRPr/>
            </a:lvl7pPr>
            <a:lvl8pPr lvl="7" algn="l">
              <a:lnSpc>
                <a:spcPct val="90000"/>
              </a:lnSpc>
              <a:spcBef>
                <a:spcPts val="499"/>
              </a:spcBef>
              <a:spcAft>
                <a:spcPts val="0"/>
              </a:spcAft>
              <a:buClr>
                <a:schemeClr val="lt1"/>
              </a:buClr>
              <a:buSzPts val="1800"/>
              <a:buChar char="•"/>
              <a:defRPr/>
            </a:lvl8pPr>
            <a:lvl9pPr lvl="8" algn="l">
              <a:lnSpc>
                <a:spcPct val="90000"/>
              </a:lnSpc>
              <a:spcBef>
                <a:spcPts val="499"/>
              </a:spcBef>
              <a:spcAft>
                <a:spcPts val="0"/>
              </a:spcAft>
              <a:buClr>
                <a:schemeClr val="lt1"/>
              </a:buClr>
              <a:buSzPts val="1800"/>
              <a:buChar char="•"/>
              <a:defRPr/>
            </a:lvl9pPr>
          </a:lstStyle>
          <a:p>
            <a:endParaRPr/>
          </a:p>
        </p:txBody>
      </p:sp>
      <p:sp>
        <p:nvSpPr>
          <p:cNvPr id="18" name="Google Shape;18;p37"/>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FEE588"/>
                </a:solidFill>
              </a:defRPr>
            </a:lvl1pPr>
            <a:lvl2pPr marL="0" lvl="1" indent="0" algn="r">
              <a:spcBef>
                <a:spcPts val="0"/>
              </a:spcBef>
              <a:buNone/>
              <a:defRPr sz="1200">
                <a:solidFill>
                  <a:srgbClr val="FEE588"/>
                </a:solidFill>
              </a:defRPr>
            </a:lvl2pPr>
            <a:lvl3pPr marL="0" lvl="2" indent="0" algn="r">
              <a:spcBef>
                <a:spcPts val="0"/>
              </a:spcBef>
              <a:buNone/>
              <a:defRPr sz="1200">
                <a:solidFill>
                  <a:srgbClr val="FEE588"/>
                </a:solidFill>
              </a:defRPr>
            </a:lvl3pPr>
            <a:lvl4pPr marL="0" lvl="3" indent="0" algn="r">
              <a:spcBef>
                <a:spcPts val="0"/>
              </a:spcBef>
              <a:buNone/>
              <a:defRPr sz="1200">
                <a:solidFill>
                  <a:srgbClr val="FEE588"/>
                </a:solidFill>
              </a:defRPr>
            </a:lvl4pPr>
            <a:lvl5pPr marL="0" lvl="4" indent="0" algn="r">
              <a:spcBef>
                <a:spcPts val="0"/>
              </a:spcBef>
              <a:buNone/>
              <a:defRPr sz="1200">
                <a:solidFill>
                  <a:srgbClr val="FEE588"/>
                </a:solidFill>
              </a:defRPr>
            </a:lvl5pPr>
            <a:lvl6pPr marL="0" lvl="5" indent="0" algn="r">
              <a:spcBef>
                <a:spcPts val="0"/>
              </a:spcBef>
              <a:buNone/>
              <a:defRPr sz="1200">
                <a:solidFill>
                  <a:srgbClr val="FEE588"/>
                </a:solidFill>
              </a:defRPr>
            </a:lvl6pPr>
            <a:lvl7pPr marL="0" lvl="6" indent="0" algn="r">
              <a:spcBef>
                <a:spcPts val="0"/>
              </a:spcBef>
              <a:buNone/>
              <a:defRPr sz="1200">
                <a:solidFill>
                  <a:srgbClr val="FEE588"/>
                </a:solidFill>
              </a:defRPr>
            </a:lvl7pPr>
            <a:lvl8pPr marL="0" lvl="7" indent="0" algn="r">
              <a:spcBef>
                <a:spcPts val="0"/>
              </a:spcBef>
              <a:buNone/>
              <a:defRPr sz="1200">
                <a:solidFill>
                  <a:srgbClr val="FEE588"/>
                </a:solidFill>
              </a:defRPr>
            </a:lvl8pPr>
            <a:lvl9pPr marL="0" lvl="8" indent="0" algn="r">
              <a:spcBef>
                <a:spcPts val="0"/>
              </a:spcBef>
              <a:buNone/>
              <a:defRPr sz="1200">
                <a:solidFill>
                  <a:srgbClr val="FEE588"/>
                </a:solidFill>
              </a:defRPr>
            </a:lvl9pPr>
          </a:lstStyle>
          <a:p>
            <a:fld id="{00000000-1234-1234-1234-123412341234}" type="slidenum">
              <a:rPr lang="es-ES" smtClean="0"/>
              <a:pPr/>
              <a:t>‹Nº›</a:t>
            </a:fld>
            <a:endParaRPr lang="es-ES" sz="1693"/>
          </a:p>
        </p:txBody>
      </p:sp>
      <p:sp>
        <p:nvSpPr>
          <p:cNvPr id="20" name="Google Shape;20;p37"/>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0187181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spTree>
      <p:nvGrpSpPr>
        <p:cNvPr id="1" name="Shape 21"/>
        <p:cNvGrpSpPr/>
        <p:nvPr/>
      </p:nvGrpSpPr>
      <p:grpSpPr>
        <a:xfrm>
          <a:off x="0" y="0"/>
          <a:ext cx="0" cy="0"/>
          <a:chOff x="0" y="0"/>
          <a:chExt cx="0" cy="0"/>
        </a:xfrm>
      </p:grpSpPr>
      <p:sp>
        <p:nvSpPr>
          <p:cNvPr id="22" name="Google Shape;22;p63"/>
          <p:cNvSpPr txBox="1">
            <a:spLocks noGrp="1"/>
          </p:cNvSpPr>
          <p:nvPr>
            <p:ph type="ctrTitle"/>
          </p:nvPr>
        </p:nvSpPr>
        <p:spPr>
          <a:xfrm>
            <a:off x="1524001" y="1122364"/>
            <a:ext cx="9144000" cy="238759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2"/>
              </a:buClr>
              <a:buSzPts val="4961"/>
              <a:buFont typeface="Calibri"/>
              <a:buNone/>
              <a:defRPr sz="6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63"/>
          <p:cNvSpPr txBox="1">
            <a:spLocks noGrp="1"/>
          </p:cNvSpPr>
          <p:nvPr>
            <p:ph type="subTitle" idx="1"/>
          </p:nvPr>
        </p:nvSpPr>
        <p:spPr>
          <a:xfrm>
            <a:off x="1524001"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1984"/>
              <a:buNone/>
              <a:defRPr sz="2399"/>
            </a:lvl1pPr>
            <a:lvl2pPr lvl="1" algn="ctr">
              <a:lnSpc>
                <a:spcPct val="90000"/>
              </a:lnSpc>
              <a:spcBef>
                <a:spcPts val="499"/>
              </a:spcBef>
              <a:spcAft>
                <a:spcPts val="0"/>
              </a:spcAft>
              <a:buClr>
                <a:schemeClr val="lt1"/>
              </a:buClr>
              <a:buSzPts val="1654"/>
              <a:buNone/>
              <a:defRPr sz="2000"/>
            </a:lvl2pPr>
            <a:lvl3pPr lvl="2" algn="ctr">
              <a:lnSpc>
                <a:spcPct val="90000"/>
              </a:lnSpc>
              <a:spcBef>
                <a:spcPts val="499"/>
              </a:spcBef>
              <a:spcAft>
                <a:spcPts val="0"/>
              </a:spcAft>
              <a:buClr>
                <a:schemeClr val="lt1"/>
              </a:buClr>
              <a:buSzPts val="1488"/>
              <a:buNone/>
              <a:defRPr sz="1800"/>
            </a:lvl3pPr>
            <a:lvl4pPr lvl="3" algn="ctr">
              <a:lnSpc>
                <a:spcPct val="90000"/>
              </a:lnSpc>
              <a:spcBef>
                <a:spcPts val="499"/>
              </a:spcBef>
              <a:spcAft>
                <a:spcPts val="0"/>
              </a:spcAft>
              <a:buClr>
                <a:schemeClr val="lt1"/>
              </a:buClr>
              <a:buSzPts val="1323"/>
              <a:buNone/>
              <a:defRPr sz="1600"/>
            </a:lvl4pPr>
            <a:lvl5pPr lvl="4" algn="ctr">
              <a:lnSpc>
                <a:spcPct val="90000"/>
              </a:lnSpc>
              <a:spcBef>
                <a:spcPts val="499"/>
              </a:spcBef>
              <a:spcAft>
                <a:spcPts val="0"/>
              </a:spcAft>
              <a:buClr>
                <a:schemeClr val="lt1"/>
              </a:buClr>
              <a:buSzPts val="1323"/>
              <a:buNone/>
              <a:defRPr sz="1600"/>
            </a:lvl5pPr>
            <a:lvl6pPr lvl="5" algn="ctr">
              <a:lnSpc>
                <a:spcPct val="90000"/>
              </a:lnSpc>
              <a:spcBef>
                <a:spcPts val="499"/>
              </a:spcBef>
              <a:spcAft>
                <a:spcPts val="0"/>
              </a:spcAft>
              <a:buClr>
                <a:schemeClr val="lt1"/>
              </a:buClr>
              <a:buSzPts val="1323"/>
              <a:buNone/>
              <a:defRPr sz="1600"/>
            </a:lvl6pPr>
            <a:lvl7pPr lvl="6" algn="ctr">
              <a:lnSpc>
                <a:spcPct val="90000"/>
              </a:lnSpc>
              <a:spcBef>
                <a:spcPts val="499"/>
              </a:spcBef>
              <a:spcAft>
                <a:spcPts val="0"/>
              </a:spcAft>
              <a:buClr>
                <a:schemeClr val="lt1"/>
              </a:buClr>
              <a:buSzPts val="1323"/>
              <a:buNone/>
              <a:defRPr sz="1600"/>
            </a:lvl7pPr>
            <a:lvl8pPr lvl="7" algn="ctr">
              <a:lnSpc>
                <a:spcPct val="90000"/>
              </a:lnSpc>
              <a:spcBef>
                <a:spcPts val="499"/>
              </a:spcBef>
              <a:spcAft>
                <a:spcPts val="0"/>
              </a:spcAft>
              <a:buClr>
                <a:schemeClr val="lt1"/>
              </a:buClr>
              <a:buSzPts val="1323"/>
              <a:buNone/>
              <a:defRPr sz="1600"/>
            </a:lvl8pPr>
            <a:lvl9pPr lvl="8" algn="ctr">
              <a:lnSpc>
                <a:spcPct val="90000"/>
              </a:lnSpc>
              <a:spcBef>
                <a:spcPts val="499"/>
              </a:spcBef>
              <a:spcAft>
                <a:spcPts val="0"/>
              </a:spcAft>
              <a:buClr>
                <a:schemeClr val="lt1"/>
              </a:buClr>
              <a:buSzPts val="1323"/>
              <a:buNone/>
              <a:defRPr sz="1600"/>
            </a:lvl9pPr>
          </a:lstStyle>
          <a:p>
            <a:endParaRPr/>
          </a:p>
        </p:txBody>
      </p:sp>
      <p:sp>
        <p:nvSpPr>
          <p:cNvPr id="24" name="Google Shape;24;p63"/>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63"/>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1pPr>
            <a:lvl2pPr marL="0" lvl="1"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2pPr>
            <a:lvl3pPr marL="0" lvl="2"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3pPr>
            <a:lvl4pPr marL="0" lvl="3"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4pPr>
            <a:lvl5pPr marL="0" lvl="4"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5pPr>
            <a:lvl6pPr marL="0" lvl="5"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6pPr>
            <a:lvl7pPr marL="0" lvl="6"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7pPr>
            <a:lvl8pPr marL="0" lvl="7"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8pPr>
            <a:lvl9pPr marL="0" lvl="8"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29680462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27"/>
        <p:cNvGrpSpPr/>
        <p:nvPr/>
      </p:nvGrpSpPr>
      <p:grpSpPr>
        <a:xfrm>
          <a:off x="0" y="0"/>
          <a:ext cx="0" cy="0"/>
          <a:chOff x="0" y="0"/>
          <a:chExt cx="0" cy="0"/>
        </a:xfrm>
      </p:grpSpPr>
      <p:sp>
        <p:nvSpPr>
          <p:cNvPr id="28" name="Google Shape;28;p64"/>
          <p:cNvSpPr txBox="1">
            <a:spLocks noGrp="1"/>
          </p:cNvSpPr>
          <p:nvPr>
            <p:ph type="title"/>
          </p:nvPr>
        </p:nvSpPr>
        <p:spPr>
          <a:xfrm>
            <a:off x="838201"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64"/>
          <p:cNvSpPr txBox="1">
            <a:spLocks noGrp="1"/>
          </p:cNvSpPr>
          <p:nvPr>
            <p:ph type="body" idx="1"/>
          </p:nvPr>
        </p:nvSpPr>
        <p:spPr>
          <a:xfrm>
            <a:off x="838201" y="1825625"/>
            <a:ext cx="10515600" cy="4351338"/>
          </a:xfrm>
          <a:prstGeom prst="rect">
            <a:avLst/>
          </a:prstGeom>
          <a:noFill/>
          <a:ln>
            <a:noFill/>
          </a:ln>
        </p:spPr>
        <p:txBody>
          <a:bodyPr spcFirstLastPara="1" wrap="square" lIns="91425" tIns="45700" rIns="91425" bIns="45700" anchor="t" anchorCtr="0">
            <a:normAutofit/>
          </a:bodyPr>
          <a:lstStyle>
            <a:lvl1pPr marL="552938" lvl="0" indent="-414703" algn="l">
              <a:lnSpc>
                <a:spcPct val="90000"/>
              </a:lnSpc>
              <a:spcBef>
                <a:spcPts val="1000"/>
              </a:spcBef>
              <a:spcAft>
                <a:spcPts val="0"/>
              </a:spcAft>
              <a:buClr>
                <a:schemeClr val="lt1"/>
              </a:buClr>
              <a:buSzPts val="1800"/>
              <a:buChar char="•"/>
              <a:defRPr/>
            </a:lvl1pPr>
            <a:lvl2pPr marL="1105875" lvl="1" indent="-414703" algn="l">
              <a:lnSpc>
                <a:spcPct val="90000"/>
              </a:lnSpc>
              <a:spcBef>
                <a:spcPts val="499"/>
              </a:spcBef>
              <a:spcAft>
                <a:spcPts val="0"/>
              </a:spcAft>
              <a:buClr>
                <a:schemeClr val="lt1"/>
              </a:buClr>
              <a:buSzPts val="1800"/>
              <a:buChar char="•"/>
              <a:defRPr/>
            </a:lvl2pPr>
            <a:lvl3pPr marL="1658813" lvl="2" indent="-414703" algn="l">
              <a:lnSpc>
                <a:spcPct val="90000"/>
              </a:lnSpc>
              <a:spcBef>
                <a:spcPts val="499"/>
              </a:spcBef>
              <a:spcAft>
                <a:spcPts val="0"/>
              </a:spcAft>
              <a:buClr>
                <a:schemeClr val="lt1"/>
              </a:buClr>
              <a:buSzPts val="1800"/>
              <a:buChar char="•"/>
              <a:defRPr/>
            </a:lvl3pPr>
            <a:lvl4pPr marL="2211751" lvl="3" indent="-414703" algn="l">
              <a:lnSpc>
                <a:spcPct val="90000"/>
              </a:lnSpc>
              <a:spcBef>
                <a:spcPts val="499"/>
              </a:spcBef>
              <a:spcAft>
                <a:spcPts val="0"/>
              </a:spcAft>
              <a:buClr>
                <a:schemeClr val="lt1"/>
              </a:buClr>
              <a:buSzPts val="1800"/>
              <a:buChar char="•"/>
              <a:defRPr/>
            </a:lvl4pPr>
            <a:lvl5pPr marL="2764688" lvl="4" indent="-414703" algn="l">
              <a:lnSpc>
                <a:spcPct val="90000"/>
              </a:lnSpc>
              <a:spcBef>
                <a:spcPts val="499"/>
              </a:spcBef>
              <a:spcAft>
                <a:spcPts val="0"/>
              </a:spcAft>
              <a:buClr>
                <a:schemeClr val="lt1"/>
              </a:buClr>
              <a:buSzPts val="1800"/>
              <a:buChar char="•"/>
              <a:defRPr/>
            </a:lvl5pPr>
            <a:lvl6pPr marL="3317626" lvl="5" indent="-414703" algn="l">
              <a:lnSpc>
                <a:spcPct val="90000"/>
              </a:lnSpc>
              <a:spcBef>
                <a:spcPts val="499"/>
              </a:spcBef>
              <a:spcAft>
                <a:spcPts val="0"/>
              </a:spcAft>
              <a:buClr>
                <a:schemeClr val="lt1"/>
              </a:buClr>
              <a:buSzPts val="1800"/>
              <a:buChar char="•"/>
              <a:defRPr/>
            </a:lvl6pPr>
            <a:lvl7pPr marL="3870564" lvl="6" indent="-414703" algn="l">
              <a:lnSpc>
                <a:spcPct val="90000"/>
              </a:lnSpc>
              <a:spcBef>
                <a:spcPts val="499"/>
              </a:spcBef>
              <a:spcAft>
                <a:spcPts val="0"/>
              </a:spcAft>
              <a:buClr>
                <a:schemeClr val="lt1"/>
              </a:buClr>
              <a:buSzPts val="1800"/>
              <a:buChar char="•"/>
              <a:defRPr/>
            </a:lvl7pPr>
            <a:lvl8pPr marL="4423501" lvl="7" indent="-414703" algn="l">
              <a:lnSpc>
                <a:spcPct val="90000"/>
              </a:lnSpc>
              <a:spcBef>
                <a:spcPts val="499"/>
              </a:spcBef>
              <a:spcAft>
                <a:spcPts val="0"/>
              </a:spcAft>
              <a:buClr>
                <a:schemeClr val="lt1"/>
              </a:buClr>
              <a:buSzPts val="1800"/>
              <a:buChar char="•"/>
              <a:defRPr/>
            </a:lvl8pPr>
            <a:lvl9pPr marL="4976439" lvl="8" indent="-414703" algn="l">
              <a:lnSpc>
                <a:spcPct val="90000"/>
              </a:lnSpc>
              <a:spcBef>
                <a:spcPts val="499"/>
              </a:spcBef>
              <a:spcAft>
                <a:spcPts val="0"/>
              </a:spcAft>
              <a:buClr>
                <a:schemeClr val="lt1"/>
              </a:buClr>
              <a:buSzPts val="1800"/>
              <a:buChar char="•"/>
              <a:defRPr/>
            </a:lvl9pPr>
          </a:lstStyle>
          <a:p>
            <a:endParaRPr/>
          </a:p>
        </p:txBody>
      </p:sp>
      <p:sp>
        <p:nvSpPr>
          <p:cNvPr id="30" name="Google Shape;30;p64"/>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64"/>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1pPr>
            <a:lvl2pPr marL="0" lvl="1"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2pPr>
            <a:lvl3pPr marL="0" lvl="2"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3pPr>
            <a:lvl4pPr marL="0" lvl="3"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4pPr>
            <a:lvl5pPr marL="0" lvl="4"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5pPr>
            <a:lvl6pPr marL="0" lvl="5"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6pPr>
            <a:lvl7pPr marL="0" lvl="6"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7pPr>
            <a:lvl8pPr marL="0" lvl="7"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8pPr>
            <a:lvl9pPr marL="0" lvl="8"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20207170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33"/>
        <p:cNvGrpSpPr/>
        <p:nvPr/>
      </p:nvGrpSpPr>
      <p:grpSpPr>
        <a:xfrm>
          <a:off x="0" y="0"/>
          <a:ext cx="0" cy="0"/>
          <a:chOff x="0" y="0"/>
          <a:chExt cx="0" cy="0"/>
        </a:xfrm>
      </p:grpSpPr>
      <p:sp>
        <p:nvSpPr>
          <p:cNvPr id="34" name="Google Shape;34;p65"/>
          <p:cNvSpPr txBox="1">
            <a:spLocks noGrp="1"/>
          </p:cNvSpPr>
          <p:nvPr>
            <p:ph type="title"/>
          </p:nvPr>
        </p:nvSpPr>
        <p:spPr>
          <a:xfrm>
            <a:off x="831851" y="1709739"/>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4961"/>
              <a:buFont typeface="Calibri"/>
              <a:buNone/>
              <a:defRPr sz="6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65"/>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552938" lvl="0" indent="-276469" algn="l">
              <a:lnSpc>
                <a:spcPct val="90000"/>
              </a:lnSpc>
              <a:spcBef>
                <a:spcPts val="1000"/>
              </a:spcBef>
              <a:spcAft>
                <a:spcPts val="0"/>
              </a:spcAft>
              <a:buClr>
                <a:srgbClr val="FEE588"/>
              </a:buClr>
              <a:buSzPts val="1984"/>
              <a:buNone/>
              <a:defRPr sz="2399">
                <a:solidFill>
                  <a:srgbClr val="FEE588"/>
                </a:solidFill>
              </a:defRPr>
            </a:lvl1pPr>
            <a:lvl2pPr marL="1105875" lvl="1" indent="-276469" algn="l">
              <a:lnSpc>
                <a:spcPct val="90000"/>
              </a:lnSpc>
              <a:spcBef>
                <a:spcPts val="499"/>
              </a:spcBef>
              <a:spcAft>
                <a:spcPts val="0"/>
              </a:spcAft>
              <a:buClr>
                <a:srgbClr val="FEE588"/>
              </a:buClr>
              <a:buSzPts val="1654"/>
              <a:buNone/>
              <a:defRPr sz="2000">
                <a:solidFill>
                  <a:srgbClr val="FEE588"/>
                </a:solidFill>
              </a:defRPr>
            </a:lvl2pPr>
            <a:lvl3pPr marL="1658813" lvl="2" indent="-276469" algn="l">
              <a:lnSpc>
                <a:spcPct val="90000"/>
              </a:lnSpc>
              <a:spcBef>
                <a:spcPts val="499"/>
              </a:spcBef>
              <a:spcAft>
                <a:spcPts val="0"/>
              </a:spcAft>
              <a:buClr>
                <a:srgbClr val="FEE588"/>
              </a:buClr>
              <a:buSzPts val="1488"/>
              <a:buNone/>
              <a:defRPr sz="1800">
                <a:solidFill>
                  <a:srgbClr val="FEE588"/>
                </a:solidFill>
              </a:defRPr>
            </a:lvl3pPr>
            <a:lvl4pPr marL="2211751" lvl="3" indent="-276469" algn="l">
              <a:lnSpc>
                <a:spcPct val="90000"/>
              </a:lnSpc>
              <a:spcBef>
                <a:spcPts val="499"/>
              </a:spcBef>
              <a:spcAft>
                <a:spcPts val="0"/>
              </a:spcAft>
              <a:buClr>
                <a:srgbClr val="FEE588"/>
              </a:buClr>
              <a:buSzPts val="1323"/>
              <a:buNone/>
              <a:defRPr sz="1600">
                <a:solidFill>
                  <a:srgbClr val="FEE588"/>
                </a:solidFill>
              </a:defRPr>
            </a:lvl4pPr>
            <a:lvl5pPr marL="2764688" lvl="4" indent="-276469" algn="l">
              <a:lnSpc>
                <a:spcPct val="90000"/>
              </a:lnSpc>
              <a:spcBef>
                <a:spcPts val="499"/>
              </a:spcBef>
              <a:spcAft>
                <a:spcPts val="0"/>
              </a:spcAft>
              <a:buClr>
                <a:srgbClr val="FEE588"/>
              </a:buClr>
              <a:buSzPts val="1323"/>
              <a:buNone/>
              <a:defRPr sz="1600">
                <a:solidFill>
                  <a:srgbClr val="FEE588"/>
                </a:solidFill>
              </a:defRPr>
            </a:lvl5pPr>
            <a:lvl6pPr marL="3317626" lvl="5" indent="-276469" algn="l">
              <a:lnSpc>
                <a:spcPct val="90000"/>
              </a:lnSpc>
              <a:spcBef>
                <a:spcPts val="499"/>
              </a:spcBef>
              <a:spcAft>
                <a:spcPts val="0"/>
              </a:spcAft>
              <a:buClr>
                <a:srgbClr val="FEE588"/>
              </a:buClr>
              <a:buSzPts val="1323"/>
              <a:buNone/>
              <a:defRPr sz="1600">
                <a:solidFill>
                  <a:srgbClr val="FEE588"/>
                </a:solidFill>
              </a:defRPr>
            </a:lvl6pPr>
            <a:lvl7pPr marL="3870564" lvl="6" indent="-276469" algn="l">
              <a:lnSpc>
                <a:spcPct val="90000"/>
              </a:lnSpc>
              <a:spcBef>
                <a:spcPts val="499"/>
              </a:spcBef>
              <a:spcAft>
                <a:spcPts val="0"/>
              </a:spcAft>
              <a:buClr>
                <a:srgbClr val="FEE588"/>
              </a:buClr>
              <a:buSzPts val="1323"/>
              <a:buNone/>
              <a:defRPr sz="1600">
                <a:solidFill>
                  <a:srgbClr val="FEE588"/>
                </a:solidFill>
              </a:defRPr>
            </a:lvl7pPr>
            <a:lvl8pPr marL="4423501" lvl="7" indent="-276469" algn="l">
              <a:lnSpc>
                <a:spcPct val="90000"/>
              </a:lnSpc>
              <a:spcBef>
                <a:spcPts val="499"/>
              </a:spcBef>
              <a:spcAft>
                <a:spcPts val="0"/>
              </a:spcAft>
              <a:buClr>
                <a:srgbClr val="FEE588"/>
              </a:buClr>
              <a:buSzPts val="1323"/>
              <a:buNone/>
              <a:defRPr sz="1600">
                <a:solidFill>
                  <a:srgbClr val="FEE588"/>
                </a:solidFill>
              </a:defRPr>
            </a:lvl8pPr>
            <a:lvl9pPr marL="4976439" lvl="8" indent="-276469" algn="l">
              <a:lnSpc>
                <a:spcPct val="90000"/>
              </a:lnSpc>
              <a:spcBef>
                <a:spcPts val="499"/>
              </a:spcBef>
              <a:spcAft>
                <a:spcPts val="0"/>
              </a:spcAft>
              <a:buClr>
                <a:srgbClr val="FEE588"/>
              </a:buClr>
              <a:buSzPts val="1323"/>
              <a:buNone/>
              <a:defRPr sz="1600">
                <a:solidFill>
                  <a:srgbClr val="FEE588"/>
                </a:solidFill>
              </a:defRPr>
            </a:lvl9pPr>
          </a:lstStyle>
          <a:p>
            <a:endParaRPr/>
          </a:p>
        </p:txBody>
      </p:sp>
      <p:sp>
        <p:nvSpPr>
          <p:cNvPr id="36" name="Google Shape;36;p65"/>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65"/>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1pPr>
            <a:lvl2pPr marL="0" lvl="1"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2pPr>
            <a:lvl3pPr marL="0" lvl="2"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3pPr>
            <a:lvl4pPr marL="0" lvl="3"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4pPr>
            <a:lvl5pPr marL="0" lvl="4"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5pPr>
            <a:lvl6pPr marL="0" lvl="5"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6pPr>
            <a:lvl7pPr marL="0" lvl="6"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7pPr>
            <a:lvl8pPr marL="0" lvl="7"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8pPr>
            <a:lvl9pPr marL="0" lvl="8"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30295451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39"/>
        <p:cNvGrpSpPr/>
        <p:nvPr/>
      </p:nvGrpSpPr>
      <p:grpSpPr>
        <a:xfrm>
          <a:off x="0" y="0"/>
          <a:ext cx="0" cy="0"/>
          <a:chOff x="0" y="0"/>
          <a:chExt cx="0" cy="0"/>
        </a:xfrm>
      </p:grpSpPr>
      <p:sp>
        <p:nvSpPr>
          <p:cNvPr id="40" name="Google Shape;40;p66"/>
          <p:cNvSpPr txBox="1">
            <a:spLocks noGrp="1"/>
          </p:cNvSpPr>
          <p:nvPr>
            <p:ph type="title"/>
          </p:nvPr>
        </p:nvSpPr>
        <p:spPr>
          <a:xfrm>
            <a:off x="838201"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552938" lvl="0" indent="-414703" algn="l">
              <a:lnSpc>
                <a:spcPct val="90000"/>
              </a:lnSpc>
              <a:spcBef>
                <a:spcPts val="1000"/>
              </a:spcBef>
              <a:spcAft>
                <a:spcPts val="0"/>
              </a:spcAft>
              <a:buClr>
                <a:schemeClr val="lt1"/>
              </a:buClr>
              <a:buSzPts val="1800"/>
              <a:buChar char="•"/>
              <a:defRPr/>
            </a:lvl1pPr>
            <a:lvl2pPr marL="1105875" lvl="1" indent="-414703" algn="l">
              <a:lnSpc>
                <a:spcPct val="90000"/>
              </a:lnSpc>
              <a:spcBef>
                <a:spcPts val="499"/>
              </a:spcBef>
              <a:spcAft>
                <a:spcPts val="0"/>
              </a:spcAft>
              <a:buClr>
                <a:schemeClr val="lt1"/>
              </a:buClr>
              <a:buSzPts val="1800"/>
              <a:buChar char="•"/>
              <a:defRPr/>
            </a:lvl2pPr>
            <a:lvl3pPr marL="1658813" lvl="2" indent="-414703" algn="l">
              <a:lnSpc>
                <a:spcPct val="90000"/>
              </a:lnSpc>
              <a:spcBef>
                <a:spcPts val="499"/>
              </a:spcBef>
              <a:spcAft>
                <a:spcPts val="0"/>
              </a:spcAft>
              <a:buClr>
                <a:schemeClr val="lt1"/>
              </a:buClr>
              <a:buSzPts val="1800"/>
              <a:buChar char="•"/>
              <a:defRPr/>
            </a:lvl3pPr>
            <a:lvl4pPr marL="2211751" lvl="3" indent="-414703" algn="l">
              <a:lnSpc>
                <a:spcPct val="90000"/>
              </a:lnSpc>
              <a:spcBef>
                <a:spcPts val="499"/>
              </a:spcBef>
              <a:spcAft>
                <a:spcPts val="0"/>
              </a:spcAft>
              <a:buClr>
                <a:schemeClr val="lt1"/>
              </a:buClr>
              <a:buSzPts val="1800"/>
              <a:buChar char="•"/>
              <a:defRPr/>
            </a:lvl4pPr>
            <a:lvl5pPr marL="2764688" lvl="4" indent="-414703" algn="l">
              <a:lnSpc>
                <a:spcPct val="90000"/>
              </a:lnSpc>
              <a:spcBef>
                <a:spcPts val="499"/>
              </a:spcBef>
              <a:spcAft>
                <a:spcPts val="0"/>
              </a:spcAft>
              <a:buClr>
                <a:schemeClr val="lt1"/>
              </a:buClr>
              <a:buSzPts val="1800"/>
              <a:buChar char="•"/>
              <a:defRPr/>
            </a:lvl5pPr>
            <a:lvl6pPr marL="3317626" lvl="5" indent="-414703" algn="l">
              <a:lnSpc>
                <a:spcPct val="90000"/>
              </a:lnSpc>
              <a:spcBef>
                <a:spcPts val="499"/>
              </a:spcBef>
              <a:spcAft>
                <a:spcPts val="0"/>
              </a:spcAft>
              <a:buClr>
                <a:schemeClr val="lt1"/>
              </a:buClr>
              <a:buSzPts val="1800"/>
              <a:buChar char="•"/>
              <a:defRPr/>
            </a:lvl6pPr>
            <a:lvl7pPr marL="3870564" lvl="6" indent="-414703" algn="l">
              <a:lnSpc>
                <a:spcPct val="90000"/>
              </a:lnSpc>
              <a:spcBef>
                <a:spcPts val="499"/>
              </a:spcBef>
              <a:spcAft>
                <a:spcPts val="0"/>
              </a:spcAft>
              <a:buClr>
                <a:schemeClr val="lt1"/>
              </a:buClr>
              <a:buSzPts val="1800"/>
              <a:buChar char="•"/>
              <a:defRPr/>
            </a:lvl7pPr>
            <a:lvl8pPr marL="4423501" lvl="7" indent="-414703" algn="l">
              <a:lnSpc>
                <a:spcPct val="90000"/>
              </a:lnSpc>
              <a:spcBef>
                <a:spcPts val="499"/>
              </a:spcBef>
              <a:spcAft>
                <a:spcPts val="0"/>
              </a:spcAft>
              <a:buClr>
                <a:schemeClr val="lt1"/>
              </a:buClr>
              <a:buSzPts val="1800"/>
              <a:buChar char="•"/>
              <a:defRPr/>
            </a:lvl8pPr>
            <a:lvl9pPr marL="4976439" lvl="8" indent="-414703" algn="l">
              <a:lnSpc>
                <a:spcPct val="90000"/>
              </a:lnSpc>
              <a:spcBef>
                <a:spcPts val="499"/>
              </a:spcBef>
              <a:spcAft>
                <a:spcPts val="0"/>
              </a:spcAft>
              <a:buClr>
                <a:schemeClr val="lt1"/>
              </a:buClr>
              <a:buSzPts val="1800"/>
              <a:buChar char="•"/>
              <a:defRPr/>
            </a:lvl9pPr>
          </a:lstStyle>
          <a:p>
            <a:endParaRPr/>
          </a:p>
        </p:txBody>
      </p:sp>
      <p:sp>
        <p:nvSpPr>
          <p:cNvPr id="42" name="Google Shape;42;p6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552938" lvl="0" indent="-414703" algn="l">
              <a:lnSpc>
                <a:spcPct val="90000"/>
              </a:lnSpc>
              <a:spcBef>
                <a:spcPts val="1000"/>
              </a:spcBef>
              <a:spcAft>
                <a:spcPts val="0"/>
              </a:spcAft>
              <a:buClr>
                <a:schemeClr val="lt1"/>
              </a:buClr>
              <a:buSzPts val="1800"/>
              <a:buChar char="•"/>
              <a:defRPr/>
            </a:lvl1pPr>
            <a:lvl2pPr marL="1105875" lvl="1" indent="-414703" algn="l">
              <a:lnSpc>
                <a:spcPct val="90000"/>
              </a:lnSpc>
              <a:spcBef>
                <a:spcPts val="499"/>
              </a:spcBef>
              <a:spcAft>
                <a:spcPts val="0"/>
              </a:spcAft>
              <a:buClr>
                <a:schemeClr val="lt1"/>
              </a:buClr>
              <a:buSzPts val="1800"/>
              <a:buChar char="•"/>
              <a:defRPr/>
            </a:lvl2pPr>
            <a:lvl3pPr marL="1658813" lvl="2" indent="-414703" algn="l">
              <a:lnSpc>
                <a:spcPct val="90000"/>
              </a:lnSpc>
              <a:spcBef>
                <a:spcPts val="499"/>
              </a:spcBef>
              <a:spcAft>
                <a:spcPts val="0"/>
              </a:spcAft>
              <a:buClr>
                <a:schemeClr val="lt1"/>
              </a:buClr>
              <a:buSzPts val="1800"/>
              <a:buChar char="•"/>
              <a:defRPr/>
            </a:lvl3pPr>
            <a:lvl4pPr marL="2211751" lvl="3" indent="-414703" algn="l">
              <a:lnSpc>
                <a:spcPct val="90000"/>
              </a:lnSpc>
              <a:spcBef>
                <a:spcPts val="499"/>
              </a:spcBef>
              <a:spcAft>
                <a:spcPts val="0"/>
              </a:spcAft>
              <a:buClr>
                <a:schemeClr val="lt1"/>
              </a:buClr>
              <a:buSzPts val="1800"/>
              <a:buChar char="•"/>
              <a:defRPr/>
            </a:lvl4pPr>
            <a:lvl5pPr marL="2764688" lvl="4" indent="-414703" algn="l">
              <a:lnSpc>
                <a:spcPct val="90000"/>
              </a:lnSpc>
              <a:spcBef>
                <a:spcPts val="499"/>
              </a:spcBef>
              <a:spcAft>
                <a:spcPts val="0"/>
              </a:spcAft>
              <a:buClr>
                <a:schemeClr val="lt1"/>
              </a:buClr>
              <a:buSzPts val="1800"/>
              <a:buChar char="•"/>
              <a:defRPr/>
            </a:lvl5pPr>
            <a:lvl6pPr marL="3317626" lvl="5" indent="-414703" algn="l">
              <a:lnSpc>
                <a:spcPct val="90000"/>
              </a:lnSpc>
              <a:spcBef>
                <a:spcPts val="499"/>
              </a:spcBef>
              <a:spcAft>
                <a:spcPts val="0"/>
              </a:spcAft>
              <a:buClr>
                <a:schemeClr val="lt1"/>
              </a:buClr>
              <a:buSzPts val="1800"/>
              <a:buChar char="•"/>
              <a:defRPr/>
            </a:lvl6pPr>
            <a:lvl7pPr marL="3870564" lvl="6" indent="-414703" algn="l">
              <a:lnSpc>
                <a:spcPct val="90000"/>
              </a:lnSpc>
              <a:spcBef>
                <a:spcPts val="499"/>
              </a:spcBef>
              <a:spcAft>
                <a:spcPts val="0"/>
              </a:spcAft>
              <a:buClr>
                <a:schemeClr val="lt1"/>
              </a:buClr>
              <a:buSzPts val="1800"/>
              <a:buChar char="•"/>
              <a:defRPr/>
            </a:lvl7pPr>
            <a:lvl8pPr marL="4423501" lvl="7" indent="-414703" algn="l">
              <a:lnSpc>
                <a:spcPct val="90000"/>
              </a:lnSpc>
              <a:spcBef>
                <a:spcPts val="499"/>
              </a:spcBef>
              <a:spcAft>
                <a:spcPts val="0"/>
              </a:spcAft>
              <a:buClr>
                <a:schemeClr val="lt1"/>
              </a:buClr>
              <a:buSzPts val="1800"/>
              <a:buChar char="•"/>
              <a:defRPr/>
            </a:lvl8pPr>
            <a:lvl9pPr marL="4976439" lvl="8" indent="-414703" algn="l">
              <a:lnSpc>
                <a:spcPct val="90000"/>
              </a:lnSpc>
              <a:spcBef>
                <a:spcPts val="499"/>
              </a:spcBef>
              <a:spcAft>
                <a:spcPts val="0"/>
              </a:spcAft>
              <a:buClr>
                <a:schemeClr val="lt1"/>
              </a:buClr>
              <a:buSzPts val="1800"/>
              <a:buChar char="•"/>
              <a:defRPr/>
            </a:lvl9pPr>
          </a:lstStyle>
          <a:p>
            <a:endParaRPr/>
          </a:p>
        </p:txBody>
      </p:sp>
      <p:sp>
        <p:nvSpPr>
          <p:cNvPr id="43" name="Google Shape;43;p66"/>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6"/>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1pPr>
            <a:lvl2pPr marL="0" lvl="1"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2pPr>
            <a:lvl3pPr marL="0" lvl="2"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3pPr>
            <a:lvl4pPr marL="0" lvl="3"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4pPr>
            <a:lvl5pPr marL="0" lvl="4"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5pPr>
            <a:lvl6pPr marL="0" lvl="5"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6pPr>
            <a:lvl7pPr marL="0" lvl="6"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7pPr>
            <a:lvl8pPr marL="0" lvl="7"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8pPr>
            <a:lvl9pPr marL="0" lvl="8"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28609701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46"/>
        <p:cNvGrpSpPr/>
        <p:nvPr/>
      </p:nvGrpSpPr>
      <p:grpSpPr>
        <a:xfrm>
          <a:off x="0" y="0"/>
          <a:ext cx="0" cy="0"/>
          <a:chOff x="0" y="0"/>
          <a:chExt cx="0" cy="0"/>
        </a:xfrm>
      </p:grpSpPr>
      <p:sp>
        <p:nvSpPr>
          <p:cNvPr id="47" name="Google Shape;47;p67"/>
          <p:cNvSpPr txBox="1">
            <a:spLocks noGrp="1"/>
          </p:cNvSpPr>
          <p:nvPr>
            <p:ph type="title"/>
          </p:nvPr>
        </p:nvSpPr>
        <p:spPr>
          <a:xfrm>
            <a:off x="839789"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7"/>
          <p:cNvSpPr txBox="1">
            <a:spLocks noGrp="1"/>
          </p:cNvSpPr>
          <p:nvPr>
            <p:ph type="body" idx="1"/>
          </p:nvPr>
        </p:nvSpPr>
        <p:spPr>
          <a:xfrm>
            <a:off x="839789" y="1681164"/>
            <a:ext cx="5157786" cy="823912"/>
          </a:xfrm>
          <a:prstGeom prst="rect">
            <a:avLst/>
          </a:prstGeom>
          <a:noFill/>
          <a:ln>
            <a:noFill/>
          </a:ln>
        </p:spPr>
        <p:txBody>
          <a:bodyPr spcFirstLastPara="1" wrap="square" lIns="91425" tIns="45700" rIns="91425" bIns="45700" anchor="b" anchorCtr="0">
            <a:normAutofit/>
          </a:bodyPr>
          <a:lstStyle>
            <a:lvl1pPr marL="552938" lvl="0" indent="-276469" algn="l">
              <a:lnSpc>
                <a:spcPct val="90000"/>
              </a:lnSpc>
              <a:spcBef>
                <a:spcPts val="1000"/>
              </a:spcBef>
              <a:spcAft>
                <a:spcPts val="0"/>
              </a:spcAft>
              <a:buClr>
                <a:schemeClr val="lt1"/>
              </a:buClr>
              <a:buSzPts val="1984"/>
              <a:buNone/>
              <a:defRPr sz="2399" b="1"/>
            </a:lvl1pPr>
            <a:lvl2pPr marL="1105875" lvl="1" indent="-276469" algn="l">
              <a:lnSpc>
                <a:spcPct val="90000"/>
              </a:lnSpc>
              <a:spcBef>
                <a:spcPts val="499"/>
              </a:spcBef>
              <a:spcAft>
                <a:spcPts val="0"/>
              </a:spcAft>
              <a:buClr>
                <a:schemeClr val="lt1"/>
              </a:buClr>
              <a:buSzPts val="1654"/>
              <a:buNone/>
              <a:defRPr sz="2000" b="1"/>
            </a:lvl2pPr>
            <a:lvl3pPr marL="1658813" lvl="2" indent="-276469" algn="l">
              <a:lnSpc>
                <a:spcPct val="90000"/>
              </a:lnSpc>
              <a:spcBef>
                <a:spcPts val="499"/>
              </a:spcBef>
              <a:spcAft>
                <a:spcPts val="0"/>
              </a:spcAft>
              <a:buClr>
                <a:schemeClr val="lt1"/>
              </a:buClr>
              <a:buSzPts val="1488"/>
              <a:buNone/>
              <a:defRPr sz="1800" b="1"/>
            </a:lvl3pPr>
            <a:lvl4pPr marL="2211751" lvl="3" indent="-276469" algn="l">
              <a:lnSpc>
                <a:spcPct val="90000"/>
              </a:lnSpc>
              <a:spcBef>
                <a:spcPts val="499"/>
              </a:spcBef>
              <a:spcAft>
                <a:spcPts val="0"/>
              </a:spcAft>
              <a:buClr>
                <a:schemeClr val="lt1"/>
              </a:buClr>
              <a:buSzPts val="1323"/>
              <a:buNone/>
              <a:defRPr sz="1600" b="1"/>
            </a:lvl4pPr>
            <a:lvl5pPr marL="2764688" lvl="4" indent="-276469" algn="l">
              <a:lnSpc>
                <a:spcPct val="90000"/>
              </a:lnSpc>
              <a:spcBef>
                <a:spcPts val="499"/>
              </a:spcBef>
              <a:spcAft>
                <a:spcPts val="0"/>
              </a:spcAft>
              <a:buClr>
                <a:schemeClr val="lt1"/>
              </a:buClr>
              <a:buSzPts val="1323"/>
              <a:buNone/>
              <a:defRPr sz="1600" b="1"/>
            </a:lvl5pPr>
            <a:lvl6pPr marL="3317626" lvl="5" indent="-276469" algn="l">
              <a:lnSpc>
                <a:spcPct val="90000"/>
              </a:lnSpc>
              <a:spcBef>
                <a:spcPts val="499"/>
              </a:spcBef>
              <a:spcAft>
                <a:spcPts val="0"/>
              </a:spcAft>
              <a:buClr>
                <a:schemeClr val="lt1"/>
              </a:buClr>
              <a:buSzPts val="1323"/>
              <a:buNone/>
              <a:defRPr sz="1600" b="1"/>
            </a:lvl6pPr>
            <a:lvl7pPr marL="3870564" lvl="6" indent="-276469" algn="l">
              <a:lnSpc>
                <a:spcPct val="90000"/>
              </a:lnSpc>
              <a:spcBef>
                <a:spcPts val="499"/>
              </a:spcBef>
              <a:spcAft>
                <a:spcPts val="0"/>
              </a:spcAft>
              <a:buClr>
                <a:schemeClr val="lt1"/>
              </a:buClr>
              <a:buSzPts val="1323"/>
              <a:buNone/>
              <a:defRPr sz="1600" b="1"/>
            </a:lvl7pPr>
            <a:lvl8pPr marL="4423501" lvl="7" indent="-276469" algn="l">
              <a:lnSpc>
                <a:spcPct val="90000"/>
              </a:lnSpc>
              <a:spcBef>
                <a:spcPts val="499"/>
              </a:spcBef>
              <a:spcAft>
                <a:spcPts val="0"/>
              </a:spcAft>
              <a:buClr>
                <a:schemeClr val="lt1"/>
              </a:buClr>
              <a:buSzPts val="1323"/>
              <a:buNone/>
              <a:defRPr sz="1600" b="1"/>
            </a:lvl8pPr>
            <a:lvl9pPr marL="4976439" lvl="8" indent="-276469" algn="l">
              <a:lnSpc>
                <a:spcPct val="90000"/>
              </a:lnSpc>
              <a:spcBef>
                <a:spcPts val="499"/>
              </a:spcBef>
              <a:spcAft>
                <a:spcPts val="0"/>
              </a:spcAft>
              <a:buClr>
                <a:schemeClr val="lt1"/>
              </a:buClr>
              <a:buSzPts val="1323"/>
              <a:buNone/>
              <a:defRPr sz="1600" b="1"/>
            </a:lvl9pPr>
          </a:lstStyle>
          <a:p>
            <a:endParaRPr/>
          </a:p>
        </p:txBody>
      </p:sp>
      <p:sp>
        <p:nvSpPr>
          <p:cNvPr id="49" name="Google Shape;49;p67"/>
          <p:cNvSpPr txBox="1">
            <a:spLocks noGrp="1"/>
          </p:cNvSpPr>
          <p:nvPr>
            <p:ph type="body" idx="2"/>
          </p:nvPr>
        </p:nvSpPr>
        <p:spPr>
          <a:xfrm>
            <a:off x="839789" y="2505075"/>
            <a:ext cx="5157786" cy="3684588"/>
          </a:xfrm>
          <a:prstGeom prst="rect">
            <a:avLst/>
          </a:prstGeom>
          <a:noFill/>
          <a:ln>
            <a:noFill/>
          </a:ln>
        </p:spPr>
        <p:txBody>
          <a:bodyPr spcFirstLastPara="1" wrap="square" lIns="91425" tIns="45700" rIns="91425" bIns="45700" anchor="t" anchorCtr="0">
            <a:normAutofit/>
          </a:bodyPr>
          <a:lstStyle>
            <a:lvl1pPr marL="552938" lvl="0" indent="-414703" algn="l">
              <a:lnSpc>
                <a:spcPct val="90000"/>
              </a:lnSpc>
              <a:spcBef>
                <a:spcPts val="1000"/>
              </a:spcBef>
              <a:spcAft>
                <a:spcPts val="0"/>
              </a:spcAft>
              <a:buClr>
                <a:schemeClr val="lt1"/>
              </a:buClr>
              <a:buSzPts val="1800"/>
              <a:buChar char="•"/>
              <a:defRPr/>
            </a:lvl1pPr>
            <a:lvl2pPr marL="1105875" lvl="1" indent="-414703" algn="l">
              <a:lnSpc>
                <a:spcPct val="90000"/>
              </a:lnSpc>
              <a:spcBef>
                <a:spcPts val="499"/>
              </a:spcBef>
              <a:spcAft>
                <a:spcPts val="0"/>
              </a:spcAft>
              <a:buClr>
                <a:schemeClr val="lt1"/>
              </a:buClr>
              <a:buSzPts val="1800"/>
              <a:buChar char="•"/>
              <a:defRPr/>
            </a:lvl2pPr>
            <a:lvl3pPr marL="1658813" lvl="2" indent="-414703" algn="l">
              <a:lnSpc>
                <a:spcPct val="90000"/>
              </a:lnSpc>
              <a:spcBef>
                <a:spcPts val="499"/>
              </a:spcBef>
              <a:spcAft>
                <a:spcPts val="0"/>
              </a:spcAft>
              <a:buClr>
                <a:schemeClr val="lt1"/>
              </a:buClr>
              <a:buSzPts val="1800"/>
              <a:buChar char="•"/>
              <a:defRPr/>
            </a:lvl3pPr>
            <a:lvl4pPr marL="2211751" lvl="3" indent="-414703" algn="l">
              <a:lnSpc>
                <a:spcPct val="90000"/>
              </a:lnSpc>
              <a:spcBef>
                <a:spcPts val="499"/>
              </a:spcBef>
              <a:spcAft>
                <a:spcPts val="0"/>
              </a:spcAft>
              <a:buClr>
                <a:schemeClr val="lt1"/>
              </a:buClr>
              <a:buSzPts val="1800"/>
              <a:buChar char="•"/>
              <a:defRPr/>
            </a:lvl4pPr>
            <a:lvl5pPr marL="2764688" lvl="4" indent="-414703" algn="l">
              <a:lnSpc>
                <a:spcPct val="90000"/>
              </a:lnSpc>
              <a:spcBef>
                <a:spcPts val="499"/>
              </a:spcBef>
              <a:spcAft>
                <a:spcPts val="0"/>
              </a:spcAft>
              <a:buClr>
                <a:schemeClr val="lt1"/>
              </a:buClr>
              <a:buSzPts val="1800"/>
              <a:buChar char="•"/>
              <a:defRPr/>
            </a:lvl5pPr>
            <a:lvl6pPr marL="3317626" lvl="5" indent="-414703" algn="l">
              <a:lnSpc>
                <a:spcPct val="90000"/>
              </a:lnSpc>
              <a:spcBef>
                <a:spcPts val="499"/>
              </a:spcBef>
              <a:spcAft>
                <a:spcPts val="0"/>
              </a:spcAft>
              <a:buClr>
                <a:schemeClr val="lt1"/>
              </a:buClr>
              <a:buSzPts val="1800"/>
              <a:buChar char="•"/>
              <a:defRPr/>
            </a:lvl6pPr>
            <a:lvl7pPr marL="3870564" lvl="6" indent="-414703" algn="l">
              <a:lnSpc>
                <a:spcPct val="90000"/>
              </a:lnSpc>
              <a:spcBef>
                <a:spcPts val="499"/>
              </a:spcBef>
              <a:spcAft>
                <a:spcPts val="0"/>
              </a:spcAft>
              <a:buClr>
                <a:schemeClr val="lt1"/>
              </a:buClr>
              <a:buSzPts val="1800"/>
              <a:buChar char="•"/>
              <a:defRPr/>
            </a:lvl7pPr>
            <a:lvl8pPr marL="4423501" lvl="7" indent="-414703" algn="l">
              <a:lnSpc>
                <a:spcPct val="90000"/>
              </a:lnSpc>
              <a:spcBef>
                <a:spcPts val="499"/>
              </a:spcBef>
              <a:spcAft>
                <a:spcPts val="0"/>
              </a:spcAft>
              <a:buClr>
                <a:schemeClr val="lt1"/>
              </a:buClr>
              <a:buSzPts val="1800"/>
              <a:buChar char="•"/>
              <a:defRPr/>
            </a:lvl8pPr>
            <a:lvl9pPr marL="4976439" lvl="8" indent="-414703" algn="l">
              <a:lnSpc>
                <a:spcPct val="90000"/>
              </a:lnSpc>
              <a:spcBef>
                <a:spcPts val="499"/>
              </a:spcBef>
              <a:spcAft>
                <a:spcPts val="0"/>
              </a:spcAft>
              <a:buClr>
                <a:schemeClr val="lt1"/>
              </a:buClr>
              <a:buSzPts val="1800"/>
              <a:buChar char="•"/>
              <a:defRPr/>
            </a:lvl9pPr>
          </a:lstStyle>
          <a:p>
            <a:endParaRPr/>
          </a:p>
        </p:txBody>
      </p:sp>
      <p:sp>
        <p:nvSpPr>
          <p:cNvPr id="50" name="Google Shape;50;p67"/>
          <p:cNvSpPr txBox="1">
            <a:spLocks noGrp="1"/>
          </p:cNvSpPr>
          <p:nvPr>
            <p:ph type="body" idx="3"/>
          </p:nvPr>
        </p:nvSpPr>
        <p:spPr>
          <a:xfrm>
            <a:off x="6172200" y="1681164"/>
            <a:ext cx="5183188" cy="823912"/>
          </a:xfrm>
          <a:prstGeom prst="rect">
            <a:avLst/>
          </a:prstGeom>
          <a:noFill/>
          <a:ln>
            <a:noFill/>
          </a:ln>
        </p:spPr>
        <p:txBody>
          <a:bodyPr spcFirstLastPara="1" wrap="square" lIns="91425" tIns="45700" rIns="91425" bIns="45700" anchor="b" anchorCtr="0">
            <a:normAutofit/>
          </a:bodyPr>
          <a:lstStyle>
            <a:lvl1pPr marL="552938" lvl="0" indent="-276469" algn="l">
              <a:lnSpc>
                <a:spcPct val="90000"/>
              </a:lnSpc>
              <a:spcBef>
                <a:spcPts val="1000"/>
              </a:spcBef>
              <a:spcAft>
                <a:spcPts val="0"/>
              </a:spcAft>
              <a:buClr>
                <a:schemeClr val="lt1"/>
              </a:buClr>
              <a:buSzPts val="1984"/>
              <a:buNone/>
              <a:defRPr sz="2399" b="1"/>
            </a:lvl1pPr>
            <a:lvl2pPr marL="1105875" lvl="1" indent="-276469" algn="l">
              <a:lnSpc>
                <a:spcPct val="90000"/>
              </a:lnSpc>
              <a:spcBef>
                <a:spcPts val="499"/>
              </a:spcBef>
              <a:spcAft>
                <a:spcPts val="0"/>
              </a:spcAft>
              <a:buClr>
                <a:schemeClr val="lt1"/>
              </a:buClr>
              <a:buSzPts val="1654"/>
              <a:buNone/>
              <a:defRPr sz="2000" b="1"/>
            </a:lvl2pPr>
            <a:lvl3pPr marL="1658813" lvl="2" indent="-276469" algn="l">
              <a:lnSpc>
                <a:spcPct val="90000"/>
              </a:lnSpc>
              <a:spcBef>
                <a:spcPts val="499"/>
              </a:spcBef>
              <a:spcAft>
                <a:spcPts val="0"/>
              </a:spcAft>
              <a:buClr>
                <a:schemeClr val="lt1"/>
              </a:buClr>
              <a:buSzPts val="1488"/>
              <a:buNone/>
              <a:defRPr sz="1800" b="1"/>
            </a:lvl3pPr>
            <a:lvl4pPr marL="2211751" lvl="3" indent="-276469" algn="l">
              <a:lnSpc>
                <a:spcPct val="90000"/>
              </a:lnSpc>
              <a:spcBef>
                <a:spcPts val="499"/>
              </a:spcBef>
              <a:spcAft>
                <a:spcPts val="0"/>
              </a:spcAft>
              <a:buClr>
                <a:schemeClr val="lt1"/>
              </a:buClr>
              <a:buSzPts val="1323"/>
              <a:buNone/>
              <a:defRPr sz="1600" b="1"/>
            </a:lvl4pPr>
            <a:lvl5pPr marL="2764688" lvl="4" indent="-276469" algn="l">
              <a:lnSpc>
                <a:spcPct val="90000"/>
              </a:lnSpc>
              <a:spcBef>
                <a:spcPts val="499"/>
              </a:spcBef>
              <a:spcAft>
                <a:spcPts val="0"/>
              </a:spcAft>
              <a:buClr>
                <a:schemeClr val="lt1"/>
              </a:buClr>
              <a:buSzPts val="1323"/>
              <a:buNone/>
              <a:defRPr sz="1600" b="1"/>
            </a:lvl5pPr>
            <a:lvl6pPr marL="3317626" lvl="5" indent="-276469" algn="l">
              <a:lnSpc>
                <a:spcPct val="90000"/>
              </a:lnSpc>
              <a:spcBef>
                <a:spcPts val="499"/>
              </a:spcBef>
              <a:spcAft>
                <a:spcPts val="0"/>
              </a:spcAft>
              <a:buClr>
                <a:schemeClr val="lt1"/>
              </a:buClr>
              <a:buSzPts val="1323"/>
              <a:buNone/>
              <a:defRPr sz="1600" b="1"/>
            </a:lvl6pPr>
            <a:lvl7pPr marL="3870564" lvl="6" indent="-276469" algn="l">
              <a:lnSpc>
                <a:spcPct val="90000"/>
              </a:lnSpc>
              <a:spcBef>
                <a:spcPts val="499"/>
              </a:spcBef>
              <a:spcAft>
                <a:spcPts val="0"/>
              </a:spcAft>
              <a:buClr>
                <a:schemeClr val="lt1"/>
              </a:buClr>
              <a:buSzPts val="1323"/>
              <a:buNone/>
              <a:defRPr sz="1600" b="1"/>
            </a:lvl7pPr>
            <a:lvl8pPr marL="4423501" lvl="7" indent="-276469" algn="l">
              <a:lnSpc>
                <a:spcPct val="90000"/>
              </a:lnSpc>
              <a:spcBef>
                <a:spcPts val="499"/>
              </a:spcBef>
              <a:spcAft>
                <a:spcPts val="0"/>
              </a:spcAft>
              <a:buClr>
                <a:schemeClr val="lt1"/>
              </a:buClr>
              <a:buSzPts val="1323"/>
              <a:buNone/>
              <a:defRPr sz="1600" b="1"/>
            </a:lvl8pPr>
            <a:lvl9pPr marL="4976439" lvl="8" indent="-276469" algn="l">
              <a:lnSpc>
                <a:spcPct val="90000"/>
              </a:lnSpc>
              <a:spcBef>
                <a:spcPts val="499"/>
              </a:spcBef>
              <a:spcAft>
                <a:spcPts val="0"/>
              </a:spcAft>
              <a:buClr>
                <a:schemeClr val="lt1"/>
              </a:buClr>
              <a:buSzPts val="1323"/>
              <a:buNone/>
              <a:defRPr sz="1600" b="1"/>
            </a:lvl9pPr>
          </a:lstStyle>
          <a:p>
            <a:endParaRPr/>
          </a:p>
        </p:txBody>
      </p:sp>
      <p:sp>
        <p:nvSpPr>
          <p:cNvPr id="51" name="Google Shape;51;p6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552938" lvl="0" indent="-414703" algn="l">
              <a:lnSpc>
                <a:spcPct val="90000"/>
              </a:lnSpc>
              <a:spcBef>
                <a:spcPts val="1000"/>
              </a:spcBef>
              <a:spcAft>
                <a:spcPts val="0"/>
              </a:spcAft>
              <a:buClr>
                <a:schemeClr val="lt1"/>
              </a:buClr>
              <a:buSzPts val="1800"/>
              <a:buChar char="•"/>
              <a:defRPr/>
            </a:lvl1pPr>
            <a:lvl2pPr marL="1105875" lvl="1" indent="-414703" algn="l">
              <a:lnSpc>
                <a:spcPct val="90000"/>
              </a:lnSpc>
              <a:spcBef>
                <a:spcPts val="499"/>
              </a:spcBef>
              <a:spcAft>
                <a:spcPts val="0"/>
              </a:spcAft>
              <a:buClr>
                <a:schemeClr val="lt1"/>
              </a:buClr>
              <a:buSzPts val="1800"/>
              <a:buChar char="•"/>
              <a:defRPr/>
            </a:lvl2pPr>
            <a:lvl3pPr marL="1658813" lvl="2" indent="-414703" algn="l">
              <a:lnSpc>
                <a:spcPct val="90000"/>
              </a:lnSpc>
              <a:spcBef>
                <a:spcPts val="499"/>
              </a:spcBef>
              <a:spcAft>
                <a:spcPts val="0"/>
              </a:spcAft>
              <a:buClr>
                <a:schemeClr val="lt1"/>
              </a:buClr>
              <a:buSzPts val="1800"/>
              <a:buChar char="•"/>
              <a:defRPr/>
            </a:lvl3pPr>
            <a:lvl4pPr marL="2211751" lvl="3" indent="-414703" algn="l">
              <a:lnSpc>
                <a:spcPct val="90000"/>
              </a:lnSpc>
              <a:spcBef>
                <a:spcPts val="499"/>
              </a:spcBef>
              <a:spcAft>
                <a:spcPts val="0"/>
              </a:spcAft>
              <a:buClr>
                <a:schemeClr val="lt1"/>
              </a:buClr>
              <a:buSzPts val="1800"/>
              <a:buChar char="•"/>
              <a:defRPr/>
            </a:lvl4pPr>
            <a:lvl5pPr marL="2764688" lvl="4" indent="-414703" algn="l">
              <a:lnSpc>
                <a:spcPct val="90000"/>
              </a:lnSpc>
              <a:spcBef>
                <a:spcPts val="499"/>
              </a:spcBef>
              <a:spcAft>
                <a:spcPts val="0"/>
              </a:spcAft>
              <a:buClr>
                <a:schemeClr val="lt1"/>
              </a:buClr>
              <a:buSzPts val="1800"/>
              <a:buChar char="•"/>
              <a:defRPr/>
            </a:lvl5pPr>
            <a:lvl6pPr marL="3317626" lvl="5" indent="-414703" algn="l">
              <a:lnSpc>
                <a:spcPct val="90000"/>
              </a:lnSpc>
              <a:spcBef>
                <a:spcPts val="499"/>
              </a:spcBef>
              <a:spcAft>
                <a:spcPts val="0"/>
              </a:spcAft>
              <a:buClr>
                <a:schemeClr val="lt1"/>
              </a:buClr>
              <a:buSzPts val="1800"/>
              <a:buChar char="•"/>
              <a:defRPr/>
            </a:lvl6pPr>
            <a:lvl7pPr marL="3870564" lvl="6" indent="-414703" algn="l">
              <a:lnSpc>
                <a:spcPct val="90000"/>
              </a:lnSpc>
              <a:spcBef>
                <a:spcPts val="499"/>
              </a:spcBef>
              <a:spcAft>
                <a:spcPts val="0"/>
              </a:spcAft>
              <a:buClr>
                <a:schemeClr val="lt1"/>
              </a:buClr>
              <a:buSzPts val="1800"/>
              <a:buChar char="•"/>
              <a:defRPr/>
            </a:lvl7pPr>
            <a:lvl8pPr marL="4423501" lvl="7" indent="-414703" algn="l">
              <a:lnSpc>
                <a:spcPct val="90000"/>
              </a:lnSpc>
              <a:spcBef>
                <a:spcPts val="499"/>
              </a:spcBef>
              <a:spcAft>
                <a:spcPts val="0"/>
              </a:spcAft>
              <a:buClr>
                <a:schemeClr val="lt1"/>
              </a:buClr>
              <a:buSzPts val="1800"/>
              <a:buChar char="•"/>
              <a:defRPr/>
            </a:lvl8pPr>
            <a:lvl9pPr marL="4976439" lvl="8" indent="-414703" algn="l">
              <a:lnSpc>
                <a:spcPct val="90000"/>
              </a:lnSpc>
              <a:spcBef>
                <a:spcPts val="499"/>
              </a:spcBef>
              <a:spcAft>
                <a:spcPts val="0"/>
              </a:spcAft>
              <a:buClr>
                <a:schemeClr val="lt1"/>
              </a:buClr>
              <a:buSzPts val="1800"/>
              <a:buChar char="•"/>
              <a:defRPr/>
            </a:lvl9pPr>
          </a:lstStyle>
          <a:p>
            <a:endParaRPr/>
          </a:p>
        </p:txBody>
      </p:sp>
      <p:sp>
        <p:nvSpPr>
          <p:cNvPr id="52" name="Google Shape;52;p67"/>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67"/>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1pPr>
            <a:lvl2pPr marL="0" lvl="1"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2pPr>
            <a:lvl3pPr marL="0" lvl="2"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3pPr>
            <a:lvl4pPr marL="0" lvl="3"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4pPr>
            <a:lvl5pPr marL="0" lvl="4"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5pPr>
            <a:lvl6pPr marL="0" lvl="5"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6pPr>
            <a:lvl7pPr marL="0" lvl="6"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7pPr>
            <a:lvl8pPr marL="0" lvl="7"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8pPr>
            <a:lvl9pPr marL="0" lvl="8"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28971114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55"/>
        <p:cNvGrpSpPr/>
        <p:nvPr/>
      </p:nvGrpSpPr>
      <p:grpSpPr>
        <a:xfrm>
          <a:off x="0" y="0"/>
          <a:ext cx="0" cy="0"/>
          <a:chOff x="0" y="0"/>
          <a:chExt cx="0" cy="0"/>
        </a:xfrm>
      </p:grpSpPr>
      <p:sp>
        <p:nvSpPr>
          <p:cNvPr id="56" name="Google Shape;56;p68"/>
          <p:cNvSpPr txBox="1">
            <a:spLocks noGrp="1"/>
          </p:cNvSpPr>
          <p:nvPr>
            <p:ph type="title"/>
          </p:nvPr>
        </p:nvSpPr>
        <p:spPr>
          <a:xfrm>
            <a:off x="838201"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8"/>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68"/>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1pPr>
            <a:lvl2pPr marL="0" lvl="1"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2pPr>
            <a:lvl3pPr marL="0" lvl="2"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3pPr>
            <a:lvl4pPr marL="0" lvl="3"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4pPr>
            <a:lvl5pPr marL="0" lvl="4"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5pPr>
            <a:lvl6pPr marL="0" lvl="5"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6pPr>
            <a:lvl7pPr marL="0" lvl="6"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7pPr>
            <a:lvl8pPr marL="0" lvl="7"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8pPr>
            <a:lvl9pPr marL="0" lvl="8"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1640131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59"/>
        <p:cNvGrpSpPr/>
        <p:nvPr/>
      </p:nvGrpSpPr>
      <p:grpSpPr>
        <a:xfrm>
          <a:off x="0" y="0"/>
          <a:ext cx="0" cy="0"/>
          <a:chOff x="0" y="0"/>
          <a:chExt cx="0" cy="0"/>
        </a:xfrm>
      </p:grpSpPr>
      <p:sp>
        <p:nvSpPr>
          <p:cNvPr id="60" name="Google Shape;60;p39"/>
          <p:cNvSpPr txBox="1">
            <a:spLocks noGrp="1"/>
          </p:cNvSpPr>
          <p:nvPr>
            <p:ph type="title"/>
          </p:nvPr>
        </p:nvSpPr>
        <p:spPr>
          <a:xfrm>
            <a:off x="838201"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9"/>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9"/>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34018484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64"/>
        <p:cNvGrpSpPr/>
        <p:nvPr/>
      </p:nvGrpSpPr>
      <p:grpSpPr>
        <a:xfrm>
          <a:off x="0" y="0"/>
          <a:ext cx="0" cy="0"/>
          <a:chOff x="0" y="0"/>
          <a:chExt cx="0" cy="0"/>
        </a:xfrm>
      </p:grpSpPr>
      <p:sp>
        <p:nvSpPr>
          <p:cNvPr id="65" name="Google Shape;65;p7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2646"/>
              <a:buFont typeface="Calibri"/>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70"/>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552938" lvl="0" indent="-479673" algn="l">
              <a:lnSpc>
                <a:spcPct val="90000"/>
              </a:lnSpc>
              <a:spcBef>
                <a:spcPts val="1000"/>
              </a:spcBef>
              <a:spcAft>
                <a:spcPts val="0"/>
              </a:spcAft>
              <a:buClr>
                <a:schemeClr val="lt1"/>
              </a:buClr>
              <a:buSzPts val="2646"/>
              <a:buChar char="•"/>
              <a:defRPr sz="3200"/>
            </a:lvl1pPr>
            <a:lvl2pPr marL="1105875" lvl="1" indent="-454253" algn="l">
              <a:lnSpc>
                <a:spcPct val="90000"/>
              </a:lnSpc>
              <a:spcBef>
                <a:spcPts val="499"/>
              </a:spcBef>
              <a:spcAft>
                <a:spcPts val="0"/>
              </a:spcAft>
              <a:buClr>
                <a:schemeClr val="lt1"/>
              </a:buClr>
              <a:buSzPts val="2315"/>
              <a:buChar char="•"/>
              <a:defRPr sz="2800"/>
            </a:lvl2pPr>
            <a:lvl3pPr marL="1658813" lvl="2" indent="-428833" algn="l">
              <a:lnSpc>
                <a:spcPct val="90000"/>
              </a:lnSpc>
              <a:spcBef>
                <a:spcPts val="499"/>
              </a:spcBef>
              <a:spcAft>
                <a:spcPts val="0"/>
              </a:spcAft>
              <a:buClr>
                <a:schemeClr val="lt1"/>
              </a:buClr>
              <a:buSzPts val="1984"/>
              <a:buChar char="•"/>
              <a:defRPr sz="2399"/>
            </a:lvl3pPr>
            <a:lvl4pPr marL="2211751" lvl="3" indent="-403491" algn="l">
              <a:lnSpc>
                <a:spcPct val="90000"/>
              </a:lnSpc>
              <a:spcBef>
                <a:spcPts val="499"/>
              </a:spcBef>
              <a:spcAft>
                <a:spcPts val="0"/>
              </a:spcAft>
              <a:buClr>
                <a:schemeClr val="lt1"/>
              </a:buClr>
              <a:buSzPts val="1654"/>
              <a:buChar char="•"/>
              <a:defRPr sz="2000"/>
            </a:lvl4pPr>
            <a:lvl5pPr marL="2764688" lvl="4" indent="-403491" algn="l">
              <a:lnSpc>
                <a:spcPct val="90000"/>
              </a:lnSpc>
              <a:spcBef>
                <a:spcPts val="499"/>
              </a:spcBef>
              <a:spcAft>
                <a:spcPts val="0"/>
              </a:spcAft>
              <a:buClr>
                <a:schemeClr val="lt1"/>
              </a:buClr>
              <a:buSzPts val="1654"/>
              <a:buChar char="•"/>
              <a:defRPr sz="2000"/>
            </a:lvl5pPr>
            <a:lvl6pPr marL="3317626" lvl="5" indent="-403491" algn="l">
              <a:lnSpc>
                <a:spcPct val="90000"/>
              </a:lnSpc>
              <a:spcBef>
                <a:spcPts val="499"/>
              </a:spcBef>
              <a:spcAft>
                <a:spcPts val="0"/>
              </a:spcAft>
              <a:buClr>
                <a:schemeClr val="lt1"/>
              </a:buClr>
              <a:buSzPts val="1654"/>
              <a:buChar char="•"/>
              <a:defRPr sz="2000"/>
            </a:lvl6pPr>
            <a:lvl7pPr marL="3870564" lvl="6" indent="-403491" algn="l">
              <a:lnSpc>
                <a:spcPct val="90000"/>
              </a:lnSpc>
              <a:spcBef>
                <a:spcPts val="499"/>
              </a:spcBef>
              <a:spcAft>
                <a:spcPts val="0"/>
              </a:spcAft>
              <a:buClr>
                <a:schemeClr val="lt1"/>
              </a:buClr>
              <a:buSzPts val="1654"/>
              <a:buChar char="•"/>
              <a:defRPr sz="2000"/>
            </a:lvl7pPr>
            <a:lvl8pPr marL="4423501" lvl="7" indent="-403490" algn="l">
              <a:lnSpc>
                <a:spcPct val="90000"/>
              </a:lnSpc>
              <a:spcBef>
                <a:spcPts val="499"/>
              </a:spcBef>
              <a:spcAft>
                <a:spcPts val="0"/>
              </a:spcAft>
              <a:buClr>
                <a:schemeClr val="lt1"/>
              </a:buClr>
              <a:buSzPts val="1654"/>
              <a:buChar char="•"/>
              <a:defRPr sz="2000"/>
            </a:lvl8pPr>
            <a:lvl9pPr marL="4976439" lvl="8" indent="-403490" algn="l">
              <a:lnSpc>
                <a:spcPct val="90000"/>
              </a:lnSpc>
              <a:spcBef>
                <a:spcPts val="499"/>
              </a:spcBef>
              <a:spcAft>
                <a:spcPts val="0"/>
              </a:spcAft>
              <a:buClr>
                <a:schemeClr val="lt1"/>
              </a:buClr>
              <a:buSzPts val="1654"/>
              <a:buChar char="•"/>
              <a:defRPr sz="2000"/>
            </a:lvl9pPr>
          </a:lstStyle>
          <a:p>
            <a:endParaRPr/>
          </a:p>
        </p:txBody>
      </p:sp>
      <p:sp>
        <p:nvSpPr>
          <p:cNvPr id="67" name="Google Shape;67;p70"/>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552938" lvl="0" indent="-276469" algn="l">
              <a:lnSpc>
                <a:spcPct val="90000"/>
              </a:lnSpc>
              <a:spcBef>
                <a:spcPts val="1000"/>
              </a:spcBef>
              <a:spcAft>
                <a:spcPts val="0"/>
              </a:spcAft>
              <a:buClr>
                <a:schemeClr val="lt1"/>
              </a:buClr>
              <a:buSzPts val="1323"/>
              <a:buNone/>
              <a:defRPr sz="1600"/>
            </a:lvl1pPr>
            <a:lvl2pPr marL="1105875" lvl="1" indent="-276469" algn="l">
              <a:lnSpc>
                <a:spcPct val="90000"/>
              </a:lnSpc>
              <a:spcBef>
                <a:spcPts val="499"/>
              </a:spcBef>
              <a:spcAft>
                <a:spcPts val="0"/>
              </a:spcAft>
              <a:buClr>
                <a:schemeClr val="lt1"/>
              </a:buClr>
              <a:buSzPts val="1158"/>
              <a:buNone/>
              <a:defRPr sz="1400"/>
            </a:lvl2pPr>
            <a:lvl3pPr marL="1658813" lvl="2" indent="-276469" algn="l">
              <a:lnSpc>
                <a:spcPct val="90000"/>
              </a:lnSpc>
              <a:spcBef>
                <a:spcPts val="499"/>
              </a:spcBef>
              <a:spcAft>
                <a:spcPts val="0"/>
              </a:spcAft>
              <a:buClr>
                <a:schemeClr val="lt1"/>
              </a:buClr>
              <a:buSzPts val="992"/>
              <a:buNone/>
              <a:defRPr sz="1200"/>
            </a:lvl3pPr>
            <a:lvl4pPr marL="2211751" lvl="3" indent="-276469" algn="l">
              <a:lnSpc>
                <a:spcPct val="90000"/>
              </a:lnSpc>
              <a:spcBef>
                <a:spcPts val="499"/>
              </a:spcBef>
              <a:spcAft>
                <a:spcPts val="0"/>
              </a:spcAft>
              <a:buClr>
                <a:schemeClr val="lt1"/>
              </a:buClr>
              <a:buSzPts val="827"/>
              <a:buNone/>
              <a:defRPr sz="1000"/>
            </a:lvl4pPr>
            <a:lvl5pPr marL="2764688" lvl="4" indent="-276469" algn="l">
              <a:lnSpc>
                <a:spcPct val="90000"/>
              </a:lnSpc>
              <a:spcBef>
                <a:spcPts val="499"/>
              </a:spcBef>
              <a:spcAft>
                <a:spcPts val="0"/>
              </a:spcAft>
              <a:buClr>
                <a:schemeClr val="lt1"/>
              </a:buClr>
              <a:buSzPts val="827"/>
              <a:buNone/>
              <a:defRPr sz="1000"/>
            </a:lvl5pPr>
            <a:lvl6pPr marL="3317626" lvl="5" indent="-276469" algn="l">
              <a:lnSpc>
                <a:spcPct val="90000"/>
              </a:lnSpc>
              <a:spcBef>
                <a:spcPts val="499"/>
              </a:spcBef>
              <a:spcAft>
                <a:spcPts val="0"/>
              </a:spcAft>
              <a:buClr>
                <a:schemeClr val="lt1"/>
              </a:buClr>
              <a:buSzPts val="827"/>
              <a:buNone/>
              <a:defRPr sz="1000"/>
            </a:lvl6pPr>
            <a:lvl7pPr marL="3870564" lvl="6" indent="-276469" algn="l">
              <a:lnSpc>
                <a:spcPct val="90000"/>
              </a:lnSpc>
              <a:spcBef>
                <a:spcPts val="499"/>
              </a:spcBef>
              <a:spcAft>
                <a:spcPts val="0"/>
              </a:spcAft>
              <a:buClr>
                <a:schemeClr val="lt1"/>
              </a:buClr>
              <a:buSzPts val="827"/>
              <a:buNone/>
              <a:defRPr sz="1000"/>
            </a:lvl7pPr>
            <a:lvl8pPr marL="4423501" lvl="7" indent="-276469" algn="l">
              <a:lnSpc>
                <a:spcPct val="90000"/>
              </a:lnSpc>
              <a:spcBef>
                <a:spcPts val="499"/>
              </a:spcBef>
              <a:spcAft>
                <a:spcPts val="0"/>
              </a:spcAft>
              <a:buClr>
                <a:schemeClr val="lt1"/>
              </a:buClr>
              <a:buSzPts val="827"/>
              <a:buNone/>
              <a:defRPr sz="1000"/>
            </a:lvl8pPr>
            <a:lvl9pPr marL="4976439" lvl="8" indent="-276469" algn="l">
              <a:lnSpc>
                <a:spcPct val="90000"/>
              </a:lnSpc>
              <a:spcBef>
                <a:spcPts val="499"/>
              </a:spcBef>
              <a:spcAft>
                <a:spcPts val="0"/>
              </a:spcAft>
              <a:buClr>
                <a:schemeClr val="lt1"/>
              </a:buClr>
              <a:buSzPts val="827"/>
              <a:buNone/>
              <a:defRPr sz="1000"/>
            </a:lvl9pPr>
          </a:lstStyle>
          <a:p>
            <a:endParaRPr/>
          </a:p>
        </p:txBody>
      </p:sp>
      <p:sp>
        <p:nvSpPr>
          <p:cNvPr id="68" name="Google Shape;68;p70"/>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70"/>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1pPr>
            <a:lvl2pPr marL="0" lvl="1"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2pPr>
            <a:lvl3pPr marL="0" lvl="2"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3pPr>
            <a:lvl4pPr marL="0" lvl="3"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4pPr>
            <a:lvl5pPr marL="0" lvl="4"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5pPr>
            <a:lvl6pPr marL="0" lvl="5"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6pPr>
            <a:lvl7pPr marL="0" lvl="6"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7pPr>
            <a:lvl8pPr marL="0" lvl="7"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8pPr>
            <a:lvl9pPr marL="0" lvl="8"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37576993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71"/>
        <p:cNvGrpSpPr/>
        <p:nvPr/>
      </p:nvGrpSpPr>
      <p:grpSpPr>
        <a:xfrm>
          <a:off x="0" y="0"/>
          <a:ext cx="0" cy="0"/>
          <a:chOff x="0" y="0"/>
          <a:chExt cx="0" cy="0"/>
        </a:xfrm>
      </p:grpSpPr>
      <p:sp>
        <p:nvSpPr>
          <p:cNvPr id="72" name="Google Shape;72;p7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2646"/>
              <a:buFont typeface="Calibri"/>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71"/>
          <p:cNvSpPr>
            <a:spLocks noGrp="1"/>
          </p:cNvSpPr>
          <p:nvPr>
            <p:ph type="pic" idx="2"/>
          </p:nvPr>
        </p:nvSpPr>
        <p:spPr>
          <a:xfrm>
            <a:off x="5183188" y="987426"/>
            <a:ext cx="6172200" cy="4873625"/>
          </a:xfrm>
          <a:prstGeom prst="rect">
            <a:avLst/>
          </a:prstGeom>
          <a:noFill/>
          <a:ln>
            <a:noFill/>
          </a:ln>
        </p:spPr>
      </p:sp>
      <p:sp>
        <p:nvSpPr>
          <p:cNvPr id="74" name="Google Shape;74;p71"/>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552938" lvl="0" indent="-276469" algn="l">
              <a:lnSpc>
                <a:spcPct val="90000"/>
              </a:lnSpc>
              <a:spcBef>
                <a:spcPts val="1000"/>
              </a:spcBef>
              <a:spcAft>
                <a:spcPts val="0"/>
              </a:spcAft>
              <a:buClr>
                <a:schemeClr val="lt1"/>
              </a:buClr>
              <a:buSzPts val="1323"/>
              <a:buNone/>
              <a:defRPr sz="1600"/>
            </a:lvl1pPr>
            <a:lvl2pPr marL="1105875" lvl="1" indent="-276469" algn="l">
              <a:lnSpc>
                <a:spcPct val="90000"/>
              </a:lnSpc>
              <a:spcBef>
                <a:spcPts val="499"/>
              </a:spcBef>
              <a:spcAft>
                <a:spcPts val="0"/>
              </a:spcAft>
              <a:buClr>
                <a:schemeClr val="lt1"/>
              </a:buClr>
              <a:buSzPts val="1158"/>
              <a:buNone/>
              <a:defRPr sz="1400"/>
            </a:lvl2pPr>
            <a:lvl3pPr marL="1658813" lvl="2" indent="-276469" algn="l">
              <a:lnSpc>
                <a:spcPct val="90000"/>
              </a:lnSpc>
              <a:spcBef>
                <a:spcPts val="499"/>
              </a:spcBef>
              <a:spcAft>
                <a:spcPts val="0"/>
              </a:spcAft>
              <a:buClr>
                <a:schemeClr val="lt1"/>
              </a:buClr>
              <a:buSzPts val="992"/>
              <a:buNone/>
              <a:defRPr sz="1200"/>
            </a:lvl3pPr>
            <a:lvl4pPr marL="2211751" lvl="3" indent="-276469" algn="l">
              <a:lnSpc>
                <a:spcPct val="90000"/>
              </a:lnSpc>
              <a:spcBef>
                <a:spcPts val="499"/>
              </a:spcBef>
              <a:spcAft>
                <a:spcPts val="0"/>
              </a:spcAft>
              <a:buClr>
                <a:schemeClr val="lt1"/>
              </a:buClr>
              <a:buSzPts val="827"/>
              <a:buNone/>
              <a:defRPr sz="1000"/>
            </a:lvl4pPr>
            <a:lvl5pPr marL="2764688" lvl="4" indent="-276469" algn="l">
              <a:lnSpc>
                <a:spcPct val="90000"/>
              </a:lnSpc>
              <a:spcBef>
                <a:spcPts val="499"/>
              </a:spcBef>
              <a:spcAft>
                <a:spcPts val="0"/>
              </a:spcAft>
              <a:buClr>
                <a:schemeClr val="lt1"/>
              </a:buClr>
              <a:buSzPts val="827"/>
              <a:buNone/>
              <a:defRPr sz="1000"/>
            </a:lvl5pPr>
            <a:lvl6pPr marL="3317626" lvl="5" indent="-276469" algn="l">
              <a:lnSpc>
                <a:spcPct val="90000"/>
              </a:lnSpc>
              <a:spcBef>
                <a:spcPts val="499"/>
              </a:spcBef>
              <a:spcAft>
                <a:spcPts val="0"/>
              </a:spcAft>
              <a:buClr>
                <a:schemeClr val="lt1"/>
              </a:buClr>
              <a:buSzPts val="827"/>
              <a:buNone/>
              <a:defRPr sz="1000"/>
            </a:lvl6pPr>
            <a:lvl7pPr marL="3870564" lvl="6" indent="-276469" algn="l">
              <a:lnSpc>
                <a:spcPct val="90000"/>
              </a:lnSpc>
              <a:spcBef>
                <a:spcPts val="499"/>
              </a:spcBef>
              <a:spcAft>
                <a:spcPts val="0"/>
              </a:spcAft>
              <a:buClr>
                <a:schemeClr val="lt1"/>
              </a:buClr>
              <a:buSzPts val="827"/>
              <a:buNone/>
              <a:defRPr sz="1000"/>
            </a:lvl7pPr>
            <a:lvl8pPr marL="4423501" lvl="7" indent="-276469" algn="l">
              <a:lnSpc>
                <a:spcPct val="90000"/>
              </a:lnSpc>
              <a:spcBef>
                <a:spcPts val="499"/>
              </a:spcBef>
              <a:spcAft>
                <a:spcPts val="0"/>
              </a:spcAft>
              <a:buClr>
                <a:schemeClr val="lt1"/>
              </a:buClr>
              <a:buSzPts val="827"/>
              <a:buNone/>
              <a:defRPr sz="1000"/>
            </a:lvl8pPr>
            <a:lvl9pPr marL="4976439" lvl="8" indent="-276469" algn="l">
              <a:lnSpc>
                <a:spcPct val="90000"/>
              </a:lnSpc>
              <a:spcBef>
                <a:spcPts val="499"/>
              </a:spcBef>
              <a:spcAft>
                <a:spcPts val="0"/>
              </a:spcAft>
              <a:buClr>
                <a:schemeClr val="lt1"/>
              </a:buClr>
              <a:buSzPts val="827"/>
              <a:buNone/>
              <a:defRPr sz="1000"/>
            </a:lvl9pPr>
          </a:lstStyle>
          <a:p>
            <a:endParaRPr/>
          </a:p>
        </p:txBody>
      </p:sp>
      <p:sp>
        <p:nvSpPr>
          <p:cNvPr id="75" name="Google Shape;75;p71"/>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71"/>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1pPr>
            <a:lvl2pPr marL="0" lvl="1"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2pPr>
            <a:lvl3pPr marL="0" lvl="2"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3pPr>
            <a:lvl4pPr marL="0" lvl="3"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4pPr>
            <a:lvl5pPr marL="0" lvl="4"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5pPr>
            <a:lvl6pPr marL="0" lvl="5"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6pPr>
            <a:lvl7pPr marL="0" lvl="6"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7pPr>
            <a:lvl8pPr marL="0" lvl="7"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8pPr>
            <a:lvl9pPr marL="0" lvl="8"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3973164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78"/>
        <p:cNvGrpSpPr/>
        <p:nvPr/>
      </p:nvGrpSpPr>
      <p:grpSpPr>
        <a:xfrm>
          <a:off x="0" y="0"/>
          <a:ext cx="0" cy="0"/>
          <a:chOff x="0" y="0"/>
          <a:chExt cx="0" cy="0"/>
        </a:xfrm>
      </p:grpSpPr>
      <p:sp>
        <p:nvSpPr>
          <p:cNvPr id="79" name="Google Shape;79;p72"/>
          <p:cNvSpPr txBox="1">
            <a:spLocks noGrp="1"/>
          </p:cNvSpPr>
          <p:nvPr>
            <p:ph type="title"/>
          </p:nvPr>
        </p:nvSpPr>
        <p:spPr>
          <a:xfrm>
            <a:off x="838201"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72"/>
          <p:cNvSpPr txBox="1">
            <a:spLocks noGrp="1"/>
          </p:cNvSpPr>
          <p:nvPr>
            <p:ph type="body" idx="1"/>
          </p:nvPr>
        </p:nvSpPr>
        <p:spPr>
          <a:xfrm rot="5400000">
            <a:off x="3920332" y="-1256505"/>
            <a:ext cx="4351338" cy="10515600"/>
          </a:xfrm>
          <a:prstGeom prst="rect">
            <a:avLst/>
          </a:prstGeom>
          <a:noFill/>
          <a:ln>
            <a:noFill/>
          </a:ln>
        </p:spPr>
        <p:txBody>
          <a:bodyPr spcFirstLastPara="1" wrap="square" lIns="91425" tIns="45700" rIns="91425" bIns="45700" anchor="t" anchorCtr="0">
            <a:normAutofit/>
          </a:bodyPr>
          <a:lstStyle>
            <a:lvl1pPr marL="552938" lvl="0" indent="-414703" algn="l">
              <a:lnSpc>
                <a:spcPct val="90000"/>
              </a:lnSpc>
              <a:spcBef>
                <a:spcPts val="1000"/>
              </a:spcBef>
              <a:spcAft>
                <a:spcPts val="0"/>
              </a:spcAft>
              <a:buClr>
                <a:schemeClr val="lt1"/>
              </a:buClr>
              <a:buSzPts val="1800"/>
              <a:buChar char="•"/>
              <a:defRPr/>
            </a:lvl1pPr>
            <a:lvl2pPr marL="1105875" lvl="1" indent="-414703" algn="l">
              <a:lnSpc>
                <a:spcPct val="90000"/>
              </a:lnSpc>
              <a:spcBef>
                <a:spcPts val="499"/>
              </a:spcBef>
              <a:spcAft>
                <a:spcPts val="0"/>
              </a:spcAft>
              <a:buClr>
                <a:schemeClr val="lt1"/>
              </a:buClr>
              <a:buSzPts val="1800"/>
              <a:buChar char="•"/>
              <a:defRPr/>
            </a:lvl2pPr>
            <a:lvl3pPr marL="1658813" lvl="2" indent="-414703" algn="l">
              <a:lnSpc>
                <a:spcPct val="90000"/>
              </a:lnSpc>
              <a:spcBef>
                <a:spcPts val="499"/>
              </a:spcBef>
              <a:spcAft>
                <a:spcPts val="0"/>
              </a:spcAft>
              <a:buClr>
                <a:schemeClr val="lt1"/>
              </a:buClr>
              <a:buSzPts val="1800"/>
              <a:buChar char="•"/>
              <a:defRPr/>
            </a:lvl3pPr>
            <a:lvl4pPr marL="2211751" lvl="3" indent="-414703" algn="l">
              <a:lnSpc>
                <a:spcPct val="90000"/>
              </a:lnSpc>
              <a:spcBef>
                <a:spcPts val="499"/>
              </a:spcBef>
              <a:spcAft>
                <a:spcPts val="0"/>
              </a:spcAft>
              <a:buClr>
                <a:schemeClr val="lt1"/>
              </a:buClr>
              <a:buSzPts val="1800"/>
              <a:buChar char="•"/>
              <a:defRPr/>
            </a:lvl4pPr>
            <a:lvl5pPr marL="2764688" lvl="4" indent="-414703" algn="l">
              <a:lnSpc>
                <a:spcPct val="90000"/>
              </a:lnSpc>
              <a:spcBef>
                <a:spcPts val="499"/>
              </a:spcBef>
              <a:spcAft>
                <a:spcPts val="0"/>
              </a:spcAft>
              <a:buClr>
                <a:schemeClr val="lt1"/>
              </a:buClr>
              <a:buSzPts val="1800"/>
              <a:buChar char="•"/>
              <a:defRPr/>
            </a:lvl5pPr>
            <a:lvl6pPr marL="3317626" lvl="5" indent="-414703" algn="l">
              <a:lnSpc>
                <a:spcPct val="90000"/>
              </a:lnSpc>
              <a:spcBef>
                <a:spcPts val="499"/>
              </a:spcBef>
              <a:spcAft>
                <a:spcPts val="0"/>
              </a:spcAft>
              <a:buClr>
                <a:schemeClr val="lt1"/>
              </a:buClr>
              <a:buSzPts val="1800"/>
              <a:buChar char="•"/>
              <a:defRPr/>
            </a:lvl6pPr>
            <a:lvl7pPr marL="3870564" lvl="6" indent="-414703" algn="l">
              <a:lnSpc>
                <a:spcPct val="90000"/>
              </a:lnSpc>
              <a:spcBef>
                <a:spcPts val="499"/>
              </a:spcBef>
              <a:spcAft>
                <a:spcPts val="0"/>
              </a:spcAft>
              <a:buClr>
                <a:schemeClr val="lt1"/>
              </a:buClr>
              <a:buSzPts val="1800"/>
              <a:buChar char="•"/>
              <a:defRPr/>
            </a:lvl7pPr>
            <a:lvl8pPr marL="4423501" lvl="7" indent="-414703" algn="l">
              <a:lnSpc>
                <a:spcPct val="90000"/>
              </a:lnSpc>
              <a:spcBef>
                <a:spcPts val="499"/>
              </a:spcBef>
              <a:spcAft>
                <a:spcPts val="0"/>
              </a:spcAft>
              <a:buClr>
                <a:schemeClr val="lt1"/>
              </a:buClr>
              <a:buSzPts val="1800"/>
              <a:buChar char="•"/>
              <a:defRPr/>
            </a:lvl8pPr>
            <a:lvl9pPr marL="4976439" lvl="8" indent="-414703" algn="l">
              <a:lnSpc>
                <a:spcPct val="90000"/>
              </a:lnSpc>
              <a:spcBef>
                <a:spcPts val="499"/>
              </a:spcBef>
              <a:spcAft>
                <a:spcPts val="0"/>
              </a:spcAft>
              <a:buClr>
                <a:schemeClr val="lt1"/>
              </a:buClr>
              <a:buSzPts val="1800"/>
              <a:buChar char="•"/>
              <a:defRPr/>
            </a:lvl9pPr>
          </a:lstStyle>
          <a:p>
            <a:endParaRPr/>
          </a:p>
        </p:txBody>
      </p:sp>
      <p:sp>
        <p:nvSpPr>
          <p:cNvPr id="81" name="Google Shape;81;p72"/>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72"/>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1pPr>
            <a:lvl2pPr marL="0" lvl="1"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2pPr>
            <a:lvl3pPr marL="0" lvl="2"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3pPr>
            <a:lvl4pPr marL="0" lvl="3"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4pPr>
            <a:lvl5pPr marL="0" lvl="4"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5pPr>
            <a:lvl6pPr marL="0" lvl="5"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6pPr>
            <a:lvl7pPr marL="0" lvl="6"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7pPr>
            <a:lvl8pPr marL="0" lvl="7"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8pPr>
            <a:lvl9pPr marL="0" lvl="8"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34947381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84"/>
        <p:cNvGrpSpPr/>
        <p:nvPr/>
      </p:nvGrpSpPr>
      <p:grpSpPr>
        <a:xfrm>
          <a:off x="0" y="0"/>
          <a:ext cx="0" cy="0"/>
          <a:chOff x="0" y="0"/>
          <a:chExt cx="0" cy="0"/>
        </a:xfrm>
      </p:grpSpPr>
      <p:sp>
        <p:nvSpPr>
          <p:cNvPr id="85" name="Google Shape;85;p7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73"/>
          <p:cNvSpPr txBox="1">
            <a:spLocks noGrp="1"/>
          </p:cNvSpPr>
          <p:nvPr>
            <p:ph type="body" idx="1"/>
          </p:nvPr>
        </p:nvSpPr>
        <p:spPr>
          <a:xfrm rot="5400000">
            <a:off x="1799431" y="-596105"/>
            <a:ext cx="5811838" cy="7734299"/>
          </a:xfrm>
          <a:prstGeom prst="rect">
            <a:avLst/>
          </a:prstGeom>
          <a:noFill/>
          <a:ln>
            <a:noFill/>
          </a:ln>
        </p:spPr>
        <p:txBody>
          <a:bodyPr spcFirstLastPara="1" wrap="square" lIns="91425" tIns="45700" rIns="91425" bIns="45700" anchor="t" anchorCtr="0">
            <a:normAutofit/>
          </a:bodyPr>
          <a:lstStyle>
            <a:lvl1pPr marL="552938" lvl="0" indent="-414703" algn="l">
              <a:lnSpc>
                <a:spcPct val="90000"/>
              </a:lnSpc>
              <a:spcBef>
                <a:spcPts val="1000"/>
              </a:spcBef>
              <a:spcAft>
                <a:spcPts val="0"/>
              </a:spcAft>
              <a:buClr>
                <a:schemeClr val="lt1"/>
              </a:buClr>
              <a:buSzPts val="1800"/>
              <a:buChar char="•"/>
              <a:defRPr/>
            </a:lvl1pPr>
            <a:lvl2pPr marL="1105875" lvl="1" indent="-414703" algn="l">
              <a:lnSpc>
                <a:spcPct val="90000"/>
              </a:lnSpc>
              <a:spcBef>
                <a:spcPts val="499"/>
              </a:spcBef>
              <a:spcAft>
                <a:spcPts val="0"/>
              </a:spcAft>
              <a:buClr>
                <a:schemeClr val="lt1"/>
              </a:buClr>
              <a:buSzPts val="1800"/>
              <a:buChar char="•"/>
              <a:defRPr/>
            </a:lvl2pPr>
            <a:lvl3pPr marL="1658813" lvl="2" indent="-414703" algn="l">
              <a:lnSpc>
                <a:spcPct val="90000"/>
              </a:lnSpc>
              <a:spcBef>
                <a:spcPts val="499"/>
              </a:spcBef>
              <a:spcAft>
                <a:spcPts val="0"/>
              </a:spcAft>
              <a:buClr>
                <a:schemeClr val="lt1"/>
              </a:buClr>
              <a:buSzPts val="1800"/>
              <a:buChar char="•"/>
              <a:defRPr/>
            </a:lvl3pPr>
            <a:lvl4pPr marL="2211751" lvl="3" indent="-414703" algn="l">
              <a:lnSpc>
                <a:spcPct val="90000"/>
              </a:lnSpc>
              <a:spcBef>
                <a:spcPts val="499"/>
              </a:spcBef>
              <a:spcAft>
                <a:spcPts val="0"/>
              </a:spcAft>
              <a:buClr>
                <a:schemeClr val="lt1"/>
              </a:buClr>
              <a:buSzPts val="1800"/>
              <a:buChar char="•"/>
              <a:defRPr/>
            </a:lvl4pPr>
            <a:lvl5pPr marL="2764688" lvl="4" indent="-414703" algn="l">
              <a:lnSpc>
                <a:spcPct val="90000"/>
              </a:lnSpc>
              <a:spcBef>
                <a:spcPts val="499"/>
              </a:spcBef>
              <a:spcAft>
                <a:spcPts val="0"/>
              </a:spcAft>
              <a:buClr>
                <a:schemeClr val="lt1"/>
              </a:buClr>
              <a:buSzPts val="1800"/>
              <a:buChar char="•"/>
              <a:defRPr/>
            </a:lvl5pPr>
            <a:lvl6pPr marL="3317626" lvl="5" indent="-414703" algn="l">
              <a:lnSpc>
                <a:spcPct val="90000"/>
              </a:lnSpc>
              <a:spcBef>
                <a:spcPts val="499"/>
              </a:spcBef>
              <a:spcAft>
                <a:spcPts val="0"/>
              </a:spcAft>
              <a:buClr>
                <a:schemeClr val="lt1"/>
              </a:buClr>
              <a:buSzPts val="1800"/>
              <a:buChar char="•"/>
              <a:defRPr/>
            </a:lvl6pPr>
            <a:lvl7pPr marL="3870564" lvl="6" indent="-414703" algn="l">
              <a:lnSpc>
                <a:spcPct val="90000"/>
              </a:lnSpc>
              <a:spcBef>
                <a:spcPts val="499"/>
              </a:spcBef>
              <a:spcAft>
                <a:spcPts val="0"/>
              </a:spcAft>
              <a:buClr>
                <a:schemeClr val="lt1"/>
              </a:buClr>
              <a:buSzPts val="1800"/>
              <a:buChar char="•"/>
              <a:defRPr/>
            </a:lvl7pPr>
            <a:lvl8pPr marL="4423501" lvl="7" indent="-414703" algn="l">
              <a:lnSpc>
                <a:spcPct val="90000"/>
              </a:lnSpc>
              <a:spcBef>
                <a:spcPts val="499"/>
              </a:spcBef>
              <a:spcAft>
                <a:spcPts val="0"/>
              </a:spcAft>
              <a:buClr>
                <a:schemeClr val="lt1"/>
              </a:buClr>
              <a:buSzPts val="1800"/>
              <a:buChar char="•"/>
              <a:defRPr/>
            </a:lvl8pPr>
            <a:lvl9pPr marL="4976439" lvl="8" indent="-414703" algn="l">
              <a:lnSpc>
                <a:spcPct val="90000"/>
              </a:lnSpc>
              <a:spcBef>
                <a:spcPts val="499"/>
              </a:spcBef>
              <a:spcAft>
                <a:spcPts val="0"/>
              </a:spcAft>
              <a:buClr>
                <a:schemeClr val="lt1"/>
              </a:buClr>
              <a:buSzPts val="1800"/>
              <a:buChar char="•"/>
              <a:defRPr/>
            </a:lvl9pPr>
          </a:lstStyle>
          <a:p>
            <a:endParaRPr/>
          </a:p>
        </p:txBody>
      </p:sp>
      <p:sp>
        <p:nvSpPr>
          <p:cNvPr id="87" name="Google Shape;87;p73"/>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73"/>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1pPr>
            <a:lvl2pPr marL="0" lvl="1"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2pPr>
            <a:lvl3pPr marL="0" lvl="2"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3pPr>
            <a:lvl4pPr marL="0" lvl="3"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4pPr>
            <a:lvl5pPr marL="0" lvl="4"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5pPr>
            <a:lvl6pPr marL="0" lvl="5"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6pPr>
            <a:lvl7pPr marL="0" lvl="6"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7pPr>
            <a:lvl8pPr marL="0" lvl="7"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8pPr>
            <a:lvl9pPr marL="0" lvl="8" indent="0" algn="r">
              <a:spcBef>
                <a:spcPts val="0"/>
              </a:spcBef>
              <a:buClr>
                <a:srgbClr val="FEE588"/>
              </a:buClr>
              <a:buSzPts val="1400"/>
              <a:buFont typeface="Times New Roman"/>
              <a:buNone/>
              <a:defRPr sz="1693" b="0" strike="noStrike">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5886405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173"/>
        <p:cNvGrpSpPr/>
        <p:nvPr/>
      </p:nvGrpSpPr>
      <p:grpSpPr>
        <a:xfrm>
          <a:off x="0" y="0"/>
          <a:ext cx="0" cy="0"/>
          <a:chOff x="0" y="0"/>
          <a:chExt cx="0" cy="0"/>
        </a:xfrm>
      </p:grpSpPr>
      <p:sp>
        <p:nvSpPr>
          <p:cNvPr id="174" name="Google Shape;174;p33"/>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33"/>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3614864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spTree>
      <p:nvGrpSpPr>
        <p:cNvPr id="1" name="Shape 177"/>
        <p:cNvGrpSpPr/>
        <p:nvPr/>
      </p:nvGrpSpPr>
      <p:grpSpPr>
        <a:xfrm>
          <a:off x="0" y="0"/>
          <a:ext cx="0" cy="0"/>
          <a:chOff x="0" y="0"/>
          <a:chExt cx="0" cy="0"/>
        </a:xfrm>
      </p:grpSpPr>
      <p:sp>
        <p:nvSpPr>
          <p:cNvPr id="178" name="Google Shape;178;p34"/>
          <p:cNvSpPr txBox="1">
            <a:spLocks noGrp="1"/>
          </p:cNvSpPr>
          <p:nvPr>
            <p:ph type="ctrTitle"/>
          </p:nvPr>
        </p:nvSpPr>
        <p:spPr>
          <a:xfrm>
            <a:off x="1524001" y="1122364"/>
            <a:ext cx="9144000" cy="238759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2"/>
              </a:buClr>
              <a:buSzPts val="4961"/>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34"/>
          <p:cNvSpPr txBox="1">
            <a:spLocks noGrp="1"/>
          </p:cNvSpPr>
          <p:nvPr>
            <p:ph type="subTitle" idx="1"/>
          </p:nvPr>
        </p:nvSpPr>
        <p:spPr>
          <a:xfrm>
            <a:off x="1524001"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1984"/>
              <a:buNone/>
              <a:defRPr sz="2399"/>
            </a:lvl1pPr>
            <a:lvl2pPr lvl="1" algn="ctr">
              <a:lnSpc>
                <a:spcPct val="90000"/>
              </a:lnSpc>
              <a:spcBef>
                <a:spcPts val="499"/>
              </a:spcBef>
              <a:spcAft>
                <a:spcPts val="0"/>
              </a:spcAft>
              <a:buClr>
                <a:schemeClr val="lt1"/>
              </a:buClr>
              <a:buSzPts val="1654"/>
              <a:buNone/>
              <a:defRPr sz="2000"/>
            </a:lvl2pPr>
            <a:lvl3pPr lvl="2" algn="ctr">
              <a:lnSpc>
                <a:spcPct val="90000"/>
              </a:lnSpc>
              <a:spcBef>
                <a:spcPts val="499"/>
              </a:spcBef>
              <a:spcAft>
                <a:spcPts val="0"/>
              </a:spcAft>
              <a:buClr>
                <a:schemeClr val="lt1"/>
              </a:buClr>
              <a:buSzPts val="1488"/>
              <a:buNone/>
              <a:defRPr sz="1800"/>
            </a:lvl3pPr>
            <a:lvl4pPr lvl="3" algn="ctr">
              <a:lnSpc>
                <a:spcPct val="90000"/>
              </a:lnSpc>
              <a:spcBef>
                <a:spcPts val="499"/>
              </a:spcBef>
              <a:spcAft>
                <a:spcPts val="0"/>
              </a:spcAft>
              <a:buClr>
                <a:schemeClr val="lt1"/>
              </a:buClr>
              <a:buSzPts val="1323"/>
              <a:buNone/>
              <a:defRPr sz="1600"/>
            </a:lvl4pPr>
            <a:lvl5pPr lvl="4" algn="ctr">
              <a:lnSpc>
                <a:spcPct val="90000"/>
              </a:lnSpc>
              <a:spcBef>
                <a:spcPts val="499"/>
              </a:spcBef>
              <a:spcAft>
                <a:spcPts val="0"/>
              </a:spcAft>
              <a:buClr>
                <a:schemeClr val="lt1"/>
              </a:buClr>
              <a:buSzPts val="1323"/>
              <a:buNone/>
              <a:defRPr sz="1600"/>
            </a:lvl5pPr>
            <a:lvl6pPr lvl="5" algn="ctr">
              <a:lnSpc>
                <a:spcPct val="90000"/>
              </a:lnSpc>
              <a:spcBef>
                <a:spcPts val="499"/>
              </a:spcBef>
              <a:spcAft>
                <a:spcPts val="0"/>
              </a:spcAft>
              <a:buClr>
                <a:schemeClr val="lt1"/>
              </a:buClr>
              <a:buSzPts val="1323"/>
              <a:buNone/>
              <a:defRPr sz="1600"/>
            </a:lvl6pPr>
            <a:lvl7pPr lvl="6" algn="ctr">
              <a:lnSpc>
                <a:spcPct val="90000"/>
              </a:lnSpc>
              <a:spcBef>
                <a:spcPts val="499"/>
              </a:spcBef>
              <a:spcAft>
                <a:spcPts val="0"/>
              </a:spcAft>
              <a:buClr>
                <a:schemeClr val="lt1"/>
              </a:buClr>
              <a:buSzPts val="1323"/>
              <a:buNone/>
              <a:defRPr sz="1600"/>
            </a:lvl7pPr>
            <a:lvl8pPr lvl="7" algn="ctr">
              <a:lnSpc>
                <a:spcPct val="90000"/>
              </a:lnSpc>
              <a:spcBef>
                <a:spcPts val="499"/>
              </a:spcBef>
              <a:spcAft>
                <a:spcPts val="0"/>
              </a:spcAft>
              <a:buClr>
                <a:schemeClr val="lt1"/>
              </a:buClr>
              <a:buSzPts val="1323"/>
              <a:buNone/>
              <a:defRPr sz="1600"/>
            </a:lvl8pPr>
            <a:lvl9pPr lvl="8" algn="ctr">
              <a:lnSpc>
                <a:spcPct val="90000"/>
              </a:lnSpc>
              <a:spcBef>
                <a:spcPts val="499"/>
              </a:spcBef>
              <a:spcAft>
                <a:spcPts val="0"/>
              </a:spcAft>
              <a:buClr>
                <a:schemeClr val="lt1"/>
              </a:buClr>
              <a:buSzPts val="1323"/>
              <a:buNone/>
              <a:defRPr sz="1600"/>
            </a:lvl9pPr>
          </a:lstStyle>
          <a:p>
            <a:endParaRPr/>
          </a:p>
        </p:txBody>
      </p:sp>
      <p:sp>
        <p:nvSpPr>
          <p:cNvPr id="180" name="Google Shape;180;p34"/>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34"/>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15995921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183"/>
        <p:cNvGrpSpPr/>
        <p:nvPr/>
      </p:nvGrpSpPr>
      <p:grpSpPr>
        <a:xfrm>
          <a:off x="0" y="0"/>
          <a:ext cx="0" cy="0"/>
          <a:chOff x="0" y="0"/>
          <a:chExt cx="0" cy="0"/>
        </a:xfrm>
      </p:grpSpPr>
      <p:sp>
        <p:nvSpPr>
          <p:cNvPr id="184" name="Google Shape;184;p35"/>
          <p:cNvSpPr txBox="1">
            <a:spLocks noGrp="1"/>
          </p:cNvSpPr>
          <p:nvPr>
            <p:ph type="title"/>
          </p:nvPr>
        </p:nvSpPr>
        <p:spPr>
          <a:xfrm>
            <a:off x="838201"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p35"/>
          <p:cNvSpPr txBox="1">
            <a:spLocks noGrp="1"/>
          </p:cNvSpPr>
          <p:nvPr>
            <p:ph type="body" idx="1"/>
          </p:nvPr>
        </p:nvSpPr>
        <p:spPr>
          <a:xfrm>
            <a:off x="838201" y="1825625"/>
            <a:ext cx="10515600" cy="4351338"/>
          </a:xfrm>
          <a:prstGeom prst="rect">
            <a:avLst/>
          </a:prstGeom>
          <a:noFill/>
          <a:ln>
            <a:noFill/>
          </a:ln>
        </p:spPr>
        <p:txBody>
          <a:bodyPr spcFirstLastPara="1" wrap="square" lIns="91425" tIns="45700" rIns="91425" bIns="45700" anchor="t" anchorCtr="0">
            <a:normAutofit/>
          </a:bodyPr>
          <a:lstStyle>
            <a:lvl1pPr marL="552938" lvl="0" indent="-414703" algn="l">
              <a:lnSpc>
                <a:spcPct val="90000"/>
              </a:lnSpc>
              <a:spcBef>
                <a:spcPts val="1000"/>
              </a:spcBef>
              <a:spcAft>
                <a:spcPts val="0"/>
              </a:spcAft>
              <a:buClr>
                <a:schemeClr val="lt1"/>
              </a:buClr>
              <a:buSzPts val="1800"/>
              <a:buChar char="•"/>
              <a:defRPr/>
            </a:lvl1pPr>
            <a:lvl2pPr marL="1105875" lvl="1" indent="-414703" algn="l">
              <a:lnSpc>
                <a:spcPct val="90000"/>
              </a:lnSpc>
              <a:spcBef>
                <a:spcPts val="499"/>
              </a:spcBef>
              <a:spcAft>
                <a:spcPts val="0"/>
              </a:spcAft>
              <a:buClr>
                <a:schemeClr val="lt1"/>
              </a:buClr>
              <a:buSzPts val="1800"/>
              <a:buChar char="•"/>
              <a:defRPr/>
            </a:lvl2pPr>
            <a:lvl3pPr marL="1658813" lvl="2" indent="-414703" algn="l">
              <a:lnSpc>
                <a:spcPct val="90000"/>
              </a:lnSpc>
              <a:spcBef>
                <a:spcPts val="499"/>
              </a:spcBef>
              <a:spcAft>
                <a:spcPts val="0"/>
              </a:spcAft>
              <a:buClr>
                <a:schemeClr val="lt1"/>
              </a:buClr>
              <a:buSzPts val="1800"/>
              <a:buChar char="•"/>
              <a:defRPr/>
            </a:lvl3pPr>
            <a:lvl4pPr marL="2211751" lvl="3" indent="-414703" algn="l">
              <a:lnSpc>
                <a:spcPct val="90000"/>
              </a:lnSpc>
              <a:spcBef>
                <a:spcPts val="499"/>
              </a:spcBef>
              <a:spcAft>
                <a:spcPts val="0"/>
              </a:spcAft>
              <a:buClr>
                <a:schemeClr val="lt1"/>
              </a:buClr>
              <a:buSzPts val="1800"/>
              <a:buChar char="•"/>
              <a:defRPr/>
            </a:lvl4pPr>
            <a:lvl5pPr marL="2764688" lvl="4" indent="-414703" algn="l">
              <a:lnSpc>
                <a:spcPct val="90000"/>
              </a:lnSpc>
              <a:spcBef>
                <a:spcPts val="499"/>
              </a:spcBef>
              <a:spcAft>
                <a:spcPts val="0"/>
              </a:spcAft>
              <a:buClr>
                <a:schemeClr val="lt1"/>
              </a:buClr>
              <a:buSzPts val="1800"/>
              <a:buChar char="•"/>
              <a:defRPr/>
            </a:lvl5pPr>
            <a:lvl6pPr marL="3317626" lvl="5" indent="-414703" algn="l">
              <a:lnSpc>
                <a:spcPct val="90000"/>
              </a:lnSpc>
              <a:spcBef>
                <a:spcPts val="499"/>
              </a:spcBef>
              <a:spcAft>
                <a:spcPts val="0"/>
              </a:spcAft>
              <a:buClr>
                <a:schemeClr val="lt1"/>
              </a:buClr>
              <a:buSzPts val="1800"/>
              <a:buChar char="•"/>
              <a:defRPr/>
            </a:lvl6pPr>
            <a:lvl7pPr marL="3870564" lvl="6" indent="-414703" algn="l">
              <a:lnSpc>
                <a:spcPct val="90000"/>
              </a:lnSpc>
              <a:spcBef>
                <a:spcPts val="499"/>
              </a:spcBef>
              <a:spcAft>
                <a:spcPts val="0"/>
              </a:spcAft>
              <a:buClr>
                <a:schemeClr val="lt1"/>
              </a:buClr>
              <a:buSzPts val="1800"/>
              <a:buChar char="•"/>
              <a:defRPr/>
            </a:lvl7pPr>
            <a:lvl8pPr marL="4423501" lvl="7" indent="-414703" algn="l">
              <a:lnSpc>
                <a:spcPct val="90000"/>
              </a:lnSpc>
              <a:spcBef>
                <a:spcPts val="499"/>
              </a:spcBef>
              <a:spcAft>
                <a:spcPts val="0"/>
              </a:spcAft>
              <a:buClr>
                <a:schemeClr val="lt1"/>
              </a:buClr>
              <a:buSzPts val="1800"/>
              <a:buChar char="•"/>
              <a:defRPr/>
            </a:lvl8pPr>
            <a:lvl9pPr marL="4976439" lvl="8" indent="-414703" algn="l">
              <a:lnSpc>
                <a:spcPct val="90000"/>
              </a:lnSpc>
              <a:spcBef>
                <a:spcPts val="499"/>
              </a:spcBef>
              <a:spcAft>
                <a:spcPts val="0"/>
              </a:spcAft>
              <a:buClr>
                <a:schemeClr val="lt1"/>
              </a:buClr>
              <a:buSzPts val="1800"/>
              <a:buChar char="•"/>
              <a:defRPr/>
            </a:lvl9pPr>
          </a:lstStyle>
          <a:p>
            <a:endParaRPr/>
          </a:p>
        </p:txBody>
      </p:sp>
      <p:sp>
        <p:nvSpPr>
          <p:cNvPr id="186" name="Google Shape;186;p35"/>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35"/>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4598333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189"/>
        <p:cNvGrpSpPr/>
        <p:nvPr/>
      </p:nvGrpSpPr>
      <p:grpSpPr>
        <a:xfrm>
          <a:off x="0" y="0"/>
          <a:ext cx="0" cy="0"/>
          <a:chOff x="0" y="0"/>
          <a:chExt cx="0" cy="0"/>
        </a:xfrm>
      </p:grpSpPr>
      <p:sp>
        <p:nvSpPr>
          <p:cNvPr id="190" name="Google Shape;190;p36"/>
          <p:cNvSpPr txBox="1">
            <a:spLocks noGrp="1"/>
          </p:cNvSpPr>
          <p:nvPr>
            <p:ph type="title"/>
          </p:nvPr>
        </p:nvSpPr>
        <p:spPr>
          <a:xfrm>
            <a:off x="831851" y="1709739"/>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4961"/>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36"/>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552938" lvl="0" indent="-276469" algn="l">
              <a:lnSpc>
                <a:spcPct val="90000"/>
              </a:lnSpc>
              <a:spcBef>
                <a:spcPts val="1000"/>
              </a:spcBef>
              <a:spcAft>
                <a:spcPts val="0"/>
              </a:spcAft>
              <a:buClr>
                <a:srgbClr val="FEE588"/>
              </a:buClr>
              <a:buSzPts val="1984"/>
              <a:buNone/>
              <a:defRPr sz="2399">
                <a:solidFill>
                  <a:srgbClr val="FEE588"/>
                </a:solidFill>
              </a:defRPr>
            </a:lvl1pPr>
            <a:lvl2pPr marL="1105875" lvl="1" indent="-276469" algn="l">
              <a:lnSpc>
                <a:spcPct val="90000"/>
              </a:lnSpc>
              <a:spcBef>
                <a:spcPts val="499"/>
              </a:spcBef>
              <a:spcAft>
                <a:spcPts val="0"/>
              </a:spcAft>
              <a:buClr>
                <a:srgbClr val="FEE588"/>
              </a:buClr>
              <a:buSzPts val="1654"/>
              <a:buNone/>
              <a:defRPr sz="2000">
                <a:solidFill>
                  <a:srgbClr val="FEE588"/>
                </a:solidFill>
              </a:defRPr>
            </a:lvl2pPr>
            <a:lvl3pPr marL="1658813" lvl="2" indent="-276469" algn="l">
              <a:lnSpc>
                <a:spcPct val="90000"/>
              </a:lnSpc>
              <a:spcBef>
                <a:spcPts val="499"/>
              </a:spcBef>
              <a:spcAft>
                <a:spcPts val="0"/>
              </a:spcAft>
              <a:buClr>
                <a:srgbClr val="FEE588"/>
              </a:buClr>
              <a:buSzPts val="1488"/>
              <a:buNone/>
              <a:defRPr sz="1800">
                <a:solidFill>
                  <a:srgbClr val="FEE588"/>
                </a:solidFill>
              </a:defRPr>
            </a:lvl3pPr>
            <a:lvl4pPr marL="2211751" lvl="3" indent="-276469" algn="l">
              <a:lnSpc>
                <a:spcPct val="90000"/>
              </a:lnSpc>
              <a:spcBef>
                <a:spcPts val="499"/>
              </a:spcBef>
              <a:spcAft>
                <a:spcPts val="0"/>
              </a:spcAft>
              <a:buClr>
                <a:srgbClr val="FEE588"/>
              </a:buClr>
              <a:buSzPts val="1323"/>
              <a:buNone/>
              <a:defRPr sz="1600">
                <a:solidFill>
                  <a:srgbClr val="FEE588"/>
                </a:solidFill>
              </a:defRPr>
            </a:lvl4pPr>
            <a:lvl5pPr marL="2764688" lvl="4" indent="-276469" algn="l">
              <a:lnSpc>
                <a:spcPct val="90000"/>
              </a:lnSpc>
              <a:spcBef>
                <a:spcPts val="499"/>
              </a:spcBef>
              <a:spcAft>
                <a:spcPts val="0"/>
              </a:spcAft>
              <a:buClr>
                <a:srgbClr val="FEE588"/>
              </a:buClr>
              <a:buSzPts val="1323"/>
              <a:buNone/>
              <a:defRPr sz="1600">
                <a:solidFill>
                  <a:srgbClr val="FEE588"/>
                </a:solidFill>
              </a:defRPr>
            </a:lvl5pPr>
            <a:lvl6pPr marL="3317626" lvl="5" indent="-276469" algn="l">
              <a:lnSpc>
                <a:spcPct val="90000"/>
              </a:lnSpc>
              <a:spcBef>
                <a:spcPts val="499"/>
              </a:spcBef>
              <a:spcAft>
                <a:spcPts val="0"/>
              </a:spcAft>
              <a:buClr>
                <a:srgbClr val="FEE588"/>
              </a:buClr>
              <a:buSzPts val="1323"/>
              <a:buNone/>
              <a:defRPr sz="1600">
                <a:solidFill>
                  <a:srgbClr val="FEE588"/>
                </a:solidFill>
              </a:defRPr>
            </a:lvl6pPr>
            <a:lvl7pPr marL="3870564" lvl="6" indent="-276469" algn="l">
              <a:lnSpc>
                <a:spcPct val="90000"/>
              </a:lnSpc>
              <a:spcBef>
                <a:spcPts val="499"/>
              </a:spcBef>
              <a:spcAft>
                <a:spcPts val="0"/>
              </a:spcAft>
              <a:buClr>
                <a:srgbClr val="FEE588"/>
              </a:buClr>
              <a:buSzPts val="1323"/>
              <a:buNone/>
              <a:defRPr sz="1600">
                <a:solidFill>
                  <a:srgbClr val="FEE588"/>
                </a:solidFill>
              </a:defRPr>
            </a:lvl7pPr>
            <a:lvl8pPr marL="4423501" lvl="7" indent="-276469" algn="l">
              <a:lnSpc>
                <a:spcPct val="90000"/>
              </a:lnSpc>
              <a:spcBef>
                <a:spcPts val="499"/>
              </a:spcBef>
              <a:spcAft>
                <a:spcPts val="0"/>
              </a:spcAft>
              <a:buClr>
                <a:srgbClr val="FEE588"/>
              </a:buClr>
              <a:buSzPts val="1323"/>
              <a:buNone/>
              <a:defRPr sz="1600">
                <a:solidFill>
                  <a:srgbClr val="FEE588"/>
                </a:solidFill>
              </a:defRPr>
            </a:lvl8pPr>
            <a:lvl9pPr marL="4976439" lvl="8" indent="-276469" algn="l">
              <a:lnSpc>
                <a:spcPct val="90000"/>
              </a:lnSpc>
              <a:spcBef>
                <a:spcPts val="499"/>
              </a:spcBef>
              <a:spcAft>
                <a:spcPts val="0"/>
              </a:spcAft>
              <a:buClr>
                <a:srgbClr val="FEE588"/>
              </a:buClr>
              <a:buSzPts val="1323"/>
              <a:buNone/>
              <a:defRPr sz="1600">
                <a:solidFill>
                  <a:srgbClr val="FEE588"/>
                </a:solidFill>
              </a:defRPr>
            </a:lvl9pPr>
          </a:lstStyle>
          <a:p>
            <a:endParaRPr/>
          </a:p>
        </p:txBody>
      </p:sp>
      <p:sp>
        <p:nvSpPr>
          <p:cNvPr id="192" name="Google Shape;192;p36"/>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p36"/>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21839812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195"/>
        <p:cNvGrpSpPr/>
        <p:nvPr/>
      </p:nvGrpSpPr>
      <p:grpSpPr>
        <a:xfrm>
          <a:off x="0" y="0"/>
          <a:ext cx="0" cy="0"/>
          <a:chOff x="0" y="0"/>
          <a:chExt cx="0" cy="0"/>
        </a:xfrm>
      </p:grpSpPr>
      <p:sp>
        <p:nvSpPr>
          <p:cNvPr id="196" name="Google Shape;196;p37"/>
          <p:cNvSpPr txBox="1">
            <a:spLocks noGrp="1"/>
          </p:cNvSpPr>
          <p:nvPr>
            <p:ph type="title"/>
          </p:nvPr>
        </p:nvSpPr>
        <p:spPr>
          <a:xfrm>
            <a:off x="838201"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3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552938" lvl="0" indent="-414703" algn="l">
              <a:lnSpc>
                <a:spcPct val="90000"/>
              </a:lnSpc>
              <a:spcBef>
                <a:spcPts val="1000"/>
              </a:spcBef>
              <a:spcAft>
                <a:spcPts val="0"/>
              </a:spcAft>
              <a:buClr>
                <a:schemeClr val="lt1"/>
              </a:buClr>
              <a:buSzPts val="1800"/>
              <a:buChar char="•"/>
              <a:defRPr/>
            </a:lvl1pPr>
            <a:lvl2pPr marL="1105875" lvl="1" indent="-414703" algn="l">
              <a:lnSpc>
                <a:spcPct val="90000"/>
              </a:lnSpc>
              <a:spcBef>
                <a:spcPts val="499"/>
              </a:spcBef>
              <a:spcAft>
                <a:spcPts val="0"/>
              </a:spcAft>
              <a:buClr>
                <a:schemeClr val="lt1"/>
              </a:buClr>
              <a:buSzPts val="1800"/>
              <a:buChar char="•"/>
              <a:defRPr/>
            </a:lvl2pPr>
            <a:lvl3pPr marL="1658813" lvl="2" indent="-414703" algn="l">
              <a:lnSpc>
                <a:spcPct val="90000"/>
              </a:lnSpc>
              <a:spcBef>
                <a:spcPts val="499"/>
              </a:spcBef>
              <a:spcAft>
                <a:spcPts val="0"/>
              </a:spcAft>
              <a:buClr>
                <a:schemeClr val="lt1"/>
              </a:buClr>
              <a:buSzPts val="1800"/>
              <a:buChar char="•"/>
              <a:defRPr/>
            </a:lvl3pPr>
            <a:lvl4pPr marL="2211751" lvl="3" indent="-414703" algn="l">
              <a:lnSpc>
                <a:spcPct val="90000"/>
              </a:lnSpc>
              <a:spcBef>
                <a:spcPts val="499"/>
              </a:spcBef>
              <a:spcAft>
                <a:spcPts val="0"/>
              </a:spcAft>
              <a:buClr>
                <a:schemeClr val="lt1"/>
              </a:buClr>
              <a:buSzPts val="1800"/>
              <a:buChar char="•"/>
              <a:defRPr/>
            </a:lvl4pPr>
            <a:lvl5pPr marL="2764688" lvl="4" indent="-414703" algn="l">
              <a:lnSpc>
                <a:spcPct val="90000"/>
              </a:lnSpc>
              <a:spcBef>
                <a:spcPts val="499"/>
              </a:spcBef>
              <a:spcAft>
                <a:spcPts val="0"/>
              </a:spcAft>
              <a:buClr>
                <a:schemeClr val="lt1"/>
              </a:buClr>
              <a:buSzPts val="1800"/>
              <a:buChar char="•"/>
              <a:defRPr/>
            </a:lvl5pPr>
            <a:lvl6pPr marL="3317626" lvl="5" indent="-414703" algn="l">
              <a:lnSpc>
                <a:spcPct val="90000"/>
              </a:lnSpc>
              <a:spcBef>
                <a:spcPts val="499"/>
              </a:spcBef>
              <a:spcAft>
                <a:spcPts val="0"/>
              </a:spcAft>
              <a:buClr>
                <a:schemeClr val="lt1"/>
              </a:buClr>
              <a:buSzPts val="1800"/>
              <a:buChar char="•"/>
              <a:defRPr/>
            </a:lvl6pPr>
            <a:lvl7pPr marL="3870564" lvl="6" indent="-414703" algn="l">
              <a:lnSpc>
                <a:spcPct val="90000"/>
              </a:lnSpc>
              <a:spcBef>
                <a:spcPts val="499"/>
              </a:spcBef>
              <a:spcAft>
                <a:spcPts val="0"/>
              </a:spcAft>
              <a:buClr>
                <a:schemeClr val="lt1"/>
              </a:buClr>
              <a:buSzPts val="1800"/>
              <a:buChar char="•"/>
              <a:defRPr/>
            </a:lvl7pPr>
            <a:lvl8pPr marL="4423501" lvl="7" indent="-414703" algn="l">
              <a:lnSpc>
                <a:spcPct val="90000"/>
              </a:lnSpc>
              <a:spcBef>
                <a:spcPts val="499"/>
              </a:spcBef>
              <a:spcAft>
                <a:spcPts val="0"/>
              </a:spcAft>
              <a:buClr>
                <a:schemeClr val="lt1"/>
              </a:buClr>
              <a:buSzPts val="1800"/>
              <a:buChar char="•"/>
              <a:defRPr/>
            </a:lvl8pPr>
            <a:lvl9pPr marL="4976439" lvl="8" indent="-414703" algn="l">
              <a:lnSpc>
                <a:spcPct val="90000"/>
              </a:lnSpc>
              <a:spcBef>
                <a:spcPts val="499"/>
              </a:spcBef>
              <a:spcAft>
                <a:spcPts val="0"/>
              </a:spcAft>
              <a:buClr>
                <a:schemeClr val="lt1"/>
              </a:buClr>
              <a:buSzPts val="1800"/>
              <a:buChar char="•"/>
              <a:defRPr/>
            </a:lvl9pPr>
          </a:lstStyle>
          <a:p>
            <a:endParaRPr/>
          </a:p>
        </p:txBody>
      </p:sp>
      <p:sp>
        <p:nvSpPr>
          <p:cNvPr id="198" name="Google Shape;198;p3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552938" lvl="0" indent="-414703" algn="l">
              <a:lnSpc>
                <a:spcPct val="90000"/>
              </a:lnSpc>
              <a:spcBef>
                <a:spcPts val="1000"/>
              </a:spcBef>
              <a:spcAft>
                <a:spcPts val="0"/>
              </a:spcAft>
              <a:buClr>
                <a:schemeClr val="lt1"/>
              </a:buClr>
              <a:buSzPts val="1800"/>
              <a:buChar char="•"/>
              <a:defRPr/>
            </a:lvl1pPr>
            <a:lvl2pPr marL="1105875" lvl="1" indent="-414703" algn="l">
              <a:lnSpc>
                <a:spcPct val="90000"/>
              </a:lnSpc>
              <a:spcBef>
                <a:spcPts val="499"/>
              </a:spcBef>
              <a:spcAft>
                <a:spcPts val="0"/>
              </a:spcAft>
              <a:buClr>
                <a:schemeClr val="lt1"/>
              </a:buClr>
              <a:buSzPts val="1800"/>
              <a:buChar char="•"/>
              <a:defRPr/>
            </a:lvl2pPr>
            <a:lvl3pPr marL="1658813" lvl="2" indent="-414703" algn="l">
              <a:lnSpc>
                <a:spcPct val="90000"/>
              </a:lnSpc>
              <a:spcBef>
                <a:spcPts val="499"/>
              </a:spcBef>
              <a:spcAft>
                <a:spcPts val="0"/>
              </a:spcAft>
              <a:buClr>
                <a:schemeClr val="lt1"/>
              </a:buClr>
              <a:buSzPts val="1800"/>
              <a:buChar char="•"/>
              <a:defRPr/>
            </a:lvl3pPr>
            <a:lvl4pPr marL="2211751" lvl="3" indent="-414703" algn="l">
              <a:lnSpc>
                <a:spcPct val="90000"/>
              </a:lnSpc>
              <a:spcBef>
                <a:spcPts val="499"/>
              </a:spcBef>
              <a:spcAft>
                <a:spcPts val="0"/>
              </a:spcAft>
              <a:buClr>
                <a:schemeClr val="lt1"/>
              </a:buClr>
              <a:buSzPts val="1800"/>
              <a:buChar char="•"/>
              <a:defRPr/>
            </a:lvl4pPr>
            <a:lvl5pPr marL="2764688" lvl="4" indent="-414703" algn="l">
              <a:lnSpc>
                <a:spcPct val="90000"/>
              </a:lnSpc>
              <a:spcBef>
                <a:spcPts val="499"/>
              </a:spcBef>
              <a:spcAft>
                <a:spcPts val="0"/>
              </a:spcAft>
              <a:buClr>
                <a:schemeClr val="lt1"/>
              </a:buClr>
              <a:buSzPts val="1800"/>
              <a:buChar char="•"/>
              <a:defRPr/>
            </a:lvl5pPr>
            <a:lvl6pPr marL="3317626" lvl="5" indent="-414703" algn="l">
              <a:lnSpc>
                <a:spcPct val="90000"/>
              </a:lnSpc>
              <a:spcBef>
                <a:spcPts val="499"/>
              </a:spcBef>
              <a:spcAft>
                <a:spcPts val="0"/>
              </a:spcAft>
              <a:buClr>
                <a:schemeClr val="lt1"/>
              </a:buClr>
              <a:buSzPts val="1800"/>
              <a:buChar char="•"/>
              <a:defRPr/>
            </a:lvl6pPr>
            <a:lvl7pPr marL="3870564" lvl="6" indent="-414703" algn="l">
              <a:lnSpc>
                <a:spcPct val="90000"/>
              </a:lnSpc>
              <a:spcBef>
                <a:spcPts val="499"/>
              </a:spcBef>
              <a:spcAft>
                <a:spcPts val="0"/>
              </a:spcAft>
              <a:buClr>
                <a:schemeClr val="lt1"/>
              </a:buClr>
              <a:buSzPts val="1800"/>
              <a:buChar char="•"/>
              <a:defRPr/>
            </a:lvl7pPr>
            <a:lvl8pPr marL="4423501" lvl="7" indent="-414703" algn="l">
              <a:lnSpc>
                <a:spcPct val="90000"/>
              </a:lnSpc>
              <a:spcBef>
                <a:spcPts val="499"/>
              </a:spcBef>
              <a:spcAft>
                <a:spcPts val="0"/>
              </a:spcAft>
              <a:buClr>
                <a:schemeClr val="lt1"/>
              </a:buClr>
              <a:buSzPts val="1800"/>
              <a:buChar char="•"/>
              <a:defRPr/>
            </a:lvl8pPr>
            <a:lvl9pPr marL="4976439" lvl="8" indent="-414703" algn="l">
              <a:lnSpc>
                <a:spcPct val="90000"/>
              </a:lnSpc>
              <a:spcBef>
                <a:spcPts val="499"/>
              </a:spcBef>
              <a:spcAft>
                <a:spcPts val="0"/>
              </a:spcAft>
              <a:buClr>
                <a:schemeClr val="lt1"/>
              </a:buClr>
              <a:buSzPts val="1800"/>
              <a:buChar char="•"/>
              <a:defRPr/>
            </a:lvl9pPr>
          </a:lstStyle>
          <a:p>
            <a:endParaRPr/>
          </a:p>
        </p:txBody>
      </p:sp>
      <p:sp>
        <p:nvSpPr>
          <p:cNvPr id="199" name="Google Shape;199;p37"/>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 name="Google Shape;200;p37"/>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1" name="Google Shape;201;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19118598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202"/>
        <p:cNvGrpSpPr/>
        <p:nvPr/>
      </p:nvGrpSpPr>
      <p:grpSpPr>
        <a:xfrm>
          <a:off x="0" y="0"/>
          <a:ext cx="0" cy="0"/>
          <a:chOff x="0" y="0"/>
          <a:chExt cx="0" cy="0"/>
        </a:xfrm>
      </p:grpSpPr>
      <p:sp>
        <p:nvSpPr>
          <p:cNvPr id="203" name="Google Shape;203;p38"/>
          <p:cNvSpPr txBox="1">
            <a:spLocks noGrp="1"/>
          </p:cNvSpPr>
          <p:nvPr>
            <p:ph type="title"/>
          </p:nvPr>
        </p:nvSpPr>
        <p:spPr>
          <a:xfrm>
            <a:off x="839789"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p38"/>
          <p:cNvSpPr txBox="1">
            <a:spLocks noGrp="1"/>
          </p:cNvSpPr>
          <p:nvPr>
            <p:ph type="body" idx="1"/>
          </p:nvPr>
        </p:nvSpPr>
        <p:spPr>
          <a:xfrm>
            <a:off x="839789" y="1681164"/>
            <a:ext cx="5157786" cy="823912"/>
          </a:xfrm>
          <a:prstGeom prst="rect">
            <a:avLst/>
          </a:prstGeom>
          <a:noFill/>
          <a:ln>
            <a:noFill/>
          </a:ln>
        </p:spPr>
        <p:txBody>
          <a:bodyPr spcFirstLastPara="1" wrap="square" lIns="91425" tIns="45700" rIns="91425" bIns="45700" anchor="b" anchorCtr="0">
            <a:normAutofit/>
          </a:bodyPr>
          <a:lstStyle>
            <a:lvl1pPr marL="552938" lvl="0" indent="-276469" algn="l">
              <a:lnSpc>
                <a:spcPct val="90000"/>
              </a:lnSpc>
              <a:spcBef>
                <a:spcPts val="1000"/>
              </a:spcBef>
              <a:spcAft>
                <a:spcPts val="0"/>
              </a:spcAft>
              <a:buClr>
                <a:schemeClr val="lt1"/>
              </a:buClr>
              <a:buSzPts val="1984"/>
              <a:buNone/>
              <a:defRPr sz="2399" b="1"/>
            </a:lvl1pPr>
            <a:lvl2pPr marL="1105875" lvl="1" indent="-276469" algn="l">
              <a:lnSpc>
                <a:spcPct val="90000"/>
              </a:lnSpc>
              <a:spcBef>
                <a:spcPts val="499"/>
              </a:spcBef>
              <a:spcAft>
                <a:spcPts val="0"/>
              </a:spcAft>
              <a:buClr>
                <a:schemeClr val="lt1"/>
              </a:buClr>
              <a:buSzPts val="1654"/>
              <a:buNone/>
              <a:defRPr sz="2000" b="1"/>
            </a:lvl2pPr>
            <a:lvl3pPr marL="1658813" lvl="2" indent="-276469" algn="l">
              <a:lnSpc>
                <a:spcPct val="90000"/>
              </a:lnSpc>
              <a:spcBef>
                <a:spcPts val="499"/>
              </a:spcBef>
              <a:spcAft>
                <a:spcPts val="0"/>
              </a:spcAft>
              <a:buClr>
                <a:schemeClr val="lt1"/>
              </a:buClr>
              <a:buSzPts val="1488"/>
              <a:buNone/>
              <a:defRPr sz="1800" b="1"/>
            </a:lvl3pPr>
            <a:lvl4pPr marL="2211751" lvl="3" indent="-276469" algn="l">
              <a:lnSpc>
                <a:spcPct val="90000"/>
              </a:lnSpc>
              <a:spcBef>
                <a:spcPts val="499"/>
              </a:spcBef>
              <a:spcAft>
                <a:spcPts val="0"/>
              </a:spcAft>
              <a:buClr>
                <a:schemeClr val="lt1"/>
              </a:buClr>
              <a:buSzPts val="1323"/>
              <a:buNone/>
              <a:defRPr sz="1600" b="1"/>
            </a:lvl4pPr>
            <a:lvl5pPr marL="2764688" lvl="4" indent="-276469" algn="l">
              <a:lnSpc>
                <a:spcPct val="90000"/>
              </a:lnSpc>
              <a:spcBef>
                <a:spcPts val="499"/>
              </a:spcBef>
              <a:spcAft>
                <a:spcPts val="0"/>
              </a:spcAft>
              <a:buClr>
                <a:schemeClr val="lt1"/>
              </a:buClr>
              <a:buSzPts val="1323"/>
              <a:buNone/>
              <a:defRPr sz="1600" b="1"/>
            </a:lvl5pPr>
            <a:lvl6pPr marL="3317626" lvl="5" indent="-276469" algn="l">
              <a:lnSpc>
                <a:spcPct val="90000"/>
              </a:lnSpc>
              <a:spcBef>
                <a:spcPts val="499"/>
              </a:spcBef>
              <a:spcAft>
                <a:spcPts val="0"/>
              </a:spcAft>
              <a:buClr>
                <a:schemeClr val="lt1"/>
              </a:buClr>
              <a:buSzPts val="1323"/>
              <a:buNone/>
              <a:defRPr sz="1600" b="1"/>
            </a:lvl6pPr>
            <a:lvl7pPr marL="3870564" lvl="6" indent="-276469" algn="l">
              <a:lnSpc>
                <a:spcPct val="90000"/>
              </a:lnSpc>
              <a:spcBef>
                <a:spcPts val="499"/>
              </a:spcBef>
              <a:spcAft>
                <a:spcPts val="0"/>
              </a:spcAft>
              <a:buClr>
                <a:schemeClr val="lt1"/>
              </a:buClr>
              <a:buSzPts val="1323"/>
              <a:buNone/>
              <a:defRPr sz="1600" b="1"/>
            </a:lvl7pPr>
            <a:lvl8pPr marL="4423501" lvl="7" indent="-276469" algn="l">
              <a:lnSpc>
                <a:spcPct val="90000"/>
              </a:lnSpc>
              <a:spcBef>
                <a:spcPts val="499"/>
              </a:spcBef>
              <a:spcAft>
                <a:spcPts val="0"/>
              </a:spcAft>
              <a:buClr>
                <a:schemeClr val="lt1"/>
              </a:buClr>
              <a:buSzPts val="1323"/>
              <a:buNone/>
              <a:defRPr sz="1600" b="1"/>
            </a:lvl8pPr>
            <a:lvl9pPr marL="4976439" lvl="8" indent="-276469" algn="l">
              <a:lnSpc>
                <a:spcPct val="90000"/>
              </a:lnSpc>
              <a:spcBef>
                <a:spcPts val="499"/>
              </a:spcBef>
              <a:spcAft>
                <a:spcPts val="0"/>
              </a:spcAft>
              <a:buClr>
                <a:schemeClr val="lt1"/>
              </a:buClr>
              <a:buSzPts val="1323"/>
              <a:buNone/>
              <a:defRPr sz="1600" b="1"/>
            </a:lvl9pPr>
          </a:lstStyle>
          <a:p>
            <a:endParaRPr/>
          </a:p>
        </p:txBody>
      </p:sp>
      <p:sp>
        <p:nvSpPr>
          <p:cNvPr id="205" name="Google Shape;205;p38"/>
          <p:cNvSpPr txBox="1">
            <a:spLocks noGrp="1"/>
          </p:cNvSpPr>
          <p:nvPr>
            <p:ph type="body" idx="2"/>
          </p:nvPr>
        </p:nvSpPr>
        <p:spPr>
          <a:xfrm>
            <a:off x="839789" y="2505075"/>
            <a:ext cx="5157786" cy="3684588"/>
          </a:xfrm>
          <a:prstGeom prst="rect">
            <a:avLst/>
          </a:prstGeom>
          <a:noFill/>
          <a:ln>
            <a:noFill/>
          </a:ln>
        </p:spPr>
        <p:txBody>
          <a:bodyPr spcFirstLastPara="1" wrap="square" lIns="91425" tIns="45700" rIns="91425" bIns="45700" anchor="t" anchorCtr="0">
            <a:normAutofit/>
          </a:bodyPr>
          <a:lstStyle>
            <a:lvl1pPr marL="552938" lvl="0" indent="-414703" algn="l">
              <a:lnSpc>
                <a:spcPct val="90000"/>
              </a:lnSpc>
              <a:spcBef>
                <a:spcPts val="1000"/>
              </a:spcBef>
              <a:spcAft>
                <a:spcPts val="0"/>
              </a:spcAft>
              <a:buClr>
                <a:schemeClr val="lt1"/>
              </a:buClr>
              <a:buSzPts val="1800"/>
              <a:buChar char="•"/>
              <a:defRPr/>
            </a:lvl1pPr>
            <a:lvl2pPr marL="1105875" lvl="1" indent="-414703" algn="l">
              <a:lnSpc>
                <a:spcPct val="90000"/>
              </a:lnSpc>
              <a:spcBef>
                <a:spcPts val="499"/>
              </a:spcBef>
              <a:spcAft>
                <a:spcPts val="0"/>
              </a:spcAft>
              <a:buClr>
                <a:schemeClr val="lt1"/>
              </a:buClr>
              <a:buSzPts val="1800"/>
              <a:buChar char="•"/>
              <a:defRPr/>
            </a:lvl2pPr>
            <a:lvl3pPr marL="1658813" lvl="2" indent="-414703" algn="l">
              <a:lnSpc>
                <a:spcPct val="90000"/>
              </a:lnSpc>
              <a:spcBef>
                <a:spcPts val="499"/>
              </a:spcBef>
              <a:spcAft>
                <a:spcPts val="0"/>
              </a:spcAft>
              <a:buClr>
                <a:schemeClr val="lt1"/>
              </a:buClr>
              <a:buSzPts val="1800"/>
              <a:buChar char="•"/>
              <a:defRPr/>
            </a:lvl3pPr>
            <a:lvl4pPr marL="2211751" lvl="3" indent="-414703" algn="l">
              <a:lnSpc>
                <a:spcPct val="90000"/>
              </a:lnSpc>
              <a:spcBef>
                <a:spcPts val="499"/>
              </a:spcBef>
              <a:spcAft>
                <a:spcPts val="0"/>
              </a:spcAft>
              <a:buClr>
                <a:schemeClr val="lt1"/>
              </a:buClr>
              <a:buSzPts val="1800"/>
              <a:buChar char="•"/>
              <a:defRPr/>
            </a:lvl4pPr>
            <a:lvl5pPr marL="2764688" lvl="4" indent="-414703" algn="l">
              <a:lnSpc>
                <a:spcPct val="90000"/>
              </a:lnSpc>
              <a:spcBef>
                <a:spcPts val="499"/>
              </a:spcBef>
              <a:spcAft>
                <a:spcPts val="0"/>
              </a:spcAft>
              <a:buClr>
                <a:schemeClr val="lt1"/>
              </a:buClr>
              <a:buSzPts val="1800"/>
              <a:buChar char="•"/>
              <a:defRPr/>
            </a:lvl5pPr>
            <a:lvl6pPr marL="3317626" lvl="5" indent="-414703" algn="l">
              <a:lnSpc>
                <a:spcPct val="90000"/>
              </a:lnSpc>
              <a:spcBef>
                <a:spcPts val="499"/>
              </a:spcBef>
              <a:spcAft>
                <a:spcPts val="0"/>
              </a:spcAft>
              <a:buClr>
                <a:schemeClr val="lt1"/>
              </a:buClr>
              <a:buSzPts val="1800"/>
              <a:buChar char="•"/>
              <a:defRPr/>
            </a:lvl6pPr>
            <a:lvl7pPr marL="3870564" lvl="6" indent="-414703" algn="l">
              <a:lnSpc>
                <a:spcPct val="90000"/>
              </a:lnSpc>
              <a:spcBef>
                <a:spcPts val="499"/>
              </a:spcBef>
              <a:spcAft>
                <a:spcPts val="0"/>
              </a:spcAft>
              <a:buClr>
                <a:schemeClr val="lt1"/>
              </a:buClr>
              <a:buSzPts val="1800"/>
              <a:buChar char="•"/>
              <a:defRPr/>
            </a:lvl7pPr>
            <a:lvl8pPr marL="4423501" lvl="7" indent="-414703" algn="l">
              <a:lnSpc>
                <a:spcPct val="90000"/>
              </a:lnSpc>
              <a:spcBef>
                <a:spcPts val="499"/>
              </a:spcBef>
              <a:spcAft>
                <a:spcPts val="0"/>
              </a:spcAft>
              <a:buClr>
                <a:schemeClr val="lt1"/>
              </a:buClr>
              <a:buSzPts val="1800"/>
              <a:buChar char="•"/>
              <a:defRPr/>
            </a:lvl8pPr>
            <a:lvl9pPr marL="4976439" lvl="8" indent="-414703" algn="l">
              <a:lnSpc>
                <a:spcPct val="90000"/>
              </a:lnSpc>
              <a:spcBef>
                <a:spcPts val="499"/>
              </a:spcBef>
              <a:spcAft>
                <a:spcPts val="0"/>
              </a:spcAft>
              <a:buClr>
                <a:schemeClr val="lt1"/>
              </a:buClr>
              <a:buSzPts val="1800"/>
              <a:buChar char="•"/>
              <a:defRPr/>
            </a:lvl9pPr>
          </a:lstStyle>
          <a:p>
            <a:endParaRPr/>
          </a:p>
        </p:txBody>
      </p:sp>
      <p:sp>
        <p:nvSpPr>
          <p:cNvPr id="206" name="Google Shape;206;p38"/>
          <p:cNvSpPr txBox="1">
            <a:spLocks noGrp="1"/>
          </p:cNvSpPr>
          <p:nvPr>
            <p:ph type="body" idx="3"/>
          </p:nvPr>
        </p:nvSpPr>
        <p:spPr>
          <a:xfrm>
            <a:off x="6172200" y="1681164"/>
            <a:ext cx="5183188" cy="823912"/>
          </a:xfrm>
          <a:prstGeom prst="rect">
            <a:avLst/>
          </a:prstGeom>
          <a:noFill/>
          <a:ln>
            <a:noFill/>
          </a:ln>
        </p:spPr>
        <p:txBody>
          <a:bodyPr spcFirstLastPara="1" wrap="square" lIns="91425" tIns="45700" rIns="91425" bIns="45700" anchor="b" anchorCtr="0">
            <a:normAutofit/>
          </a:bodyPr>
          <a:lstStyle>
            <a:lvl1pPr marL="552938" lvl="0" indent="-276469" algn="l">
              <a:lnSpc>
                <a:spcPct val="90000"/>
              </a:lnSpc>
              <a:spcBef>
                <a:spcPts val="1000"/>
              </a:spcBef>
              <a:spcAft>
                <a:spcPts val="0"/>
              </a:spcAft>
              <a:buClr>
                <a:schemeClr val="lt1"/>
              </a:buClr>
              <a:buSzPts val="1984"/>
              <a:buNone/>
              <a:defRPr sz="2399" b="1"/>
            </a:lvl1pPr>
            <a:lvl2pPr marL="1105875" lvl="1" indent="-276469" algn="l">
              <a:lnSpc>
                <a:spcPct val="90000"/>
              </a:lnSpc>
              <a:spcBef>
                <a:spcPts val="499"/>
              </a:spcBef>
              <a:spcAft>
                <a:spcPts val="0"/>
              </a:spcAft>
              <a:buClr>
                <a:schemeClr val="lt1"/>
              </a:buClr>
              <a:buSzPts val="1654"/>
              <a:buNone/>
              <a:defRPr sz="2000" b="1"/>
            </a:lvl2pPr>
            <a:lvl3pPr marL="1658813" lvl="2" indent="-276469" algn="l">
              <a:lnSpc>
                <a:spcPct val="90000"/>
              </a:lnSpc>
              <a:spcBef>
                <a:spcPts val="499"/>
              </a:spcBef>
              <a:spcAft>
                <a:spcPts val="0"/>
              </a:spcAft>
              <a:buClr>
                <a:schemeClr val="lt1"/>
              </a:buClr>
              <a:buSzPts val="1488"/>
              <a:buNone/>
              <a:defRPr sz="1800" b="1"/>
            </a:lvl3pPr>
            <a:lvl4pPr marL="2211751" lvl="3" indent="-276469" algn="l">
              <a:lnSpc>
                <a:spcPct val="90000"/>
              </a:lnSpc>
              <a:spcBef>
                <a:spcPts val="499"/>
              </a:spcBef>
              <a:spcAft>
                <a:spcPts val="0"/>
              </a:spcAft>
              <a:buClr>
                <a:schemeClr val="lt1"/>
              </a:buClr>
              <a:buSzPts val="1323"/>
              <a:buNone/>
              <a:defRPr sz="1600" b="1"/>
            </a:lvl4pPr>
            <a:lvl5pPr marL="2764688" lvl="4" indent="-276469" algn="l">
              <a:lnSpc>
                <a:spcPct val="90000"/>
              </a:lnSpc>
              <a:spcBef>
                <a:spcPts val="499"/>
              </a:spcBef>
              <a:spcAft>
                <a:spcPts val="0"/>
              </a:spcAft>
              <a:buClr>
                <a:schemeClr val="lt1"/>
              </a:buClr>
              <a:buSzPts val="1323"/>
              <a:buNone/>
              <a:defRPr sz="1600" b="1"/>
            </a:lvl5pPr>
            <a:lvl6pPr marL="3317626" lvl="5" indent="-276469" algn="l">
              <a:lnSpc>
                <a:spcPct val="90000"/>
              </a:lnSpc>
              <a:spcBef>
                <a:spcPts val="499"/>
              </a:spcBef>
              <a:spcAft>
                <a:spcPts val="0"/>
              </a:spcAft>
              <a:buClr>
                <a:schemeClr val="lt1"/>
              </a:buClr>
              <a:buSzPts val="1323"/>
              <a:buNone/>
              <a:defRPr sz="1600" b="1"/>
            </a:lvl6pPr>
            <a:lvl7pPr marL="3870564" lvl="6" indent="-276469" algn="l">
              <a:lnSpc>
                <a:spcPct val="90000"/>
              </a:lnSpc>
              <a:spcBef>
                <a:spcPts val="499"/>
              </a:spcBef>
              <a:spcAft>
                <a:spcPts val="0"/>
              </a:spcAft>
              <a:buClr>
                <a:schemeClr val="lt1"/>
              </a:buClr>
              <a:buSzPts val="1323"/>
              <a:buNone/>
              <a:defRPr sz="1600" b="1"/>
            </a:lvl7pPr>
            <a:lvl8pPr marL="4423501" lvl="7" indent="-276469" algn="l">
              <a:lnSpc>
                <a:spcPct val="90000"/>
              </a:lnSpc>
              <a:spcBef>
                <a:spcPts val="499"/>
              </a:spcBef>
              <a:spcAft>
                <a:spcPts val="0"/>
              </a:spcAft>
              <a:buClr>
                <a:schemeClr val="lt1"/>
              </a:buClr>
              <a:buSzPts val="1323"/>
              <a:buNone/>
              <a:defRPr sz="1600" b="1"/>
            </a:lvl8pPr>
            <a:lvl9pPr marL="4976439" lvl="8" indent="-276469" algn="l">
              <a:lnSpc>
                <a:spcPct val="90000"/>
              </a:lnSpc>
              <a:spcBef>
                <a:spcPts val="499"/>
              </a:spcBef>
              <a:spcAft>
                <a:spcPts val="0"/>
              </a:spcAft>
              <a:buClr>
                <a:schemeClr val="lt1"/>
              </a:buClr>
              <a:buSzPts val="1323"/>
              <a:buNone/>
              <a:defRPr sz="1600" b="1"/>
            </a:lvl9pPr>
          </a:lstStyle>
          <a:p>
            <a:endParaRPr/>
          </a:p>
        </p:txBody>
      </p:sp>
      <p:sp>
        <p:nvSpPr>
          <p:cNvPr id="207" name="Google Shape;207;p3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552938" lvl="0" indent="-414703" algn="l">
              <a:lnSpc>
                <a:spcPct val="90000"/>
              </a:lnSpc>
              <a:spcBef>
                <a:spcPts val="1000"/>
              </a:spcBef>
              <a:spcAft>
                <a:spcPts val="0"/>
              </a:spcAft>
              <a:buClr>
                <a:schemeClr val="lt1"/>
              </a:buClr>
              <a:buSzPts val="1800"/>
              <a:buChar char="•"/>
              <a:defRPr/>
            </a:lvl1pPr>
            <a:lvl2pPr marL="1105875" lvl="1" indent="-414703" algn="l">
              <a:lnSpc>
                <a:spcPct val="90000"/>
              </a:lnSpc>
              <a:spcBef>
                <a:spcPts val="499"/>
              </a:spcBef>
              <a:spcAft>
                <a:spcPts val="0"/>
              </a:spcAft>
              <a:buClr>
                <a:schemeClr val="lt1"/>
              </a:buClr>
              <a:buSzPts val="1800"/>
              <a:buChar char="•"/>
              <a:defRPr/>
            </a:lvl2pPr>
            <a:lvl3pPr marL="1658813" lvl="2" indent="-414703" algn="l">
              <a:lnSpc>
                <a:spcPct val="90000"/>
              </a:lnSpc>
              <a:spcBef>
                <a:spcPts val="499"/>
              </a:spcBef>
              <a:spcAft>
                <a:spcPts val="0"/>
              </a:spcAft>
              <a:buClr>
                <a:schemeClr val="lt1"/>
              </a:buClr>
              <a:buSzPts val="1800"/>
              <a:buChar char="•"/>
              <a:defRPr/>
            </a:lvl3pPr>
            <a:lvl4pPr marL="2211751" lvl="3" indent="-414703" algn="l">
              <a:lnSpc>
                <a:spcPct val="90000"/>
              </a:lnSpc>
              <a:spcBef>
                <a:spcPts val="499"/>
              </a:spcBef>
              <a:spcAft>
                <a:spcPts val="0"/>
              </a:spcAft>
              <a:buClr>
                <a:schemeClr val="lt1"/>
              </a:buClr>
              <a:buSzPts val="1800"/>
              <a:buChar char="•"/>
              <a:defRPr/>
            </a:lvl4pPr>
            <a:lvl5pPr marL="2764688" lvl="4" indent="-414703" algn="l">
              <a:lnSpc>
                <a:spcPct val="90000"/>
              </a:lnSpc>
              <a:spcBef>
                <a:spcPts val="499"/>
              </a:spcBef>
              <a:spcAft>
                <a:spcPts val="0"/>
              </a:spcAft>
              <a:buClr>
                <a:schemeClr val="lt1"/>
              </a:buClr>
              <a:buSzPts val="1800"/>
              <a:buChar char="•"/>
              <a:defRPr/>
            </a:lvl5pPr>
            <a:lvl6pPr marL="3317626" lvl="5" indent="-414703" algn="l">
              <a:lnSpc>
                <a:spcPct val="90000"/>
              </a:lnSpc>
              <a:spcBef>
                <a:spcPts val="499"/>
              </a:spcBef>
              <a:spcAft>
                <a:spcPts val="0"/>
              </a:spcAft>
              <a:buClr>
                <a:schemeClr val="lt1"/>
              </a:buClr>
              <a:buSzPts val="1800"/>
              <a:buChar char="•"/>
              <a:defRPr/>
            </a:lvl6pPr>
            <a:lvl7pPr marL="3870564" lvl="6" indent="-414703" algn="l">
              <a:lnSpc>
                <a:spcPct val="90000"/>
              </a:lnSpc>
              <a:spcBef>
                <a:spcPts val="499"/>
              </a:spcBef>
              <a:spcAft>
                <a:spcPts val="0"/>
              </a:spcAft>
              <a:buClr>
                <a:schemeClr val="lt1"/>
              </a:buClr>
              <a:buSzPts val="1800"/>
              <a:buChar char="•"/>
              <a:defRPr/>
            </a:lvl7pPr>
            <a:lvl8pPr marL="4423501" lvl="7" indent="-414703" algn="l">
              <a:lnSpc>
                <a:spcPct val="90000"/>
              </a:lnSpc>
              <a:spcBef>
                <a:spcPts val="499"/>
              </a:spcBef>
              <a:spcAft>
                <a:spcPts val="0"/>
              </a:spcAft>
              <a:buClr>
                <a:schemeClr val="lt1"/>
              </a:buClr>
              <a:buSzPts val="1800"/>
              <a:buChar char="•"/>
              <a:defRPr/>
            </a:lvl8pPr>
            <a:lvl9pPr marL="4976439" lvl="8" indent="-414703" algn="l">
              <a:lnSpc>
                <a:spcPct val="90000"/>
              </a:lnSpc>
              <a:spcBef>
                <a:spcPts val="499"/>
              </a:spcBef>
              <a:spcAft>
                <a:spcPts val="0"/>
              </a:spcAft>
              <a:buClr>
                <a:schemeClr val="lt1"/>
              </a:buClr>
              <a:buSzPts val="1800"/>
              <a:buChar char="•"/>
              <a:defRPr/>
            </a:lvl9pPr>
          </a:lstStyle>
          <a:p>
            <a:endParaRPr/>
          </a:p>
        </p:txBody>
      </p:sp>
      <p:sp>
        <p:nvSpPr>
          <p:cNvPr id="208" name="Google Shape;208;p38"/>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9" name="Google Shape;209;p38"/>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0" name="Google Shape;210;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2501359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64"/>
        <p:cNvGrpSpPr/>
        <p:nvPr/>
      </p:nvGrpSpPr>
      <p:grpSpPr>
        <a:xfrm>
          <a:off x="0" y="0"/>
          <a:ext cx="0" cy="0"/>
          <a:chOff x="0" y="0"/>
          <a:chExt cx="0" cy="0"/>
        </a:xfrm>
      </p:grpSpPr>
      <p:sp>
        <p:nvSpPr>
          <p:cNvPr id="65" name="Google Shape;65;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2646"/>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0"/>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552938" lvl="0" indent="-479673" algn="l">
              <a:lnSpc>
                <a:spcPct val="90000"/>
              </a:lnSpc>
              <a:spcBef>
                <a:spcPts val="1000"/>
              </a:spcBef>
              <a:spcAft>
                <a:spcPts val="0"/>
              </a:spcAft>
              <a:buClr>
                <a:schemeClr val="lt1"/>
              </a:buClr>
              <a:buSzPts val="2646"/>
              <a:buChar char="•"/>
              <a:defRPr sz="3200"/>
            </a:lvl1pPr>
            <a:lvl2pPr marL="1105875" lvl="1" indent="-454253" algn="l">
              <a:lnSpc>
                <a:spcPct val="90000"/>
              </a:lnSpc>
              <a:spcBef>
                <a:spcPts val="499"/>
              </a:spcBef>
              <a:spcAft>
                <a:spcPts val="0"/>
              </a:spcAft>
              <a:buClr>
                <a:schemeClr val="lt1"/>
              </a:buClr>
              <a:buSzPts val="2315"/>
              <a:buChar char="•"/>
              <a:defRPr sz="2800"/>
            </a:lvl2pPr>
            <a:lvl3pPr marL="1658813" lvl="2" indent="-428833" algn="l">
              <a:lnSpc>
                <a:spcPct val="90000"/>
              </a:lnSpc>
              <a:spcBef>
                <a:spcPts val="499"/>
              </a:spcBef>
              <a:spcAft>
                <a:spcPts val="0"/>
              </a:spcAft>
              <a:buClr>
                <a:schemeClr val="lt1"/>
              </a:buClr>
              <a:buSzPts val="1984"/>
              <a:buChar char="•"/>
              <a:defRPr sz="2399"/>
            </a:lvl3pPr>
            <a:lvl4pPr marL="2211751" lvl="3" indent="-403491" algn="l">
              <a:lnSpc>
                <a:spcPct val="90000"/>
              </a:lnSpc>
              <a:spcBef>
                <a:spcPts val="499"/>
              </a:spcBef>
              <a:spcAft>
                <a:spcPts val="0"/>
              </a:spcAft>
              <a:buClr>
                <a:schemeClr val="lt1"/>
              </a:buClr>
              <a:buSzPts val="1654"/>
              <a:buChar char="•"/>
              <a:defRPr sz="2000"/>
            </a:lvl4pPr>
            <a:lvl5pPr marL="2764688" lvl="4" indent="-403491" algn="l">
              <a:lnSpc>
                <a:spcPct val="90000"/>
              </a:lnSpc>
              <a:spcBef>
                <a:spcPts val="499"/>
              </a:spcBef>
              <a:spcAft>
                <a:spcPts val="0"/>
              </a:spcAft>
              <a:buClr>
                <a:schemeClr val="lt1"/>
              </a:buClr>
              <a:buSzPts val="1654"/>
              <a:buChar char="•"/>
              <a:defRPr sz="2000"/>
            </a:lvl5pPr>
            <a:lvl6pPr marL="3317626" lvl="5" indent="-403491" algn="l">
              <a:lnSpc>
                <a:spcPct val="90000"/>
              </a:lnSpc>
              <a:spcBef>
                <a:spcPts val="499"/>
              </a:spcBef>
              <a:spcAft>
                <a:spcPts val="0"/>
              </a:spcAft>
              <a:buClr>
                <a:schemeClr val="lt1"/>
              </a:buClr>
              <a:buSzPts val="1654"/>
              <a:buChar char="•"/>
              <a:defRPr sz="2000"/>
            </a:lvl6pPr>
            <a:lvl7pPr marL="3870564" lvl="6" indent="-403491" algn="l">
              <a:lnSpc>
                <a:spcPct val="90000"/>
              </a:lnSpc>
              <a:spcBef>
                <a:spcPts val="499"/>
              </a:spcBef>
              <a:spcAft>
                <a:spcPts val="0"/>
              </a:spcAft>
              <a:buClr>
                <a:schemeClr val="lt1"/>
              </a:buClr>
              <a:buSzPts val="1654"/>
              <a:buChar char="•"/>
              <a:defRPr sz="2000"/>
            </a:lvl7pPr>
            <a:lvl8pPr marL="4423501" lvl="7" indent="-403490" algn="l">
              <a:lnSpc>
                <a:spcPct val="90000"/>
              </a:lnSpc>
              <a:spcBef>
                <a:spcPts val="499"/>
              </a:spcBef>
              <a:spcAft>
                <a:spcPts val="0"/>
              </a:spcAft>
              <a:buClr>
                <a:schemeClr val="lt1"/>
              </a:buClr>
              <a:buSzPts val="1654"/>
              <a:buChar char="•"/>
              <a:defRPr sz="2000"/>
            </a:lvl8pPr>
            <a:lvl9pPr marL="4976439" lvl="8" indent="-403490" algn="l">
              <a:lnSpc>
                <a:spcPct val="90000"/>
              </a:lnSpc>
              <a:spcBef>
                <a:spcPts val="499"/>
              </a:spcBef>
              <a:spcAft>
                <a:spcPts val="0"/>
              </a:spcAft>
              <a:buClr>
                <a:schemeClr val="lt1"/>
              </a:buClr>
              <a:buSzPts val="1654"/>
              <a:buChar char="•"/>
              <a:defRPr sz="2000"/>
            </a:lvl9pPr>
          </a:lstStyle>
          <a:p>
            <a:endParaRPr/>
          </a:p>
        </p:txBody>
      </p:sp>
      <p:sp>
        <p:nvSpPr>
          <p:cNvPr id="67" name="Google Shape;67;p40"/>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552938" lvl="0" indent="-276469" algn="l">
              <a:lnSpc>
                <a:spcPct val="90000"/>
              </a:lnSpc>
              <a:spcBef>
                <a:spcPts val="1000"/>
              </a:spcBef>
              <a:spcAft>
                <a:spcPts val="0"/>
              </a:spcAft>
              <a:buClr>
                <a:schemeClr val="lt1"/>
              </a:buClr>
              <a:buSzPts val="1323"/>
              <a:buNone/>
              <a:defRPr sz="1600"/>
            </a:lvl1pPr>
            <a:lvl2pPr marL="1105875" lvl="1" indent="-276469" algn="l">
              <a:lnSpc>
                <a:spcPct val="90000"/>
              </a:lnSpc>
              <a:spcBef>
                <a:spcPts val="499"/>
              </a:spcBef>
              <a:spcAft>
                <a:spcPts val="0"/>
              </a:spcAft>
              <a:buClr>
                <a:schemeClr val="lt1"/>
              </a:buClr>
              <a:buSzPts val="1158"/>
              <a:buNone/>
              <a:defRPr sz="1400"/>
            </a:lvl2pPr>
            <a:lvl3pPr marL="1658813" lvl="2" indent="-276469" algn="l">
              <a:lnSpc>
                <a:spcPct val="90000"/>
              </a:lnSpc>
              <a:spcBef>
                <a:spcPts val="499"/>
              </a:spcBef>
              <a:spcAft>
                <a:spcPts val="0"/>
              </a:spcAft>
              <a:buClr>
                <a:schemeClr val="lt1"/>
              </a:buClr>
              <a:buSzPts val="992"/>
              <a:buNone/>
              <a:defRPr sz="1200"/>
            </a:lvl3pPr>
            <a:lvl4pPr marL="2211751" lvl="3" indent="-276469" algn="l">
              <a:lnSpc>
                <a:spcPct val="90000"/>
              </a:lnSpc>
              <a:spcBef>
                <a:spcPts val="499"/>
              </a:spcBef>
              <a:spcAft>
                <a:spcPts val="0"/>
              </a:spcAft>
              <a:buClr>
                <a:schemeClr val="lt1"/>
              </a:buClr>
              <a:buSzPts val="827"/>
              <a:buNone/>
              <a:defRPr sz="1000"/>
            </a:lvl4pPr>
            <a:lvl5pPr marL="2764688" lvl="4" indent="-276469" algn="l">
              <a:lnSpc>
                <a:spcPct val="90000"/>
              </a:lnSpc>
              <a:spcBef>
                <a:spcPts val="499"/>
              </a:spcBef>
              <a:spcAft>
                <a:spcPts val="0"/>
              </a:spcAft>
              <a:buClr>
                <a:schemeClr val="lt1"/>
              </a:buClr>
              <a:buSzPts val="827"/>
              <a:buNone/>
              <a:defRPr sz="1000"/>
            </a:lvl5pPr>
            <a:lvl6pPr marL="3317626" lvl="5" indent="-276469" algn="l">
              <a:lnSpc>
                <a:spcPct val="90000"/>
              </a:lnSpc>
              <a:spcBef>
                <a:spcPts val="499"/>
              </a:spcBef>
              <a:spcAft>
                <a:spcPts val="0"/>
              </a:spcAft>
              <a:buClr>
                <a:schemeClr val="lt1"/>
              </a:buClr>
              <a:buSzPts val="827"/>
              <a:buNone/>
              <a:defRPr sz="1000"/>
            </a:lvl6pPr>
            <a:lvl7pPr marL="3870564" lvl="6" indent="-276469" algn="l">
              <a:lnSpc>
                <a:spcPct val="90000"/>
              </a:lnSpc>
              <a:spcBef>
                <a:spcPts val="499"/>
              </a:spcBef>
              <a:spcAft>
                <a:spcPts val="0"/>
              </a:spcAft>
              <a:buClr>
                <a:schemeClr val="lt1"/>
              </a:buClr>
              <a:buSzPts val="827"/>
              <a:buNone/>
              <a:defRPr sz="1000"/>
            </a:lvl7pPr>
            <a:lvl8pPr marL="4423501" lvl="7" indent="-276469" algn="l">
              <a:lnSpc>
                <a:spcPct val="90000"/>
              </a:lnSpc>
              <a:spcBef>
                <a:spcPts val="499"/>
              </a:spcBef>
              <a:spcAft>
                <a:spcPts val="0"/>
              </a:spcAft>
              <a:buClr>
                <a:schemeClr val="lt1"/>
              </a:buClr>
              <a:buSzPts val="827"/>
              <a:buNone/>
              <a:defRPr sz="1000"/>
            </a:lvl8pPr>
            <a:lvl9pPr marL="4976439" lvl="8" indent="-276469" algn="l">
              <a:lnSpc>
                <a:spcPct val="90000"/>
              </a:lnSpc>
              <a:spcBef>
                <a:spcPts val="499"/>
              </a:spcBef>
              <a:spcAft>
                <a:spcPts val="0"/>
              </a:spcAft>
              <a:buClr>
                <a:schemeClr val="lt1"/>
              </a:buClr>
              <a:buSzPts val="827"/>
              <a:buNone/>
              <a:defRPr sz="1000"/>
            </a:lvl9pPr>
          </a:lstStyle>
          <a:p>
            <a:endParaRPr/>
          </a:p>
        </p:txBody>
      </p:sp>
      <p:sp>
        <p:nvSpPr>
          <p:cNvPr id="68" name="Google Shape;68;p40"/>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40"/>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9095710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211"/>
        <p:cNvGrpSpPr/>
        <p:nvPr/>
      </p:nvGrpSpPr>
      <p:grpSpPr>
        <a:xfrm>
          <a:off x="0" y="0"/>
          <a:ext cx="0" cy="0"/>
          <a:chOff x="0" y="0"/>
          <a:chExt cx="0" cy="0"/>
        </a:xfrm>
      </p:grpSpPr>
      <p:sp>
        <p:nvSpPr>
          <p:cNvPr id="212" name="Google Shape;212;p39"/>
          <p:cNvSpPr txBox="1">
            <a:spLocks noGrp="1"/>
          </p:cNvSpPr>
          <p:nvPr>
            <p:ph type="title"/>
          </p:nvPr>
        </p:nvSpPr>
        <p:spPr>
          <a:xfrm>
            <a:off x="838201"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3" name="Google Shape;213;p39"/>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 name="Google Shape;214;p39"/>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5" name="Google Shape;21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25605550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216"/>
        <p:cNvGrpSpPr/>
        <p:nvPr/>
      </p:nvGrpSpPr>
      <p:grpSpPr>
        <a:xfrm>
          <a:off x="0" y="0"/>
          <a:ext cx="0" cy="0"/>
          <a:chOff x="0" y="0"/>
          <a:chExt cx="0" cy="0"/>
        </a:xfrm>
      </p:grpSpPr>
      <p:sp>
        <p:nvSpPr>
          <p:cNvPr id="217" name="Google Shape;217;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2646"/>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8" name="Google Shape;218;p40"/>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552938" lvl="0" indent="-479673" algn="l">
              <a:lnSpc>
                <a:spcPct val="90000"/>
              </a:lnSpc>
              <a:spcBef>
                <a:spcPts val="1000"/>
              </a:spcBef>
              <a:spcAft>
                <a:spcPts val="0"/>
              </a:spcAft>
              <a:buClr>
                <a:schemeClr val="lt1"/>
              </a:buClr>
              <a:buSzPts val="2646"/>
              <a:buChar char="•"/>
              <a:defRPr sz="3200"/>
            </a:lvl1pPr>
            <a:lvl2pPr marL="1105875" lvl="1" indent="-454253" algn="l">
              <a:lnSpc>
                <a:spcPct val="90000"/>
              </a:lnSpc>
              <a:spcBef>
                <a:spcPts val="499"/>
              </a:spcBef>
              <a:spcAft>
                <a:spcPts val="0"/>
              </a:spcAft>
              <a:buClr>
                <a:schemeClr val="lt1"/>
              </a:buClr>
              <a:buSzPts val="2315"/>
              <a:buChar char="•"/>
              <a:defRPr sz="2800"/>
            </a:lvl2pPr>
            <a:lvl3pPr marL="1658813" lvl="2" indent="-428833" algn="l">
              <a:lnSpc>
                <a:spcPct val="90000"/>
              </a:lnSpc>
              <a:spcBef>
                <a:spcPts val="499"/>
              </a:spcBef>
              <a:spcAft>
                <a:spcPts val="0"/>
              </a:spcAft>
              <a:buClr>
                <a:schemeClr val="lt1"/>
              </a:buClr>
              <a:buSzPts val="1984"/>
              <a:buChar char="•"/>
              <a:defRPr sz="2399"/>
            </a:lvl3pPr>
            <a:lvl4pPr marL="2211751" lvl="3" indent="-403491" algn="l">
              <a:lnSpc>
                <a:spcPct val="90000"/>
              </a:lnSpc>
              <a:spcBef>
                <a:spcPts val="499"/>
              </a:spcBef>
              <a:spcAft>
                <a:spcPts val="0"/>
              </a:spcAft>
              <a:buClr>
                <a:schemeClr val="lt1"/>
              </a:buClr>
              <a:buSzPts val="1654"/>
              <a:buChar char="•"/>
              <a:defRPr sz="2000"/>
            </a:lvl4pPr>
            <a:lvl5pPr marL="2764688" lvl="4" indent="-403491" algn="l">
              <a:lnSpc>
                <a:spcPct val="90000"/>
              </a:lnSpc>
              <a:spcBef>
                <a:spcPts val="499"/>
              </a:spcBef>
              <a:spcAft>
                <a:spcPts val="0"/>
              </a:spcAft>
              <a:buClr>
                <a:schemeClr val="lt1"/>
              </a:buClr>
              <a:buSzPts val="1654"/>
              <a:buChar char="•"/>
              <a:defRPr sz="2000"/>
            </a:lvl5pPr>
            <a:lvl6pPr marL="3317626" lvl="5" indent="-403491" algn="l">
              <a:lnSpc>
                <a:spcPct val="90000"/>
              </a:lnSpc>
              <a:spcBef>
                <a:spcPts val="499"/>
              </a:spcBef>
              <a:spcAft>
                <a:spcPts val="0"/>
              </a:spcAft>
              <a:buClr>
                <a:schemeClr val="lt1"/>
              </a:buClr>
              <a:buSzPts val="1654"/>
              <a:buChar char="•"/>
              <a:defRPr sz="2000"/>
            </a:lvl6pPr>
            <a:lvl7pPr marL="3870564" lvl="6" indent="-403491" algn="l">
              <a:lnSpc>
                <a:spcPct val="90000"/>
              </a:lnSpc>
              <a:spcBef>
                <a:spcPts val="499"/>
              </a:spcBef>
              <a:spcAft>
                <a:spcPts val="0"/>
              </a:spcAft>
              <a:buClr>
                <a:schemeClr val="lt1"/>
              </a:buClr>
              <a:buSzPts val="1654"/>
              <a:buChar char="•"/>
              <a:defRPr sz="2000"/>
            </a:lvl7pPr>
            <a:lvl8pPr marL="4423501" lvl="7" indent="-403490" algn="l">
              <a:lnSpc>
                <a:spcPct val="90000"/>
              </a:lnSpc>
              <a:spcBef>
                <a:spcPts val="499"/>
              </a:spcBef>
              <a:spcAft>
                <a:spcPts val="0"/>
              </a:spcAft>
              <a:buClr>
                <a:schemeClr val="lt1"/>
              </a:buClr>
              <a:buSzPts val="1654"/>
              <a:buChar char="•"/>
              <a:defRPr sz="2000"/>
            </a:lvl8pPr>
            <a:lvl9pPr marL="4976439" lvl="8" indent="-403490" algn="l">
              <a:lnSpc>
                <a:spcPct val="90000"/>
              </a:lnSpc>
              <a:spcBef>
                <a:spcPts val="499"/>
              </a:spcBef>
              <a:spcAft>
                <a:spcPts val="0"/>
              </a:spcAft>
              <a:buClr>
                <a:schemeClr val="lt1"/>
              </a:buClr>
              <a:buSzPts val="1654"/>
              <a:buChar char="•"/>
              <a:defRPr sz="2000"/>
            </a:lvl9pPr>
          </a:lstStyle>
          <a:p>
            <a:endParaRPr/>
          </a:p>
        </p:txBody>
      </p:sp>
      <p:sp>
        <p:nvSpPr>
          <p:cNvPr id="219" name="Google Shape;219;p40"/>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552938" lvl="0" indent="-276469" algn="l">
              <a:lnSpc>
                <a:spcPct val="90000"/>
              </a:lnSpc>
              <a:spcBef>
                <a:spcPts val="1000"/>
              </a:spcBef>
              <a:spcAft>
                <a:spcPts val="0"/>
              </a:spcAft>
              <a:buClr>
                <a:schemeClr val="lt1"/>
              </a:buClr>
              <a:buSzPts val="1323"/>
              <a:buNone/>
              <a:defRPr sz="1600"/>
            </a:lvl1pPr>
            <a:lvl2pPr marL="1105875" lvl="1" indent="-276469" algn="l">
              <a:lnSpc>
                <a:spcPct val="90000"/>
              </a:lnSpc>
              <a:spcBef>
                <a:spcPts val="499"/>
              </a:spcBef>
              <a:spcAft>
                <a:spcPts val="0"/>
              </a:spcAft>
              <a:buClr>
                <a:schemeClr val="lt1"/>
              </a:buClr>
              <a:buSzPts val="1158"/>
              <a:buNone/>
              <a:defRPr sz="1400"/>
            </a:lvl2pPr>
            <a:lvl3pPr marL="1658813" lvl="2" indent="-276469" algn="l">
              <a:lnSpc>
                <a:spcPct val="90000"/>
              </a:lnSpc>
              <a:spcBef>
                <a:spcPts val="499"/>
              </a:spcBef>
              <a:spcAft>
                <a:spcPts val="0"/>
              </a:spcAft>
              <a:buClr>
                <a:schemeClr val="lt1"/>
              </a:buClr>
              <a:buSzPts val="992"/>
              <a:buNone/>
              <a:defRPr sz="1200"/>
            </a:lvl3pPr>
            <a:lvl4pPr marL="2211751" lvl="3" indent="-276469" algn="l">
              <a:lnSpc>
                <a:spcPct val="90000"/>
              </a:lnSpc>
              <a:spcBef>
                <a:spcPts val="499"/>
              </a:spcBef>
              <a:spcAft>
                <a:spcPts val="0"/>
              </a:spcAft>
              <a:buClr>
                <a:schemeClr val="lt1"/>
              </a:buClr>
              <a:buSzPts val="827"/>
              <a:buNone/>
              <a:defRPr sz="1000"/>
            </a:lvl4pPr>
            <a:lvl5pPr marL="2764688" lvl="4" indent="-276469" algn="l">
              <a:lnSpc>
                <a:spcPct val="90000"/>
              </a:lnSpc>
              <a:spcBef>
                <a:spcPts val="499"/>
              </a:spcBef>
              <a:spcAft>
                <a:spcPts val="0"/>
              </a:spcAft>
              <a:buClr>
                <a:schemeClr val="lt1"/>
              </a:buClr>
              <a:buSzPts val="827"/>
              <a:buNone/>
              <a:defRPr sz="1000"/>
            </a:lvl5pPr>
            <a:lvl6pPr marL="3317626" lvl="5" indent="-276469" algn="l">
              <a:lnSpc>
                <a:spcPct val="90000"/>
              </a:lnSpc>
              <a:spcBef>
                <a:spcPts val="499"/>
              </a:spcBef>
              <a:spcAft>
                <a:spcPts val="0"/>
              </a:spcAft>
              <a:buClr>
                <a:schemeClr val="lt1"/>
              </a:buClr>
              <a:buSzPts val="827"/>
              <a:buNone/>
              <a:defRPr sz="1000"/>
            </a:lvl6pPr>
            <a:lvl7pPr marL="3870564" lvl="6" indent="-276469" algn="l">
              <a:lnSpc>
                <a:spcPct val="90000"/>
              </a:lnSpc>
              <a:spcBef>
                <a:spcPts val="499"/>
              </a:spcBef>
              <a:spcAft>
                <a:spcPts val="0"/>
              </a:spcAft>
              <a:buClr>
                <a:schemeClr val="lt1"/>
              </a:buClr>
              <a:buSzPts val="827"/>
              <a:buNone/>
              <a:defRPr sz="1000"/>
            </a:lvl7pPr>
            <a:lvl8pPr marL="4423501" lvl="7" indent="-276469" algn="l">
              <a:lnSpc>
                <a:spcPct val="90000"/>
              </a:lnSpc>
              <a:spcBef>
                <a:spcPts val="499"/>
              </a:spcBef>
              <a:spcAft>
                <a:spcPts val="0"/>
              </a:spcAft>
              <a:buClr>
                <a:schemeClr val="lt1"/>
              </a:buClr>
              <a:buSzPts val="827"/>
              <a:buNone/>
              <a:defRPr sz="1000"/>
            </a:lvl8pPr>
            <a:lvl9pPr marL="4976439" lvl="8" indent="-276469" algn="l">
              <a:lnSpc>
                <a:spcPct val="90000"/>
              </a:lnSpc>
              <a:spcBef>
                <a:spcPts val="499"/>
              </a:spcBef>
              <a:spcAft>
                <a:spcPts val="0"/>
              </a:spcAft>
              <a:buClr>
                <a:schemeClr val="lt1"/>
              </a:buClr>
              <a:buSzPts val="827"/>
              <a:buNone/>
              <a:defRPr sz="1000"/>
            </a:lvl9pPr>
          </a:lstStyle>
          <a:p>
            <a:endParaRPr/>
          </a:p>
        </p:txBody>
      </p:sp>
      <p:sp>
        <p:nvSpPr>
          <p:cNvPr id="220" name="Google Shape;220;p40"/>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1" name="Google Shape;221;p40"/>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2" name="Google Shape;22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3082292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223"/>
        <p:cNvGrpSpPr/>
        <p:nvPr/>
      </p:nvGrpSpPr>
      <p:grpSpPr>
        <a:xfrm>
          <a:off x="0" y="0"/>
          <a:ext cx="0" cy="0"/>
          <a:chOff x="0" y="0"/>
          <a:chExt cx="0" cy="0"/>
        </a:xfrm>
      </p:grpSpPr>
      <p:sp>
        <p:nvSpPr>
          <p:cNvPr id="224" name="Google Shape;224;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2646"/>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5" name="Google Shape;225;p41"/>
          <p:cNvSpPr>
            <a:spLocks noGrp="1"/>
          </p:cNvSpPr>
          <p:nvPr>
            <p:ph type="pic" idx="2"/>
          </p:nvPr>
        </p:nvSpPr>
        <p:spPr>
          <a:xfrm>
            <a:off x="5183188" y="987426"/>
            <a:ext cx="6172200" cy="4873625"/>
          </a:xfrm>
          <a:prstGeom prst="rect">
            <a:avLst/>
          </a:prstGeom>
          <a:noFill/>
          <a:ln>
            <a:noFill/>
          </a:ln>
        </p:spPr>
      </p:sp>
      <p:sp>
        <p:nvSpPr>
          <p:cNvPr id="226" name="Google Shape;226;p41"/>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552938" lvl="0" indent="-276469" algn="l">
              <a:lnSpc>
                <a:spcPct val="90000"/>
              </a:lnSpc>
              <a:spcBef>
                <a:spcPts val="1000"/>
              </a:spcBef>
              <a:spcAft>
                <a:spcPts val="0"/>
              </a:spcAft>
              <a:buClr>
                <a:schemeClr val="lt1"/>
              </a:buClr>
              <a:buSzPts val="1323"/>
              <a:buNone/>
              <a:defRPr sz="1600"/>
            </a:lvl1pPr>
            <a:lvl2pPr marL="1105875" lvl="1" indent="-276469" algn="l">
              <a:lnSpc>
                <a:spcPct val="90000"/>
              </a:lnSpc>
              <a:spcBef>
                <a:spcPts val="499"/>
              </a:spcBef>
              <a:spcAft>
                <a:spcPts val="0"/>
              </a:spcAft>
              <a:buClr>
                <a:schemeClr val="lt1"/>
              </a:buClr>
              <a:buSzPts val="1158"/>
              <a:buNone/>
              <a:defRPr sz="1400"/>
            </a:lvl2pPr>
            <a:lvl3pPr marL="1658813" lvl="2" indent="-276469" algn="l">
              <a:lnSpc>
                <a:spcPct val="90000"/>
              </a:lnSpc>
              <a:spcBef>
                <a:spcPts val="499"/>
              </a:spcBef>
              <a:spcAft>
                <a:spcPts val="0"/>
              </a:spcAft>
              <a:buClr>
                <a:schemeClr val="lt1"/>
              </a:buClr>
              <a:buSzPts val="992"/>
              <a:buNone/>
              <a:defRPr sz="1200"/>
            </a:lvl3pPr>
            <a:lvl4pPr marL="2211751" lvl="3" indent="-276469" algn="l">
              <a:lnSpc>
                <a:spcPct val="90000"/>
              </a:lnSpc>
              <a:spcBef>
                <a:spcPts val="499"/>
              </a:spcBef>
              <a:spcAft>
                <a:spcPts val="0"/>
              </a:spcAft>
              <a:buClr>
                <a:schemeClr val="lt1"/>
              </a:buClr>
              <a:buSzPts val="827"/>
              <a:buNone/>
              <a:defRPr sz="1000"/>
            </a:lvl4pPr>
            <a:lvl5pPr marL="2764688" lvl="4" indent="-276469" algn="l">
              <a:lnSpc>
                <a:spcPct val="90000"/>
              </a:lnSpc>
              <a:spcBef>
                <a:spcPts val="499"/>
              </a:spcBef>
              <a:spcAft>
                <a:spcPts val="0"/>
              </a:spcAft>
              <a:buClr>
                <a:schemeClr val="lt1"/>
              </a:buClr>
              <a:buSzPts val="827"/>
              <a:buNone/>
              <a:defRPr sz="1000"/>
            </a:lvl5pPr>
            <a:lvl6pPr marL="3317626" lvl="5" indent="-276469" algn="l">
              <a:lnSpc>
                <a:spcPct val="90000"/>
              </a:lnSpc>
              <a:spcBef>
                <a:spcPts val="499"/>
              </a:spcBef>
              <a:spcAft>
                <a:spcPts val="0"/>
              </a:spcAft>
              <a:buClr>
                <a:schemeClr val="lt1"/>
              </a:buClr>
              <a:buSzPts val="827"/>
              <a:buNone/>
              <a:defRPr sz="1000"/>
            </a:lvl6pPr>
            <a:lvl7pPr marL="3870564" lvl="6" indent="-276469" algn="l">
              <a:lnSpc>
                <a:spcPct val="90000"/>
              </a:lnSpc>
              <a:spcBef>
                <a:spcPts val="499"/>
              </a:spcBef>
              <a:spcAft>
                <a:spcPts val="0"/>
              </a:spcAft>
              <a:buClr>
                <a:schemeClr val="lt1"/>
              </a:buClr>
              <a:buSzPts val="827"/>
              <a:buNone/>
              <a:defRPr sz="1000"/>
            </a:lvl7pPr>
            <a:lvl8pPr marL="4423501" lvl="7" indent="-276469" algn="l">
              <a:lnSpc>
                <a:spcPct val="90000"/>
              </a:lnSpc>
              <a:spcBef>
                <a:spcPts val="499"/>
              </a:spcBef>
              <a:spcAft>
                <a:spcPts val="0"/>
              </a:spcAft>
              <a:buClr>
                <a:schemeClr val="lt1"/>
              </a:buClr>
              <a:buSzPts val="827"/>
              <a:buNone/>
              <a:defRPr sz="1000"/>
            </a:lvl8pPr>
            <a:lvl9pPr marL="4976439" lvl="8" indent="-276469" algn="l">
              <a:lnSpc>
                <a:spcPct val="90000"/>
              </a:lnSpc>
              <a:spcBef>
                <a:spcPts val="499"/>
              </a:spcBef>
              <a:spcAft>
                <a:spcPts val="0"/>
              </a:spcAft>
              <a:buClr>
                <a:schemeClr val="lt1"/>
              </a:buClr>
              <a:buSzPts val="827"/>
              <a:buNone/>
              <a:defRPr sz="1000"/>
            </a:lvl9pPr>
          </a:lstStyle>
          <a:p>
            <a:endParaRPr/>
          </a:p>
        </p:txBody>
      </p:sp>
      <p:sp>
        <p:nvSpPr>
          <p:cNvPr id="227" name="Google Shape;227;p41"/>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8" name="Google Shape;228;p41"/>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9" name="Google Shape;229;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40574670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230"/>
        <p:cNvGrpSpPr/>
        <p:nvPr/>
      </p:nvGrpSpPr>
      <p:grpSpPr>
        <a:xfrm>
          <a:off x="0" y="0"/>
          <a:ext cx="0" cy="0"/>
          <a:chOff x="0" y="0"/>
          <a:chExt cx="0" cy="0"/>
        </a:xfrm>
      </p:grpSpPr>
      <p:sp>
        <p:nvSpPr>
          <p:cNvPr id="231" name="Google Shape;231;p42"/>
          <p:cNvSpPr txBox="1">
            <a:spLocks noGrp="1"/>
          </p:cNvSpPr>
          <p:nvPr>
            <p:ph type="title"/>
          </p:nvPr>
        </p:nvSpPr>
        <p:spPr>
          <a:xfrm>
            <a:off x="838201"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2" name="Google Shape;232;p42"/>
          <p:cNvSpPr txBox="1">
            <a:spLocks noGrp="1"/>
          </p:cNvSpPr>
          <p:nvPr>
            <p:ph type="body" idx="1"/>
          </p:nvPr>
        </p:nvSpPr>
        <p:spPr>
          <a:xfrm rot="5400000">
            <a:off x="3920332" y="-1256505"/>
            <a:ext cx="4351338" cy="10515600"/>
          </a:xfrm>
          <a:prstGeom prst="rect">
            <a:avLst/>
          </a:prstGeom>
          <a:noFill/>
          <a:ln>
            <a:noFill/>
          </a:ln>
        </p:spPr>
        <p:txBody>
          <a:bodyPr spcFirstLastPara="1" wrap="square" lIns="91425" tIns="45700" rIns="91425" bIns="45700" anchor="t" anchorCtr="0">
            <a:normAutofit/>
          </a:bodyPr>
          <a:lstStyle>
            <a:lvl1pPr marL="552938" lvl="0" indent="-414703" algn="l">
              <a:lnSpc>
                <a:spcPct val="90000"/>
              </a:lnSpc>
              <a:spcBef>
                <a:spcPts val="1000"/>
              </a:spcBef>
              <a:spcAft>
                <a:spcPts val="0"/>
              </a:spcAft>
              <a:buClr>
                <a:schemeClr val="lt1"/>
              </a:buClr>
              <a:buSzPts val="1800"/>
              <a:buChar char="•"/>
              <a:defRPr/>
            </a:lvl1pPr>
            <a:lvl2pPr marL="1105875" lvl="1" indent="-414703" algn="l">
              <a:lnSpc>
                <a:spcPct val="90000"/>
              </a:lnSpc>
              <a:spcBef>
                <a:spcPts val="499"/>
              </a:spcBef>
              <a:spcAft>
                <a:spcPts val="0"/>
              </a:spcAft>
              <a:buClr>
                <a:schemeClr val="lt1"/>
              </a:buClr>
              <a:buSzPts val="1800"/>
              <a:buChar char="•"/>
              <a:defRPr/>
            </a:lvl2pPr>
            <a:lvl3pPr marL="1658813" lvl="2" indent="-414703" algn="l">
              <a:lnSpc>
                <a:spcPct val="90000"/>
              </a:lnSpc>
              <a:spcBef>
                <a:spcPts val="499"/>
              </a:spcBef>
              <a:spcAft>
                <a:spcPts val="0"/>
              </a:spcAft>
              <a:buClr>
                <a:schemeClr val="lt1"/>
              </a:buClr>
              <a:buSzPts val="1800"/>
              <a:buChar char="•"/>
              <a:defRPr/>
            </a:lvl3pPr>
            <a:lvl4pPr marL="2211751" lvl="3" indent="-414703" algn="l">
              <a:lnSpc>
                <a:spcPct val="90000"/>
              </a:lnSpc>
              <a:spcBef>
                <a:spcPts val="499"/>
              </a:spcBef>
              <a:spcAft>
                <a:spcPts val="0"/>
              </a:spcAft>
              <a:buClr>
                <a:schemeClr val="lt1"/>
              </a:buClr>
              <a:buSzPts val="1800"/>
              <a:buChar char="•"/>
              <a:defRPr/>
            </a:lvl4pPr>
            <a:lvl5pPr marL="2764688" lvl="4" indent="-414703" algn="l">
              <a:lnSpc>
                <a:spcPct val="90000"/>
              </a:lnSpc>
              <a:spcBef>
                <a:spcPts val="499"/>
              </a:spcBef>
              <a:spcAft>
                <a:spcPts val="0"/>
              </a:spcAft>
              <a:buClr>
                <a:schemeClr val="lt1"/>
              </a:buClr>
              <a:buSzPts val="1800"/>
              <a:buChar char="•"/>
              <a:defRPr/>
            </a:lvl5pPr>
            <a:lvl6pPr marL="3317626" lvl="5" indent="-414703" algn="l">
              <a:lnSpc>
                <a:spcPct val="90000"/>
              </a:lnSpc>
              <a:spcBef>
                <a:spcPts val="499"/>
              </a:spcBef>
              <a:spcAft>
                <a:spcPts val="0"/>
              </a:spcAft>
              <a:buClr>
                <a:schemeClr val="lt1"/>
              </a:buClr>
              <a:buSzPts val="1800"/>
              <a:buChar char="•"/>
              <a:defRPr/>
            </a:lvl6pPr>
            <a:lvl7pPr marL="3870564" lvl="6" indent="-414703" algn="l">
              <a:lnSpc>
                <a:spcPct val="90000"/>
              </a:lnSpc>
              <a:spcBef>
                <a:spcPts val="499"/>
              </a:spcBef>
              <a:spcAft>
                <a:spcPts val="0"/>
              </a:spcAft>
              <a:buClr>
                <a:schemeClr val="lt1"/>
              </a:buClr>
              <a:buSzPts val="1800"/>
              <a:buChar char="•"/>
              <a:defRPr/>
            </a:lvl7pPr>
            <a:lvl8pPr marL="4423501" lvl="7" indent="-414703" algn="l">
              <a:lnSpc>
                <a:spcPct val="90000"/>
              </a:lnSpc>
              <a:spcBef>
                <a:spcPts val="499"/>
              </a:spcBef>
              <a:spcAft>
                <a:spcPts val="0"/>
              </a:spcAft>
              <a:buClr>
                <a:schemeClr val="lt1"/>
              </a:buClr>
              <a:buSzPts val="1800"/>
              <a:buChar char="•"/>
              <a:defRPr/>
            </a:lvl8pPr>
            <a:lvl9pPr marL="4976439" lvl="8" indent="-414703" algn="l">
              <a:lnSpc>
                <a:spcPct val="90000"/>
              </a:lnSpc>
              <a:spcBef>
                <a:spcPts val="499"/>
              </a:spcBef>
              <a:spcAft>
                <a:spcPts val="0"/>
              </a:spcAft>
              <a:buClr>
                <a:schemeClr val="lt1"/>
              </a:buClr>
              <a:buSzPts val="1800"/>
              <a:buChar char="•"/>
              <a:defRPr/>
            </a:lvl9pPr>
          </a:lstStyle>
          <a:p>
            <a:endParaRPr/>
          </a:p>
        </p:txBody>
      </p:sp>
      <p:sp>
        <p:nvSpPr>
          <p:cNvPr id="233" name="Google Shape;233;p42"/>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4" name="Google Shape;234;p42"/>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5" name="Google Shape;235;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10908771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236"/>
        <p:cNvGrpSpPr/>
        <p:nvPr/>
      </p:nvGrpSpPr>
      <p:grpSpPr>
        <a:xfrm>
          <a:off x="0" y="0"/>
          <a:ext cx="0" cy="0"/>
          <a:chOff x="0" y="0"/>
          <a:chExt cx="0" cy="0"/>
        </a:xfrm>
      </p:grpSpPr>
      <p:sp>
        <p:nvSpPr>
          <p:cNvPr id="237" name="Google Shape;237;p4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8" name="Google Shape;238;p43"/>
          <p:cNvSpPr txBox="1">
            <a:spLocks noGrp="1"/>
          </p:cNvSpPr>
          <p:nvPr>
            <p:ph type="body" idx="1"/>
          </p:nvPr>
        </p:nvSpPr>
        <p:spPr>
          <a:xfrm rot="5400000">
            <a:off x="1799431" y="-596105"/>
            <a:ext cx="5811838" cy="7734299"/>
          </a:xfrm>
          <a:prstGeom prst="rect">
            <a:avLst/>
          </a:prstGeom>
          <a:noFill/>
          <a:ln>
            <a:noFill/>
          </a:ln>
        </p:spPr>
        <p:txBody>
          <a:bodyPr spcFirstLastPara="1" wrap="square" lIns="91425" tIns="45700" rIns="91425" bIns="45700" anchor="t" anchorCtr="0">
            <a:normAutofit/>
          </a:bodyPr>
          <a:lstStyle>
            <a:lvl1pPr marL="552938" lvl="0" indent="-414703" algn="l">
              <a:lnSpc>
                <a:spcPct val="90000"/>
              </a:lnSpc>
              <a:spcBef>
                <a:spcPts val="1000"/>
              </a:spcBef>
              <a:spcAft>
                <a:spcPts val="0"/>
              </a:spcAft>
              <a:buClr>
                <a:schemeClr val="lt1"/>
              </a:buClr>
              <a:buSzPts val="1800"/>
              <a:buChar char="•"/>
              <a:defRPr/>
            </a:lvl1pPr>
            <a:lvl2pPr marL="1105875" lvl="1" indent="-414703" algn="l">
              <a:lnSpc>
                <a:spcPct val="90000"/>
              </a:lnSpc>
              <a:spcBef>
                <a:spcPts val="499"/>
              </a:spcBef>
              <a:spcAft>
                <a:spcPts val="0"/>
              </a:spcAft>
              <a:buClr>
                <a:schemeClr val="lt1"/>
              </a:buClr>
              <a:buSzPts val="1800"/>
              <a:buChar char="•"/>
              <a:defRPr/>
            </a:lvl2pPr>
            <a:lvl3pPr marL="1658813" lvl="2" indent="-414703" algn="l">
              <a:lnSpc>
                <a:spcPct val="90000"/>
              </a:lnSpc>
              <a:spcBef>
                <a:spcPts val="499"/>
              </a:spcBef>
              <a:spcAft>
                <a:spcPts val="0"/>
              </a:spcAft>
              <a:buClr>
                <a:schemeClr val="lt1"/>
              </a:buClr>
              <a:buSzPts val="1800"/>
              <a:buChar char="•"/>
              <a:defRPr/>
            </a:lvl3pPr>
            <a:lvl4pPr marL="2211751" lvl="3" indent="-414703" algn="l">
              <a:lnSpc>
                <a:spcPct val="90000"/>
              </a:lnSpc>
              <a:spcBef>
                <a:spcPts val="499"/>
              </a:spcBef>
              <a:spcAft>
                <a:spcPts val="0"/>
              </a:spcAft>
              <a:buClr>
                <a:schemeClr val="lt1"/>
              </a:buClr>
              <a:buSzPts val="1800"/>
              <a:buChar char="•"/>
              <a:defRPr/>
            </a:lvl4pPr>
            <a:lvl5pPr marL="2764688" lvl="4" indent="-414703" algn="l">
              <a:lnSpc>
                <a:spcPct val="90000"/>
              </a:lnSpc>
              <a:spcBef>
                <a:spcPts val="499"/>
              </a:spcBef>
              <a:spcAft>
                <a:spcPts val="0"/>
              </a:spcAft>
              <a:buClr>
                <a:schemeClr val="lt1"/>
              </a:buClr>
              <a:buSzPts val="1800"/>
              <a:buChar char="•"/>
              <a:defRPr/>
            </a:lvl5pPr>
            <a:lvl6pPr marL="3317626" lvl="5" indent="-414703" algn="l">
              <a:lnSpc>
                <a:spcPct val="90000"/>
              </a:lnSpc>
              <a:spcBef>
                <a:spcPts val="499"/>
              </a:spcBef>
              <a:spcAft>
                <a:spcPts val="0"/>
              </a:spcAft>
              <a:buClr>
                <a:schemeClr val="lt1"/>
              </a:buClr>
              <a:buSzPts val="1800"/>
              <a:buChar char="•"/>
              <a:defRPr/>
            </a:lvl6pPr>
            <a:lvl7pPr marL="3870564" lvl="6" indent="-414703" algn="l">
              <a:lnSpc>
                <a:spcPct val="90000"/>
              </a:lnSpc>
              <a:spcBef>
                <a:spcPts val="499"/>
              </a:spcBef>
              <a:spcAft>
                <a:spcPts val="0"/>
              </a:spcAft>
              <a:buClr>
                <a:schemeClr val="lt1"/>
              </a:buClr>
              <a:buSzPts val="1800"/>
              <a:buChar char="•"/>
              <a:defRPr/>
            </a:lvl7pPr>
            <a:lvl8pPr marL="4423501" lvl="7" indent="-414703" algn="l">
              <a:lnSpc>
                <a:spcPct val="90000"/>
              </a:lnSpc>
              <a:spcBef>
                <a:spcPts val="499"/>
              </a:spcBef>
              <a:spcAft>
                <a:spcPts val="0"/>
              </a:spcAft>
              <a:buClr>
                <a:schemeClr val="lt1"/>
              </a:buClr>
              <a:buSzPts val="1800"/>
              <a:buChar char="•"/>
              <a:defRPr/>
            </a:lvl8pPr>
            <a:lvl9pPr marL="4976439" lvl="8" indent="-414703" algn="l">
              <a:lnSpc>
                <a:spcPct val="90000"/>
              </a:lnSpc>
              <a:spcBef>
                <a:spcPts val="499"/>
              </a:spcBef>
              <a:spcAft>
                <a:spcPts val="0"/>
              </a:spcAft>
              <a:buClr>
                <a:schemeClr val="lt1"/>
              </a:buClr>
              <a:buSzPts val="1800"/>
              <a:buChar char="•"/>
              <a:defRPr/>
            </a:lvl9pPr>
          </a:lstStyle>
          <a:p>
            <a:endParaRPr/>
          </a:p>
        </p:txBody>
      </p:sp>
      <p:sp>
        <p:nvSpPr>
          <p:cNvPr id="239" name="Google Shape;239;p43"/>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0" name="Google Shape;240;p43"/>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1" name="Google Shape;241;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25009140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171"/>
        <p:cNvGrpSpPr/>
        <p:nvPr/>
      </p:nvGrpSpPr>
      <p:grpSpPr>
        <a:xfrm>
          <a:off x="0" y="0"/>
          <a:ext cx="0" cy="0"/>
          <a:chOff x="0" y="0"/>
          <a:chExt cx="0" cy="0"/>
        </a:xfrm>
      </p:grpSpPr>
      <p:sp>
        <p:nvSpPr>
          <p:cNvPr id="172" name="Google Shape;172;p32"/>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32"/>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24314733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spTree>
      <p:nvGrpSpPr>
        <p:cNvPr id="1" name="Shape 175"/>
        <p:cNvGrpSpPr/>
        <p:nvPr/>
      </p:nvGrpSpPr>
      <p:grpSpPr>
        <a:xfrm>
          <a:off x="0" y="0"/>
          <a:ext cx="0" cy="0"/>
          <a:chOff x="0" y="0"/>
          <a:chExt cx="0" cy="0"/>
        </a:xfrm>
      </p:grpSpPr>
      <p:sp>
        <p:nvSpPr>
          <p:cNvPr id="176" name="Google Shape;176;p39"/>
          <p:cNvSpPr txBox="1">
            <a:spLocks noGrp="1"/>
          </p:cNvSpPr>
          <p:nvPr>
            <p:ph type="ctrTitle"/>
          </p:nvPr>
        </p:nvSpPr>
        <p:spPr>
          <a:xfrm>
            <a:off x="1524001" y="1122364"/>
            <a:ext cx="9144000" cy="238759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2"/>
              </a:buClr>
              <a:buSzPts val="4961"/>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39"/>
          <p:cNvSpPr txBox="1">
            <a:spLocks noGrp="1"/>
          </p:cNvSpPr>
          <p:nvPr>
            <p:ph type="subTitle" idx="1"/>
          </p:nvPr>
        </p:nvSpPr>
        <p:spPr>
          <a:xfrm>
            <a:off x="1524001"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1984"/>
              <a:buNone/>
              <a:defRPr sz="2399"/>
            </a:lvl1pPr>
            <a:lvl2pPr lvl="1" algn="ctr">
              <a:lnSpc>
                <a:spcPct val="90000"/>
              </a:lnSpc>
              <a:spcBef>
                <a:spcPts val="499"/>
              </a:spcBef>
              <a:spcAft>
                <a:spcPts val="0"/>
              </a:spcAft>
              <a:buClr>
                <a:schemeClr val="lt1"/>
              </a:buClr>
              <a:buSzPts val="1654"/>
              <a:buNone/>
              <a:defRPr sz="2000"/>
            </a:lvl2pPr>
            <a:lvl3pPr lvl="2" algn="ctr">
              <a:lnSpc>
                <a:spcPct val="90000"/>
              </a:lnSpc>
              <a:spcBef>
                <a:spcPts val="499"/>
              </a:spcBef>
              <a:spcAft>
                <a:spcPts val="0"/>
              </a:spcAft>
              <a:buClr>
                <a:schemeClr val="lt1"/>
              </a:buClr>
              <a:buSzPts val="1488"/>
              <a:buNone/>
              <a:defRPr sz="1800"/>
            </a:lvl3pPr>
            <a:lvl4pPr lvl="3" algn="ctr">
              <a:lnSpc>
                <a:spcPct val="90000"/>
              </a:lnSpc>
              <a:spcBef>
                <a:spcPts val="499"/>
              </a:spcBef>
              <a:spcAft>
                <a:spcPts val="0"/>
              </a:spcAft>
              <a:buClr>
                <a:schemeClr val="lt1"/>
              </a:buClr>
              <a:buSzPts val="1323"/>
              <a:buNone/>
              <a:defRPr sz="1600"/>
            </a:lvl4pPr>
            <a:lvl5pPr lvl="4" algn="ctr">
              <a:lnSpc>
                <a:spcPct val="90000"/>
              </a:lnSpc>
              <a:spcBef>
                <a:spcPts val="499"/>
              </a:spcBef>
              <a:spcAft>
                <a:spcPts val="0"/>
              </a:spcAft>
              <a:buClr>
                <a:schemeClr val="lt1"/>
              </a:buClr>
              <a:buSzPts val="1323"/>
              <a:buNone/>
              <a:defRPr sz="1600"/>
            </a:lvl5pPr>
            <a:lvl6pPr lvl="5" algn="ctr">
              <a:lnSpc>
                <a:spcPct val="90000"/>
              </a:lnSpc>
              <a:spcBef>
                <a:spcPts val="499"/>
              </a:spcBef>
              <a:spcAft>
                <a:spcPts val="0"/>
              </a:spcAft>
              <a:buClr>
                <a:schemeClr val="lt1"/>
              </a:buClr>
              <a:buSzPts val="1323"/>
              <a:buNone/>
              <a:defRPr sz="1600"/>
            </a:lvl6pPr>
            <a:lvl7pPr lvl="6" algn="ctr">
              <a:lnSpc>
                <a:spcPct val="90000"/>
              </a:lnSpc>
              <a:spcBef>
                <a:spcPts val="499"/>
              </a:spcBef>
              <a:spcAft>
                <a:spcPts val="0"/>
              </a:spcAft>
              <a:buClr>
                <a:schemeClr val="lt1"/>
              </a:buClr>
              <a:buSzPts val="1323"/>
              <a:buNone/>
              <a:defRPr sz="1600"/>
            </a:lvl7pPr>
            <a:lvl8pPr lvl="7" algn="ctr">
              <a:lnSpc>
                <a:spcPct val="90000"/>
              </a:lnSpc>
              <a:spcBef>
                <a:spcPts val="499"/>
              </a:spcBef>
              <a:spcAft>
                <a:spcPts val="0"/>
              </a:spcAft>
              <a:buClr>
                <a:schemeClr val="lt1"/>
              </a:buClr>
              <a:buSzPts val="1323"/>
              <a:buNone/>
              <a:defRPr sz="1600"/>
            </a:lvl8pPr>
            <a:lvl9pPr lvl="8" algn="ctr">
              <a:lnSpc>
                <a:spcPct val="90000"/>
              </a:lnSpc>
              <a:spcBef>
                <a:spcPts val="499"/>
              </a:spcBef>
              <a:spcAft>
                <a:spcPts val="0"/>
              </a:spcAft>
              <a:buClr>
                <a:schemeClr val="lt1"/>
              </a:buClr>
              <a:buSzPts val="1323"/>
              <a:buNone/>
              <a:defRPr sz="1600"/>
            </a:lvl9pPr>
          </a:lstStyle>
          <a:p>
            <a:endParaRPr/>
          </a:p>
        </p:txBody>
      </p:sp>
      <p:sp>
        <p:nvSpPr>
          <p:cNvPr id="178" name="Google Shape;178;p39"/>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39"/>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39906767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181"/>
        <p:cNvGrpSpPr/>
        <p:nvPr/>
      </p:nvGrpSpPr>
      <p:grpSpPr>
        <a:xfrm>
          <a:off x="0" y="0"/>
          <a:ext cx="0" cy="0"/>
          <a:chOff x="0" y="0"/>
          <a:chExt cx="0" cy="0"/>
        </a:xfrm>
      </p:grpSpPr>
      <p:sp>
        <p:nvSpPr>
          <p:cNvPr id="182" name="Google Shape;182;p40"/>
          <p:cNvSpPr txBox="1">
            <a:spLocks noGrp="1"/>
          </p:cNvSpPr>
          <p:nvPr>
            <p:ph type="title"/>
          </p:nvPr>
        </p:nvSpPr>
        <p:spPr>
          <a:xfrm>
            <a:off x="838201"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40"/>
          <p:cNvSpPr txBox="1">
            <a:spLocks noGrp="1"/>
          </p:cNvSpPr>
          <p:nvPr>
            <p:ph type="body" idx="1"/>
          </p:nvPr>
        </p:nvSpPr>
        <p:spPr>
          <a:xfrm>
            <a:off x="838201" y="1825625"/>
            <a:ext cx="10515600" cy="4351338"/>
          </a:xfrm>
          <a:prstGeom prst="rect">
            <a:avLst/>
          </a:prstGeom>
          <a:noFill/>
          <a:ln>
            <a:noFill/>
          </a:ln>
        </p:spPr>
        <p:txBody>
          <a:bodyPr spcFirstLastPara="1" wrap="square" lIns="91425" tIns="45700" rIns="91425" bIns="45700" anchor="t" anchorCtr="0">
            <a:normAutofit/>
          </a:bodyPr>
          <a:lstStyle>
            <a:lvl1pPr marL="552938" lvl="0" indent="-414703" algn="l">
              <a:lnSpc>
                <a:spcPct val="90000"/>
              </a:lnSpc>
              <a:spcBef>
                <a:spcPts val="1000"/>
              </a:spcBef>
              <a:spcAft>
                <a:spcPts val="0"/>
              </a:spcAft>
              <a:buClr>
                <a:schemeClr val="lt1"/>
              </a:buClr>
              <a:buSzPts val="1800"/>
              <a:buChar char="•"/>
              <a:defRPr/>
            </a:lvl1pPr>
            <a:lvl2pPr marL="1105875" lvl="1" indent="-414703" algn="l">
              <a:lnSpc>
                <a:spcPct val="90000"/>
              </a:lnSpc>
              <a:spcBef>
                <a:spcPts val="499"/>
              </a:spcBef>
              <a:spcAft>
                <a:spcPts val="0"/>
              </a:spcAft>
              <a:buClr>
                <a:schemeClr val="lt1"/>
              </a:buClr>
              <a:buSzPts val="1800"/>
              <a:buChar char="•"/>
              <a:defRPr/>
            </a:lvl2pPr>
            <a:lvl3pPr marL="1658813" lvl="2" indent="-414703" algn="l">
              <a:lnSpc>
                <a:spcPct val="90000"/>
              </a:lnSpc>
              <a:spcBef>
                <a:spcPts val="499"/>
              </a:spcBef>
              <a:spcAft>
                <a:spcPts val="0"/>
              </a:spcAft>
              <a:buClr>
                <a:schemeClr val="lt1"/>
              </a:buClr>
              <a:buSzPts val="1800"/>
              <a:buChar char="•"/>
              <a:defRPr/>
            </a:lvl3pPr>
            <a:lvl4pPr marL="2211751" lvl="3" indent="-414703" algn="l">
              <a:lnSpc>
                <a:spcPct val="90000"/>
              </a:lnSpc>
              <a:spcBef>
                <a:spcPts val="499"/>
              </a:spcBef>
              <a:spcAft>
                <a:spcPts val="0"/>
              </a:spcAft>
              <a:buClr>
                <a:schemeClr val="lt1"/>
              </a:buClr>
              <a:buSzPts val="1800"/>
              <a:buChar char="•"/>
              <a:defRPr/>
            </a:lvl4pPr>
            <a:lvl5pPr marL="2764688" lvl="4" indent="-414703" algn="l">
              <a:lnSpc>
                <a:spcPct val="90000"/>
              </a:lnSpc>
              <a:spcBef>
                <a:spcPts val="499"/>
              </a:spcBef>
              <a:spcAft>
                <a:spcPts val="0"/>
              </a:spcAft>
              <a:buClr>
                <a:schemeClr val="lt1"/>
              </a:buClr>
              <a:buSzPts val="1800"/>
              <a:buChar char="•"/>
              <a:defRPr/>
            </a:lvl5pPr>
            <a:lvl6pPr marL="3317626" lvl="5" indent="-414703" algn="l">
              <a:lnSpc>
                <a:spcPct val="90000"/>
              </a:lnSpc>
              <a:spcBef>
                <a:spcPts val="499"/>
              </a:spcBef>
              <a:spcAft>
                <a:spcPts val="0"/>
              </a:spcAft>
              <a:buClr>
                <a:schemeClr val="lt1"/>
              </a:buClr>
              <a:buSzPts val="1800"/>
              <a:buChar char="•"/>
              <a:defRPr/>
            </a:lvl6pPr>
            <a:lvl7pPr marL="3870564" lvl="6" indent="-414703" algn="l">
              <a:lnSpc>
                <a:spcPct val="90000"/>
              </a:lnSpc>
              <a:spcBef>
                <a:spcPts val="499"/>
              </a:spcBef>
              <a:spcAft>
                <a:spcPts val="0"/>
              </a:spcAft>
              <a:buClr>
                <a:schemeClr val="lt1"/>
              </a:buClr>
              <a:buSzPts val="1800"/>
              <a:buChar char="•"/>
              <a:defRPr/>
            </a:lvl7pPr>
            <a:lvl8pPr marL="4423501" lvl="7" indent="-414703" algn="l">
              <a:lnSpc>
                <a:spcPct val="90000"/>
              </a:lnSpc>
              <a:spcBef>
                <a:spcPts val="499"/>
              </a:spcBef>
              <a:spcAft>
                <a:spcPts val="0"/>
              </a:spcAft>
              <a:buClr>
                <a:schemeClr val="lt1"/>
              </a:buClr>
              <a:buSzPts val="1800"/>
              <a:buChar char="•"/>
              <a:defRPr/>
            </a:lvl8pPr>
            <a:lvl9pPr marL="4976439" lvl="8" indent="-414703" algn="l">
              <a:lnSpc>
                <a:spcPct val="90000"/>
              </a:lnSpc>
              <a:spcBef>
                <a:spcPts val="499"/>
              </a:spcBef>
              <a:spcAft>
                <a:spcPts val="0"/>
              </a:spcAft>
              <a:buClr>
                <a:schemeClr val="lt1"/>
              </a:buClr>
              <a:buSzPts val="1800"/>
              <a:buChar char="•"/>
              <a:defRPr/>
            </a:lvl9pPr>
          </a:lstStyle>
          <a:p>
            <a:endParaRPr/>
          </a:p>
        </p:txBody>
      </p:sp>
      <p:sp>
        <p:nvSpPr>
          <p:cNvPr id="184" name="Google Shape;184;p40"/>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p40"/>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5812837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187"/>
        <p:cNvGrpSpPr/>
        <p:nvPr/>
      </p:nvGrpSpPr>
      <p:grpSpPr>
        <a:xfrm>
          <a:off x="0" y="0"/>
          <a:ext cx="0" cy="0"/>
          <a:chOff x="0" y="0"/>
          <a:chExt cx="0" cy="0"/>
        </a:xfrm>
      </p:grpSpPr>
      <p:sp>
        <p:nvSpPr>
          <p:cNvPr id="188" name="Google Shape;188;p41"/>
          <p:cNvSpPr txBox="1">
            <a:spLocks noGrp="1"/>
          </p:cNvSpPr>
          <p:nvPr>
            <p:ph type="title"/>
          </p:nvPr>
        </p:nvSpPr>
        <p:spPr>
          <a:xfrm>
            <a:off x="831851" y="1709739"/>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4961"/>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41"/>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552938" lvl="0" indent="-276469" algn="l">
              <a:lnSpc>
                <a:spcPct val="90000"/>
              </a:lnSpc>
              <a:spcBef>
                <a:spcPts val="1000"/>
              </a:spcBef>
              <a:spcAft>
                <a:spcPts val="0"/>
              </a:spcAft>
              <a:buClr>
                <a:srgbClr val="FEE588"/>
              </a:buClr>
              <a:buSzPts val="1984"/>
              <a:buNone/>
              <a:defRPr sz="2399">
                <a:solidFill>
                  <a:srgbClr val="FEE588"/>
                </a:solidFill>
              </a:defRPr>
            </a:lvl1pPr>
            <a:lvl2pPr marL="1105875" lvl="1" indent="-276469" algn="l">
              <a:lnSpc>
                <a:spcPct val="90000"/>
              </a:lnSpc>
              <a:spcBef>
                <a:spcPts val="499"/>
              </a:spcBef>
              <a:spcAft>
                <a:spcPts val="0"/>
              </a:spcAft>
              <a:buClr>
                <a:srgbClr val="FEE588"/>
              </a:buClr>
              <a:buSzPts val="1654"/>
              <a:buNone/>
              <a:defRPr sz="2000">
                <a:solidFill>
                  <a:srgbClr val="FEE588"/>
                </a:solidFill>
              </a:defRPr>
            </a:lvl2pPr>
            <a:lvl3pPr marL="1658813" lvl="2" indent="-276469" algn="l">
              <a:lnSpc>
                <a:spcPct val="90000"/>
              </a:lnSpc>
              <a:spcBef>
                <a:spcPts val="499"/>
              </a:spcBef>
              <a:spcAft>
                <a:spcPts val="0"/>
              </a:spcAft>
              <a:buClr>
                <a:srgbClr val="FEE588"/>
              </a:buClr>
              <a:buSzPts val="1488"/>
              <a:buNone/>
              <a:defRPr sz="1800">
                <a:solidFill>
                  <a:srgbClr val="FEE588"/>
                </a:solidFill>
              </a:defRPr>
            </a:lvl3pPr>
            <a:lvl4pPr marL="2211751" lvl="3" indent="-276469" algn="l">
              <a:lnSpc>
                <a:spcPct val="90000"/>
              </a:lnSpc>
              <a:spcBef>
                <a:spcPts val="499"/>
              </a:spcBef>
              <a:spcAft>
                <a:spcPts val="0"/>
              </a:spcAft>
              <a:buClr>
                <a:srgbClr val="FEE588"/>
              </a:buClr>
              <a:buSzPts val="1323"/>
              <a:buNone/>
              <a:defRPr sz="1600">
                <a:solidFill>
                  <a:srgbClr val="FEE588"/>
                </a:solidFill>
              </a:defRPr>
            </a:lvl4pPr>
            <a:lvl5pPr marL="2764688" lvl="4" indent="-276469" algn="l">
              <a:lnSpc>
                <a:spcPct val="90000"/>
              </a:lnSpc>
              <a:spcBef>
                <a:spcPts val="499"/>
              </a:spcBef>
              <a:spcAft>
                <a:spcPts val="0"/>
              </a:spcAft>
              <a:buClr>
                <a:srgbClr val="FEE588"/>
              </a:buClr>
              <a:buSzPts val="1323"/>
              <a:buNone/>
              <a:defRPr sz="1600">
                <a:solidFill>
                  <a:srgbClr val="FEE588"/>
                </a:solidFill>
              </a:defRPr>
            </a:lvl5pPr>
            <a:lvl6pPr marL="3317626" lvl="5" indent="-276469" algn="l">
              <a:lnSpc>
                <a:spcPct val="90000"/>
              </a:lnSpc>
              <a:spcBef>
                <a:spcPts val="499"/>
              </a:spcBef>
              <a:spcAft>
                <a:spcPts val="0"/>
              </a:spcAft>
              <a:buClr>
                <a:srgbClr val="FEE588"/>
              </a:buClr>
              <a:buSzPts val="1323"/>
              <a:buNone/>
              <a:defRPr sz="1600">
                <a:solidFill>
                  <a:srgbClr val="FEE588"/>
                </a:solidFill>
              </a:defRPr>
            </a:lvl6pPr>
            <a:lvl7pPr marL="3870564" lvl="6" indent="-276469" algn="l">
              <a:lnSpc>
                <a:spcPct val="90000"/>
              </a:lnSpc>
              <a:spcBef>
                <a:spcPts val="499"/>
              </a:spcBef>
              <a:spcAft>
                <a:spcPts val="0"/>
              </a:spcAft>
              <a:buClr>
                <a:srgbClr val="FEE588"/>
              </a:buClr>
              <a:buSzPts val="1323"/>
              <a:buNone/>
              <a:defRPr sz="1600">
                <a:solidFill>
                  <a:srgbClr val="FEE588"/>
                </a:solidFill>
              </a:defRPr>
            </a:lvl7pPr>
            <a:lvl8pPr marL="4423501" lvl="7" indent="-276469" algn="l">
              <a:lnSpc>
                <a:spcPct val="90000"/>
              </a:lnSpc>
              <a:spcBef>
                <a:spcPts val="499"/>
              </a:spcBef>
              <a:spcAft>
                <a:spcPts val="0"/>
              </a:spcAft>
              <a:buClr>
                <a:srgbClr val="FEE588"/>
              </a:buClr>
              <a:buSzPts val="1323"/>
              <a:buNone/>
              <a:defRPr sz="1600">
                <a:solidFill>
                  <a:srgbClr val="FEE588"/>
                </a:solidFill>
              </a:defRPr>
            </a:lvl8pPr>
            <a:lvl9pPr marL="4976439" lvl="8" indent="-276469" algn="l">
              <a:lnSpc>
                <a:spcPct val="90000"/>
              </a:lnSpc>
              <a:spcBef>
                <a:spcPts val="499"/>
              </a:spcBef>
              <a:spcAft>
                <a:spcPts val="0"/>
              </a:spcAft>
              <a:buClr>
                <a:srgbClr val="FEE588"/>
              </a:buClr>
              <a:buSzPts val="1323"/>
              <a:buNone/>
              <a:defRPr sz="1600">
                <a:solidFill>
                  <a:srgbClr val="FEE588"/>
                </a:solidFill>
              </a:defRPr>
            </a:lvl9pPr>
          </a:lstStyle>
          <a:p>
            <a:endParaRPr/>
          </a:p>
        </p:txBody>
      </p:sp>
      <p:sp>
        <p:nvSpPr>
          <p:cNvPr id="190" name="Google Shape;190;p41"/>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41"/>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2" name="Google Shape;192;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18615245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193"/>
        <p:cNvGrpSpPr/>
        <p:nvPr/>
      </p:nvGrpSpPr>
      <p:grpSpPr>
        <a:xfrm>
          <a:off x="0" y="0"/>
          <a:ext cx="0" cy="0"/>
          <a:chOff x="0" y="0"/>
          <a:chExt cx="0" cy="0"/>
        </a:xfrm>
      </p:grpSpPr>
      <p:sp>
        <p:nvSpPr>
          <p:cNvPr id="194" name="Google Shape;194;p42"/>
          <p:cNvSpPr txBox="1">
            <a:spLocks noGrp="1"/>
          </p:cNvSpPr>
          <p:nvPr>
            <p:ph type="title"/>
          </p:nvPr>
        </p:nvSpPr>
        <p:spPr>
          <a:xfrm>
            <a:off x="838201"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p4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552938" lvl="0" indent="-414703" algn="l">
              <a:lnSpc>
                <a:spcPct val="90000"/>
              </a:lnSpc>
              <a:spcBef>
                <a:spcPts val="1000"/>
              </a:spcBef>
              <a:spcAft>
                <a:spcPts val="0"/>
              </a:spcAft>
              <a:buClr>
                <a:schemeClr val="lt1"/>
              </a:buClr>
              <a:buSzPts val="1800"/>
              <a:buChar char="•"/>
              <a:defRPr/>
            </a:lvl1pPr>
            <a:lvl2pPr marL="1105875" lvl="1" indent="-414703" algn="l">
              <a:lnSpc>
                <a:spcPct val="90000"/>
              </a:lnSpc>
              <a:spcBef>
                <a:spcPts val="499"/>
              </a:spcBef>
              <a:spcAft>
                <a:spcPts val="0"/>
              </a:spcAft>
              <a:buClr>
                <a:schemeClr val="lt1"/>
              </a:buClr>
              <a:buSzPts val="1800"/>
              <a:buChar char="•"/>
              <a:defRPr/>
            </a:lvl2pPr>
            <a:lvl3pPr marL="1658813" lvl="2" indent="-414703" algn="l">
              <a:lnSpc>
                <a:spcPct val="90000"/>
              </a:lnSpc>
              <a:spcBef>
                <a:spcPts val="499"/>
              </a:spcBef>
              <a:spcAft>
                <a:spcPts val="0"/>
              </a:spcAft>
              <a:buClr>
                <a:schemeClr val="lt1"/>
              </a:buClr>
              <a:buSzPts val="1800"/>
              <a:buChar char="•"/>
              <a:defRPr/>
            </a:lvl3pPr>
            <a:lvl4pPr marL="2211751" lvl="3" indent="-414703" algn="l">
              <a:lnSpc>
                <a:spcPct val="90000"/>
              </a:lnSpc>
              <a:spcBef>
                <a:spcPts val="499"/>
              </a:spcBef>
              <a:spcAft>
                <a:spcPts val="0"/>
              </a:spcAft>
              <a:buClr>
                <a:schemeClr val="lt1"/>
              </a:buClr>
              <a:buSzPts val="1800"/>
              <a:buChar char="•"/>
              <a:defRPr/>
            </a:lvl4pPr>
            <a:lvl5pPr marL="2764688" lvl="4" indent="-414703" algn="l">
              <a:lnSpc>
                <a:spcPct val="90000"/>
              </a:lnSpc>
              <a:spcBef>
                <a:spcPts val="499"/>
              </a:spcBef>
              <a:spcAft>
                <a:spcPts val="0"/>
              </a:spcAft>
              <a:buClr>
                <a:schemeClr val="lt1"/>
              </a:buClr>
              <a:buSzPts val="1800"/>
              <a:buChar char="•"/>
              <a:defRPr/>
            </a:lvl5pPr>
            <a:lvl6pPr marL="3317626" lvl="5" indent="-414703" algn="l">
              <a:lnSpc>
                <a:spcPct val="90000"/>
              </a:lnSpc>
              <a:spcBef>
                <a:spcPts val="499"/>
              </a:spcBef>
              <a:spcAft>
                <a:spcPts val="0"/>
              </a:spcAft>
              <a:buClr>
                <a:schemeClr val="lt1"/>
              </a:buClr>
              <a:buSzPts val="1800"/>
              <a:buChar char="•"/>
              <a:defRPr/>
            </a:lvl6pPr>
            <a:lvl7pPr marL="3870564" lvl="6" indent="-414703" algn="l">
              <a:lnSpc>
                <a:spcPct val="90000"/>
              </a:lnSpc>
              <a:spcBef>
                <a:spcPts val="499"/>
              </a:spcBef>
              <a:spcAft>
                <a:spcPts val="0"/>
              </a:spcAft>
              <a:buClr>
                <a:schemeClr val="lt1"/>
              </a:buClr>
              <a:buSzPts val="1800"/>
              <a:buChar char="•"/>
              <a:defRPr/>
            </a:lvl7pPr>
            <a:lvl8pPr marL="4423501" lvl="7" indent="-414703" algn="l">
              <a:lnSpc>
                <a:spcPct val="90000"/>
              </a:lnSpc>
              <a:spcBef>
                <a:spcPts val="499"/>
              </a:spcBef>
              <a:spcAft>
                <a:spcPts val="0"/>
              </a:spcAft>
              <a:buClr>
                <a:schemeClr val="lt1"/>
              </a:buClr>
              <a:buSzPts val="1800"/>
              <a:buChar char="•"/>
              <a:defRPr/>
            </a:lvl8pPr>
            <a:lvl9pPr marL="4976439" lvl="8" indent="-414703" algn="l">
              <a:lnSpc>
                <a:spcPct val="90000"/>
              </a:lnSpc>
              <a:spcBef>
                <a:spcPts val="499"/>
              </a:spcBef>
              <a:spcAft>
                <a:spcPts val="0"/>
              </a:spcAft>
              <a:buClr>
                <a:schemeClr val="lt1"/>
              </a:buClr>
              <a:buSzPts val="1800"/>
              <a:buChar char="•"/>
              <a:defRPr/>
            </a:lvl9pPr>
          </a:lstStyle>
          <a:p>
            <a:endParaRPr/>
          </a:p>
        </p:txBody>
      </p:sp>
      <p:sp>
        <p:nvSpPr>
          <p:cNvPr id="196" name="Google Shape;196;p4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552938" lvl="0" indent="-414703" algn="l">
              <a:lnSpc>
                <a:spcPct val="90000"/>
              </a:lnSpc>
              <a:spcBef>
                <a:spcPts val="1000"/>
              </a:spcBef>
              <a:spcAft>
                <a:spcPts val="0"/>
              </a:spcAft>
              <a:buClr>
                <a:schemeClr val="lt1"/>
              </a:buClr>
              <a:buSzPts val="1800"/>
              <a:buChar char="•"/>
              <a:defRPr/>
            </a:lvl1pPr>
            <a:lvl2pPr marL="1105875" lvl="1" indent="-414703" algn="l">
              <a:lnSpc>
                <a:spcPct val="90000"/>
              </a:lnSpc>
              <a:spcBef>
                <a:spcPts val="499"/>
              </a:spcBef>
              <a:spcAft>
                <a:spcPts val="0"/>
              </a:spcAft>
              <a:buClr>
                <a:schemeClr val="lt1"/>
              </a:buClr>
              <a:buSzPts val="1800"/>
              <a:buChar char="•"/>
              <a:defRPr/>
            </a:lvl2pPr>
            <a:lvl3pPr marL="1658813" lvl="2" indent="-414703" algn="l">
              <a:lnSpc>
                <a:spcPct val="90000"/>
              </a:lnSpc>
              <a:spcBef>
                <a:spcPts val="499"/>
              </a:spcBef>
              <a:spcAft>
                <a:spcPts val="0"/>
              </a:spcAft>
              <a:buClr>
                <a:schemeClr val="lt1"/>
              </a:buClr>
              <a:buSzPts val="1800"/>
              <a:buChar char="•"/>
              <a:defRPr/>
            </a:lvl3pPr>
            <a:lvl4pPr marL="2211751" lvl="3" indent="-414703" algn="l">
              <a:lnSpc>
                <a:spcPct val="90000"/>
              </a:lnSpc>
              <a:spcBef>
                <a:spcPts val="499"/>
              </a:spcBef>
              <a:spcAft>
                <a:spcPts val="0"/>
              </a:spcAft>
              <a:buClr>
                <a:schemeClr val="lt1"/>
              </a:buClr>
              <a:buSzPts val="1800"/>
              <a:buChar char="•"/>
              <a:defRPr/>
            </a:lvl4pPr>
            <a:lvl5pPr marL="2764688" lvl="4" indent="-414703" algn="l">
              <a:lnSpc>
                <a:spcPct val="90000"/>
              </a:lnSpc>
              <a:spcBef>
                <a:spcPts val="499"/>
              </a:spcBef>
              <a:spcAft>
                <a:spcPts val="0"/>
              </a:spcAft>
              <a:buClr>
                <a:schemeClr val="lt1"/>
              </a:buClr>
              <a:buSzPts val="1800"/>
              <a:buChar char="•"/>
              <a:defRPr/>
            </a:lvl5pPr>
            <a:lvl6pPr marL="3317626" lvl="5" indent="-414703" algn="l">
              <a:lnSpc>
                <a:spcPct val="90000"/>
              </a:lnSpc>
              <a:spcBef>
                <a:spcPts val="499"/>
              </a:spcBef>
              <a:spcAft>
                <a:spcPts val="0"/>
              </a:spcAft>
              <a:buClr>
                <a:schemeClr val="lt1"/>
              </a:buClr>
              <a:buSzPts val="1800"/>
              <a:buChar char="•"/>
              <a:defRPr/>
            </a:lvl6pPr>
            <a:lvl7pPr marL="3870564" lvl="6" indent="-414703" algn="l">
              <a:lnSpc>
                <a:spcPct val="90000"/>
              </a:lnSpc>
              <a:spcBef>
                <a:spcPts val="499"/>
              </a:spcBef>
              <a:spcAft>
                <a:spcPts val="0"/>
              </a:spcAft>
              <a:buClr>
                <a:schemeClr val="lt1"/>
              </a:buClr>
              <a:buSzPts val="1800"/>
              <a:buChar char="•"/>
              <a:defRPr/>
            </a:lvl7pPr>
            <a:lvl8pPr marL="4423501" lvl="7" indent="-414703" algn="l">
              <a:lnSpc>
                <a:spcPct val="90000"/>
              </a:lnSpc>
              <a:spcBef>
                <a:spcPts val="499"/>
              </a:spcBef>
              <a:spcAft>
                <a:spcPts val="0"/>
              </a:spcAft>
              <a:buClr>
                <a:schemeClr val="lt1"/>
              </a:buClr>
              <a:buSzPts val="1800"/>
              <a:buChar char="•"/>
              <a:defRPr/>
            </a:lvl8pPr>
            <a:lvl9pPr marL="4976439" lvl="8" indent="-414703" algn="l">
              <a:lnSpc>
                <a:spcPct val="90000"/>
              </a:lnSpc>
              <a:spcBef>
                <a:spcPts val="499"/>
              </a:spcBef>
              <a:spcAft>
                <a:spcPts val="0"/>
              </a:spcAft>
              <a:buClr>
                <a:schemeClr val="lt1"/>
              </a:buClr>
              <a:buSzPts val="1800"/>
              <a:buChar char="•"/>
              <a:defRPr/>
            </a:lvl9pPr>
          </a:lstStyle>
          <a:p>
            <a:endParaRPr/>
          </a:p>
        </p:txBody>
      </p:sp>
      <p:sp>
        <p:nvSpPr>
          <p:cNvPr id="197" name="Google Shape;197;p42"/>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 name="Google Shape;198;p42"/>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2271739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71"/>
        <p:cNvGrpSpPr/>
        <p:nvPr/>
      </p:nvGrpSpPr>
      <p:grpSpPr>
        <a:xfrm>
          <a:off x="0" y="0"/>
          <a:ext cx="0" cy="0"/>
          <a:chOff x="0" y="0"/>
          <a:chExt cx="0" cy="0"/>
        </a:xfrm>
      </p:grpSpPr>
      <p:sp>
        <p:nvSpPr>
          <p:cNvPr id="72" name="Google Shape;72;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2646"/>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1"/>
          <p:cNvSpPr>
            <a:spLocks noGrp="1"/>
          </p:cNvSpPr>
          <p:nvPr>
            <p:ph type="pic" idx="2"/>
          </p:nvPr>
        </p:nvSpPr>
        <p:spPr>
          <a:xfrm>
            <a:off x="5183188" y="987426"/>
            <a:ext cx="6172200" cy="4873625"/>
          </a:xfrm>
          <a:prstGeom prst="rect">
            <a:avLst/>
          </a:prstGeom>
          <a:noFill/>
          <a:ln>
            <a:noFill/>
          </a:ln>
        </p:spPr>
      </p:sp>
      <p:sp>
        <p:nvSpPr>
          <p:cNvPr id="74" name="Google Shape;74;p41"/>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552938" lvl="0" indent="-276469" algn="l">
              <a:lnSpc>
                <a:spcPct val="90000"/>
              </a:lnSpc>
              <a:spcBef>
                <a:spcPts val="1000"/>
              </a:spcBef>
              <a:spcAft>
                <a:spcPts val="0"/>
              </a:spcAft>
              <a:buClr>
                <a:schemeClr val="lt1"/>
              </a:buClr>
              <a:buSzPts val="1323"/>
              <a:buNone/>
              <a:defRPr sz="1600"/>
            </a:lvl1pPr>
            <a:lvl2pPr marL="1105875" lvl="1" indent="-276469" algn="l">
              <a:lnSpc>
                <a:spcPct val="90000"/>
              </a:lnSpc>
              <a:spcBef>
                <a:spcPts val="499"/>
              </a:spcBef>
              <a:spcAft>
                <a:spcPts val="0"/>
              </a:spcAft>
              <a:buClr>
                <a:schemeClr val="lt1"/>
              </a:buClr>
              <a:buSzPts val="1158"/>
              <a:buNone/>
              <a:defRPr sz="1400"/>
            </a:lvl2pPr>
            <a:lvl3pPr marL="1658813" lvl="2" indent="-276469" algn="l">
              <a:lnSpc>
                <a:spcPct val="90000"/>
              </a:lnSpc>
              <a:spcBef>
                <a:spcPts val="499"/>
              </a:spcBef>
              <a:spcAft>
                <a:spcPts val="0"/>
              </a:spcAft>
              <a:buClr>
                <a:schemeClr val="lt1"/>
              </a:buClr>
              <a:buSzPts val="992"/>
              <a:buNone/>
              <a:defRPr sz="1200"/>
            </a:lvl3pPr>
            <a:lvl4pPr marL="2211751" lvl="3" indent="-276469" algn="l">
              <a:lnSpc>
                <a:spcPct val="90000"/>
              </a:lnSpc>
              <a:spcBef>
                <a:spcPts val="499"/>
              </a:spcBef>
              <a:spcAft>
                <a:spcPts val="0"/>
              </a:spcAft>
              <a:buClr>
                <a:schemeClr val="lt1"/>
              </a:buClr>
              <a:buSzPts val="827"/>
              <a:buNone/>
              <a:defRPr sz="1000"/>
            </a:lvl4pPr>
            <a:lvl5pPr marL="2764688" lvl="4" indent="-276469" algn="l">
              <a:lnSpc>
                <a:spcPct val="90000"/>
              </a:lnSpc>
              <a:spcBef>
                <a:spcPts val="499"/>
              </a:spcBef>
              <a:spcAft>
                <a:spcPts val="0"/>
              </a:spcAft>
              <a:buClr>
                <a:schemeClr val="lt1"/>
              </a:buClr>
              <a:buSzPts val="827"/>
              <a:buNone/>
              <a:defRPr sz="1000"/>
            </a:lvl5pPr>
            <a:lvl6pPr marL="3317626" lvl="5" indent="-276469" algn="l">
              <a:lnSpc>
                <a:spcPct val="90000"/>
              </a:lnSpc>
              <a:spcBef>
                <a:spcPts val="499"/>
              </a:spcBef>
              <a:spcAft>
                <a:spcPts val="0"/>
              </a:spcAft>
              <a:buClr>
                <a:schemeClr val="lt1"/>
              </a:buClr>
              <a:buSzPts val="827"/>
              <a:buNone/>
              <a:defRPr sz="1000"/>
            </a:lvl6pPr>
            <a:lvl7pPr marL="3870564" lvl="6" indent="-276469" algn="l">
              <a:lnSpc>
                <a:spcPct val="90000"/>
              </a:lnSpc>
              <a:spcBef>
                <a:spcPts val="499"/>
              </a:spcBef>
              <a:spcAft>
                <a:spcPts val="0"/>
              </a:spcAft>
              <a:buClr>
                <a:schemeClr val="lt1"/>
              </a:buClr>
              <a:buSzPts val="827"/>
              <a:buNone/>
              <a:defRPr sz="1000"/>
            </a:lvl7pPr>
            <a:lvl8pPr marL="4423501" lvl="7" indent="-276469" algn="l">
              <a:lnSpc>
                <a:spcPct val="90000"/>
              </a:lnSpc>
              <a:spcBef>
                <a:spcPts val="499"/>
              </a:spcBef>
              <a:spcAft>
                <a:spcPts val="0"/>
              </a:spcAft>
              <a:buClr>
                <a:schemeClr val="lt1"/>
              </a:buClr>
              <a:buSzPts val="827"/>
              <a:buNone/>
              <a:defRPr sz="1000"/>
            </a:lvl8pPr>
            <a:lvl9pPr marL="4976439" lvl="8" indent="-276469" algn="l">
              <a:lnSpc>
                <a:spcPct val="90000"/>
              </a:lnSpc>
              <a:spcBef>
                <a:spcPts val="499"/>
              </a:spcBef>
              <a:spcAft>
                <a:spcPts val="0"/>
              </a:spcAft>
              <a:buClr>
                <a:schemeClr val="lt1"/>
              </a:buClr>
              <a:buSzPts val="827"/>
              <a:buNone/>
              <a:defRPr sz="1000"/>
            </a:lvl9pPr>
          </a:lstStyle>
          <a:p>
            <a:endParaRPr/>
          </a:p>
        </p:txBody>
      </p:sp>
      <p:sp>
        <p:nvSpPr>
          <p:cNvPr id="75" name="Google Shape;75;p41"/>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1"/>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98333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200"/>
        <p:cNvGrpSpPr/>
        <p:nvPr/>
      </p:nvGrpSpPr>
      <p:grpSpPr>
        <a:xfrm>
          <a:off x="0" y="0"/>
          <a:ext cx="0" cy="0"/>
          <a:chOff x="0" y="0"/>
          <a:chExt cx="0" cy="0"/>
        </a:xfrm>
      </p:grpSpPr>
      <p:sp>
        <p:nvSpPr>
          <p:cNvPr id="201" name="Google Shape;201;p43"/>
          <p:cNvSpPr txBox="1">
            <a:spLocks noGrp="1"/>
          </p:cNvSpPr>
          <p:nvPr>
            <p:ph type="title"/>
          </p:nvPr>
        </p:nvSpPr>
        <p:spPr>
          <a:xfrm>
            <a:off x="839789"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2" name="Google Shape;202;p43"/>
          <p:cNvSpPr txBox="1">
            <a:spLocks noGrp="1"/>
          </p:cNvSpPr>
          <p:nvPr>
            <p:ph type="body" idx="1"/>
          </p:nvPr>
        </p:nvSpPr>
        <p:spPr>
          <a:xfrm>
            <a:off x="839789" y="1681164"/>
            <a:ext cx="5157786" cy="823912"/>
          </a:xfrm>
          <a:prstGeom prst="rect">
            <a:avLst/>
          </a:prstGeom>
          <a:noFill/>
          <a:ln>
            <a:noFill/>
          </a:ln>
        </p:spPr>
        <p:txBody>
          <a:bodyPr spcFirstLastPara="1" wrap="square" lIns="91425" tIns="45700" rIns="91425" bIns="45700" anchor="b" anchorCtr="0">
            <a:normAutofit/>
          </a:bodyPr>
          <a:lstStyle>
            <a:lvl1pPr marL="552938" lvl="0" indent="-276469" algn="l">
              <a:lnSpc>
                <a:spcPct val="90000"/>
              </a:lnSpc>
              <a:spcBef>
                <a:spcPts val="1000"/>
              </a:spcBef>
              <a:spcAft>
                <a:spcPts val="0"/>
              </a:spcAft>
              <a:buClr>
                <a:schemeClr val="lt1"/>
              </a:buClr>
              <a:buSzPts val="1984"/>
              <a:buNone/>
              <a:defRPr sz="2399" b="1"/>
            </a:lvl1pPr>
            <a:lvl2pPr marL="1105875" lvl="1" indent="-276469" algn="l">
              <a:lnSpc>
                <a:spcPct val="90000"/>
              </a:lnSpc>
              <a:spcBef>
                <a:spcPts val="499"/>
              </a:spcBef>
              <a:spcAft>
                <a:spcPts val="0"/>
              </a:spcAft>
              <a:buClr>
                <a:schemeClr val="lt1"/>
              </a:buClr>
              <a:buSzPts val="1654"/>
              <a:buNone/>
              <a:defRPr sz="2000" b="1"/>
            </a:lvl2pPr>
            <a:lvl3pPr marL="1658813" lvl="2" indent="-276469" algn="l">
              <a:lnSpc>
                <a:spcPct val="90000"/>
              </a:lnSpc>
              <a:spcBef>
                <a:spcPts val="499"/>
              </a:spcBef>
              <a:spcAft>
                <a:spcPts val="0"/>
              </a:spcAft>
              <a:buClr>
                <a:schemeClr val="lt1"/>
              </a:buClr>
              <a:buSzPts val="1488"/>
              <a:buNone/>
              <a:defRPr sz="1800" b="1"/>
            </a:lvl3pPr>
            <a:lvl4pPr marL="2211751" lvl="3" indent="-276469" algn="l">
              <a:lnSpc>
                <a:spcPct val="90000"/>
              </a:lnSpc>
              <a:spcBef>
                <a:spcPts val="499"/>
              </a:spcBef>
              <a:spcAft>
                <a:spcPts val="0"/>
              </a:spcAft>
              <a:buClr>
                <a:schemeClr val="lt1"/>
              </a:buClr>
              <a:buSzPts val="1323"/>
              <a:buNone/>
              <a:defRPr sz="1600" b="1"/>
            </a:lvl4pPr>
            <a:lvl5pPr marL="2764688" lvl="4" indent="-276469" algn="l">
              <a:lnSpc>
                <a:spcPct val="90000"/>
              </a:lnSpc>
              <a:spcBef>
                <a:spcPts val="499"/>
              </a:spcBef>
              <a:spcAft>
                <a:spcPts val="0"/>
              </a:spcAft>
              <a:buClr>
                <a:schemeClr val="lt1"/>
              </a:buClr>
              <a:buSzPts val="1323"/>
              <a:buNone/>
              <a:defRPr sz="1600" b="1"/>
            </a:lvl5pPr>
            <a:lvl6pPr marL="3317626" lvl="5" indent="-276469" algn="l">
              <a:lnSpc>
                <a:spcPct val="90000"/>
              </a:lnSpc>
              <a:spcBef>
                <a:spcPts val="499"/>
              </a:spcBef>
              <a:spcAft>
                <a:spcPts val="0"/>
              </a:spcAft>
              <a:buClr>
                <a:schemeClr val="lt1"/>
              </a:buClr>
              <a:buSzPts val="1323"/>
              <a:buNone/>
              <a:defRPr sz="1600" b="1"/>
            </a:lvl6pPr>
            <a:lvl7pPr marL="3870564" lvl="6" indent="-276469" algn="l">
              <a:lnSpc>
                <a:spcPct val="90000"/>
              </a:lnSpc>
              <a:spcBef>
                <a:spcPts val="499"/>
              </a:spcBef>
              <a:spcAft>
                <a:spcPts val="0"/>
              </a:spcAft>
              <a:buClr>
                <a:schemeClr val="lt1"/>
              </a:buClr>
              <a:buSzPts val="1323"/>
              <a:buNone/>
              <a:defRPr sz="1600" b="1"/>
            </a:lvl7pPr>
            <a:lvl8pPr marL="4423501" lvl="7" indent="-276469" algn="l">
              <a:lnSpc>
                <a:spcPct val="90000"/>
              </a:lnSpc>
              <a:spcBef>
                <a:spcPts val="499"/>
              </a:spcBef>
              <a:spcAft>
                <a:spcPts val="0"/>
              </a:spcAft>
              <a:buClr>
                <a:schemeClr val="lt1"/>
              </a:buClr>
              <a:buSzPts val="1323"/>
              <a:buNone/>
              <a:defRPr sz="1600" b="1"/>
            </a:lvl8pPr>
            <a:lvl9pPr marL="4976439" lvl="8" indent="-276469" algn="l">
              <a:lnSpc>
                <a:spcPct val="90000"/>
              </a:lnSpc>
              <a:spcBef>
                <a:spcPts val="499"/>
              </a:spcBef>
              <a:spcAft>
                <a:spcPts val="0"/>
              </a:spcAft>
              <a:buClr>
                <a:schemeClr val="lt1"/>
              </a:buClr>
              <a:buSzPts val="1323"/>
              <a:buNone/>
              <a:defRPr sz="1600" b="1"/>
            </a:lvl9pPr>
          </a:lstStyle>
          <a:p>
            <a:endParaRPr/>
          </a:p>
        </p:txBody>
      </p:sp>
      <p:sp>
        <p:nvSpPr>
          <p:cNvPr id="203" name="Google Shape;203;p43"/>
          <p:cNvSpPr txBox="1">
            <a:spLocks noGrp="1"/>
          </p:cNvSpPr>
          <p:nvPr>
            <p:ph type="body" idx="2"/>
          </p:nvPr>
        </p:nvSpPr>
        <p:spPr>
          <a:xfrm>
            <a:off x="839789" y="2505075"/>
            <a:ext cx="5157786" cy="3684588"/>
          </a:xfrm>
          <a:prstGeom prst="rect">
            <a:avLst/>
          </a:prstGeom>
          <a:noFill/>
          <a:ln>
            <a:noFill/>
          </a:ln>
        </p:spPr>
        <p:txBody>
          <a:bodyPr spcFirstLastPara="1" wrap="square" lIns="91425" tIns="45700" rIns="91425" bIns="45700" anchor="t" anchorCtr="0">
            <a:normAutofit/>
          </a:bodyPr>
          <a:lstStyle>
            <a:lvl1pPr marL="552938" lvl="0" indent="-414703" algn="l">
              <a:lnSpc>
                <a:spcPct val="90000"/>
              </a:lnSpc>
              <a:spcBef>
                <a:spcPts val="1000"/>
              </a:spcBef>
              <a:spcAft>
                <a:spcPts val="0"/>
              </a:spcAft>
              <a:buClr>
                <a:schemeClr val="lt1"/>
              </a:buClr>
              <a:buSzPts val="1800"/>
              <a:buChar char="•"/>
              <a:defRPr/>
            </a:lvl1pPr>
            <a:lvl2pPr marL="1105875" lvl="1" indent="-414703" algn="l">
              <a:lnSpc>
                <a:spcPct val="90000"/>
              </a:lnSpc>
              <a:spcBef>
                <a:spcPts val="499"/>
              </a:spcBef>
              <a:spcAft>
                <a:spcPts val="0"/>
              </a:spcAft>
              <a:buClr>
                <a:schemeClr val="lt1"/>
              </a:buClr>
              <a:buSzPts val="1800"/>
              <a:buChar char="•"/>
              <a:defRPr/>
            </a:lvl2pPr>
            <a:lvl3pPr marL="1658813" lvl="2" indent="-414703" algn="l">
              <a:lnSpc>
                <a:spcPct val="90000"/>
              </a:lnSpc>
              <a:spcBef>
                <a:spcPts val="499"/>
              </a:spcBef>
              <a:spcAft>
                <a:spcPts val="0"/>
              </a:spcAft>
              <a:buClr>
                <a:schemeClr val="lt1"/>
              </a:buClr>
              <a:buSzPts val="1800"/>
              <a:buChar char="•"/>
              <a:defRPr/>
            </a:lvl3pPr>
            <a:lvl4pPr marL="2211751" lvl="3" indent="-414703" algn="l">
              <a:lnSpc>
                <a:spcPct val="90000"/>
              </a:lnSpc>
              <a:spcBef>
                <a:spcPts val="499"/>
              </a:spcBef>
              <a:spcAft>
                <a:spcPts val="0"/>
              </a:spcAft>
              <a:buClr>
                <a:schemeClr val="lt1"/>
              </a:buClr>
              <a:buSzPts val="1800"/>
              <a:buChar char="•"/>
              <a:defRPr/>
            </a:lvl4pPr>
            <a:lvl5pPr marL="2764688" lvl="4" indent="-414703" algn="l">
              <a:lnSpc>
                <a:spcPct val="90000"/>
              </a:lnSpc>
              <a:spcBef>
                <a:spcPts val="499"/>
              </a:spcBef>
              <a:spcAft>
                <a:spcPts val="0"/>
              </a:spcAft>
              <a:buClr>
                <a:schemeClr val="lt1"/>
              </a:buClr>
              <a:buSzPts val="1800"/>
              <a:buChar char="•"/>
              <a:defRPr/>
            </a:lvl5pPr>
            <a:lvl6pPr marL="3317626" lvl="5" indent="-414703" algn="l">
              <a:lnSpc>
                <a:spcPct val="90000"/>
              </a:lnSpc>
              <a:spcBef>
                <a:spcPts val="499"/>
              </a:spcBef>
              <a:spcAft>
                <a:spcPts val="0"/>
              </a:spcAft>
              <a:buClr>
                <a:schemeClr val="lt1"/>
              </a:buClr>
              <a:buSzPts val="1800"/>
              <a:buChar char="•"/>
              <a:defRPr/>
            </a:lvl6pPr>
            <a:lvl7pPr marL="3870564" lvl="6" indent="-414703" algn="l">
              <a:lnSpc>
                <a:spcPct val="90000"/>
              </a:lnSpc>
              <a:spcBef>
                <a:spcPts val="499"/>
              </a:spcBef>
              <a:spcAft>
                <a:spcPts val="0"/>
              </a:spcAft>
              <a:buClr>
                <a:schemeClr val="lt1"/>
              </a:buClr>
              <a:buSzPts val="1800"/>
              <a:buChar char="•"/>
              <a:defRPr/>
            </a:lvl7pPr>
            <a:lvl8pPr marL="4423501" lvl="7" indent="-414703" algn="l">
              <a:lnSpc>
                <a:spcPct val="90000"/>
              </a:lnSpc>
              <a:spcBef>
                <a:spcPts val="499"/>
              </a:spcBef>
              <a:spcAft>
                <a:spcPts val="0"/>
              </a:spcAft>
              <a:buClr>
                <a:schemeClr val="lt1"/>
              </a:buClr>
              <a:buSzPts val="1800"/>
              <a:buChar char="•"/>
              <a:defRPr/>
            </a:lvl8pPr>
            <a:lvl9pPr marL="4976439" lvl="8" indent="-414703" algn="l">
              <a:lnSpc>
                <a:spcPct val="90000"/>
              </a:lnSpc>
              <a:spcBef>
                <a:spcPts val="499"/>
              </a:spcBef>
              <a:spcAft>
                <a:spcPts val="0"/>
              </a:spcAft>
              <a:buClr>
                <a:schemeClr val="lt1"/>
              </a:buClr>
              <a:buSzPts val="1800"/>
              <a:buChar char="•"/>
              <a:defRPr/>
            </a:lvl9pPr>
          </a:lstStyle>
          <a:p>
            <a:endParaRPr/>
          </a:p>
        </p:txBody>
      </p:sp>
      <p:sp>
        <p:nvSpPr>
          <p:cNvPr id="204" name="Google Shape;204;p43"/>
          <p:cNvSpPr txBox="1">
            <a:spLocks noGrp="1"/>
          </p:cNvSpPr>
          <p:nvPr>
            <p:ph type="body" idx="3"/>
          </p:nvPr>
        </p:nvSpPr>
        <p:spPr>
          <a:xfrm>
            <a:off x="6172200" y="1681164"/>
            <a:ext cx="5183188" cy="823912"/>
          </a:xfrm>
          <a:prstGeom prst="rect">
            <a:avLst/>
          </a:prstGeom>
          <a:noFill/>
          <a:ln>
            <a:noFill/>
          </a:ln>
        </p:spPr>
        <p:txBody>
          <a:bodyPr spcFirstLastPara="1" wrap="square" lIns="91425" tIns="45700" rIns="91425" bIns="45700" anchor="b" anchorCtr="0">
            <a:normAutofit/>
          </a:bodyPr>
          <a:lstStyle>
            <a:lvl1pPr marL="552938" lvl="0" indent="-276469" algn="l">
              <a:lnSpc>
                <a:spcPct val="90000"/>
              </a:lnSpc>
              <a:spcBef>
                <a:spcPts val="1000"/>
              </a:spcBef>
              <a:spcAft>
                <a:spcPts val="0"/>
              </a:spcAft>
              <a:buClr>
                <a:schemeClr val="lt1"/>
              </a:buClr>
              <a:buSzPts val="1984"/>
              <a:buNone/>
              <a:defRPr sz="2399" b="1"/>
            </a:lvl1pPr>
            <a:lvl2pPr marL="1105875" lvl="1" indent="-276469" algn="l">
              <a:lnSpc>
                <a:spcPct val="90000"/>
              </a:lnSpc>
              <a:spcBef>
                <a:spcPts val="499"/>
              </a:spcBef>
              <a:spcAft>
                <a:spcPts val="0"/>
              </a:spcAft>
              <a:buClr>
                <a:schemeClr val="lt1"/>
              </a:buClr>
              <a:buSzPts val="1654"/>
              <a:buNone/>
              <a:defRPr sz="2000" b="1"/>
            </a:lvl2pPr>
            <a:lvl3pPr marL="1658813" lvl="2" indent="-276469" algn="l">
              <a:lnSpc>
                <a:spcPct val="90000"/>
              </a:lnSpc>
              <a:spcBef>
                <a:spcPts val="499"/>
              </a:spcBef>
              <a:spcAft>
                <a:spcPts val="0"/>
              </a:spcAft>
              <a:buClr>
                <a:schemeClr val="lt1"/>
              </a:buClr>
              <a:buSzPts val="1488"/>
              <a:buNone/>
              <a:defRPr sz="1800" b="1"/>
            </a:lvl3pPr>
            <a:lvl4pPr marL="2211751" lvl="3" indent="-276469" algn="l">
              <a:lnSpc>
                <a:spcPct val="90000"/>
              </a:lnSpc>
              <a:spcBef>
                <a:spcPts val="499"/>
              </a:spcBef>
              <a:spcAft>
                <a:spcPts val="0"/>
              </a:spcAft>
              <a:buClr>
                <a:schemeClr val="lt1"/>
              </a:buClr>
              <a:buSzPts val="1323"/>
              <a:buNone/>
              <a:defRPr sz="1600" b="1"/>
            </a:lvl4pPr>
            <a:lvl5pPr marL="2764688" lvl="4" indent="-276469" algn="l">
              <a:lnSpc>
                <a:spcPct val="90000"/>
              </a:lnSpc>
              <a:spcBef>
                <a:spcPts val="499"/>
              </a:spcBef>
              <a:spcAft>
                <a:spcPts val="0"/>
              </a:spcAft>
              <a:buClr>
                <a:schemeClr val="lt1"/>
              </a:buClr>
              <a:buSzPts val="1323"/>
              <a:buNone/>
              <a:defRPr sz="1600" b="1"/>
            </a:lvl5pPr>
            <a:lvl6pPr marL="3317626" lvl="5" indent="-276469" algn="l">
              <a:lnSpc>
                <a:spcPct val="90000"/>
              </a:lnSpc>
              <a:spcBef>
                <a:spcPts val="499"/>
              </a:spcBef>
              <a:spcAft>
                <a:spcPts val="0"/>
              </a:spcAft>
              <a:buClr>
                <a:schemeClr val="lt1"/>
              </a:buClr>
              <a:buSzPts val="1323"/>
              <a:buNone/>
              <a:defRPr sz="1600" b="1"/>
            </a:lvl6pPr>
            <a:lvl7pPr marL="3870564" lvl="6" indent="-276469" algn="l">
              <a:lnSpc>
                <a:spcPct val="90000"/>
              </a:lnSpc>
              <a:spcBef>
                <a:spcPts val="499"/>
              </a:spcBef>
              <a:spcAft>
                <a:spcPts val="0"/>
              </a:spcAft>
              <a:buClr>
                <a:schemeClr val="lt1"/>
              </a:buClr>
              <a:buSzPts val="1323"/>
              <a:buNone/>
              <a:defRPr sz="1600" b="1"/>
            </a:lvl7pPr>
            <a:lvl8pPr marL="4423501" lvl="7" indent="-276469" algn="l">
              <a:lnSpc>
                <a:spcPct val="90000"/>
              </a:lnSpc>
              <a:spcBef>
                <a:spcPts val="499"/>
              </a:spcBef>
              <a:spcAft>
                <a:spcPts val="0"/>
              </a:spcAft>
              <a:buClr>
                <a:schemeClr val="lt1"/>
              </a:buClr>
              <a:buSzPts val="1323"/>
              <a:buNone/>
              <a:defRPr sz="1600" b="1"/>
            </a:lvl8pPr>
            <a:lvl9pPr marL="4976439" lvl="8" indent="-276469" algn="l">
              <a:lnSpc>
                <a:spcPct val="90000"/>
              </a:lnSpc>
              <a:spcBef>
                <a:spcPts val="499"/>
              </a:spcBef>
              <a:spcAft>
                <a:spcPts val="0"/>
              </a:spcAft>
              <a:buClr>
                <a:schemeClr val="lt1"/>
              </a:buClr>
              <a:buSzPts val="1323"/>
              <a:buNone/>
              <a:defRPr sz="1600" b="1"/>
            </a:lvl9pPr>
          </a:lstStyle>
          <a:p>
            <a:endParaRPr/>
          </a:p>
        </p:txBody>
      </p:sp>
      <p:sp>
        <p:nvSpPr>
          <p:cNvPr id="205" name="Google Shape;205;p4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552938" lvl="0" indent="-414703" algn="l">
              <a:lnSpc>
                <a:spcPct val="90000"/>
              </a:lnSpc>
              <a:spcBef>
                <a:spcPts val="1000"/>
              </a:spcBef>
              <a:spcAft>
                <a:spcPts val="0"/>
              </a:spcAft>
              <a:buClr>
                <a:schemeClr val="lt1"/>
              </a:buClr>
              <a:buSzPts val="1800"/>
              <a:buChar char="•"/>
              <a:defRPr/>
            </a:lvl1pPr>
            <a:lvl2pPr marL="1105875" lvl="1" indent="-414703" algn="l">
              <a:lnSpc>
                <a:spcPct val="90000"/>
              </a:lnSpc>
              <a:spcBef>
                <a:spcPts val="499"/>
              </a:spcBef>
              <a:spcAft>
                <a:spcPts val="0"/>
              </a:spcAft>
              <a:buClr>
                <a:schemeClr val="lt1"/>
              </a:buClr>
              <a:buSzPts val="1800"/>
              <a:buChar char="•"/>
              <a:defRPr/>
            </a:lvl2pPr>
            <a:lvl3pPr marL="1658813" lvl="2" indent="-414703" algn="l">
              <a:lnSpc>
                <a:spcPct val="90000"/>
              </a:lnSpc>
              <a:spcBef>
                <a:spcPts val="499"/>
              </a:spcBef>
              <a:spcAft>
                <a:spcPts val="0"/>
              </a:spcAft>
              <a:buClr>
                <a:schemeClr val="lt1"/>
              </a:buClr>
              <a:buSzPts val="1800"/>
              <a:buChar char="•"/>
              <a:defRPr/>
            </a:lvl3pPr>
            <a:lvl4pPr marL="2211751" lvl="3" indent="-414703" algn="l">
              <a:lnSpc>
                <a:spcPct val="90000"/>
              </a:lnSpc>
              <a:spcBef>
                <a:spcPts val="499"/>
              </a:spcBef>
              <a:spcAft>
                <a:spcPts val="0"/>
              </a:spcAft>
              <a:buClr>
                <a:schemeClr val="lt1"/>
              </a:buClr>
              <a:buSzPts val="1800"/>
              <a:buChar char="•"/>
              <a:defRPr/>
            </a:lvl4pPr>
            <a:lvl5pPr marL="2764688" lvl="4" indent="-414703" algn="l">
              <a:lnSpc>
                <a:spcPct val="90000"/>
              </a:lnSpc>
              <a:spcBef>
                <a:spcPts val="499"/>
              </a:spcBef>
              <a:spcAft>
                <a:spcPts val="0"/>
              </a:spcAft>
              <a:buClr>
                <a:schemeClr val="lt1"/>
              </a:buClr>
              <a:buSzPts val="1800"/>
              <a:buChar char="•"/>
              <a:defRPr/>
            </a:lvl5pPr>
            <a:lvl6pPr marL="3317626" lvl="5" indent="-414703" algn="l">
              <a:lnSpc>
                <a:spcPct val="90000"/>
              </a:lnSpc>
              <a:spcBef>
                <a:spcPts val="499"/>
              </a:spcBef>
              <a:spcAft>
                <a:spcPts val="0"/>
              </a:spcAft>
              <a:buClr>
                <a:schemeClr val="lt1"/>
              </a:buClr>
              <a:buSzPts val="1800"/>
              <a:buChar char="•"/>
              <a:defRPr/>
            </a:lvl6pPr>
            <a:lvl7pPr marL="3870564" lvl="6" indent="-414703" algn="l">
              <a:lnSpc>
                <a:spcPct val="90000"/>
              </a:lnSpc>
              <a:spcBef>
                <a:spcPts val="499"/>
              </a:spcBef>
              <a:spcAft>
                <a:spcPts val="0"/>
              </a:spcAft>
              <a:buClr>
                <a:schemeClr val="lt1"/>
              </a:buClr>
              <a:buSzPts val="1800"/>
              <a:buChar char="•"/>
              <a:defRPr/>
            </a:lvl7pPr>
            <a:lvl8pPr marL="4423501" lvl="7" indent="-414703" algn="l">
              <a:lnSpc>
                <a:spcPct val="90000"/>
              </a:lnSpc>
              <a:spcBef>
                <a:spcPts val="499"/>
              </a:spcBef>
              <a:spcAft>
                <a:spcPts val="0"/>
              </a:spcAft>
              <a:buClr>
                <a:schemeClr val="lt1"/>
              </a:buClr>
              <a:buSzPts val="1800"/>
              <a:buChar char="•"/>
              <a:defRPr/>
            </a:lvl8pPr>
            <a:lvl9pPr marL="4976439" lvl="8" indent="-414703" algn="l">
              <a:lnSpc>
                <a:spcPct val="90000"/>
              </a:lnSpc>
              <a:spcBef>
                <a:spcPts val="499"/>
              </a:spcBef>
              <a:spcAft>
                <a:spcPts val="0"/>
              </a:spcAft>
              <a:buClr>
                <a:schemeClr val="lt1"/>
              </a:buClr>
              <a:buSzPts val="1800"/>
              <a:buChar char="•"/>
              <a:defRPr/>
            </a:lvl9pPr>
          </a:lstStyle>
          <a:p>
            <a:endParaRPr/>
          </a:p>
        </p:txBody>
      </p:sp>
      <p:sp>
        <p:nvSpPr>
          <p:cNvPr id="206" name="Google Shape;206;p43"/>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p43"/>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8" name="Google Shape;208;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3856655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209"/>
        <p:cNvGrpSpPr/>
        <p:nvPr/>
      </p:nvGrpSpPr>
      <p:grpSpPr>
        <a:xfrm>
          <a:off x="0" y="0"/>
          <a:ext cx="0" cy="0"/>
          <a:chOff x="0" y="0"/>
          <a:chExt cx="0" cy="0"/>
        </a:xfrm>
      </p:grpSpPr>
      <p:sp>
        <p:nvSpPr>
          <p:cNvPr id="210" name="Google Shape;210;p44"/>
          <p:cNvSpPr txBox="1">
            <a:spLocks noGrp="1"/>
          </p:cNvSpPr>
          <p:nvPr>
            <p:ph type="title"/>
          </p:nvPr>
        </p:nvSpPr>
        <p:spPr>
          <a:xfrm>
            <a:off x="838201"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1" name="Google Shape;211;p44"/>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p44"/>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3" name="Google Shape;21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38774874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214"/>
        <p:cNvGrpSpPr/>
        <p:nvPr/>
      </p:nvGrpSpPr>
      <p:grpSpPr>
        <a:xfrm>
          <a:off x="0" y="0"/>
          <a:ext cx="0" cy="0"/>
          <a:chOff x="0" y="0"/>
          <a:chExt cx="0" cy="0"/>
        </a:xfrm>
      </p:grpSpPr>
      <p:sp>
        <p:nvSpPr>
          <p:cNvPr id="215" name="Google Shape;215;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2646"/>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6" name="Google Shape;216;p45"/>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552938" lvl="0" indent="-479673" algn="l">
              <a:lnSpc>
                <a:spcPct val="90000"/>
              </a:lnSpc>
              <a:spcBef>
                <a:spcPts val="1000"/>
              </a:spcBef>
              <a:spcAft>
                <a:spcPts val="0"/>
              </a:spcAft>
              <a:buClr>
                <a:schemeClr val="lt1"/>
              </a:buClr>
              <a:buSzPts val="2646"/>
              <a:buChar char="•"/>
              <a:defRPr sz="3200"/>
            </a:lvl1pPr>
            <a:lvl2pPr marL="1105875" lvl="1" indent="-454253" algn="l">
              <a:lnSpc>
                <a:spcPct val="90000"/>
              </a:lnSpc>
              <a:spcBef>
                <a:spcPts val="499"/>
              </a:spcBef>
              <a:spcAft>
                <a:spcPts val="0"/>
              </a:spcAft>
              <a:buClr>
                <a:schemeClr val="lt1"/>
              </a:buClr>
              <a:buSzPts val="2315"/>
              <a:buChar char="•"/>
              <a:defRPr sz="2800"/>
            </a:lvl2pPr>
            <a:lvl3pPr marL="1658813" lvl="2" indent="-428833" algn="l">
              <a:lnSpc>
                <a:spcPct val="90000"/>
              </a:lnSpc>
              <a:spcBef>
                <a:spcPts val="499"/>
              </a:spcBef>
              <a:spcAft>
                <a:spcPts val="0"/>
              </a:spcAft>
              <a:buClr>
                <a:schemeClr val="lt1"/>
              </a:buClr>
              <a:buSzPts val="1984"/>
              <a:buChar char="•"/>
              <a:defRPr sz="2399"/>
            </a:lvl3pPr>
            <a:lvl4pPr marL="2211751" lvl="3" indent="-403491" algn="l">
              <a:lnSpc>
                <a:spcPct val="90000"/>
              </a:lnSpc>
              <a:spcBef>
                <a:spcPts val="499"/>
              </a:spcBef>
              <a:spcAft>
                <a:spcPts val="0"/>
              </a:spcAft>
              <a:buClr>
                <a:schemeClr val="lt1"/>
              </a:buClr>
              <a:buSzPts val="1654"/>
              <a:buChar char="•"/>
              <a:defRPr sz="2000"/>
            </a:lvl4pPr>
            <a:lvl5pPr marL="2764688" lvl="4" indent="-403491" algn="l">
              <a:lnSpc>
                <a:spcPct val="90000"/>
              </a:lnSpc>
              <a:spcBef>
                <a:spcPts val="499"/>
              </a:spcBef>
              <a:spcAft>
                <a:spcPts val="0"/>
              </a:spcAft>
              <a:buClr>
                <a:schemeClr val="lt1"/>
              </a:buClr>
              <a:buSzPts val="1654"/>
              <a:buChar char="•"/>
              <a:defRPr sz="2000"/>
            </a:lvl5pPr>
            <a:lvl6pPr marL="3317626" lvl="5" indent="-403491" algn="l">
              <a:lnSpc>
                <a:spcPct val="90000"/>
              </a:lnSpc>
              <a:spcBef>
                <a:spcPts val="499"/>
              </a:spcBef>
              <a:spcAft>
                <a:spcPts val="0"/>
              </a:spcAft>
              <a:buClr>
                <a:schemeClr val="lt1"/>
              </a:buClr>
              <a:buSzPts val="1654"/>
              <a:buChar char="•"/>
              <a:defRPr sz="2000"/>
            </a:lvl6pPr>
            <a:lvl7pPr marL="3870564" lvl="6" indent="-403491" algn="l">
              <a:lnSpc>
                <a:spcPct val="90000"/>
              </a:lnSpc>
              <a:spcBef>
                <a:spcPts val="499"/>
              </a:spcBef>
              <a:spcAft>
                <a:spcPts val="0"/>
              </a:spcAft>
              <a:buClr>
                <a:schemeClr val="lt1"/>
              </a:buClr>
              <a:buSzPts val="1654"/>
              <a:buChar char="•"/>
              <a:defRPr sz="2000"/>
            </a:lvl7pPr>
            <a:lvl8pPr marL="4423501" lvl="7" indent="-403490" algn="l">
              <a:lnSpc>
                <a:spcPct val="90000"/>
              </a:lnSpc>
              <a:spcBef>
                <a:spcPts val="499"/>
              </a:spcBef>
              <a:spcAft>
                <a:spcPts val="0"/>
              </a:spcAft>
              <a:buClr>
                <a:schemeClr val="lt1"/>
              </a:buClr>
              <a:buSzPts val="1654"/>
              <a:buChar char="•"/>
              <a:defRPr sz="2000"/>
            </a:lvl8pPr>
            <a:lvl9pPr marL="4976439" lvl="8" indent="-403490" algn="l">
              <a:lnSpc>
                <a:spcPct val="90000"/>
              </a:lnSpc>
              <a:spcBef>
                <a:spcPts val="499"/>
              </a:spcBef>
              <a:spcAft>
                <a:spcPts val="0"/>
              </a:spcAft>
              <a:buClr>
                <a:schemeClr val="lt1"/>
              </a:buClr>
              <a:buSzPts val="1654"/>
              <a:buChar char="•"/>
              <a:defRPr sz="2000"/>
            </a:lvl9pPr>
          </a:lstStyle>
          <a:p>
            <a:endParaRPr/>
          </a:p>
        </p:txBody>
      </p:sp>
      <p:sp>
        <p:nvSpPr>
          <p:cNvPr id="217" name="Google Shape;217;p45"/>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552938" lvl="0" indent="-276469" algn="l">
              <a:lnSpc>
                <a:spcPct val="90000"/>
              </a:lnSpc>
              <a:spcBef>
                <a:spcPts val="1000"/>
              </a:spcBef>
              <a:spcAft>
                <a:spcPts val="0"/>
              </a:spcAft>
              <a:buClr>
                <a:schemeClr val="lt1"/>
              </a:buClr>
              <a:buSzPts val="1323"/>
              <a:buNone/>
              <a:defRPr sz="1600"/>
            </a:lvl1pPr>
            <a:lvl2pPr marL="1105875" lvl="1" indent="-276469" algn="l">
              <a:lnSpc>
                <a:spcPct val="90000"/>
              </a:lnSpc>
              <a:spcBef>
                <a:spcPts val="499"/>
              </a:spcBef>
              <a:spcAft>
                <a:spcPts val="0"/>
              </a:spcAft>
              <a:buClr>
                <a:schemeClr val="lt1"/>
              </a:buClr>
              <a:buSzPts val="1158"/>
              <a:buNone/>
              <a:defRPr sz="1400"/>
            </a:lvl2pPr>
            <a:lvl3pPr marL="1658813" lvl="2" indent="-276469" algn="l">
              <a:lnSpc>
                <a:spcPct val="90000"/>
              </a:lnSpc>
              <a:spcBef>
                <a:spcPts val="499"/>
              </a:spcBef>
              <a:spcAft>
                <a:spcPts val="0"/>
              </a:spcAft>
              <a:buClr>
                <a:schemeClr val="lt1"/>
              </a:buClr>
              <a:buSzPts val="992"/>
              <a:buNone/>
              <a:defRPr sz="1200"/>
            </a:lvl3pPr>
            <a:lvl4pPr marL="2211751" lvl="3" indent="-276469" algn="l">
              <a:lnSpc>
                <a:spcPct val="90000"/>
              </a:lnSpc>
              <a:spcBef>
                <a:spcPts val="499"/>
              </a:spcBef>
              <a:spcAft>
                <a:spcPts val="0"/>
              </a:spcAft>
              <a:buClr>
                <a:schemeClr val="lt1"/>
              </a:buClr>
              <a:buSzPts val="827"/>
              <a:buNone/>
              <a:defRPr sz="1000"/>
            </a:lvl4pPr>
            <a:lvl5pPr marL="2764688" lvl="4" indent="-276469" algn="l">
              <a:lnSpc>
                <a:spcPct val="90000"/>
              </a:lnSpc>
              <a:spcBef>
                <a:spcPts val="499"/>
              </a:spcBef>
              <a:spcAft>
                <a:spcPts val="0"/>
              </a:spcAft>
              <a:buClr>
                <a:schemeClr val="lt1"/>
              </a:buClr>
              <a:buSzPts val="827"/>
              <a:buNone/>
              <a:defRPr sz="1000"/>
            </a:lvl5pPr>
            <a:lvl6pPr marL="3317626" lvl="5" indent="-276469" algn="l">
              <a:lnSpc>
                <a:spcPct val="90000"/>
              </a:lnSpc>
              <a:spcBef>
                <a:spcPts val="499"/>
              </a:spcBef>
              <a:spcAft>
                <a:spcPts val="0"/>
              </a:spcAft>
              <a:buClr>
                <a:schemeClr val="lt1"/>
              </a:buClr>
              <a:buSzPts val="827"/>
              <a:buNone/>
              <a:defRPr sz="1000"/>
            </a:lvl6pPr>
            <a:lvl7pPr marL="3870564" lvl="6" indent="-276469" algn="l">
              <a:lnSpc>
                <a:spcPct val="90000"/>
              </a:lnSpc>
              <a:spcBef>
                <a:spcPts val="499"/>
              </a:spcBef>
              <a:spcAft>
                <a:spcPts val="0"/>
              </a:spcAft>
              <a:buClr>
                <a:schemeClr val="lt1"/>
              </a:buClr>
              <a:buSzPts val="827"/>
              <a:buNone/>
              <a:defRPr sz="1000"/>
            </a:lvl7pPr>
            <a:lvl8pPr marL="4423501" lvl="7" indent="-276469" algn="l">
              <a:lnSpc>
                <a:spcPct val="90000"/>
              </a:lnSpc>
              <a:spcBef>
                <a:spcPts val="499"/>
              </a:spcBef>
              <a:spcAft>
                <a:spcPts val="0"/>
              </a:spcAft>
              <a:buClr>
                <a:schemeClr val="lt1"/>
              </a:buClr>
              <a:buSzPts val="827"/>
              <a:buNone/>
              <a:defRPr sz="1000"/>
            </a:lvl8pPr>
            <a:lvl9pPr marL="4976439" lvl="8" indent="-276469" algn="l">
              <a:lnSpc>
                <a:spcPct val="90000"/>
              </a:lnSpc>
              <a:spcBef>
                <a:spcPts val="499"/>
              </a:spcBef>
              <a:spcAft>
                <a:spcPts val="0"/>
              </a:spcAft>
              <a:buClr>
                <a:schemeClr val="lt1"/>
              </a:buClr>
              <a:buSzPts val="827"/>
              <a:buNone/>
              <a:defRPr sz="1000"/>
            </a:lvl9pPr>
          </a:lstStyle>
          <a:p>
            <a:endParaRPr/>
          </a:p>
        </p:txBody>
      </p:sp>
      <p:sp>
        <p:nvSpPr>
          <p:cNvPr id="218" name="Google Shape;218;p45"/>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9" name="Google Shape;219;p45"/>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21784981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221"/>
        <p:cNvGrpSpPr/>
        <p:nvPr/>
      </p:nvGrpSpPr>
      <p:grpSpPr>
        <a:xfrm>
          <a:off x="0" y="0"/>
          <a:ext cx="0" cy="0"/>
          <a:chOff x="0" y="0"/>
          <a:chExt cx="0" cy="0"/>
        </a:xfrm>
      </p:grpSpPr>
      <p:sp>
        <p:nvSpPr>
          <p:cNvPr id="222" name="Google Shape;222;p4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2646"/>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p46"/>
          <p:cNvSpPr>
            <a:spLocks noGrp="1"/>
          </p:cNvSpPr>
          <p:nvPr>
            <p:ph type="pic" idx="2"/>
          </p:nvPr>
        </p:nvSpPr>
        <p:spPr>
          <a:xfrm>
            <a:off x="5183188" y="987426"/>
            <a:ext cx="6172200" cy="4873625"/>
          </a:xfrm>
          <a:prstGeom prst="rect">
            <a:avLst/>
          </a:prstGeom>
          <a:noFill/>
          <a:ln>
            <a:noFill/>
          </a:ln>
        </p:spPr>
      </p:sp>
      <p:sp>
        <p:nvSpPr>
          <p:cNvPr id="224" name="Google Shape;224;p46"/>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552938" lvl="0" indent="-276469" algn="l">
              <a:lnSpc>
                <a:spcPct val="90000"/>
              </a:lnSpc>
              <a:spcBef>
                <a:spcPts val="1000"/>
              </a:spcBef>
              <a:spcAft>
                <a:spcPts val="0"/>
              </a:spcAft>
              <a:buClr>
                <a:schemeClr val="lt1"/>
              </a:buClr>
              <a:buSzPts val="1323"/>
              <a:buNone/>
              <a:defRPr sz="1600"/>
            </a:lvl1pPr>
            <a:lvl2pPr marL="1105875" lvl="1" indent="-276469" algn="l">
              <a:lnSpc>
                <a:spcPct val="90000"/>
              </a:lnSpc>
              <a:spcBef>
                <a:spcPts val="499"/>
              </a:spcBef>
              <a:spcAft>
                <a:spcPts val="0"/>
              </a:spcAft>
              <a:buClr>
                <a:schemeClr val="lt1"/>
              </a:buClr>
              <a:buSzPts val="1158"/>
              <a:buNone/>
              <a:defRPr sz="1400"/>
            </a:lvl2pPr>
            <a:lvl3pPr marL="1658813" lvl="2" indent="-276469" algn="l">
              <a:lnSpc>
                <a:spcPct val="90000"/>
              </a:lnSpc>
              <a:spcBef>
                <a:spcPts val="499"/>
              </a:spcBef>
              <a:spcAft>
                <a:spcPts val="0"/>
              </a:spcAft>
              <a:buClr>
                <a:schemeClr val="lt1"/>
              </a:buClr>
              <a:buSzPts val="992"/>
              <a:buNone/>
              <a:defRPr sz="1200"/>
            </a:lvl3pPr>
            <a:lvl4pPr marL="2211751" lvl="3" indent="-276469" algn="l">
              <a:lnSpc>
                <a:spcPct val="90000"/>
              </a:lnSpc>
              <a:spcBef>
                <a:spcPts val="499"/>
              </a:spcBef>
              <a:spcAft>
                <a:spcPts val="0"/>
              </a:spcAft>
              <a:buClr>
                <a:schemeClr val="lt1"/>
              </a:buClr>
              <a:buSzPts val="827"/>
              <a:buNone/>
              <a:defRPr sz="1000"/>
            </a:lvl4pPr>
            <a:lvl5pPr marL="2764688" lvl="4" indent="-276469" algn="l">
              <a:lnSpc>
                <a:spcPct val="90000"/>
              </a:lnSpc>
              <a:spcBef>
                <a:spcPts val="499"/>
              </a:spcBef>
              <a:spcAft>
                <a:spcPts val="0"/>
              </a:spcAft>
              <a:buClr>
                <a:schemeClr val="lt1"/>
              </a:buClr>
              <a:buSzPts val="827"/>
              <a:buNone/>
              <a:defRPr sz="1000"/>
            </a:lvl5pPr>
            <a:lvl6pPr marL="3317626" lvl="5" indent="-276469" algn="l">
              <a:lnSpc>
                <a:spcPct val="90000"/>
              </a:lnSpc>
              <a:spcBef>
                <a:spcPts val="499"/>
              </a:spcBef>
              <a:spcAft>
                <a:spcPts val="0"/>
              </a:spcAft>
              <a:buClr>
                <a:schemeClr val="lt1"/>
              </a:buClr>
              <a:buSzPts val="827"/>
              <a:buNone/>
              <a:defRPr sz="1000"/>
            </a:lvl6pPr>
            <a:lvl7pPr marL="3870564" lvl="6" indent="-276469" algn="l">
              <a:lnSpc>
                <a:spcPct val="90000"/>
              </a:lnSpc>
              <a:spcBef>
                <a:spcPts val="499"/>
              </a:spcBef>
              <a:spcAft>
                <a:spcPts val="0"/>
              </a:spcAft>
              <a:buClr>
                <a:schemeClr val="lt1"/>
              </a:buClr>
              <a:buSzPts val="827"/>
              <a:buNone/>
              <a:defRPr sz="1000"/>
            </a:lvl7pPr>
            <a:lvl8pPr marL="4423501" lvl="7" indent="-276469" algn="l">
              <a:lnSpc>
                <a:spcPct val="90000"/>
              </a:lnSpc>
              <a:spcBef>
                <a:spcPts val="499"/>
              </a:spcBef>
              <a:spcAft>
                <a:spcPts val="0"/>
              </a:spcAft>
              <a:buClr>
                <a:schemeClr val="lt1"/>
              </a:buClr>
              <a:buSzPts val="827"/>
              <a:buNone/>
              <a:defRPr sz="1000"/>
            </a:lvl8pPr>
            <a:lvl9pPr marL="4976439" lvl="8" indent="-276469" algn="l">
              <a:lnSpc>
                <a:spcPct val="90000"/>
              </a:lnSpc>
              <a:spcBef>
                <a:spcPts val="499"/>
              </a:spcBef>
              <a:spcAft>
                <a:spcPts val="0"/>
              </a:spcAft>
              <a:buClr>
                <a:schemeClr val="lt1"/>
              </a:buClr>
              <a:buSzPts val="827"/>
              <a:buNone/>
              <a:defRPr sz="1000"/>
            </a:lvl9pPr>
          </a:lstStyle>
          <a:p>
            <a:endParaRPr/>
          </a:p>
        </p:txBody>
      </p:sp>
      <p:sp>
        <p:nvSpPr>
          <p:cNvPr id="225" name="Google Shape;225;p46"/>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 name="Google Shape;226;p46"/>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17654788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228"/>
        <p:cNvGrpSpPr/>
        <p:nvPr/>
      </p:nvGrpSpPr>
      <p:grpSpPr>
        <a:xfrm>
          <a:off x="0" y="0"/>
          <a:ext cx="0" cy="0"/>
          <a:chOff x="0" y="0"/>
          <a:chExt cx="0" cy="0"/>
        </a:xfrm>
      </p:grpSpPr>
      <p:sp>
        <p:nvSpPr>
          <p:cNvPr id="229" name="Google Shape;229;p47"/>
          <p:cNvSpPr txBox="1">
            <a:spLocks noGrp="1"/>
          </p:cNvSpPr>
          <p:nvPr>
            <p:ph type="title"/>
          </p:nvPr>
        </p:nvSpPr>
        <p:spPr>
          <a:xfrm>
            <a:off x="838201"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0" name="Google Shape;230;p47"/>
          <p:cNvSpPr txBox="1">
            <a:spLocks noGrp="1"/>
          </p:cNvSpPr>
          <p:nvPr>
            <p:ph type="body" idx="1"/>
          </p:nvPr>
        </p:nvSpPr>
        <p:spPr>
          <a:xfrm rot="5400000">
            <a:off x="3920332" y="-1256505"/>
            <a:ext cx="4351338" cy="10515600"/>
          </a:xfrm>
          <a:prstGeom prst="rect">
            <a:avLst/>
          </a:prstGeom>
          <a:noFill/>
          <a:ln>
            <a:noFill/>
          </a:ln>
        </p:spPr>
        <p:txBody>
          <a:bodyPr spcFirstLastPara="1" wrap="square" lIns="91425" tIns="45700" rIns="91425" bIns="45700" anchor="t" anchorCtr="0">
            <a:normAutofit/>
          </a:bodyPr>
          <a:lstStyle>
            <a:lvl1pPr marL="552938" lvl="0" indent="-414703" algn="l">
              <a:lnSpc>
                <a:spcPct val="90000"/>
              </a:lnSpc>
              <a:spcBef>
                <a:spcPts val="1000"/>
              </a:spcBef>
              <a:spcAft>
                <a:spcPts val="0"/>
              </a:spcAft>
              <a:buClr>
                <a:schemeClr val="lt1"/>
              </a:buClr>
              <a:buSzPts val="1800"/>
              <a:buChar char="•"/>
              <a:defRPr/>
            </a:lvl1pPr>
            <a:lvl2pPr marL="1105875" lvl="1" indent="-414703" algn="l">
              <a:lnSpc>
                <a:spcPct val="90000"/>
              </a:lnSpc>
              <a:spcBef>
                <a:spcPts val="499"/>
              </a:spcBef>
              <a:spcAft>
                <a:spcPts val="0"/>
              </a:spcAft>
              <a:buClr>
                <a:schemeClr val="lt1"/>
              </a:buClr>
              <a:buSzPts val="1800"/>
              <a:buChar char="•"/>
              <a:defRPr/>
            </a:lvl2pPr>
            <a:lvl3pPr marL="1658813" lvl="2" indent="-414703" algn="l">
              <a:lnSpc>
                <a:spcPct val="90000"/>
              </a:lnSpc>
              <a:spcBef>
                <a:spcPts val="499"/>
              </a:spcBef>
              <a:spcAft>
                <a:spcPts val="0"/>
              </a:spcAft>
              <a:buClr>
                <a:schemeClr val="lt1"/>
              </a:buClr>
              <a:buSzPts val="1800"/>
              <a:buChar char="•"/>
              <a:defRPr/>
            </a:lvl3pPr>
            <a:lvl4pPr marL="2211751" lvl="3" indent="-414703" algn="l">
              <a:lnSpc>
                <a:spcPct val="90000"/>
              </a:lnSpc>
              <a:spcBef>
                <a:spcPts val="499"/>
              </a:spcBef>
              <a:spcAft>
                <a:spcPts val="0"/>
              </a:spcAft>
              <a:buClr>
                <a:schemeClr val="lt1"/>
              </a:buClr>
              <a:buSzPts val="1800"/>
              <a:buChar char="•"/>
              <a:defRPr/>
            </a:lvl4pPr>
            <a:lvl5pPr marL="2764688" lvl="4" indent="-414703" algn="l">
              <a:lnSpc>
                <a:spcPct val="90000"/>
              </a:lnSpc>
              <a:spcBef>
                <a:spcPts val="499"/>
              </a:spcBef>
              <a:spcAft>
                <a:spcPts val="0"/>
              </a:spcAft>
              <a:buClr>
                <a:schemeClr val="lt1"/>
              </a:buClr>
              <a:buSzPts val="1800"/>
              <a:buChar char="•"/>
              <a:defRPr/>
            </a:lvl5pPr>
            <a:lvl6pPr marL="3317626" lvl="5" indent="-414703" algn="l">
              <a:lnSpc>
                <a:spcPct val="90000"/>
              </a:lnSpc>
              <a:spcBef>
                <a:spcPts val="499"/>
              </a:spcBef>
              <a:spcAft>
                <a:spcPts val="0"/>
              </a:spcAft>
              <a:buClr>
                <a:schemeClr val="lt1"/>
              </a:buClr>
              <a:buSzPts val="1800"/>
              <a:buChar char="•"/>
              <a:defRPr/>
            </a:lvl6pPr>
            <a:lvl7pPr marL="3870564" lvl="6" indent="-414703" algn="l">
              <a:lnSpc>
                <a:spcPct val="90000"/>
              </a:lnSpc>
              <a:spcBef>
                <a:spcPts val="499"/>
              </a:spcBef>
              <a:spcAft>
                <a:spcPts val="0"/>
              </a:spcAft>
              <a:buClr>
                <a:schemeClr val="lt1"/>
              </a:buClr>
              <a:buSzPts val="1800"/>
              <a:buChar char="•"/>
              <a:defRPr/>
            </a:lvl7pPr>
            <a:lvl8pPr marL="4423501" lvl="7" indent="-414703" algn="l">
              <a:lnSpc>
                <a:spcPct val="90000"/>
              </a:lnSpc>
              <a:spcBef>
                <a:spcPts val="499"/>
              </a:spcBef>
              <a:spcAft>
                <a:spcPts val="0"/>
              </a:spcAft>
              <a:buClr>
                <a:schemeClr val="lt1"/>
              </a:buClr>
              <a:buSzPts val="1800"/>
              <a:buChar char="•"/>
              <a:defRPr/>
            </a:lvl8pPr>
            <a:lvl9pPr marL="4976439" lvl="8" indent="-414703" algn="l">
              <a:lnSpc>
                <a:spcPct val="90000"/>
              </a:lnSpc>
              <a:spcBef>
                <a:spcPts val="499"/>
              </a:spcBef>
              <a:spcAft>
                <a:spcPts val="0"/>
              </a:spcAft>
              <a:buClr>
                <a:schemeClr val="lt1"/>
              </a:buClr>
              <a:buSzPts val="1800"/>
              <a:buChar char="•"/>
              <a:defRPr/>
            </a:lvl9pPr>
          </a:lstStyle>
          <a:p>
            <a:endParaRPr/>
          </a:p>
        </p:txBody>
      </p:sp>
      <p:sp>
        <p:nvSpPr>
          <p:cNvPr id="231" name="Google Shape;231;p47"/>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2" name="Google Shape;232;p47"/>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3" name="Google Shape;233;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34357795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234"/>
        <p:cNvGrpSpPr/>
        <p:nvPr/>
      </p:nvGrpSpPr>
      <p:grpSpPr>
        <a:xfrm>
          <a:off x="0" y="0"/>
          <a:ext cx="0" cy="0"/>
          <a:chOff x="0" y="0"/>
          <a:chExt cx="0" cy="0"/>
        </a:xfrm>
      </p:grpSpPr>
      <p:sp>
        <p:nvSpPr>
          <p:cNvPr id="235" name="Google Shape;235;p4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48"/>
          <p:cNvSpPr txBox="1">
            <a:spLocks noGrp="1"/>
          </p:cNvSpPr>
          <p:nvPr>
            <p:ph type="body" idx="1"/>
          </p:nvPr>
        </p:nvSpPr>
        <p:spPr>
          <a:xfrm rot="5400000">
            <a:off x="1799431" y="-596105"/>
            <a:ext cx="5811838" cy="7734299"/>
          </a:xfrm>
          <a:prstGeom prst="rect">
            <a:avLst/>
          </a:prstGeom>
          <a:noFill/>
          <a:ln>
            <a:noFill/>
          </a:ln>
        </p:spPr>
        <p:txBody>
          <a:bodyPr spcFirstLastPara="1" wrap="square" lIns="91425" tIns="45700" rIns="91425" bIns="45700" anchor="t" anchorCtr="0">
            <a:normAutofit/>
          </a:bodyPr>
          <a:lstStyle>
            <a:lvl1pPr marL="552938" lvl="0" indent="-414703" algn="l">
              <a:lnSpc>
                <a:spcPct val="90000"/>
              </a:lnSpc>
              <a:spcBef>
                <a:spcPts val="1000"/>
              </a:spcBef>
              <a:spcAft>
                <a:spcPts val="0"/>
              </a:spcAft>
              <a:buClr>
                <a:schemeClr val="lt1"/>
              </a:buClr>
              <a:buSzPts val="1800"/>
              <a:buChar char="•"/>
              <a:defRPr/>
            </a:lvl1pPr>
            <a:lvl2pPr marL="1105875" lvl="1" indent="-414703" algn="l">
              <a:lnSpc>
                <a:spcPct val="90000"/>
              </a:lnSpc>
              <a:spcBef>
                <a:spcPts val="499"/>
              </a:spcBef>
              <a:spcAft>
                <a:spcPts val="0"/>
              </a:spcAft>
              <a:buClr>
                <a:schemeClr val="lt1"/>
              </a:buClr>
              <a:buSzPts val="1800"/>
              <a:buChar char="•"/>
              <a:defRPr/>
            </a:lvl2pPr>
            <a:lvl3pPr marL="1658813" lvl="2" indent="-414703" algn="l">
              <a:lnSpc>
                <a:spcPct val="90000"/>
              </a:lnSpc>
              <a:spcBef>
                <a:spcPts val="499"/>
              </a:spcBef>
              <a:spcAft>
                <a:spcPts val="0"/>
              </a:spcAft>
              <a:buClr>
                <a:schemeClr val="lt1"/>
              </a:buClr>
              <a:buSzPts val="1800"/>
              <a:buChar char="•"/>
              <a:defRPr/>
            </a:lvl3pPr>
            <a:lvl4pPr marL="2211751" lvl="3" indent="-414703" algn="l">
              <a:lnSpc>
                <a:spcPct val="90000"/>
              </a:lnSpc>
              <a:spcBef>
                <a:spcPts val="499"/>
              </a:spcBef>
              <a:spcAft>
                <a:spcPts val="0"/>
              </a:spcAft>
              <a:buClr>
                <a:schemeClr val="lt1"/>
              </a:buClr>
              <a:buSzPts val="1800"/>
              <a:buChar char="•"/>
              <a:defRPr/>
            </a:lvl4pPr>
            <a:lvl5pPr marL="2764688" lvl="4" indent="-414703" algn="l">
              <a:lnSpc>
                <a:spcPct val="90000"/>
              </a:lnSpc>
              <a:spcBef>
                <a:spcPts val="499"/>
              </a:spcBef>
              <a:spcAft>
                <a:spcPts val="0"/>
              </a:spcAft>
              <a:buClr>
                <a:schemeClr val="lt1"/>
              </a:buClr>
              <a:buSzPts val="1800"/>
              <a:buChar char="•"/>
              <a:defRPr/>
            </a:lvl5pPr>
            <a:lvl6pPr marL="3317626" lvl="5" indent="-414703" algn="l">
              <a:lnSpc>
                <a:spcPct val="90000"/>
              </a:lnSpc>
              <a:spcBef>
                <a:spcPts val="499"/>
              </a:spcBef>
              <a:spcAft>
                <a:spcPts val="0"/>
              </a:spcAft>
              <a:buClr>
                <a:schemeClr val="lt1"/>
              </a:buClr>
              <a:buSzPts val="1800"/>
              <a:buChar char="•"/>
              <a:defRPr/>
            </a:lvl6pPr>
            <a:lvl7pPr marL="3870564" lvl="6" indent="-414703" algn="l">
              <a:lnSpc>
                <a:spcPct val="90000"/>
              </a:lnSpc>
              <a:spcBef>
                <a:spcPts val="499"/>
              </a:spcBef>
              <a:spcAft>
                <a:spcPts val="0"/>
              </a:spcAft>
              <a:buClr>
                <a:schemeClr val="lt1"/>
              </a:buClr>
              <a:buSzPts val="1800"/>
              <a:buChar char="•"/>
              <a:defRPr/>
            </a:lvl7pPr>
            <a:lvl8pPr marL="4423501" lvl="7" indent="-414703" algn="l">
              <a:lnSpc>
                <a:spcPct val="90000"/>
              </a:lnSpc>
              <a:spcBef>
                <a:spcPts val="499"/>
              </a:spcBef>
              <a:spcAft>
                <a:spcPts val="0"/>
              </a:spcAft>
              <a:buClr>
                <a:schemeClr val="lt1"/>
              </a:buClr>
              <a:buSzPts val="1800"/>
              <a:buChar char="•"/>
              <a:defRPr/>
            </a:lvl8pPr>
            <a:lvl9pPr marL="4976439" lvl="8" indent="-414703" algn="l">
              <a:lnSpc>
                <a:spcPct val="90000"/>
              </a:lnSpc>
              <a:spcBef>
                <a:spcPts val="499"/>
              </a:spcBef>
              <a:spcAft>
                <a:spcPts val="0"/>
              </a:spcAft>
              <a:buClr>
                <a:schemeClr val="lt1"/>
              </a:buClr>
              <a:buSzPts val="1800"/>
              <a:buChar char="•"/>
              <a:defRPr/>
            </a:lvl9pPr>
          </a:lstStyle>
          <a:p>
            <a:endParaRPr/>
          </a:p>
        </p:txBody>
      </p:sp>
      <p:sp>
        <p:nvSpPr>
          <p:cNvPr id="237" name="Google Shape;237;p48"/>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8" name="Google Shape;238;p48"/>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9" name="Google Shape;239;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30431566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3631146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0500892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21616663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96238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78"/>
        <p:cNvGrpSpPr/>
        <p:nvPr/>
      </p:nvGrpSpPr>
      <p:grpSpPr>
        <a:xfrm>
          <a:off x="0" y="0"/>
          <a:ext cx="0" cy="0"/>
          <a:chOff x="0" y="0"/>
          <a:chExt cx="0" cy="0"/>
        </a:xfrm>
      </p:grpSpPr>
      <p:sp>
        <p:nvSpPr>
          <p:cNvPr id="79" name="Google Shape;79;p42"/>
          <p:cNvSpPr txBox="1">
            <a:spLocks noGrp="1"/>
          </p:cNvSpPr>
          <p:nvPr>
            <p:ph type="title"/>
          </p:nvPr>
        </p:nvSpPr>
        <p:spPr>
          <a:xfrm>
            <a:off x="838201"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42"/>
          <p:cNvSpPr txBox="1">
            <a:spLocks noGrp="1"/>
          </p:cNvSpPr>
          <p:nvPr>
            <p:ph type="body" idx="1"/>
          </p:nvPr>
        </p:nvSpPr>
        <p:spPr>
          <a:xfrm rot="5400000">
            <a:off x="3920332" y="-1256505"/>
            <a:ext cx="4351338" cy="10515600"/>
          </a:xfrm>
          <a:prstGeom prst="rect">
            <a:avLst/>
          </a:prstGeom>
          <a:noFill/>
          <a:ln>
            <a:noFill/>
          </a:ln>
        </p:spPr>
        <p:txBody>
          <a:bodyPr spcFirstLastPara="1" wrap="square" lIns="91425" tIns="45700" rIns="91425" bIns="45700" anchor="t" anchorCtr="0">
            <a:normAutofit/>
          </a:bodyPr>
          <a:lstStyle>
            <a:lvl1pPr marL="552938" lvl="0" indent="-414703" algn="l">
              <a:lnSpc>
                <a:spcPct val="90000"/>
              </a:lnSpc>
              <a:spcBef>
                <a:spcPts val="1000"/>
              </a:spcBef>
              <a:spcAft>
                <a:spcPts val="0"/>
              </a:spcAft>
              <a:buClr>
                <a:schemeClr val="lt1"/>
              </a:buClr>
              <a:buSzPts val="1800"/>
              <a:buChar char="•"/>
              <a:defRPr/>
            </a:lvl1pPr>
            <a:lvl2pPr marL="1105875" lvl="1" indent="-414703" algn="l">
              <a:lnSpc>
                <a:spcPct val="90000"/>
              </a:lnSpc>
              <a:spcBef>
                <a:spcPts val="499"/>
              </a:spcBef>
              <a:spcAft>
                <a:spcPts val="0"/>
              </a:spcAft>
              <a:buClr>
                <a:schemeClr val="lt1"/>
              </a:buClr>
              <a:buSzPts val="1800"/>
              <a:buChar char="•"/>
              <a:defRPr/>
            </a:lvl2pPr>
            <a:lvl3pPr marL="1658813" lvl="2" indent="-414703" algn="l">
              <a:lnSpc>
                <a:spcPct val="90000"/>
              </a:lnSpc>
              <a:spcBef>
                <a:spcPts val="499"/>
              </a:spcBef>
              <a:spcAft>
                <a:spcPts val="0"/>
              </a:spcAft>
              <a:buClr>
                <a:schemeClr val="lt1"/>
              </a:buClr>
              <a:buSzPts val="1800"/>
              <a:buChar char="•"/>
              <a:defRPr/>
            </a:lvl3pPr>
            <a:lvl4pPr marL="2211751" lvl="3" indent="-414703" algn="l">
              <a:lnSpc>
                <a:spcPct val="90000"/>
              </a:lnSpc>
              <a:spcBef>
                <a:spcPts val="499"/>
              </a:spcBef>
              <a:spcAft>
                <a:spcPts val="0"/>
              </a:spcAft>
              <a:buClr>
                <a:schemeClr val="lt1"/>
              </a:buClr>
              <a:buSzPts val="1800"/>
              <a:buChar char="•"/>
              <a:defRPr/>
            </a:lvl4pPr>
            <a:lvl5pPr marL="2764688" lvl="4" indent="-414703" algn="l">
              <a:lnSpc>
                <a:spcPct val="90000"/>
              </a:lnSpc>
              <a:spcBef>
                <a:spcPts val="499"/>
              </a:spcBef>
              <a:spcAft>
                <a:spcPts val="0"/>
              </a:spcAft>
              <a:buClr>
                <a:schemeClr val="lt1"/>
              </a:buClr>
              <a:buSzPts val="1800"/>
              <a:buChar char="•"/>
              <a:defRPr/>
            </a:lvl5pPr>
            <a:lvl6pPr marL="3317626" lvl="5" indent="-414703" algn="l">
              <a:lnSpc>
                <a:spcPct val="90000"/>
              </a:lnSpc>
              <a:spcBef>
                <a:spcPts val="499"/>
              </a:spcBef>
              <a:spcAft>
                <a:spcPts val="0"/>
              </a:spcAft>
              <a:buClr>
                <a:schemeClr val="lt1"/>
              </a:buClr>
              <a:buSzPts val="1800"/>
              <a:buChar char="•"/>
              <a:defRPr/>
            </a:lvl6pPr>
            <a:lvl7pPr marL="3870564" lvl="6" indent="-414703" algn="l">
              <a:lnSpc>
                <a:spcPct val="90000"/>
              </a:lnSpc>
              <a:spcBef>
                <a:spcPts val="499"/>
              </a:spcBef>
              <a:spcAft>
                <a:spcPts val="0"/>
              </a:spcAft>
              <a:buClr>
                <a:schemeClr val="lt1"/>
              </a:buClr>
              <a:buSzPts val="1800"/>
              <a:buChar char="•"/>
              <a:defRPr/>
            </a:lvl7pPr>
            <a:lvl8pPr marL="4423501" lvl="7" indent="-414703" algn="l">
              <a:lnSpc>
                <a:spcPct val="90000"/>
              </a:lnSpc>
              <a:spcBef>
                <a:spcPts val="499"/>
              </a:spcBef>
              <a:spcAft>
                <a:spcPts val="0"/>
              </a:spcAft>
              <a:buClr>
                <a:schemeClr val="lt1"/>
              </a:buClr>
              <a:buSzPts val="1800"/>
              <a:buChar char="•"/>
              <a:defRPr/>
            </a:lvl8pPr>
            <a:lvl9pPr marL="4976439" lvl="8" indent="-414703" algn="l">
              <a:lnSpc>
                <a:spcPct val="90000"/>
              </a:lnSpc>
              <a:spcBef>
                <a:spcPts val="499"/>
              </a:spcBef>
              <a:spcAft>
                <a:spcPts val="0"/>
              </a:spcAft>
              <a:buClr>
                <a:schemeClr val="lt1"/>
              </a:buClr>
              <a:buSzPts val="1800"/>
              <a:buChar char="•"/>
              <a:defRPr/>
            </a:lvl9pPr>
          </a:lstStyle>
          <a:p>
            <a:endParaRPr/>
          </a:p>
        </p:txBody>
      </p:sp>
      <p:sp>
        <p:nvSpPr>
          <p:cNvPr id="81" name="Google Shape;81;p42"/>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2"/>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8587073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5648747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9145672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0493775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24697509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3085368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8452979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704458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84"/>
        <p:cNvGrpSpPr/>
        <p:nvPr/>
      </p:nvGrpSpPr>
      <p:grpSpPr>
        <a:xfrm>
          <a:off x="0" y="0"/>
          <a:ext cx="0" cy="0"/>
          <a:chOff x="0" y="0"/>
          <a:chExt cx="0" cy="0"/>
        </a:xfrm>
      </p:grpSpPr>
      <p:sp>
        <p:nvSpPr>
          <p:cNvPr id="85" name="Google Shape;85;p4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43"/>
          <p:cNvSpPr txBox="1">
            <a:spLocks noGrp="1"/>
          </p:cNvSpPr>
          <p:nvPr>
            <p:ph type="body" idx="1"/>
          </p:nvPr>
        </p:nvSpPr>
        <p:spPr>
          <a:xfrm rot="5400000">
            <a:off x="1799431" y="-596105"/>
            <a:ext cx="5811838" cy="7734299"/>
          </a:xfrm>
          <a:prstGeom prst="rect">
            <a:avLst/>
          </a:prstGeom>
          <a:noFill/>
          <a:ln>
            <a:noFill/>
          </a:ln>
        </p:spPr>
        <p:txBody>
          <a:bodyPr spcFirstLastPara="1" wrap="square" lIns="91425" tIns="45700" rIns="91425" bIns="45700" anchor="t" anchorCtr="0">
            <a:normAutofit/>
          </a:bodyPr>
          <a:lstStyle>
            <a:lvl1pPr marL="552938" lvl="0" indent="-414703" algn="l">
              <a:lnSpc>
                <a:spcPct val="90000"/>
              </a:lnSpc>
              <a:spcBef>
                <a:spcPts val="1000"/>
              </a:spcBef>
              <a:spcAft>
                <a:spcPts val="0"/>
              </a:spcAft>
              <a:buClr>
                <a:schemeClr val="lt1"/>
              </a:buClr>
              <a:buSzPts val="1800"/>
              <a:buChar char="•"/>
              <a:defRPr/>
            </a:lvl1pPr>
            <a:lvl2pPr marL="1105875" lvl="1" indent="-414703" algn="l">
              <a:lnSpc>
                <a:spcPct val="90000"/>
              </a:lnSpc>
              <a:spcBef>
                <a:spcPts val="499"/>
              </a:spcBef>
              <a:spcAft>
                <a:spcPts val="0"/>
              </a:spcAft>
              <a:buClr>
                <a:schemeClr val="lt1"/>
              </a:buClr>
              <a:buSzPts val="1800"/>
              <a:buChar char="•"/>
              <a:defRPr/>
            </a:lvl2pPr>
            <a:lvl3pPr marL="1658813" lvl="2" indent="-414703" algn="l">
              <a:lnSpc>
                <a:spcPct val="90000"/>
              </a:lnSpc>
              <a:spcBef>
                <a:spcPts val="499"/>
              </a:spcBef>
              <a:spcAft>
                <a:spcPts val="0"/>
              </a:spcAft>
              <a:buClr>
                <a:schemeClr val="lt1"/>
              </a:buClr>
              <a:buSzPts val="1800"/>
              <a:buChar char="•"/>
              <a:defRPr/>
            </a:lvl3pPr>
            <a:lvl4pPr marL="2211751" lvl="3" indent="-414703" algn="l">
              <a:lnSpc>
                <a:spcPct val="90000"/>
              </a:lnSpc>
              <a:spcBef>
                <a:spcPts val="499"/>
              </a:spcBef>
              <a:spcAft>
                <a:spcPts val="0"/>
              </a:spcAft>
              <a:buClr>
                <a:schemeClr val="lt1"/>
              </a:buClr>
              <a:buSzPts val="1800"/>
              <a:buChar char="•"/>
              <a:defRPr/>
            </a:lvl4pPr>
            <a:lvl5pPr marL="2764688" lvl="4" indent="-414703" algn="l">
              <a:lnSpc>
                <a:spcPct val="90000"/>
              </a:lnSpc>
              <a:spcBef>
                <a:spcPts val="499"/>
              </a:spcBef>
              <a:spcAft>
                <a:spcPts val="0"/>
              </a:spcAft>
              <a:buClr>
                <a:schemeClr val="lt1"/>
              </a:buClr>
              <a:buSzPts val="1800"/>
              <a:buChar char="•"/>
              <a:defRPr/>
            </a:lvl5pPr>
            <a:lvl6pPr marL="3317626" lvl="5" indent="-414703" algn="l">
              <a:lnSpc>
                <a:spcPct val="90000"/>
              </a:lnSpc>
              <a:spcBef>
                <a:spcPts val="499"/>
              </a:spcBef>
              <a:spcAft>
                <a:spcPts val="0"/>
              </a:spcAft>
              <a:buClr>
                <a:schemeClr val="lt1"/>
              </a:buClr>
              <a:buSzPts val="1800"/>
              <a:buChar char="•"/>
              <a:defRPr/>
            </a:lvl6pPr>
            <a:lvl7pPr marL="3870564" lvl="6" indent="-414703" algn="l">
              <a:lnSpc>
                <a:spcPct val="90000"/>
              </a:lnSpc>
              <a:spcBef>
                <a:spcPts val="499"/>
              </a:spcBef>
              <a:spcAft>
                <a:spcPts val="0"/>
              </a:spcAft>
              <a:buClr>
                <a:schemeClr val="lt1"/>
              </a:buClr>
              <a:buSzPts val="1800"/>
              <a:buChar char="•"/>
              <a:defRPr/>
            </a:lvl7pPr>
            <a:lvl8pPr marL="4423501" lvl="7" indent="-414703" algn="l">
              <a:lnSpc>
                <a:spcPct val="90000"/>
              </a:lnSpc>
              <a:spcBef>
                <a:spcPts val="499"/>
              </a:spcBef>
              <a:spcAft>
                <a:spcPts val="0"/>
              </a:spcAft>
              <a:buClr>
                <a:schemeClr val="lt1"/>
              </a:buClr>
              <a:buSzPts val="1800"/>
              <a:buChar char="•"/>
              <a:defRPr/>
            </a:lvl8pPr>
            <a:lvl9pPr marL="4976439" lvl="8" indent="-414703" algn="l">
              <a:lnSpc>
                <a:spcPct val="90000"/>
              </a:lnSpc>
              <a:spcBef>
                <a:spcPts val="499"/>
              </a:spcBef>
              <a:spcAft>
                <a:spcPts val="0"/>
              </a:spcAft>
              <a:buClr>
                <a:schemeClr val="lt1"/>
              </a:buClr>
              <a:buSzPts val="1800"/>
              <a:buChar char="•"/>
              <a:defRPr/>
            </a:lvl9pPr>
          </a:lstStyle>
          <a:p>
            <a:endParaRPr/>
          </a:p>
        </p:txBody>
      </p:sp>
      <p:sp>
        <p:nvSpPr>
          <p:cNvPr id="87" name="Google Shape;87;p43"/>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43"/>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1076942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x">
  <p:cSld name="Title Slide">
    <p:spTree>
      <p:nvGrpSpPr>
        <p:cNvPr id="1" name="Shape 15"/>
        <p:cNvGrpSpPr/>
        <p:nvPr/>
      </p:nvGrpSpPr>
      <p:grpSpPr>
        <a:xfrm>
          <a:off x="0" y="0"/>
          <a:ext cx="0" cy="0"/>
          <a:chOff x="0" y="0"/>
          <a:chExt cx="0" cy="0"/>
        </a:xfrm>
      </p:grpSpPr>
      <p:sp>
        <p:nvSpPr>
          <p:cNvPr id="16" name="Google Shape;16;p32"/>
          <p:cNvSpPr txBox="1">
            <a:spLocks noGrp="1"/>
          </p:cNvSpPr>
          <p:nvPr>
            <p:ph type="title"/>
          </p:nvPr>
        </p:nvSpPr>
        <p:spPr>
          <a:xfrm>
            <a:off x="609562" y="273422"/>
            <a:ext cx="10971684" cy="1144631"/>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2"/>
          <p:cNvSpPr txBox="1">
            <a:spLocks noGrp="1"/>
          </p:cNvSpPr>
          <p:nvPr>
            <p:ph type="subTitle" idx="1"/>
          </p:nvPr>
        </p:nvSpPr>
        <p:spPr>
          <a:xfrm>
            <a:off x="609562" y="1604399"/>
            <a:ext cx="10971684" cy="3976819"/>
          </a:xfrm>
          <a:prstGeom prst="rect">
            <a:avLst/>
          </a:prstGeom>
          <a:noFill/>
          <a:ln>
            <a:noFill/>
          </a:ln>
        </p:spPr>
        <p:txBody>
          <a:bodyPr spcFirstLastPara="1" wrap="square" lIns="0" tIns="0" rIns="0" bIns="0" anchor="ctr" anchorCtr="0">
            <a:noAutofit/>
          </a:bodyPr>
          <a:lstStyle>
            <a:lvl1pPr lvl="0" algn="l">
              <a:lnSpc>
                <a:spcPct val="90000"/>
              </a:lnSpc>
              <a:spcBef>
                <a:spcPts val="1000"/>
              </a:spcBef>
              <a:spcAft>
                <a:spcPts val="0"/>
              </a:spcAft>
              <a:buClr>
                <a:schemeClr val="lt1"/>
              </a:buClr>
              <a:buSzPts val="1800"/>
              <a:buChar char="•"/>
              <a:defRPr/>
            </a:lvl1pPr>
            <a:lvl2pPr lvl="1" algn="l">
              <a:lnSpc>
                <a:spcPct val="90000"/>
              </a:lnSpc>
              <a:spcBef>
                <a:spcPts val="499"/>
              </a:spcBef>
              <a:spcAft>
                <a:spcPts val="0"/>
              </a:spcAft>
              <a:buClr>
                <a:schemeClr val="lt1"/>
              </a:buClr>
              <a:buSzPts val="1800"/>
              <a:buChar char="•"/>
              <a:defRPr/>
            </a:lvl2pPr>
            <a:lvl3pPr lvl="2" algn="l">
              <a:lnSpc>
                <a:spcPct val="90000"/>
              </a:lnSpc>
              <a:spcBef>
                <a:spcPts val="499"/>
              </a:spcBef>
              <a:spcAft>
                <a:spcPts val="0"/>
              </a:spcAft>
              <a:buClr>
                <a:schemeClr val="lt1"/>
              </a:buClr>
              <a:buSzPts val="1800"/>
              <a:buChar char="•"/>
              <a:defRPr/>
            </a:lvl3pPr>
            <a:lvl4pPr lvl="3" algn="l">
              <a:lnSpc>
                <a:spcPct val="90000"/>
              </a:lnSpc>
              <a:spcBef>
                <a:spcPts val="499"/>
              </a:spcBef>
              <a:spcAft>
                <a:spcPts val="0"/>
              </a:spcAft>
              <a:buClr>
                <a:schemeClr val="lt1"/>
              </a:buClr>
              <a:buSzPts val="1800"/>
              <a:buChar char="•"/>
              <a:defRPr/>
            </a:lvl4pPr>
            <a:lvl5pPr lvl="4" algn="l">
              <a:lnSpc>
                <a:spcPct val="90000"/>
              </a:lnSpc>
              <a:spcBef>
                <a:spcPts val="499"/>
              </a:spcBef>
              <a:spcAft>
                <a:spcPts val="0"/>
              </a:spcAft>
              <a:buClr>
                <a:schemeClr val="lt1"/>
              </a:buClr>
              <a:buSzPts val="1800"/>
              <a:buChar char="•"/>
              <a:defRPr/>
            </a:lvl5pPr>
            <a:lvl6pPr lvl="5" algn="l">
              <a:lnSpc>
                <a:spcPct val="90000"/>
              </a:lnSpc>
              <a:spcBef>
                <a:spcPts val="499"/>
              </a:spcBef>
              <a:spcAft>
                <a:spcPts val="0"/>
              </a:spcAft>
              <a:buClr>
                <a:schemeClr val="lt1"/>
              </a:buClr>
              <a:buSzPts val="1800"/>
              <a:buChar char="•"/>
              <a:defRPr/>
            </a:lvl6pPr>
            <a:lvl7pPr lvl="6" algn="l">
              <a:lnSpc>
                <a:spcPct val="90000"/>
              </a:lnSpc>
              <a:spcBef>
                <a:spcPts val="499"/>
              </a:spcBef>
              <a:spcAft>
                <a:spcPts val="0"/>
              </a:spcAft>
              <a:buClr>
                <a:schemeClr val="lt1"/>
              </a:buClr>
              <a:buSzPts val="1800"/>
              <a:buChar char="•"/>
              <a:defRPr/>
            </a:lvl7pPr>
            <a:lvl8pPr lvl="7" algn="l">
              <a:lnSpc>
                <a:spcPct val="90000"/>
              </a:lnSpc>
              <a:spcBef>
                <a:spcPts val="499"/>
              </a:spcBef>
              <a:spcAft>
                <a:spcPts val="0"/>
              </a:spcAft>
              <a:buClr>
                <a:schemeClr val="lt1"/>
              </a:buClr>
              <a:buSzPts val="1800"/>
              <a:buChar char="•"/>
              <a:defRPr/>
            </a:lvl8pPr>
            <a:lvl9pPr lvl="8" algn="l">
              <a:lnSpc>
                <a:spcPct val="90000"/>
              </a:lnSpc>
              <a:spcBef>
                <a:spcPts val="499"/>
              </a:spcBef>
              <a:spcAft>
                <a:spcPts val="0"/>
              </a:spcAft>
              <a:buClr>
                <a:schemeClr val="lt1"/>
              </a:buClr>
              <a:buSzPts val="1800"/>
              <a:buChar char="•"/>
              <a:defRPr/>
            </a:lvl9pPr>
          </a:lstStyle>
          <a:p>
            <a:endParaRPr/>
          </a:p>
        </p:txBody>
      </p:sp>
      <p:sp>
        <p:nvSpPr>
          <p:cNvPr id="18" name="Google Shape;18;p32"/>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E588"/>
              </a:buClr>
              <a:buSzPts val="1400"/>
              <a:buFont typeface="Times New Roman"/>
              <a:buNone/>
              <a:defRPr sz="1200" b="0" i="0" u="none" strike="noStrike" cap="none">
                <a:solidFill>
                  <a:srgbClr val="FEE588"/>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FEE588"/>
              </a:buClr>
              <a:buSzPts val="1400"/>
              <a:buFont typeface="Times New Roman"/>
              <a:buNone/>
              <a:defRPr sz="1200" b="0" i="0" u="none" strike="noStrike" cap="none">
                <a:solidFill>
                  <a:srgbClr val="FEE588"/>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FEE588"/>
              </a:buClr>
              <a:buSzPts val="1400"/>
              <a:buFont typeface="Times New Roman"/>
              <a:buNone/>
              <a:defRPr sz="1200" b="0" i="0" u="none" strike="noStrike" cap="none">
                <a:solidFill>
                  <a:srgbClr val="FEE588"/>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FEE588"/>
              </a:buClr>
              <a:buSzPts val="1400"/>
              <a:buFont typeface="Times New Roman"/>
              <a:buNone/>
              <a:defRPr sz="1200" b="0" i="0" u="none" strike="noStrike" cap="none">
                <a:solidFill>
                  <a:srgbClr val="FEE588"/>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FEE588"/>
              </a:buClr>
              <a:buSzPts val="1400"/>
              <a:buFont typeface="Times New Roman"/>
              <a:buNone/>
              <a:defRPr sz="1200" b="0" i="0" u="none" strike="noStrike" cap="none">
                <a:solidFill>
                  <a:srgbClr val="FEE588"/>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FEE588"/>
              </a:buClr>
              <a:buSzPts val="1400"/>
              <a:buFont typeface="Times New Roman"/>
              <a:buNone/>
              <a:defRPr sz="1200" b="0" i="0" u="none" strike="noStrike" cap="none">
                <a:solidFill>
                  <a:srgbClr val="FEE588"/>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FEE588"/>
              </a:buClr>
              <a:buSzPts val="1400"/>
              <a:buFont typeface="Times New Roman"/>
              <a:buNone/>
              <a:defRPr sz="1200" b="0" i="0" u="none" strike="noStrike" cap="none">
                <a:solidFill>
                  <a:srgbClr val="FEE588"/>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FEE588"/>
              </a:buClr>
              <a:buSzPts val="1400"/>
              <a:buFont typeface="Times New Roman"/>
              <a:buNone/>
              <a:defRPr sz="1200" b="0" i="0" u="none" strike="noStrike" cap="none">
                <a:solidFill>
                  <a:srgbClr val="FEE588"/>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FEE588"/>
              </a:buClr>
              <a:buSzPts val="1400"/>
              <a:buFont typeface="Times New Roman"/>
              <a:buNone/>
              <a:defRPr sz="1200"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sz="1693"/>
          </a:p>
        </p:txBody>
      </p:sp>
      <p:sp>
        <p:nvSpPr>
          <p:cNvPr id="20" name="Google Shape;20;p32"/>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83644340"/>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6" name="Marcador de número de diapositiva 5"/>
          <p:cNvSpPr>
            <a:spLocks noGrp="1"/>
          </p:cNvSpPr>
          <p:nvPr>
            <p:ph type="sldNum" sz="quarter" idx="4"/>
          </p:nvPr>
        </p:nvSpPr>
        <p:spPr>
          <a:xfrm>
            <a:off x="8737600" y="6356359"/>
            <a:ext cx="2844800" cy="365125"/>
          </a:xfrm>
          <a:prstGeom prst="rect">
            <a:avLst/>
          </a:prstGeom>
        </p:spPr>
        <p:txBody>
          <a:bodyPr vert="horz" lIns="91429" tIns="45715" rIns="91429" bIns="45715" rtlCol="0" anchor="ctr"/>
          <a:lstStyle>
            <a:lvl1pPr algn="r">
              <a:defRPr sz="1108">
                <a:solidFill>
                  <a:schemeClr val="tx1">
                    <a:tint val="75000"/>
                  </a:schemeClr>
                </a:solidFill>
              </a:defRPr>
            </a:lvl1pPr>
          </a:lstStyle>
          <a:p>
            <a:fld id="{29029DA7-5A49-F345-A66E-13C69FB3C279}" type="slidenum">
              <a:rPr lang="es-ES" smtClean="0"/>
              <a:pPr/>
              <a:t>‹Nº›</a:t>
            </a:fld>
            <a:endParaRPr lang="es-ES"/>
          </a:p>
        </p:txBody>
      </p:sp>
    </p:spTree>
    <p:extLst>
      <p:ext uri="{BB962C8B-B14F-4D97-AF65-F5344CB8AC3E}">
        <p14:creationId xmlns:p14="http://schemas.microsoft.com/office/powerpoint/2010/main" val="3419165331"/>
      </p:ext>
    </p:extLst>
  </p:cSld>
  <p:clrMap bg1="lt1" tx1="dk1" bg2="lt2" tx2="dk2" accent1="accent1" accent2="accent2" accent3="accent3" accent4="accent4" accent5="accent5" accent6="accent6" hlink="hlink" folHlink="folHlink"/>
  <p:hf hdr="0" ftr="0" dt="0"/>
  <p:txStyles>
    <p:titleStyle>
      <a:lvl1pPr algn="ctr" defTabSz="421964" rtl="0" eaLnBrk="1" latinLnBrk="0" hangingPunct="1">
        <a:spcBef>
          <a:spcPct val="0"/>
        </a:spcBef>
        <a:buNone/>
        <a:defRPr sz="3969" kern="1200">
          <a:solidFill>
            <a:schemeClr val="tx1"/>
          </a:solidFill>
          <a:latin typeface="+mj-lt"/>
          <a:ea typeface="+mj-ea"/>
          <a:cs typeface="+mj-cs"/>
        </a:defRPr>
      </a:lvl1pPr>
    </p:titleStyle>
    <p:bodyStyle>
      <a:lvl1pPr marL="316473" indent="-316473" algn="l" defTabSz="421964" rtl="0" eaLnBrk="1" latinLnBrk="0" hangingPunct="1">
        <a:spcBef>
          <a:spcPct val="20000"/>
        </a:spcBef>
        <a:buFont typeface="Arial"/>
        <a:buChar char="•"/>
        <a:defRPr sz="2953" kern="1200">
          <a:solidFill>
            <a:schemeClr val="tx1"/>
          </a:solidFill>
          <a:latin typeface="+mn-lt"/>
          <a:ea typeface="+mn-ea"/>
          <a:cs typeface="+mn-cs"/>
        </a:defRPr>
      </a:lvl1pPr>
      <a:lvl2pPr marL="685694" indent="-263727" algn="l" defTabSz="421964" rtl="0" eaLnBrk="1" latinLnBrk="0" hangingPunct="1">
        <a:spcBef>
          <a:spcPct val="20000"/>
        </a:spcBef>
        <a:buFont typeface="Arial"/>
        <a:buChar char="–"/>
        <a:defRPr sz="2584" kern="1200">
          <a:solidFill>
            <a:schemeClr val="tx1"/>
          </a:solidFill>
          <a:latin typeface="+mn-lt"/>
          <a:ea typeface="+mn-ea"/>
          <a:cs typeface="+mn-cs"/>
        </a:defRPr>
      </a:lvl2pPr>
      <a:lvl3pPr marL="1054911" indent="-210982" algn="l" defTabSz="421964" rtl="0" eaLnBrk="1" latinLnBrk="0" hangingPunct="1">
        <a:spcBef>
          <a:spcPct val="20000"/>
        </a:spcBef>
        <a:buFont typeface="Arial"/>
        <a:buChar char="•"/>
        <a:defRPr sz="2122" kern="1200">
          <a:solidFill>
            <a:schemeClr val="tx1"/>
          </a:solidFill>
          <a:latin typeface="+mn-lt"/>
          <a:ea typeface="+mn-ea"/>
          <a:cs typeface="+mn-cs"/>
        </a:defRPr>
      </a:lvl3pPr>
      <a:lvl4pPr marL="1476876" indent="-210982" algn="l" defTabSz="421964" rtl="0" eaLnBrk="1" latinLnBrk="0" hangingPunct="1">
        <a:spcBef>
          <a:spcPct val="20000"/>
        </a:spcBef>
        <a:buFont typeface="Arial"/>
        <a:buChar char="–"/>
        <a:defRPr sz="1846" kern="1200">
          <a:solidFill>
            <a:schemeClr val="tx1"/>
          </a:solidFill>
          <a:latin typeface="+mn-lt"/>
          <a:ea typeface="+mn-ea"/>
          <a:cs typeface="+mn-cs"/>
        </a:defRPr>
      </a:lvl4pPr>
      <a:lvl5pPr marL="1898840" indent="-210982" algn="l" defTabSz="421964" rtl="0" eaLnBrk="1" latinLnBrk="0" hangingPunct="1">
        <a:spcBef>
          <a:spcPct val="20000"/>
        </a:spcBef>
        <a:buFont typeface="Arial"/>
        <a:buChar char="»"/>
        <a:defRPr sz="1846" kern="1200">
          <a:solidFill>
            <a:schemeClr val="tx1"/>
          </a:solidFill>
          <a:latin typeface="+mn-lt"/>
          <a:ea typeface="+mn-ea"/>
          <a:cs typeface="+mn-cs"/>
        </a:defRPr>
      </a:lvl5pPr>
      <a:lvl6pPr marL="2320805" indent="-210982" algn="l" defTabSz="421964" rtl="0" eaLnBrk="1" latinLnBrk="0" hangingPunct="1">
        <a:spcBef>
          <a:spcPct val="20000"/>
        </a:spcBef>
        <a:buFont typeface="Arial"/>
        <a:buChar char="•"/>
        <a:defRPr sz="1846" kern="1200">
          <a:solidFill>
            <a:schemeClr val="tx1"/>
          </a:solidFill>
          <a:latin typeface="+mn-lt"/>
          <a:ea typeface="+mn-ea"/>
          <a:cs typeface="+mn-cs"/>
        </a:defRPr>
      </a:lvl6pPr>
      <a:lvl7pPr marL="2742770" indent="-210982" algn="l" defTabSz="421964" rtl="0" eaLnBrk="1" latinLnBrk="0" hangingPunct="1">
        <a:spcBef>
          <a:spcPct val="20000"/>
        </a:spcBef>
        <a:buFont typeface="Arial"/>
        <a:buChar char="•"/>
        <a:defRPr sz="1846" kern="1200">
          <a:solidFill>
            <a:schemeClr val="tx1"/>
          </a:solidFill>
          <a:latin typeface="+mn-lt"/>
          <a:ea typeface="+mn-ea"/>
          <a:cs typeface="+mn-cs"/>
        </a:defRPr>
      </a:lvl7pPr>
      <a:lvl8pPr marL="3164735" indent="-210982" algn="l" defTabSz="421964" rtl="0" eaLnBrk="1" latinLnBrk="0" hangingPunct="1">
        <a:spcBef>
          <a:spcPct val="20000"/>
        </a:spcBef>
        <a:buFont typeface="Arial"/>
        <a:buChar char="•"/>
        <a:defRPr sz="1846" kern="1200">
          <a:solidFill>
            <a:schemeClr val="tx1"/>
          </a:solidFill>
          <a:latin typeface="+mn-lt"/>
          <a:ea typeface="+mn-ea"/>
          <a:cs typeface="+mn-cs"/>
        </a:defRPr>
      </a:lvl8pPr>
      <a:lvl9pPr marL="3586698" indent="-210982" algn="l" defTabSz="421964" rtl="0" eaLnBrk="1" latinLnBrk="0" hangingPunct="1">
        <a:spcBef>
          <a:spcPct val="20000"/>
        </a:spcBef>
        <a:buFont typeface="Arial"/>
        <a:buChar char="•"/>
        <a:defRPr sz="1846" kern="1200">
          <a:solidFill>
            <a:schemeClr val="tx1"/>
          </a:solidFill>
          <a:latin typeface="+mn-lt"/>
          <a:ea typeface="+mn-ea"/>
          <a:cs typeface="+mn-cs"/>
        </a:defRPr>
      </a:lvl9pPr>
    </p:bodyStyle>
    <p:otherStyle>
      <a:defPPr>
        <a:defRPr lang="es-ES"/>
      </a:defPPr>
      <a:lvl1pPr marL="0" algn="l" defTabSz="421964" rtl="0" eaLnBrk="1" latinLnBrk="0" hangingPunct="1">
        <a:defRPr sz="1662" kern="1200">
          <a:solidFill>
            <a:schemeClr val="tx1"/>
          </a:solidFill>
          <a:latin typeface="+mn-lt"/>
          <a:ea typeface="+mn-ea"/>
          <a:cs typeface="+mn-cs"/>
        </a:defRPr>
      </a:lvl1pPr>
      <a:lvl2pPr marL="421964" algn="l" defTabSz="421964" rtl="0" eaLnBrk="1" latinLnBrk="0" hangingPunct="1">
        <a:defRPr sz="1662" kern="1200">
          <a:solidFill>
            <a:schemeClr val="tx1"/>
          </a:solidFill>
          <a:latin typeface="+mn-lt"/>
          <a:ea typeface="+mn-ea"/>
          <a:cs typeface="+mn-cs"/>
        </a:defRPr>
      </a:lvl2pPr>
      <a:lvl3pPr marL="843929" algn="l" defTabSz="421964" rtl="0" eaLnBrk="1" latinLnBrk="0" hangingPunct="1">
        <a:defRPr sz="1662" kern="1200">
          <a:solidFill>
            <a:schemeClr val="tx1"/>
          </a:solidFill>
          <a:latin typeface="+mn-lt"/>
          <a:ea typeface="+mn-ea"/>
          <a:cs typeface="+mn-cs"/>
        </a:defRPr>
      </a:lvl3pPr>
      <a:lvl4pPr marL="1265895" algn="l" defTabSz="421964" rtl="0" eaLnBrk="1" latinLnBrk="0" hangingPunct="1">
        <a:defRPr sz="1662" kern="1200">
          <a:solidFill>
            <a:schemeClr val="tx1"/>
          </a:solidFill>
          <a:latin typeface="+mn-lt"/>
          <a:ea typeface="+mn-ea"/>
          <a:cs typeface="+mn-cs"/>
        </a:defRPr>
      </a:lvl4pPr>
      <a:lvl5pPr marL="1687858" algn="l" defTabSz="421964" rtl="0" eaLnBrk="1" latinLnBrk="0" hangingPunct="1">
        <a:defRPr sz="1662" kern="1200">
          <a:solidFill>
            <a:schemeClr val="tx1"/>
          </a:solidFill>
          <a:latin typeface="+mn-lt"/>
          <a:ea typeface="+mn-ea"/>
          <a:cs typeface="+mn-cs"/>
        </a:defRPr>
      </a:lvl5pPr>
      <a:lvl6pPr marL="2109824" algn="l" defTabSz="421964" rtl="0" eaLnBrk="1" latinLnBrk="0" hangingPunct="1">
        <a:defRPr sz="1662" kern="1200">
          <a:solidFill>
            <a:schemeClr val="tx1"/>
          </a:solidFill>
          <a:latin typeface="+mn-lt"/>
          <a:ea typeface="+mn-ea"/>
          <a:cs typeface="+mn-cs"/>
        </a:defRPr>
      </a:lvl6pPr>
      <a:lvl7pPr marL="2531788" algn="l" defTabSz="421964" rtl="0" eaLnBrk="1" latinLnBrk="0" hangingPunct="1">
        <a:defRPr sz="1662" kern="1200">
          <a:solidFill>
            <a:schemeClr val="tx1"/>
          </a:solidFill>
          <a:latin typeface="+mn-lt"/>
          <a:ea typeface="+mn-ea"/>
          <a:cs typeface="+mn-cs"/>
        </a:defRPr>
      </a:lvl7pPr>
      <a:lvl8pPr marL="2953751" algn="l" defTabSz="421964" rtl="0" eaLnBrk="1" latinLnBrk="0" hangingPunct="1">
        <a:defRPr sz="1662" kern="1200">
          <a:solidFill>
            <a:schemeClr val="tx1"/>
          </a:solidFill>
          <a:latin typeface="+mn-lt"/>
          <a:ea typeface="+mn-ea"/>
          <a:cs typeface="+mn-cs"/>
        </a:defRPr>
      </a:lvl8pPr>
      <a:lvl9pPr marL="3375717" algn="l" defTabSz="421964" rtl="0" eaLnBrk="1" latinLnBrk="0" hangingPunct="1">
        <a:defRPr sz="166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5C5A5A"/>
            </a:gs>
            <a:gs pos="50000">
              <a:srgbClr val="434040"/>
            </a:gs>
            <a:gs pos="100000">
              <a:srgbClr val="2F2C2C"/>
            </a:gs>
          </a:gsLst>
          <a:lin ang="5400000" scaled="0"/>
        </a:grad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title"/>
          </p:nvPr>
        </p:nvSpPr>
        <p:spPr>
          <a:xfrm>
            <a:off x="838201" y="365126"/>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2"/>
              </a:buClr>
              <a:buSzPts val="3638"/>
              <a:buFont typeface="Calibri"/>
              <a:buNone/>
              <a:defRPr sz="3638" b="0" i="0" u="none" strike="noStrike" cap="none">
                <a:solidFill>
                  <a:schemeClr val="lt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11" name="Google Shape;11;p31"/>
          <p:cNvSpPr txBox="1">
            <a:spLocks noGrp="1"/>
          </p:cNvSpPr>
          <p:nvPr>
            <p:ph type="body" idx="1"/>
          </p:nvPr>
        </p:nvSpPr>
        <p:spPr>
          <a:xfrm>
            <a:off x="838201"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75602" algn="l" rtl="0">
              <a:lnSpc>
                <a:spcPct val="90000"/>
              </a:lnSpc>
              <a:spcBef>
                <a:spcPts val="827"/>
              </a:spcBef>
              <a:spcAft>
                <a:spcPts val="0"/>
              </a:spcAft>
              <a:buClr>
                <a:schemeClr val="lt1"/>
              </a:buClr>
              <a:buSzPts val="2315"/>
              <a:buFont typeface="Arial"/>
              <a:buChar char="•"/>
              <a:defRPr sz="2315" b="0" i="0" u="none" strike="noStrike" cap="none">
                <a:solidFill>
                  <a:schemeClr val="lt1"/>
                </a:solidFill>
                <a:latin typeface="Calibri"/>
                <a:ea typeface="Calibri"/>
                <a:cs typeface="Calibri"/>
                <a:sym typeface="Calibri"/>
              </a:defRPr>
            </a:lvl1pPr>
            <a:lvl2pPr marL="914400" marR="0" lvl="1" indent="-354583" algn="l" rtl="0">
              <a:lnSpc>
                <a:spcPct val="90000"/>
              </a:lnSpc>
              <a:spcBef>
                <a:spcPts val="413"/>
              </a:spcBef>
              <a:spcAft>
                <a:spcPts val="0"/>
              </a:spcAft>
              <a:buClr>
                <a:schemeClr val="lt1"/>
              </a:buClr>
              <a:buSzPts val="1984"/>
              <a:buFont typeface="Arial"/>
              <a:buChar char="•"/>
              <a:defRPr sz="1984" b="0" i="0" u="none" strike="noStrike" cap="none">
                <a:solidFill>
                  <a:schemeClr val="lt1"/>
                </a:solidFill>
                <a:latin typeface="Calibri"/>
                <a:ea typeface="Calibri"/>
                <a:cs typeface="Calibri"/>
                <a:sym typeface="Calibri"/>
              </a:defRPr>
            </a:lvl2pPr>
            <a:lvl3pPr marL="1371600" marR="0" lvl="2" indent="-333629" algn="l" rtl="0">
              <a:lnSpc>
                <a:spcPct val="90000"/>
              </a:lnSpc>
              <a:spcBef>
                <a:spcPts val="413"/>
              </a:spcBef>
              <a:spcAft>
                <a:spcPts val="0"/>
              </a:spcAft>
              <a:buClr>
                <a:schemeClr val="lt1"/>
              </a:buClr>
              <a:buSzPts val="1654"/>
              <a:buFont typeface="Arial"/>
              <a:buChar char="•"/>
              <a:defRPr sz="1654" b="0" i="0" u="none" strike="noStrike" cap="none">
                <a:solidFill>
                  <a:schemeClr val="lt1"/>
                </a:solidFill>
                <a:latin typeface="Calibri"/>
                <a:ea typeface="Calibri"/>
                <a:cs typeface="Calibri"/>
                <a:sym typeface="Calibri"/>
              </a:defRPr>
            </a:lvl3pPr>
            <a:lvl4pPr marL="1828800" marR="0" lvl="3" indent="-323088" algn="l" rtl="0">
              <a:lnSpc>
                <a:spcPct val="90000"/>
              </a:lnSpc>
              <a:spcBef>
                <a:spcPts val="413"/>
              </a:spcBef>
              <a:spcAft>
                <a:spcPts val="0"/>
              </a:spcAft>
              <a:buClr>
                <a:schemeClr val="lt1"/>
              </a:buClr>
              <a:buSzPts val="1488"/>
              <a:buFont typeface="Arial"/>
              <a:buChar char="•"/>
              <a:defRPr sz="1488" b="0" i="0" u="none" strike="noStrike" cap="none">
                <a:solidFill>
                  <a:schemeClr val="lt1"/>
                </a:solidFill>
                <a:latin typeface="Calibri"/>
                <a:ea typeface="Calibri"/>
                <a:cs typeface="Calibri"/>
                <a:sym typeface="Calibri"/>
              </a:defRPr>
            </a:lvl4pPr>
            <a:lvl5pPr marL="2286000" marR="0" lvl="4" indent="-323088" algn="l" rtl="0">
              <a:lnSpc>
                <a:spcPct val="90000"/>
              </a:lnSpc>
              <a:spcBef>
                <a:spcPts val="413"/>
              </a:spcBef>
              <a:spcAft>
                <a:spcPts val="0"/>
              </a:spcAft>
              <a:buClr>
                <a:schemeClr val="lt1"/>
              </a:buClr>
              <a:buSzPts val="1488"/>
              <a:buFont typeface="Arial"/>
              <a:buChar char="•"/>
              <a:defRPr sz="1488" b="0" i="0" u="none" strike="noStrike" cap="none">
                <a:solidFill>
                  <a:schemeClr val="lt1"/>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lt1"/>
              </a:buClr>
              <a:buSzPts val="1488"/>
              <a:buFont typeface="Arial"/>
              <a:buChar char="•"/>
              <a:defRPr sz="1488" b="0" i="0" u="none" strike="noStrike" cap="none">
                <a:solidFill>
                  <a:schemeClr val="lt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lt1"/>
              </a:buClr>
              <a:buSzPts val="1488"/>
              <a:buFont typeface="Arial"/>
              <a:buChar char="•"/>
              <a:defRPr sz="1488" b="0" i="0" u="none" strike="noStrike" cap="none">
                <a:solidFill>
                  <a:schemeClr val="lt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lt1"/>
              </a:buClr>
              <a:buSzPts val="1488"/>
              <a:buFont typeface="Arial"/>
              <a:buChar char="•"/>
              <a:defRPr sz="1488" b="0" i="0" u="none" strike="noStrike" cap="none">
                <a:solidFill>
                  <a:schemeClr val="lt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lt1"/>
              </a:buClr>
              <a:buSzPts val="1488"/>
              <a:buFont typeface="Arial"/>
              <a:buChar char="•"/>
              <a:defRPr sz="1488" b="0" i="0" u="none" strike="noStrike" cap="none">
                <a:solidFill>
                  <a:schemeClr val="lt1"/>
                </a:solidFill>
                <a:latin typeface="Calibri"/>
                <a:ea typeface="Calibri"/>
                <a:cs typeface="Calibri"/>
                <a:sym typeface="Calibri"/>
              </a:defRPr>
            </a:lvl9pPr>
          </a:lstStyle>
          <a:p>
            <a:endParaRPr/>
          </a:p>
        </p:txBody>
      </p:sp>
      <p:sp>
        <p:nvSpPr>
          <p:cNvPr id="12" name="Google Shape;12;p31"/>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FEE5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9pPr>
          </a:lstStyle>
          <a:p>
            <a:endParaRPr/>
          </a:p>
        </p:txBody>
      </p:sp>
      <p:sp>
        <p:nvSpPr>
          <p:cNvPr id="13" name="Google Shape;13;p31"/>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EE5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9pPr>
          </a:lstStyle>
          <a:p>
            <a:endParaRPr/>
          </a:p>
        </p:txBody>
      </p:sp>
      <p:sp>
        <p:nvSpPr>
          <p:cNvPr id="14" name="Google Shape;1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2075676822"/>
      </p:ext>
    </p:extLst>
  </p:cSld>
  <p:clrMap bg1="lt1" tx1="dk1" bg2="dk2" tx2="lt2" accent1="accent1" accent2="accent2" accent3="accent3" accent4="accent4" accent5="accent5" accent6="accent6" hlink="hlink" folHlink="folHlink"/>
  <p:sldLayoutIdLst>
    <p:sldLayoutId id="2147483675" r:id="rId1"/>
    <p:sldLayoutId id="2147483677" r:id="rId2"/>
    <p:sldLayoutId id="2147483678" r:id="rId3"/>
    <p:sldLayoutId id="2147483679" r:id="rId4"/>
    <p:sldLayoutId id="2147483680" r:id="rId5"/>
    <p:sldLayoutId id="2147483681" r:id="rId6"/>
    <p:sldLayoutId id="2147483682" r:id="rId7"/>
    <p:sldLayoutId id="2147483683"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C59C597-3D85-CD34-106E-CB825ABB7844}"/>
              </a:ext>
            </a:extLst>
          </p:cNvPr>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
              <a:t>Click to modify the title style of the pattern</a:t>
            </a:r>
            <a:endParaRPr lang="en-US"/>
          </a:p>
        </p:txBody>
      </p:sp>
      <p:sp>
        <p:nvSpPr>
          <p:cNvPr id="3" name="Marcador de texto 2">
            <a:extLst>
              <a:ext uri="{FF2B5EF4-FFF2-40B4-BE49-F238E27FC236}">
                <a16:creationId xmlns:a16="http://schemas.microsoft.com/office/drawing/2014/main" id="{677EE1FC-EB70-E19D-C217-A29C558C8865}"/>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
              <a:t>Click to modify the text styles of the pattern</a:t>
            </a:r>
          </a:p>
          <a:p>
            <a:pPr lvl="1"/>
            <a:r>
              <a:rPr lang="en"/>
              <a:t>Second level</a:t>
            </a:r>
          </a:p>
          <a:p>
            <a:pPr lvl="2"/>
            <a:r>
              <a:rPr lang="en"/>
              <a:t>Third level</a:t>
            </a:r>
          </a:p>
          <a:p>
            <a:pPr lvl="3"/>
            <a:r>
              <a:rPr lang="en"/>
              <a:t>Fourth level</a:t>
            </a:r>
          </a:p>
          <a:p>
            <a:pPr lvl="4"/>
            <a:r>
              <a:rPr lang="en"/>
              <a:t>Fifth level</a:t>
            </a:r>
            <a:endParaRPr lang="en-US"/>
          </a:p>
        </p:txBody>
      </p:sp>
      <p:sp>
        <p:nvSpPr>
          <p:cNvPr id="4" name="Marcador de fecha 3">
            <a:extLst>
              <a:ext uri="{FF2B5EF4-FFF2-40B4-BE49-F238E27FC236}">
                <a16:creationId xmlns:a16="http://schemas.microsoft.com/office/drawing/2014/main" id="{AEB026B3-BB03-6E75-DC6E-F458151D10B7}"/>
              </a:ext>
            </a:extLst>
          </p:cNvPr>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 sz="1693" spc="-1">
                <a:latin typeface="Times New Roman"/>
              </a:rPr>
              <a:t>&lt;date/time&gt;</a:t>
            </a:r>
          </a:p>
        </p:txBody>
      </p:sp>
      <p:sp>
        <p:nvSpPr>
          <p:cNvPr id="5" name="Marcador de pie de página 4">
            <a:extLst>
              <a:ext uri="{FF2B5EF4-FFF2-40B4-BE49-F238E27FC236}">
                <a16:creationId xmlns:a16="http://schemas.microsoft.com/office/drawing/2014/main" id="{FD925CD4-F5D9-3014-DE2D-AF56AE8286E9}"/>
              </a:ext>
            </a:extLst>
          </p:cNvPr>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 sz="1693" spc="-1">
                <a:latin typeface="Times New Roman"/>
              </a:rPr>
              <a:t>&lt;footer&gt;</a:t>
            </a:r>
          </a:p>
        </p:txBody>
      </p:sp>
      <p:sp>
        <p:nvSpPr>
          <p:cNvPr id="6" name="Marcador de número de diapositiva 5">
            <a:extLst>
              <a:ext uri="{FF2B5EF4-FFF2-40B4-BE49-F238E27FC236}">
                <a16:creationId xmlns:a16="http://schemas.microsoft.com/office/drawing/2014/main" id="{C177B13F-F26D-7651-1263-361BA7DCCC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807D83-6FFF-4E51-AB41-77CFF148C091}" type="slidenum">
              <a:rPr lang="es-ES" sz="1693" spc="-1" smtClean="0">
                <a:latin typeface="Times New Roman"/>
              </a:rPr>
              <a:pPr/>
              <a:t>‹Nº›</a:t>
            </a:fld>
            <a:endParaRPr lang="es-ES" sz="1693" spc="-1">
              <a:latin typeface="Times New Roman"/>
            </a:endParaRPr>
          </a:p>
        </p:txBody>
      </p:sp>
    </p:spTree>
    <p:extLst>
      <p:ext uri="{BB962C8B-B14F-4D97-AF65-F5344CB8AC3E}">
        <p14:creationId xmlns:p14="http://schemas.microsoft.com/office/powerpoint/2010/main" val="691433784"/>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338"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584" indent="-228584" algn="l" defTabSz="91433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3" indent="-228584" algn="l" defTabSz="914338" rtl="0" eaLnBrk="1" latinLnBrk="0" hangingPunct="1">
        <a:lnSpc>
          <a:spcPct val="90000"/>
        </a:lnSpc>
        <a:spcBef>
          <a:spcPts val="499"/>
        </a:spcBef>
        <a:buFont typeface="Arial" panose="020B0604020202020204" pitchFamily="34" charset="0"/>
        <a:buChar char="•"/>
        <a:defRPr sz="2399" kern="1200">
          <a:solidFill>
            <a:schemeClr val="tx1"/>
          </a:solidFill>
          <a:latin typeface="+mn-lt"/>
          <a:ea typeface="+mn-ea"/>
          <a:cs typeface="+mn-cs"/>
        </a:defRPr>
      </a:lvl2pPr>
      <a:lvl3pPr marL="1142922" indent="-228584" algn="l" defTabSz="914338"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091" indent="-228584" algn="l" defTabSz="91433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4pPr>
      <a:lvl5pPr marL="2057260" indent="-228584" algn="l" defTabSz="91433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5pPr>
      <a:lvl6pPr marL="2514428" indent="-228584" algn="l" defTabSz="91433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97" indent="-228584" algn="l" defTabSz="91433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766" indent="-228584" algn="l" defTabSz="91433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935" indent="-228584" algn="l" defTabSz="91433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8" rtl="0" eaLnBrk="1" latinLnBrk="0" hangingPunct="1">
        <a:defRPr sz="1800" kern="1200">
          <a:solidFill>
            <a:schemeClr val="tx1"/>
          </a:solidFill>
          <a:latin typeface="+mn-lt"/>
          <a:ea typeface="+mn-ea"/>
          <a:cs typeface="+mn-cs"/>
        </a:defRPr>
      </a:lvl1pPr>
      <a:lvl2pPr marL="457169" algn="l" defTabSz="914338" rtl="0" eaLnBrk="1" latinLnBrk="0" hangingPunct="1">
        <a:defRPr sz="1800" kern="1200">
          <a:solidFill>
            <a:schemeClr val="tx1"/>
          </a:solidFill>
          <a:latin typeface="+mn-lt"/>
          <a:ea typeface="+mn-ea"/>
          <a:cs typeface="+mn-cs"/>
        </a:defRPr>
      </a:lvl2pPr>
      <a:lvl3pPr marL="914338" algn="l" defTabSz="914338" rtl="0" eaLnBrk="1" latinLnBrk="0" hangingPunct="1">
        <a:defRPr sz="1800" kern="1200">
          <a:solidFill>
            <a:schemeClr val="tx1"/>
          </a:solidFill>
          <a:latin typeface="+mn-lt"/>
          <a:ea typeface="+mn-ea"/>
          <a:cs typeface="+mn-cs"/>
        </a:defRPr>
      </a:lvl3pPr>
      <a:lvl4pPr marL="1371507" algn="l" defTabSz="914338" rtl="0" eaLnBrk="1" latinLnBrk="0" hangingPunct="1">
        <a:defRPr sz="1800" kern="1200">
          <a:solidFill>
            <a:schemeClr val="tx1"/>
          </a:solidFill>
          <a:latin typeface="+mn-lt"/>
          <a:ea typeface="+mn-ea"/>
          <a:cs typeface="+mn-cs"/>
        </a:defRPr>
      </a:lvl4pPr>
      <a:lvl5pPr marL="1828676" algn="l" defTabSz="914338" rtl="0" eaLnBrk="1" latinLnBrk="0" hangingPunct="1">
        <a:defRPr sz="1800" kern="1200">
          <a:solidFill>
            <a:schemeClr val="tx1"/>
          </a:solidFill>
          <a:latin typeface="+mn-lt"/>
          <a:ea typeface="+mn-ea"/>
          <a:cs typeface="+mn-cs"/>
        </a:defRPr>
      </a:lvl5pPr>
      <a:lvl6pPr marL="2285845" algn="l" defTabSz="914338" rtl="0" eaLnBrk="1" latinLnBrk="0" hangingPunct="1">
        <a:defRPr sz="1800" kern="1200">
          <a:solidFill>
            <a:schemeClr val="tx1"/>
          </a:solidFill>
          <a:latin typeface="+mn-lt"/>
          <a:ea typeface="+mn-ea"/>
          <a:cs typeface="+mn-cs"/>
        </a:defRPr>
      </a:lvl6pPr>
      <a:lvl7pPr marL="2743014" algn="l" defTabSz="914338" rtl="0" eaLnBrk="1" latinLnBrk="0" hangingPunct="1">
        <a:defRPr sz="1800" kern="1200">
          <a:solidFill>
            <a:schemeClr val="tx1"/>
          </a:solidFill>
          <a:latin typeface="+mn-lt"/>
          <a:ea typeface="+mn-ea"/>
          <a:cs typeface="+mn-cs"/>
        </a:defRPr>
      </a:lvl7pPr>
      <a:lvl8pPr marL="3200182" algn="l" defTabSz="914338" rtl="0" eaLnBrk="1" latinLnBrk="0" hangingPunct="1">
        <a:defRPr sz="1800" kern="1200">
          <a:solidFill>
            <a:schemeClr val="tx1"/>
          </a:solidFill>
          <a:latin typeface="+mn-lt"/>
          <a:ea typeface="+mn-ea"/>
          <a:cs typeface="+mn-cs"/>
        </a:defRPr>
      </a:lvl8pPr>
      <a:lvl9pPr marL="3657351" algn="l" defTabSz="91433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rgbClr val="5C5A5A"/>
            </a:gs>
            <a:gs pos="50000">
              <a:srgbClr val="434040"/>
            </a:gs>
            <a:gs pos="100000">
              <a:srgbClr val="2F2C2C"/>
            </a:gs>
          </a:gsLst>
          <a:lin ang="5400000" scaled="0"/>
        </a:gradFill>
        <a:effectLst/>
      </p:bgPr>
    </p:bg>
    <p:spTree>
      <p:nvGrpSpPr>
        <p:cNvPr id="1" name="Shape 9"/>
        <p:cNvGrpSpPr/>
        <p:nvPr/>
      </p:nvGrpSpPr>
      <p:grpSpPr>
        <a:xfrm>
          <a:off x="0" y="0"/>
          <a:ext cx="0" cy="0"/>
          <a:chOff x="0" y="0"/>
          <a:chExt cx="0" cy="0"/>
        </a:xfrm>
      </p:grpSpPr>
      <p:sp>
        <p:nvSpPr>
          <p:cNvPr id="10" name="Google Shape;10;p36"/>
          <p:cNvSpPr txBox="1">
            <a:spLocks noGrp="1"/>
          </p:cNvSpPr>
          <p:nvPr>
            <p:ph type="title"/>
          </p:nvPr>
        </p:nvSpPr>
        <p:spPr>
          <a:xfrm>
            <a:off x="838201" y="365126"/>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2"/>
              </a:buClr>
              <a:buSzPts val="3638"/>
              <a:buFont typeface="Calibri"/>
              <a:buNone/>
              <a:defRPr sz="3638" b="0" i="0" u="none" strike="noStrike" cap="none">
                <a:solidFill>
                  <a:schemeClr val="l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11" name="Google Shape;11;p36"/>
          <p:cNvSpPr txBox="1">
            <a:spLocks noGrp="1"/>
          </p:cNvSpPr>
          <p:nvPr>
            <p:ph type="body" idx="1"/>
          </p:nvPr>
        </p:nvSpPr>
        <p:spPr>
          <a:xfrm>
            <a:off x="838201"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75602" algn="l" rtl="0">
              <a:lnSpc>
                <a:spcPct val="90000"/>
              </a:lnSpc>
              <a:spcBef>
                <a:spcPts val="827"/>
              </a:spcBef>
              <a:spcAft>
                <a:spcPts val="0"/>
              </a:spcAft>
              <a:buClr>
                <a:schemeClr val="lt1"/>
              </a:buClr>
              <a:buSzPts val="2315"/>
              <a:buFont typeface="Arial"/>
              <a:buChar char="•"/>
              <a:defRPr sz="2315" b="0" i="0" u="none" strike="noStrike" cap="none">
                <a:solidFill>
                  <a:schemeClr val="lt1"/>
                </a:solidFill>
                <a:latin typeface="Calibri"/>
                <a:ea typeface="Calibri"/>
                <a:cs typeface="Calibri"/>
                <a:sym typeface="Calibri"/>
              </a:defRPr>
            </a:lvl1pPr>
            <a:lvl2pPr marL="914400" marR="0" lvl="1" indent="-354583" algn="l" rtl="0">
              <a:lnSpc>
                <a:spcPct val="90000"/>
              </a:lnSpc>
              <a:spcBef>
                <a:spcPts val="413"/>
              </a:spcBef>
              <a:spcAft>
                <a:spcPts val="0"/>
              </a:spcAft>
              <a:buClr>
                <a:schemeClr val="lt1"/>
              </a:buClr>
              <a:buSzPts val="1984"/>
              <a:buFont typeface="Arial"/>
              <a:buChar char="•"/>
              <a:defRPr sz="1984" b="0" i="0" u="none" strike="noStrike" cap="none">
                <a:solidFill>
                  <a:schemeClr val="lt1"/>
                </a:solidFill>
                <a:latin typeface="Calibri"/>
                <a:ea typeface="Calibri"/>
                <a:cs typeface="Calibri"/>
                <a:sym typeface="Calibri"/>
              </a:defRPr>
            </a:lvl2pPr>
            <a:lvl3pPr marL="1371600" marR="0" lvl="2" indent="-333629" algn="l" rtl="0">
              <a:lnSpc>
                <a:spcPct val="90000"/>
              </a:lnSpc>
              <a:spcBef>
                <a:spcPts val="413"/>
              </a:spcBef>
              <a:spcAft>
                <a:spcPts val="0"/>
              </a:spcAft>
              <a:buClr>
                <a:schemeClr val="lt1"/>
              </a:buClr>
              <a:buSzPts val="1654"/>
              <a:buFont typeface="Arial"/>
              <a:buChar char="•"/>
              <a:defRPr sz="1654" b="0" i="0" u="none" strike="noStrike" cap="none">
                <a:solidFill>
                  <a:schemeClr val="lt1"/>
                </a:solidFill>
                <a:latin typeface="Calibri"/>
                <a:ea typeface="Calibri"/>
                <a:cs typeface="Calibri"/>
                <a:sym typeface="Calibri"/>
              </a:defRPr>
            </a:lvl3pPr>
            <a:lvl4pPr marL="1828800" marR="0" lvl="3" indent="-323088" algn="l" rtl="0">
              <a:lnSpc>
                <a:spcPct val="90000"/>
              </a:lnSpc>
              <a:spcBef>
                <a:spcPts val="413"/>
              </a:spcBef>
              <a:spcAft>
                <a:spcPts val="0"/>
              </a:spcAft>
              <a:buClr>
                <a:schemeClr val="lt1"/>
              </a:buClr>
              <a:buSzPts val="1488"/>
              <a:buFont typeface="Arial"/>
              <a:buChar char="•"/>
              <a:defRPr sz="1488" b="0" i="0" u="none" strike="noStrike" cap="none">
                <a:solidFill>
                  <a:schemeClr val="lt1"/>
                </a:solidFill>
                <a:latin typeface="Calibri"/>
                <a:ea typeface="Calibri"/>
                <a:cs typeface="Calibri"/>
                <a:sym typeface="Calibri"/>
              </a:defRPr>
            </a:lvl4pPr>
            <a:lvl5pPr marL="2286000" marR="0" lvl="4" indent="-323088" algn="l" rtl="0">
              <a:lnSpc>
                <a:spcPct val="90000"/>
              </a:lnSpc>
              <a:spcBef>
                <a:spcPts val="413"/>
              </a:spcBef>
              <a:spcAft>
                <a:spcPts val="0"/>
              </a:spcAft>
              <a:buClr>
                <a:schemeClr val="lt1"/>
              </a:buClr>
              <a:buSzPts val="1488"/>
              <a:buFont typeface="Arial"/>
              <a:buChar char="•"/>
              <a:defRPr sz="1488" b="0" i="0" u="none" strike="noStrike" cap="none">
                <a:solidFill>
                  <a:schemeClr val="lt1"/>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lt1"/>
              </a:buClr>
              <a:buSzPts val="1488"/>
              <a:buFont typeface="Arial"/>
              <a:buChar char="•"/>
              <a:defRPr sz="1488" b="0" i="0" u="none" strike="noStrike" cap="none">
                <a:solidFill>
                  <a:schemeClr val="lt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lt1"/>
              </a:buClr>
              <a:buSzPts val="1488"/>
              <a:buFont typeface="Arial"/>
              <a:buChar char="•"/>
              <a:defRPr sz="1488" b="0" i="0" u="none" strike="noStrike" cap="none">
                <a:solidFill>
                  <a:schemeClr val="lt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lt1"/>
              </a:buClr>
              <a:buSzPts val="1488"/>
              <a:buFont typeface="Arial"/>
              <a:buChar char="•"/>
              <a:defRPr sz="1488" b="0" i="0" u="none" strike="noStrike" cap="none">
                <a:solidFill>
                  <a:schemeClr val="lt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lt1"/>
              </a:buClr>
              <a:buSzPts val="1488"/>
              <a:buFont typeface="Arial"/>
              <a:buChar char="•"/>
              <a:defRPr sz="1488" b="0" i="0" u="none" strike="noStrike" cap="none">
                <a:solidFill>
                  <a:schemeClr val="lt1"/>
                </a:solidFill>
                <a:latin typeface="Calibri"/>
                <a:ea typeface="Calibri"/>
                <a:cs typeface="Calibri"/>
                <a:sym typeface="Calibri"/>
              </a:defRPr>
            </a:lvl9pPr>
          </a:lstStyle>
          <a:p>
            <a:endParaRPr/>
          </a:p>
        </p:txBody>
      </p:sp>
      <p:sp>
        <p:nvSpPr>
          <p:cNvPr id="12" name="Google Shape;12;p36"/>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FEE588"/>
                </a:solidFill>
                <a:latin typeface="Calibri"/>
                <a:ea typeface="Calibri"/>
                <a:cs typeface="Calibri"/>
                <a:sym typeface="Calibri"/>
              </a:defRPr>
            </a:lvl1pPr>
            <a:lvl2pPr marR="0" lvl="1" algn="l" rtl="0">
              <a:spcBef>
                <a:spcPts val="0"/>
              </a:spcBef>
              <a:spcAft>
                <a:spcPts val="0"/>
              </a:spcAft>
              <a:buSzPts val="1400"/>
              <a:buNone/>
              <a:defRPr sz="2177"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2177"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2177"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2177"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2177"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2177"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2177"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2177" b="0" i="0" u="none" strike="noStrike" cap="none">
                <a:solidFill>
                  <a:schemeClr val="lt1"/>
                </a:solidFill>
                <a:latin typeface="Calibri"/>
                <a:ea typeface="Calibri"/>
                <a:cs typeface="Calibri"/>
                <a:sym typeface="Calibri"/>
              </a:defRPr>
            </a:lvl9pPr>
          </a:lstStyle>
          <a:p>
            <a:endParaRPr/>
          </a:p>
        </p:txBody>
      </p:sp>
      <p:sp>
        <p:nvSpPr>
          <p:cNvPr id="13" name="Google Shape;13;p36"/>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FEE588"/>
                </a:solidFill>
                <a:latin typeface="Calibri"/>
                <a:ea typeface="Calibri"/>
                <a:cs typeface="Calibri"/>
                <a:sym typeface="Calibri"/>
              </a:defRPr>
            </a:lvl1pPr>
            <a:lvl2pPr marR="0" lvl="1" algn="l" rtl="0">
              <a:spcBef>
                <a:spcPts val="0"/>
              </a:spcBef>
              <a:spcAft>
                <a:spcPts val="0"/>
              </a:spcAft>
              <a:buSzPts val="1400"/>
              <a:buNone/>
              <a:defRPr sz="2177"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2177"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2177"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2177"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2177"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2177"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2177"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2177" b="0" i="0" u="none" strike="noStrike" cap="none">
                <a:solidFill>
                  <a:schemeClr val="lt1"/>
                </a:solidFill>
                <a:latin typeface="Calibri"/>
                <a:ea typeface="Calibri"/>
                <a:cs typeface="Calibri"/>
                <a:sym typeface="Calibri"/>
              </a:defRPr>
            </a:lvl9pPr>
          </a:lstStyle>
          <a:p>
            <a:endParaRPr/>
          </a:p>
        </p:txBody>
      </p:sp>
      <p:sp>
        <p:nvSpPr>
          <p:cNvPr id="14" name="Google Shape;1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1pPr>
            <a:lvl2pPr marL="0" marR="0" lvl="1" indent="0" algn="r" rtl="0">
              <a:spcBef>
                <a:spcPts val="0"/>
              </a:spcBef>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2pPr>
            <a:lvl3pPr marL="0" marR="0" lvl="2" indent="0" algn="r" rtl="0">
              <a:spcBef>
                <a:spcPts val="0"/>
              </a:spcBef>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3pPr>
            <a:lvl4pPr marL="0" marR="0" lvl="3" indent="0" algn="r" rtl="0">
              <a:spcBef>
                <a:spcPts val="0"/>
              </a:spcBef>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4pPr>
            <a:lvl5pPr marL="0" marR="0" lvl="4" indent="0" algn="r" rtl="0">
              <a:spcBef>
                <a:spcPts val="0"/>
              </a:spcBef>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5pPr>
            <a:lvl6pPr marL="0" marR="0" lvl="5" indent="0" algn="r" rtl="0">
              <a:spcBef>
                <a:spcPts val="0"/>
              </a:spcBef>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6pPr>
            <a:lvl7pPr marL="0" marR="0" lvl="6" indent="0" algn="r" rtl="0">
              <a:spcBef>
                <a:spcPts val="0"/>
              </a:spcBef>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7pPr>
            <a:lvl8pPr marL="0" marR="0" lvl="7" indent="0" algn="r" rtl="0">
              <a:spcBef>
                <a:spcPts val="0"/>
              </a:spcBef>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8pPr>
            <a:lvl9pPr marL="0" marR="0" lvl="8" indent="0" algn="r" rtl="0">
              <a:spcBef>
                <a:spcPts val="0"/>
              </a:spcBef>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360782057"/>
      </p:ext>
    </p:extLst>
  </p:cSld>
  <p:clrMap bg1="lt1" tx1="dk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a:gsLst>
            <a:gs pos="0">
              <a:srgbClr val="5C5A5A"/>
            </a:gs>
            <a:gs pos="50000">
              <a:srgbClr val="434040"/>
            </a:gs>
            <a:gs pos="100000">
              <a:srgbClr val="2F2C2C"/>
            </a:gs>
          </a:gsLst>
          <a:lin ang="5400000" scaled="0"/>
        </a:gradFill>
        <a:effectLst/>
      </p:bgPr>
    </p:bg>
    <p:spTree>
      <p:nvGrpSpPr>
        <p:cNvPr id="1" name="Shape 167"/>
        <p:cNvGrpSpPr/>
        <p:nvPr/>
      </p:nvGrpSpPr>
      <p:grpSpPr>
        <a:xfrm>
          <a:off x="0" y="0"/>
          <a:ext cx="0" cy="0"/>
          <a:chOff x="0" y="0"/>
          <a:chExt cx="0" cy="0"/>
        </a:xfrm>
      </p:grpSpPr>
      <p:sp>
        <p:nvSpPr>
          <p:cNvPr id="168" name="Google Shape;168;p31"/>
          <p:cNvSpPr txBox="1">
            <a:spLocks noGrp="1"/>
          </p:cNvSpPr>
          <p:nvPr>
            <p:ph type="title"/>
          </p:nvPr>
        </p:nvSpPr>
        <p:spPr>
          <a:xfrm>
            <a:off x="838201" y="365126"/>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2"/>
              </a:buClr>
              <a:buSzPts val="3638"/>
              <a:buFont typeface="Calibri"/>
              <a:buNone/>
              <a:defRPr sz="3638" b="0" i="0" u="none" strike="noStrike" cap="none">
                <a:solidFill>
                  <a:schemeClr val="lt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169" name="Google Shape;169;p31"/>
          <p:cNvSpPr txBox="1">
            <a:spLocks noGrp="1"/>
          </p:cNvSpPr>
          <p:nvPr>
            <p:ph type="body" idx="1"/>
          </p:nvPr>
        </p:nvSpPr>
        <p:spPr>
          <a:xfrm>
            <a:off x="838201"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75602" algn="l" rtl="0">
              <a:lnSpc>
                <a:spcPct val="90000"/>
              </a:lnSpc>
              <a:spcBef>
                <a:spcPts val="827"/>
              </a:spcBef>
              <a:spcAft>
                <a:spcPts val="0"/>
              </a:spcAft>
              <a:buClr>
                <a:schemeClr val="lt1"/>
              </a:buClr>
              <a:buSzPts val="2315"/>
              <a:buFont typeface="Arial"/>
              <a:buChar char="•"/>
              <a:defRPr sz="2315" b="0" i="0" u="none" strike="noStrike" cap="none">
                <a:solidFill>
                  <a:schemeClr val="lt1"/>
                </a:solidFill>
                <a:latin typeface="Calibri"/>
                <a:ea typeface="Calibri"/>
                <a:cs typeface="Calibri"/>
                <a:sym typeface="Calibri"/>
              </a:defRPr>
            </a:lvl1pPr>
            <a:lvl2pPr marL="914400" marR="0" lvl="1" indent="-354583" algn="l" rtl="0">
              <a:lnSpc>
                <a:spcPct val="90000"/>
              </a:lnSpc>
              <a:spcBef>
                <a:spcPts val="413"/>
              </a:spcBef>
              <a:spcAft>
                <a:spcPts val="0"/>
              </a:spcAft>
              <a:buClr>
                <a:schemeClr val="lt1"/>
              </a:buClr>
              <a:buSzPts val="1984"/>
              <a:buFont typeface="Arial"/>
              <a:buChar char="•"/>
              <a:defRPr sz="1984" b="0" i="0" u="none" strike="noStrike" cap="none">
                <a:solidFill>
                  <a:schemeClr val="lt1"/>
                </a:solidFill>
                <a:latin typeface="Calibri"/>
                <a:ea typeface="Calibri"/>
                <a:cs typeface="Calibri"/>
                <a:sym typeface="Calibri"/>
              </a:defRPr>
            </a:lvl2pPr>
            <a:lvl3pPr marL="1371600" marR="0" lvl="2" indent="-333629" algn="l" rtl="0">
              <a:lnSpc>
                <a:spcPct val="90000"/>
              </a:lnSpc>
              <a:spcBef>
                <a:spcPts val="413"/>
              </a:spcBef>
              <a:spcAft>
                <a:spcPts val="0"/>
              </a:spcAft>
              <a:buClr>
                <a:schemeClr val="lt1"/>
              </a:buClr>
              <a:buSzPts val="1654"/>
              <a:buFont typeface="Arial"/>
              <a:buChar char="•"/>
              <a:defRPr sz="1654" b="0" i="0" u="none" strike="noStrike" cap="none">
                <a:solidFill>
                  <a:schemeClr val="lt1"/>
                </a:solidFill>
                <a:latin typeface="Calibri"/>
                <a:ea typeface="Calibri"/>
                <a:cs typeface="Calibri"/>
                <a:sym typeface="Calibri"/>
              </a:defRPr>
            </a:lvl3pPr>
            <a:lvl4pPr marL="1828800" marR="0" lvl="3" indent="-323088" algn="l" rtl="0">
              <a:lnSpc>
                <a:spcPct val="90000"/>
              </a:lnSpc>
              <a:spcBef>
                <a:spcPts val="413"/>
              </a:spcBef>
              <a:spcAft>
                <a:spcPts val="0"/>
              </a:spcAft>
              <a:buClr>
                <a:schemeClr val="lt1"/>
              </a:buClr>
              <a:buSzPts val="1488"/>
              <a:buFont typeface="Arial"/>
              <a:buChar char="•"/>
              <a:defRPr sz="1488" b="0" i="0" u="none" strike="noStrike" cap="none">
                <a:solidFill>
                  <a:schemeClr val="lt1"/>
                </a:solidFill>
                <a:latin typeface="Calibri"/>
                <a:ea typeface="Calibri"/>
                <a:cs typeface="Calibri"/>
                <a:sym typeface="Calibri"/>
              </a:defRPr>
            </a:lvl4pPr>
            <a:lvl5pPr marL="2286000" marR="0" lvl="4" indent="-323088" algn="l" rtl="0">
              <a:lnSpc>
                <a:spcPct val="90000"/>
              </a:lnSpc>
              <a:spcBef>
                <a:spcPts val="413"/>
              </a:spcBef>
              <a:spcAft>
                <a:spcPts val="0"/>
              </a:spcAft>
              <a:buClr>
                <a:schemeClr val="lt1"/>
              </a:buClr>
              <a:buSzPts val="1488"/>
              <a:buFont typeface="Arial"/>
              <a:buChar char="•"/>
              <a:defRPr sz="1488" b="0" i="0" u="none" strike="noStrike" cap="none">
                <a:solidFill>
                  <a:schemeClr val="lt1"/>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lt1"/>
              </a:buClr>
              <a:buSzPts val="1488"/>
              <a:buFont typeface="Arial"/>
              <a:buChar char="•"/>
              <a:defRPr sz="1488" b="0" i="0" u="none" strike="noStrike" cap="none">
                <a:solidFill>
                  <a:schemeClr val="lt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lt1"/>
              </a:buClr>
              <a:buSzPts val="1488"/>
              <a:buFont typeface="Arial"/>
              <a:buChar char="•"/>
              <a:defRPr sz="1488" b="0" i="0" u="none" strike="noStrike" cap="none">
                <a:solidFill>
                  <a:schemeClr val="lt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lt1"/>
              </a:buClr>
              <a:buSzPts val="1488"/>
              <a:buFont typeface="Arial"/>
              <a:buChar char="•"/>
              <a:defRPr sz="1488" b="0" i="0" u="none" strike="noStrike" cap="none">
                <a:solidFill>
                  <a:schemeClr val="lt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lt1"/>
              </a:buClr>
              <a:buSzPts val="1488"/>
              <a:buFont typeface="Arial"/>
              <a:buChar char="•"/>
              <a:defRPr sz="1488" b="0" i="0" u="none" strike="noStrike" cap="none">
                <a:solidFill>
                  <a:schemeClr val="lt1"/>
                </a:solidFill>
                <a:latin typeface="Calibri"/>
                <a:ea typeface="Calibri"/>
                <a:cs typeface="Calibri"/>
                <a:sym typeface="Calibri"/>
              </a:defRPr>
            </a:lvl9pPr>
          </a:lstStyle>
          <a:p>
            <a:endParaRPr/>
          </a:p>
        </p:txBody>
      </p:sp>
      <p:sp>
        <p:nvSpPr>
          <p:cNvPr id="170" name="Google Shape;170;p31"/>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FEE5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9pPr>
          </a:lstStyle>
          <a:p>
            <a:endParaRPr/>
          </a:p>
        </p:txBody>
      </p:sp>
      <p:sp>
        <p:nvSpPr>
          <p:cNvPr id="171" name="Google Shape;171;p31"/>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EE5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9pPr>
          </a:lstStyle>
          <a:p>
            <a:endParaRPr/>
          </a:p>
        </p:txBody>
      </p:sp>
      <p:sp>
        <p:nvSpPr>
          <p:cNvPr id="172" name="Google Shape;172;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1331942234"/>
      </p:ext>
    </p:extLst>
  </p:cSld>
  <p:clrMap bg1="lt1" tx1="dk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a:gsLst>
            <a:gs pos="0">
              <a:srgbClr val="5C5A5A"/>
            </a:gs>
            <a:gs pos="50000">
              <a:srgbClr val="434040"/>
            </a:gs>
            <a:gs pos="100000">
              <a:srgbClr val="2F2C2C"/>
            </a:gs>
          </a:gsLst>
          <a:lin ang="5400000" scaled="0"/>
        </a:gradFill>
        <a:effectLst/>
      </p:bgPr>
    </p:bg>
    <p:spTree>
      <p:nvGrpSpPr>
        <p:cNvPr id="1" name="Shape 165"/>
        <p:cNvGrpSpPr/>
        <p:nvPr/>
      </p:nvGrpSpPr>
      <p:grpSpPr>
        <a:xfrm>
          <a:off x="0" y="0"/>
          <a:ext cx="0" cy="0"/>
          <a:chOff x="0" y="0"/>
          <a:chExt cx="0" cy="0"/>
        </a:xfrm>
      </p:grpSpPr>
      <p:sp>
        <p:nvSpPr>
          <p:cNvPr id="166" name="Google Shape;166;p31"/>
          <p:cNvSpPr txBox="1">
            <a:spLocks noGrp="1"/>
          </p:cNvSpPr>
          <p:nvPr>
            <p:ph type="title"/>
          </p:nvPr>
        </p:nvSpPr>
        <p:spPr>
          <a:xfrm>
            <a:off x="838201" y="365126"/>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2"/>
              </a:buClr>
              <a:buSzPts val="3638"/>
              <a:buFont typeface="Calibri"/>
              <a:buNone/>
              <a:defRPr sz="3638" b="0" i="0" u="none" strike="noStrike" cap="none">
                <a:solidFill>
                  <a:schemeClr val="lt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167" name="Google Shape;167;p31"/>
          <p:cNvSpPr txBox="1">
            <a:spLocks noGrp="1"/>
          </p:cNvSpPr>
          <p:nvPr>
            <p:ph type="body" idx="1"/>
          </p:nvPr>
        </p:nvSpPr>
        <p:spPr>
          <a:xfrm>
            <a:off x="838201"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75602" algn="l" rtl="0">
              <a:lnSpc>
                <a:spcPct val="90000"/>
              </a:lnSpc>
              <a:spcBef>
                <a:spcPts val="827"/>
              </a:spcBef>
              <a:spcAft>
                <a:spcPts val="0"/>
              </a:spcAft>
              <a:buClr>
                <a:schemeClr val="lt1"/>
              </a:buClr>
              <a:buSzPts val="2315"/>
              <a:buFont typeface="Arial"/>
              <a:buChar char="•"/>
              <a:defRPr sz="2315" b="0" i="0" u="none" strike="noStrike" cap="none">
                <a:solidFill>
                  <a:schemeClr val="lt1"/>
                </a:solidFill>
                <a:latin typeface="Calibri"/>
                <a:ea typeface="Calibri"/>
                <a:cs typeface="Calibri"/>
                <a:sym typeface="Calibri"/>
              </a:defRPr>
            </a:lvl1pPr>
            <a:lvl2pPr marL="914400" marR="0" lvl="1" indent="-354583" algn="l" rtl="0">
              <a:lnSpc>
                <a:spcPct val="90000"/>
              </a:lnSpc>
              <a:spcBef>
                <a:spcPts val="413"/>
              </a:spcBef>
              <a:spcAft>
                <a:spcPts val="0"/>
              </a:spcAft>
              <a:buClr>
                <a:schemeClr val="lt1"/>
              </a:buClr>
              <a:buSzPts val="1984"/>
              <a:buFont typeface="Arial"/>
              <a:buChar char="•"/>
              <a:defRPr sz="1984" b="0" i="0" u="none" strike="noStrike" cap="none">
                <a:solidFill>
                  <a:schemeClr val="lt1"/>
                </a:solidFill>
                <a:latin typeface="Calibri"/>
                <a:ea typeface="Calibri"/>
                <a:cs typeface="Calibri"/>
                <a:sym typeface="Calibri"/>
              </a:defRPr>
            </a:lvl2pPr>
            <a:lvl3pPr marL="1371600" marR="0" lvl="2" indent="-333629" algn="l" rtl="0">
              <a:lnSpc>
                <a:spcPct val="90000"/>
              </a:lnSpc>
              <a:spcBef>
                <a:spcPts val="413"/>
              </a:spcBef>
              <a:spcAft>
                <a:spcPts val="0"/>
              </a:spcAft>
              <a:buClr>
                <a:schemeClr val="lt1"/>
              </a:buClr>
              <a:buSzPts val="1654"/>
              <a:buFont typeface="Arial"/>
              <a:buChar char="•"/>
              <a:defRPr sz="1654" b="0" i="0" u="none" strike="noStrike" cap="none">
                <a:solidFill>
                  <a:schemeClr val="lt1"/>
                </a:solidFill>
                <a:latin typeface="Calibri"/>
                <a:ea typeface="Calibri"/>
                <a:cs typeface="Calibri"/>
                <a:sym typeface="Calibri"/>
              </a:defRPr>
            </a:lvl3pPr>
            <a:lvl4pPr marL="1828800" marR="0" lvl="3" indent="-323088" algn="l" rtl="0">
              <a:lnSpc>
                <a:spcPct val="90000"/>
              </a:lnSpc>
              <a:spcBef>
                <a:spcPts val="413"/>
              </a:spcBef>
              <a:spcAft>
                <a:spcPts val="0"/>
              </a:spcAft>
              <a:buClr>
                <a:schemeClr val="lt1"/>
              </a:buClr>
              <a:buSzPts val="1488"/>
              <a:buFont typeface="Arial"/>
              <a:buChar char="•"/>
              <a:defRPr sz="1488" b="0" i="0" u="none" strike="noStrike" cap="none">
                <a:solidFill>
                  <a:schemeClr val="lt1"/>
                </a:solidFill>
                <a:latin typeface="Calibri"/>
                <a:ea typeface="Calibri"/>
                <a:cs typeface="Calibri"/>
                <a:sym typeface="Calibri"/>
              </a:defRPr>
            </a:lvl4pPr>
            <a:lvl5pPr marL="2286000" marR="0" lvl="4" indent="-323088" algn="l" rtl="0">
              <a:lnSpc>
                <a:spcPct val="90000"/>
              </a:lnSpc>
              <a:spcBef>
                <a:spcPts val="413"/>
              </a:spcBef>
              <a:spcAft>
                <a:spcPts val="0"/>
              </a:spcAft>
              <a:buClr>
                <a:schemeClr val="lt1"/>
              </a:buClr>
              <a:buSzPts val="1488"/>
              <a:buFont typeface="Arial"/>
              <a:buChar char="•"/>
              <a:defRPr sz="1488" b="0" i="0" u="none" strike="noStrike" cap="none">
                <a:solidFill>
                  <a:schemeClr val="lt1"/>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lt1"/>
              </a:buClr>
              <a:buSzPts val="1488"/>
              <a:buFont typeface="Arial"/>
              <a:buChar char="•"/>
              <a:defRPr sz="1488" b="0" i="0" u="none" strike="noStrike" cap="none">
                <a:solidFill>
                  <a:schemeClr val="lt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lt1"/>
              </a:buClr>
              <a:buSzPts val="1488"/>
              <a:buFont typeface="Arial"/>
              <a:buChar char="•"/>
              <a:defRPr sz="1488" b="0" i="0" u="none" strike="noStrike" cap="none">
                <a:solidFill>
                  <a:schemeClr val="lt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lt1"/>
              </a:buClr>
              <a:buSzPts val="1488"/>
              <a:buFont typeface="Arial"/>
              <a:buChar char="•"/>
              <a:defRPr sz="1488" b="0" i="0" u="none" strike="noStrike" cap="none">
                <a:solidFill>
                  <a:schemeClr val="lt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lt1"/>
              </a:buClr>
              <a:buSzPts val="1488"/>
              <a:buFont typeface="Arial"/>
              <a:buChar char="•"/>
              <a:defRPr sz="1488" b="0" i="0" u="none" strike="noStrike" cap="none">
                <a:solidFill>
                  <a:schemeClr val="lt1"/>
                </a:solidFill>
                <a:latin typeface="Calibri"/>
                <a:ea typeface="Calibri"/>
                <a:cs typeface="Calibri"/>
                <a:sym typeface="Calibri"/>
              </a:defRPr>
            </a:lvl9pPr>
          </a:lstStyle>
          <a:p>
            <a:endParaRPr/>
          </a:p>
        </p:txBody>
      </p:sp>
      <p:sp>
        <p:nvSpPr>
          <p:cNvPr id="168" name="Google Shape;168;p31"/>
          <p:cNvSpPr txBox="1">
            <a:spLocks noGrp="1"/>
          </p:cNvSpPr>
          <p:nvPr>
            <p:ph type="dt" idx="10"/>
          </p:nvPr>
        </p:nvSpPr>
        <p:spPr>
          <a:xfrm>
            <a:off x="838201"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FEE5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9pPr>
          </a:lstStyle>
          <a:p>
            <a:endParaRPr/>
          </a:p>
        </p:txBody>
      </p:sp>
      <p:sp>
        <p:nvSpPr>
          <p:cNvPr id="169" name="Google Shape;169;p31"/>
          <p:cNvSpPr txBox="1">
            <a:spLocks noGrp="1"/>
          </p:cNvSpPr>
          <p:nvPr>
            <p:ph type="ftr" idx="11"/>
          </p:nvPr>
        </p:nvSpPr>
        <p:spPr>
          <a:xfrm>
            <a:off x="4038601"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EE5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177" b="0" i="0" u="none" strike="noStrike" cap="none">
                <a:solidFill>
                  <a:schemeClr val="lt1"/>
                </a:solidFill>
                <a:latin typeface="Calibri"/>
                <a:ea typeface="Calibri"/>
                <a:cs typeface="Calibri"/>
                <a:sym typeface="Calibri"/>
              </a:defRPr>
            </a:lvl9pPr>
          </a:lstStyle>
          <a:p>
            <a:endParaRPr/>
          </a:p>
        </p:txBody>
      </p:sp>
      <p:sp>
        <p:nvSpPr>
          <p:cNvPr id="170" name="Google Shape;17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FEE588"/>
              </a:buClr>
              <a:buSzPts val="1400"/>
              <a:buFont typeface="Times New Roman"/>
              <a:buNone/>
              <a:defRPr sz="1693" b="0" i="0" u="none" strike="noStrike" cap="none">
                <a:solidFill>
                  <a:srgbClr val="FEE588"/>
                </a:solidFill>
                <a:latin typeface="Times New Roman"/>
                <a:ea typeface="Times New Roman"/>
                <a:cs typeface="Times New Roman"/>
                <a:sym typeface="Times New Roman"/>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306240196"/>
      </p:ext>
    </p:extLst>
  </p:cSld>
  <p:clrMap bg1="lt1" tx1="dk1" bg2="dk2" tx2="lt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11/27/2025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‹Nº›</a:t>
            </a:fld>
            <a:endParaRPr lang="en-US"/>
          </a:p>
        </p:txBody>
      </p:sp>
    </p:spTree>
    <p:extLst>
      <p:ext uri="{BB962C8B-B14F-4D97-AF65-F5344CB8AC3E}">
        <p14:creationId xmlns:p14="http://schemas.microsoft.com/office/powerpoint/2010/main" val="495289744"/>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3.xml"/><Relationship Id="rId5" Type="http://schemas.openxmlformats.org/officeDocument/2006/relationships/hyperlink" Target="https://candam.eu/"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jpeg"/><Relationship Id="rId7"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44.xml"/><Relationship Id="rId6" Type="http://schemas.openxmlformats.org/officeDocument/2006/relationships/image" Target="../media/image25.png"/><Relationship Id="rId5" Type="http://schemas.openxmlformats.org/officeDocument/2006/relationships/image" Target="../media/image53.png"/><Relationship Id="rId10" Type="http://schemas.openxmlformats.org/officeDocument/2006/relationships/image" Target="../media/image56.png"/><Relationship Id="rId4" Type="http://schemas.openxmlformats.org/officeDocument/2006/relationships/image" Target="../media/image52.pn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49.png"/><Relationship Id="rId7" Type="http://schemas.openxmlformats.org/officeDocument/2006/relationships/image" Target="../media/image60.svg"/><Relationship Id="rId12"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7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svg"/><Relationship Id="rId15" Type="http://schemas.openxmlformats.org/officeDocument/2006/relationships/image" Target="../media/image68.jpe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svg"/><Relationship Id="rId14" Type="http://schemas.openxmlformats.org/officeDocument/2006/relationships/image" Target="../media/image67.svg"/></Relationships>
</file>

<file path=ppt/slides/_rels/slide12.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png"/><Relationship Id="rId7" Type="http://schemas.openxmlformats.org/officeDocument/2006/relationships/image" Target="../media/image74.jpeg"/><Relationship Id="rId2" Type="http://schemas.openxmlformats.org/officeDocument/2006/relationships/image" Target="../media/image69.png"/><Relationship Id="rId1" Type="http://schemas.openxmlformats.org/officeDocument/2006/relationships/slideLayout" Target="../slideLayouts/slideLayout72.xml"/><Relationship Id="rId6" Type="http://schemas.openxmlformats.org/officeDocument/2006/relationships/image" Target="../media/image73.jpeg"/><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71.png"/><Relationship Id="rId9" Type="http://schemas.openxmlformats.org/officeDocument/2006/relationships/image" Target="../media/image76.jpeg"/></Relationships>
</file>

<file path=ppt/slides/_rels/slide13.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8.svg"/><Relationship Id="rId18" Type="http://schemas.openxmlformats.org/officeDocument/2006/relationships/image" Target="../media/image93.sv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7.png"/><Relationship Id="rId17" Type="http://schemas.openxmlformats.org/officeDocument/2006/relationships/image" Target="../media/image92.png"/><Relationship Id="rId2" Type="http://schemas.openxmlformats.org/officeDocument/2006/relationships/image" Target="../media/image78.jpeg"/><Relationship Id="rId16" Type="http://schemas.openxmlformats.org/officeDocument/2006/relationships/image" Target="../media/image91.svg"/><Relationship Id="rId1" Type="http://schemas.openxmlformats.org/officeDocument/2006/relationships/slideLayout" Target="../slideLayouts/slideLayout72.xml"/><Relationship Id="rId6" Type="http://schemas.openxmlformats.org/officeDocument/2006/relationships/image" Target="../media/image82.svg"/><Relationship Id="rId11" Type="http://schemas.openxmlformats.org/officeDocument/2006/relationships/image" Target="../media/image86.svg"/><Relationship Id="rId5" Type="http://schemas.openxmlformats.org/officeDocument/2006/relationships/image" Target="../media/image81.png"/><Relationship Id="rId15" Type="http://schemas.openxmlformats.org/officeDocument/2006/relationships/image" Target="../media/image90.png"/><Relationship Id="rId10" Type="http://schemas.openxmlformats.org/officeDocument/2006/relationships/image" Target="../media/image85.png"/><Relationship Id="rId4" Type="http://schemas.openxmlformats.org/officeDocument/2006/relationships/image" Target="../media/image80.svg"/><Relationship Id="rId9" Type="http://schemas.openxmlformats.org/officeDocument/2006/relationships/image" Target="../media/image22.png"/><Relationship Id="rId14" Type="http://schemas.openxmlformats.org/officeDocument/2006/relationships/image" Target="../media/image89.png"/></Relationships>
</file>

<file path=ppt/slides/_rels/slide14.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4.png"/><Relationship Id="rId7" Type="http://schemas.openxmlformats.org/officeDocument/2006/relationships/image" Target="../media/image97.png"/><Relationship Id="rId2" Type="http://schemas.openxmlformats.org/officeDocument/2006/relationships/image" Target="../media/image78.jpeg"/><Relationship Id="rId1" Type="http://schemas.openxmlformats.org/officeDocument/2006/relationships/slideLayout" Target="../slideLayouts/slideLayout72.xml"/><Relationship Id="rId6" Type="http://schemas.openxmlformats.org/officeDocument/2006/relationships/image" Target="../media/image22.png"/><Relationship Id="rId11" Type="http://schemas.openxmlformats.org/officeDocument/2006/relationships/image" Target="../media/image101.png"/><Relationship Id="rId5" Type="http://schemas.openxmlformats.org/officeDocument/2006/relationships/image" Target="../media/image96.png"/><Relationship Id="rId10" Type="http://schemas.openxmlformats.org/officeDocument/2006/relationships/image" Target="../media/image100.png"/><Relationship Id="rId4" Type="http://schemas.openxmlformats.org/officeDocument/2006/relationships/image" Target="../media/image95.svg"/><Relationship Id="rId9" Type="http://schemas.openxmlformats.org/officeDocument/2006/relationships/image" Target="../media/image99.png"/></Relationships>
</file>

<file path=ppt/slides/_rels/slide1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2.png"/><Relationship Id="rId7" Type="http://schemas.openxmlformats.org/officeDocument/2006/relationships/image" Target="../media/image98.svg"/><Relationship Id="rId2" Type="http://schemas.openxmlformats.org/officeDocument/2006/relationships/image" Target="../media/image22.png"/><Relationship Id="rId1" Type="http://schemas.openxmlformats.org/officeDocument/2006/relationships/slideLayout" Target="../slideLayouts/slideLayout72.xml"/><Relationship Id="rId6" Type="http://schemas.openxmlformats.org/officeDocument/2006/relationships/image" Target="../media/image97.png"/><Relationship Id="rId5" Type="http://schemas.openxmlformats.org/officeDocument/2006/relationships/image" Target="../media/image104.svg"/><Relationship Id="rId10" Type="http://schemas.openxmlformats.org/officeDocument/2006/relationships/image" Target="../media/image107.svg"/><Relationship Id="rId4" Type="http://schemas.openxmlformats.org/officeDocument/2006/relationships/image" Target="../media/image103.png"/><Relationship Id="rId9" Type="http://schemas.openxmlformats.org/officeDocument/2006/relationships/image" Target="../media/image106.png"/></Relationships>
</file>

<file path=ppt/slides/_rels/slide16.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Layout" Target="../slideLayouts/slideLayout72.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17.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97.png"/><Relationship Id="rId1" Type="http://schemas.openxmlformats.org/officeDocument/2006/relationships/slideLayout" Target="../slideLayouts/slideLayout7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xml"/><Relationship Id="rId1" Type="http://schemas.openxmlformats.org/officeDocument/2006/relationships/slideLayout" Target="../slideLayouts/slideLayout7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1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20.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png"/><Relationship Id="rId18" Type="http://schemas.openxmlformats.org/officeDocument/2006/relationships/image" Target="../media/image137.png"/><Relationship Id="rId26" Type="http://schemas.openxmlformats.org/officeDocument/2006/relationships/image" Target="../media/image145.png"/><Relationship Id="rId3" Type="http://schemas.openxmlformats.org/officeDocument/2006/relationships/image" Target="../media/image122.png"/><Relationship Id="rId21" Type="http://schemas.openxmlformats.org/officeDocument/2006/relationships/image" Target="../media/image140.png"/><Relationship Id="rId7" Type="http://schemas.openxmlformats.org/officeDocument/2006/relationships/image" Target="../media/image126.png"/><Relationship Id="rId12" Type="http://schemas.openxmlformats.org/officeDocument/2006/relationships/image" Target="../media/image131.png"/><Relationship Id="rId17" Type="http://schemas.openxmlformats.org/officeDocument/2006/relationships/image" Target="../media/image136.png"/><Relationship Id="rId25" Type="http://schemas.openxmlformats.org/officeDocument/2006/relationships/image" Target="../media/image144.png"/><Relationship Id="rId2" Type="http://schemas.openxmlformats.org/officeDocument/2006/relationships/notesSlide" Target="../notesSlides/notesSlide13.xml"/><Relationship Id="rId16" Type="http://schemas.openxmlformats.org/officeDocument/2006/relationships/image" Target="../media/image135.png"/><Relationship Id="rId20" Type="http://schemas.openxmlformats.org/officeDocument/2006/relationships/image" Target="../media/image139.png"/><Relationship Id="rId29" Type="http://schemas.openxmlformats.org/officeDocument/2006/relationships/image" Target="../media/image148.png"/><Relationship Id="rId1" Type="http://schemas.openxmlformats.org/officeDocument/2006/relationships/slideLayout" Target="../slideLayouts/slideLayout72.xml"/><Relationship Id="rId6" Type="http://schemas.openxmlformats.org/officeDocument/2006/relationships/image" Target="../media/image125.png"/><Relationship Id="rId11" Type="http://schemas.openxmlformats.org/officeDocument/2006/relationships/image" Target="../media/image130.png"/><Relationship Id="rId24" Type="http://schemas.openxmlformats.org/officeDocument/2006/relationships/image" Target="../media/image143.png"/><Relationship Id="rId5" Type="http://schemas.openxmlformats.org/officeDocument/2006/relationships/image" Target="../media/image124.png"/><Relationship Id="rId15" Type="http://schemas.openxmlformats.org/officeDocument/2006/relationships/image" Target="../media/image134.png"/><Relationship Id="rId23" Type="http://schemas.openxmlformats.org/officeDocument/2006/relationships/image" Target="../media/image142.png"/><Relationship Id="rId28" Type="http://schemas.openxmlformats.org/officeDocument/2006/relationships/image" Target="../media/image147.png"/><Relationship Id="rId10" Type="http://schemas.openxmlformats.org/officeDocument/2006/relationships/image" Target="../media/image129.png"/><Relationship Id="rId19" Type="http://schemas.openxmlformats.org/officeDocument/2006/relationships/image" Target="../media/image138.png"/><Relationship Id="rId31" Type="http://schemas.openxmlformats.org/officeDocument/2006/relationships/image" Target="../media/image150.png"/><Relationship Id="rId4" Type="http://schemas.openxmlformats.org/officeDocument/2006/relationships/image" Target="../media/image123.png"/><Relationship Id="rId9" Type="http://schemas.openxmlformats.org/officeDocument/2006/relationships/image" Target="../media/image128.png"/><Relationship Id="rId14" Type="http://schemas.openxmlformats.org/officeDocument/2006/relationships/image" Target="../media/image133.png"/><Relationship Id="rId22" Type="http://schemas.openxmlformats.org/officeDocument/2006/relationships/image" Target="../media/image141.png"/><Relationship Id="rId27" Type="http://schemas.openxmlformats.org/officeDocument/2006/relationships/image" Target="../media/image146.svg"/><Relationship Id="rId30" Type="http://schemas.openxmlformats.org/officeDocument/2006/relationships/image" Target="../media/image149.png"/></Relationships>
</file>

<file path=ppt/slides/_rels/slide2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hyperlink" Target="https://candam.eu/"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png"/><Relationship Id="rId11" Type="http://schemas.microsoft.com/office/2007/relationships/hdphoto" Target="../media/hdphoto1.wdp"/><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2.xml"/><Relationship Id="rId4" Type="http://schemas.openxmlformats.org/officeDocument/2006/relationships/hyperlink" Target="https://candam.eu/"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eg"/><Relationship Id="rId3" Type="http://schemas.openxmlformats.org/officeDocument/2006/relationships/image" Target="../media/image23.png"/><Relationship Id="rId7" Type="http://schemas.openxmlformats.org/officeDocument/2006/relationships/image" Target="../media/image27.jpeg"/><Relationship Id="rId12"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jpeg"/><Relationship Id="rId4" Type="http://schemas.openxmlformats.org/officeDocument/2006/relationships/image" Target="../media/image24.png"/><Relationship Id="rId9" Type="http://schemas.openxmlformats.org/officeDocument/2006/relationships/image" Target="../media/image29.jpeg"/><Relationship Id="rId1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27.xml"/><Relationship Id="rId4" Type="http://schemas.openxmlformats.org/officeDocument/2006/relationships/image" Target="../media/image37.jpeg"/></Relationships>
</file>

<file path=ppt/slides/_rels/slide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55.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6161D"/>
        </a:solidFill>
        <a:effectLst/>
      </p:bgPr>
    </p:bg>
    <p:spTree>
      <p:nvGrpSpPr>
        <p:cNvPr id="1" name="Shape 353"/>
        <p:cNvGrpSpPr/>
        <p:nvPr/>
      </p:nvGrpSpPr>
      <p:grpSpPr>
        <a:xfrm>
          <a:off x="0" y="0"/>
          <a:ext cx="0" cy="0"/>
          <a:chOff x="0" y="0"/>
          <a:chExt cx="0" cy="0"/>
        </a:xfrm>
      </p:grpSpPr>
      <p:pic>
        <p:nvPicPr>
          <p:cNvPr id="354" name="Google Shape;354;p1"/>
          <p:cNvPicPr preferRelativeResize="0"/>
          <p:nvPr/>
        </p:nvPicPr>
        <p:blipFill rotWithShape="1">
          <a:blip r:embed="rId3">
            <a:alphaModFix/>
          </a:blip>
          <a:srcRect/>
          <a:stretch/>
        </p:blipFill>
        <p:spPr>
          <a:xfrm>
            <a:off x="8879070" y="5677020"/>
            <a:ext cx="3312717" cy="1036076"/>
          </a:xfrm>
          <a:prstGeom prst="rect">
            <a:avLst/>
          </a:prstGeom>
          <a:noFill/>
          <a:ln>
            <a:noFill/>
          </a:ln>
        </p:spPr>
      </p:pic>
      <p:pic>
        <p:nvPicPr>
          <p:cNvPr id="355" name="Google Shape;355;p1"/>
          <p:cNvPicPr preferRelativeResize="0"/>
          <p:nvPr/>
        </p:nvPicPr>
        <p:blipFill rotWithShape="1">
          <a:blip r:embed="rId4">
            <a:alphaModFix/>
          </a:blip>
          <a:srcRect/>
          <a:stretch/>
        </p:blipFill>
        <p:spPr>
          <a:xfrm>
            <a:off x="4945142" y="1811832"/>
            <a:ext cx="1863971" cy="1048008"/>
          </a:xfrm>
          <a:prstGeom prst="rect">
            <a:avLst/>
          </a:prstGeom>
          <a:noFill/>
          <a:ln>
            <a:noFill/>
          </a:ln>
        </p:spPr>
      </p:pic>
      <p:sp>
        <p:nvSpPr>
          <p:cNvPr id="3" name="Google Shape;906;p35">
            <a:extLst>
              <a:ext uri="{FF2B5EF4-FFF2-40B4-BE49-F238E27FC236}">
                <a16:creationId xmlns:a16="http://schemas.microsoft.com/office/drawing/2014/main" id="{BD762EF9-B1C3-567C-239A-79583F5A3AE4}"/>
              </a:ext>
            </a:extLst>
          </p:cNvPr>
          <p:cNvSpPr txBox="1"/>
          <p:nvPr/>
        </p:nvSpPr>
        <p:spPr>
          <a:xfrm>
            <a:off x="-181644" y="5861222"/>
            <a:ext cx="3313080" cy="125604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None/>
            </a:pPr>
            <a:r>
              <a:rPr lang="en" sz="1400" b="1" strike="noStrike">
                <a:solidFill>
                  <a:srgbClr val="FFFFFF"/>
                </a:solidFill>
                <a:latin typeface="Outfit"/>
                <a:ea typeface="Outfit"/>
                <a:cs typeface="Outfit"/>
                <a:sym typeface="Outfit"/>
              </a:rPr>
              <a:t>Jordi Berguinzo Martinez</a:t>
            </a:r>
            <a:endParaRPr sz="1400" b="0" strike="noStrike">
              <a:solidFill>
                <a:schemeClr val="lt1"/>
              </a:solidFill>
              <a:latin typeface="Outfit"/>
              <a:ea typeface="Outfit"/>
              <a:cs typeface="Outfit"/>
              <a:sym typeface="Outfit"/>
            </a:endParaRPr>
          </a:p>
          <a:p>
            <a:pPr marL="0" marR="0" lvl="0" indent="0" algn="ctr" rtl="0">
              <a:lnSpc>
                <a:spcPct val="100000"/>
              </a:lnSpc>
              <a:spcBef>
                <a:spcPts val="0"/>
              </a:spcBef>
              <a:spcAft>
                <a:spcPts val="0"/>
              </a:spcAft>
              <a:buNone/>
            </a:pPr>
            <a:r>
              <a:rPr lang="en" sz="1400" b="0" strike="noStrike">
                <a:solidFill>
                  <a:srgbClr val="FFFFFF"/>
                </a:solidFill>
                <a:latin typeface="Outfit"/>
                <a:ea typeface="Outfit"/>
                <a:cs typeface="Outfit"/>
                <a:sym typeface="Outfit"/>
              </a:rPr>
              <a:t>jordib@candam.eu</a:t>
            </a:r>
            <a:endParaRPr sz="1400" b="0" strike="noStrike">
              <a:solidFill>
                <a:schemeClr val="lt1"/>
              </a:solidFill>
              <a:latin typeface="Outfit"/>
              <a:ea typeface="Outfit"/>
              <a:cs typeface="Outfit"/>
              <a:sym typeface="Outfit"/>
            </a:endParaRPr>
          </a:p>
          <a:p>
            <a:pPr marL="0" marR="0" lvl="0" indent="0" algn="ctr" rtl="0">
              <a:lnSpc>
                <a:spcPct val="100000"/>
              </a:lnSpc>
              <a:spcBef>
                <a:spcPts val="0"/>
              </a:spcBef>
              <a:spcAft>
                <a:spcPts val="0"/>
              </a:spcAft>
              <a:buNone/>
            </a:pPr>
            <a:r>
              <a:rPr lang="en" sz="1400" b="0" u="sng" strike="noStrike">
                <a:solidFill>
                  <a:schemeClr val="lt1"/>
                </a:solidFill>
                <a:latin typeface="Outfit"/>
                <a:ea typeface="Outfit"/>
                <a:cs typeface="Outfit"/>
                <a:sym typeface="Outfit"/>
                <a:hlinkClick r:id="rId5">
                  <a:extLst>
                    <a:ext uri="{A12FA001-AC4F-418D-AE19-62706E023703}">
                      <ahyp:hlinkClr xmlns:ahyp="http://schemas.microsoft.com/office/drawing/2018/hyperlinkcolor" val="tx"/>
                    </a:ext>
                  </a:extLst>
                </a:hlinkClick>
              </a:rPr>
              <a:t>candam.eu</a:t>
            </a:r>
            <a:endParaRPr sz="1400" b="0" strike="noStrike">
              <a:solidFill>
                <a:schemeClr val="lt1"/>
              </a:solidFill>
              <a:latin typeface="Outfit"/>
              <a:ea typeface="Outfit"/>
              <a:cs typeface="Outfit"/>
              <a:sym typeface="Outfit"/>
            </a:endParaRPr>
          </a:p>
        </p:txBody>
      </p:sp>
      <p:sp>
        <p:nvSpPr>
          <p:cNvPr id="5" name="TextBox 33">
            <a:extLst>
              <a:ext uri="{FF2B5EF4-FFF2-40B4-BE49-F238E27FC236}">
                <a16:creationId xmlns:a16="http://schemas.microsoft.com/office/drawing/2014/main" id="{494446F6-9AA3-AEC4-A183-C3AC99AECD1A}"/>
              </a:ext>
            </a:extLst>
          </p:cNvPr>
          <p:cNvSpPr txBox="1"/>
          <p:nvPr/>
        </p:nvSpPr>
        <p:spPr>
          <a:xfrm>
            <a:off x="1320801" y="3438013"/>
            <a:ext cx="10080057" cy="577081"/>
          </a:xfrm>
          <a:prstGeom prst="rect">
            <a:avLst/>
          </a:prstGeom>
        </p:spPr>
        <p:txBody>
          <a:bodyPr wrap="square" lIns="0" tIns="0" rIns="0" bIns="0" rtlCol="0" anchor="t">
            <a:spAutoFit/>
          </a:bodyPr>
          <a:lstStyle/>
          <a:p>
            <a:pPr defTabSz="609630">
              <a:lnSpc>
                <a:spcPts val="4480"/>
              </a:lnSpc>
              <a:spcBef>
                <a:spcPct val="0"/>
              </a:spcBef>
            </a:pPr>
            <a:r>
              <a:rPr lang="en-US" sz="3800" b="1" dirty="0">
                <a:solidFill>
                  <a:srgbClr val="FFFFFF"/>
                </a:solidFill>
                <a:latin typeface="Outfit Bold"/>
                <a:ea typeface="Outfit Bold"/>
                <a:cs typeface="Outfit Bold"/>
                <a:sym typeface="Outfit Bold"/>
              </a:rPr>
              <a:t>From sound to insight- </a:t>
            </a:r>
            <a:r>
              <a:rPr lang="en-US" sz="3800" b="1" dirty="0">
                <a:solidFill>
                  <a:srgbClr val="FDDC01"/>
                </a:solidFill>
                <a:latin typeface="Outfit Bold"/>
                <a:ea typeface="Outfit Bold"/>
                <a:cs typeface="Outfit Bold"/>
                <a:sym typeface="Outfit Bold"/>
              </a:rPr>
              <a:t>recycling the future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6161D"/>
        </a:solidFill>
        <a:effectLst/>
      </p:bgPr>
    </p:bg>
    <p:spTree>
      <p:nvGrpSpPr>
        <p:cNvPr id="1" name="Shape 563"/>
        <p:cNvGrpSpPr/>
        <p:nvPr/>
      </p:nvGrpSpPr>
      <p:grpSpPr>
        <a:xfrm>
          <a:off x="0" y="0"/>
          <a:ext cx="0" cy="0"/>
          <a:chOff x="0" y="0"/>
          <a:chExt cx="0" cy="0"/>
        </a:xfrm>
      </p:grpSpPr>
      <p:sp>
        <p:nvSpPr>
          <p:cNvPr id="564" name="Google Shape;564;p15"/>
          <p:cNvSpPr/>
          <p:nvPr/>
        </p:nvSpPr>
        <p:spPr>
          <a:xfrm>
            <a:off x="215" y="3363063"/>
            <a:ext cx="12191573" cy="3494939"/>
          </a:xfrm>
          <a:prstGeom prst="rect">
            <a:avLst/>
          </a:prstGeom>
          <a:solidFill>
            <a:schemeClr val="lt2"/>
          </a:solidFill>
          <a:ln>
            <a:noFill/>
          </a:ln>
        </p:spPr>
        <p:txBody>
          <a:bodyPr spcFirstLastPara="1" wrap="square" lIns="110570" tIns="55270" rIns="110570" bIns="55270" anchor="ctr" anchorCtr="0">
            <a:noAutofit/>
          </a:bodyPr>
          <a:lstStyle/>
          <a:p>
            <a:pPr marL="0" marR="0" lvl="0" indent="0" algn="ctr" defTabSz="1105875" rtl="0" eaLnBrk="1" fontAlgn="auto" latinLnBrk="0" hangingPunct="1">
              <a:lnSpc>
                <a:spcPct val="100000"/>
              </a:lnSpc>
              <a:spcBef>
                <a:spcPts val="0"/>
              </a:spcBef>
              <a:spcAft>
                <a:spcPts val="0"/>
              </a:spcAft>
              <a:buClr>
                <a:srgbClr val="FDDC01"/>
              </a:buClr>
              <a:buSzPts val="1800"/>
              <a:buFontTx/>
              <a:buNone/>
              <a:tabLst/>
              <a:defRPr/>
            </a:pPr>
            <a:endParaRPr kumimoji="0" sz="2177" b="0" i="0" u="none" strike="noStrike" kern="0" cap="none" spc="0" normalizeH="0" baseline="0" noProof="0">
              <a:ln>
                <a:noFill/>
              </a:ln>
              <a:solidFill>
                <a:srgbClr val="FDDC01"/>
              </a:solidFill>
              <a:effectLst/>
              <a:uLnTx/>
              <a:uFillTx/>
              <a:latin typeface="Calibri"/>
              <a:ea typeface="Calibri"/>
              <a:cs typeface="Calibri"/>
              <a:sym typeface="Calibri"/>
            </a:endParaRPr>
          </a:p>
        </p:txBody>
      </p:sp>
      <p:sp>
        <p:nvSpPr>
          <p:cNvPr id="565" name="Google Shape;565;p15"/>
          <p:cNvSpPr txBox="1"/>
          <p:nvPr/>
        </p:nvSpPr>
        <p:spPr>
          <a:xfrm>
            <a:off x="9030829" y="3568201"/>
            <a:ext cx="2632352" cy="439143"/>
          </a:xfrm>
          <a:prstGeom prst="rect">
            <a:avLst/>
          </a:prstGeom>
          <a:noFill/>
          <a:ln>
            <a:noFill/>
          </a:ln>
        </p:spPr>
        <p:txBody>
          <a:bodyPr spcFirstLastPara="1" wrap="square" lIns="108847" tIns="54423" rIns="108847" bIns="54423" anchor="ctr" anchorCtr="0">
            <a:noAutofit/>
          </a:bodyPr>
          <a:lstStyle/>
          <a:p>
            <a:pPr marL="0" marR="0" lvl="0" indent="0" algn="ctr" defTabSz="1105875" rtl="0" eaLnBrk="1" fontAlgn="auto" latinLnBrk="0" hangingPunct="1">
              <a:lnSpc>
                <a:spcPct val="100000"/>
              </a:lnSpc>
              <a:spcBef>
                <a:spcPts val="0"/>
              </a:spcBef>
              <a:spcAft>
                <a:spcPts val="0"/>
              </a:spcAft>
              <a:buClr>
                <a:srgbClr val="000000"/>
              </a:buClr>
              <a:buSzPts val="1400"/>
              <a:buFontTx/>
              <a:buNone/>
              <a:tabLst/>
              <a:defRPr/>
            </a:pPr>
            <a:r>
              <a:rPr lang="en" sz="1693" b="1" kern="0" dirty="0">
                <a:solidFill>
                  <a:srgbClr val="16161D"/>
                </a:solidFill>
                <a:latin typeface="Outfit"/>
                <a:ea typeface="Arial"/>
                <a:cs typeface="Arial"/>
                <a:sym typeface="Outfit"/>
              </a:rPr>
              <a:t>Market place</a:t>
            </a:r>
            <a:endParaRPr kumimoji="0" sz="1693" b="1" i="0" u="none" strike="noStrike" kern="0" cap="none" spc="0" normalizeH="0" baseline="0" noProof="0" dirty="0">
              <a:ln>
                <a:noFill/>
              </a:ln>
              <a:solidFill>
                <a:srgbClr val="16161D"/>
              </a:solidFill>
              <a:effectLst/>
              <a:uLnTx/>
              <a:uFillTx/>
              <a:latin typeface="Arial"/>
              <a:ea typeface="Arial"/>
              <a:cs typeface="Arial"/>
              <a:sym typeface="Arial"/>
            </a:endParaRPr>
          </a:p>
        </p:txBody>
      </p:sp>
      <p:grpSp>
        <p:nvGrpSpPr>
          <p:cNvPr id="566" name="Google Shape;566;p15"/>
          <p:cNvGrpSpPr/>
          <p:nvPr/>
        </p:nvGrpSpPr>
        <p:grpSpPr>
          <a:xfrm>
            <a:off x="8801720" y="4121179"/>
            <a:ext cx="3059951" cy="1944850"/>
            <a:chOff x="5862076" y="3284079"/>
            <a:chExt cx="3435431" cy="2183499"/>
          </a:xfrm>
        </p:grpSpPr>
        <p:pic>
          <p:nvPicPr>
            <p:cNvPr id="567" name="Google Shape;567;p15"/>
            <p:cNvPicPr preferRelativeResize="0"/>
            <p:nvPr/>
          </p:nvPicPr>
          <p:blipFill rotWithShape="1">
            <a:blip r:embed="rId3">
              <a:alphaModFix/>
            </a:blip>
            <a:srcRect l="-950" t="-2360" r="70"/>
            <a:stretch/>
          </p:blipFill>
          <p:spPr>
            <a:xfrm>
              <a:off x="5862076" y="3284079"/>
              <a:ext cx="3435431" cy="2183499"/>
            </a:xfrm>
            <a:prstGeom prst="rect">
              <a:avLst/>
            </a:prstGeom>
            <a:noFill/>
            <a:ln>
              <a:noFill/>
            </a:ln>
          </p:spPr>
        </p:pic>
        <p:pic>
          <p:nvPicPr>
            <p:cNvPr id="568" name="Google Shape;568;p15" descr="Graphical User Interface, Application&#10;&#10;Auto-generated description"/>
            <p:cNvPicPr preferRelativeResize="0"/>
            <p:nvPr/>
          </p:nvPicPr>
          <p:blipFill rotWithShape="1">
            <a:blip r:embed="rId4">
              <a:alphaModFix/>
            </a:blip>
            <a:srcRect l="18467" t="6484" r="18271" b="16374"/>
            <a:stretch/>
          </p:blipFill>
          <p:spPr>
            <a:xfrm>
              <a:off x="6279407" y="3438536"/>
              <a:ext cx="2635144" cy="1807484"/>
            </a:xfrm>
            <a:prstGeom prst="rect">
              <a:avLst/>
            </a:prstGeom>
            <a:noFill/>
            <a:ln>
              <a:noFill/>
            </a:ln>
          </p:spPr>
        </p:pic>
      </p:grpSp>
      <p:sp>
        <p:nvSpPr>
          <p:cNvPr id="569" name="Google Shape;569;p15"/>
          <p:cNvSpPr/>
          <p:nvPr/>
        </p:nvSpPr>
        <p:spPr>
          <a:xfrm>
            <a:off x="215" y="2662029"/>
            <a:ext cx="12191573" cy="805362"/>
          </a:xfrm>
          <a:prstGeom prst="roundRect">
            <a:avLst>
              <a:gd name="adj" fmla="val 16667"/>
            </a:avLst>
          </a:prstGeom>
          <a:solidFill>
            <a:schemeClr val="dk1"/>
          </a:solidFill>
          <a:ln>
            <a:noFill/>
          </a:ln>
        </p:spPr>
        <p:txBody>
          <a:bodyPr spcFirstLastPara="1" wrap="square" lIns="110570" tIns="55270" rIns="110570" bIns="55270" anchor="ctr" anchorCtr="0">
            <a:noAutofit/>
          </a:bodyPr>
          <a:lstStyle/>
          <a:p>
            <a:pPr marL="0" marR="0" lvl="0" indent="0" algn="ctr" defTabSz="1105875" rtl="0" eaLnBrk="1" fontAlgn="auto" latinLnBrk="0" hangingPunct="1">
              <a:lnSpc>
                <a:spcPct val="100000"/>
              </a:lnSpc>
              <a:spcBef>
                <a:spcPts val="0"/>
              </a:spcBef>
              <a:spcAft>
                <a:spcPts val="0"/>
              </a:spcAft>
              <a:buClr>
                <a:srgbClr val="FDDC01"/>
              </a:buClr>
              <a:buSzPts val="1800"/>
              <a:buFontTx/>
              <a:buNone/>
              <a:tabLst/>
              <a:defRPr/>
            </a:pPr>
            <a:endParaRPr kumimoji="0" sz="2177" b="0" i="0" u="none" strike="noStrike" kern="0" cap="none" spc="0" normalizeH="0" baseline="0" noProof="0">
              <a:ln>
                <a:noFill/>
              </a:ln>
              <a:solidFill>
                <a:srgbClr val="FDDC01"/>
              </a:solidFill>
              <a:effectLst/>
              <a:uLnTx/>
              <a:uFillTx/>
              <a:latin typeface="Calibri"/>
              <a:ea typeface="Calibri"/>
              <a:cs typeface="Calibri"/>
              <a:sym typeface="Calibri"/>
            </a:endParaRPr>
          </a:p>
        </p:txBody>
      </p:sp>
      <p:sp>
        <p:nvSpPr>
          <p:cNvPr id="570" name="Google Shape;570;p15"/>
          <p:cNvSpPr txBox="1"/>
          <p:nvPr/>
        </p:nvSpPr>
        <p:spPr>
          <a:xfrm>
            <a:off x="397047" y="356671"/>
            <a:ext cx="10385965" cy="707167"/>
          </a:xfrm>
          <a:prstGeom prst="rect">
            <a:avLst/>
          </a:prstGeom>
          <a:noFill/>
          <a:ln>
            <a:noFill/>
          </a:ln>
        </p:spPr>
        <p:txBody>
          <a:bodyPr spcFirstLastPara="1" wrap="square" lIns="110570" tIns="55270" rIns="110570" bIns="55270" anchor="t" anchorCtr="0">
            <a:spAutoFit/>
          </a:bodyPr>
          <a:lstStyle/>
          <a:p>
            <a:pPr marL="0" marR="0" lvl="0" indent="0" algn="just" defTabSz="1105875" rtl="0" eaLnBrk="1" fontAlgn="auto" latinLnBrk="0" hangingPunct="1">
              <a:lnSpc>
                <a:spcPct val="100000"/>
              </a:lnSpc>
              <a:spcBef>
                <a:spcPts val="0"/>
              </a:spcBef>
              <a:spcAft>
                <a:spcPts val="0"/>
              </a:spcAft>
              <a:buClr>
                <a:srgbClr val="FDDC01"/>
              </a:buClr>
              <a:buSzPts val="3200"/>
              <a:buFontTx/>
              <a:buNone/>
              <a:tabLst/>
              <a:defRPr/>
            </a:pPr>
            <a:r>
              <a:rPr kumimoji="0" lang="en" sz="3870" b="1" i="0" u="none" strike="noStrike" kern="0" cap="none" spc="0" normalizeH="0" baseline="0" noProof="0">
                <a:ln>
                  <a:noFill/>
                </a:ln>
                <a:solidFill>
                  <a:srgbClr val="FDDC01"/>
                </a:solidFill>
                <a:effectLst/>
                <a:uLnTx/>
                <a:uFillTx/>
                <a:latin typeface="Outfit"/>
                <a:ea typeface="Outfit"/>
                <a:cs typeface="Outfit"/>
                <a:sym typeface="Outfit"/>
              </a:rPr>
              <a:t>Technology ecosystem: </a:t>
            </a:r>
            <a:r>
              <a:rPr kumimoji="0" lang="en" sz="3870" b="1" i="0" u="none" strike="noStrike" kern="0" cap="none" spc="0" normalizeH="0" baseline="0" noProof="0" err="1">
                <a:ln>
                  <a:noFill/>
                </a:ln>
                <a:solidFill>
                  <a:srgbClr val="FFFFFF"/>
                </a:solidFill>
                <a:effectLst/>
                <a:uLnTx/>
                <a:uFillTx/>
                <a:latin typeface="Outfit"/>
                <a:ea typeface="Outfit"/>
                <a:cs typeface="Outfit"/>
                <a:sym typeface="Outfit"/>
              </a:rPr>
              <a:t>Recysmart Ring</a:t>
            </a:r>
            <a:endParaRPr kumimoji="0" sz="1693" b="1"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571" name="Google Shape;571;p15"/>
          <p:cNvGrpSpPr/>
          <p:nvPr/>
        </p:nvGrpSpPr>
        <p:grpSpPr>
          <a:xfrm>
            <a:off x="1502" y="1811945"/>
            <a:ext cx="12138276" cy="1375867"/>
            <a:chOff x="1435403" y="4077720"/>
            <a:chExt cx="9512301" cy="1137638"/>
          </a:xfrm>
        </p:grpSpPr>
        <p:sp>
          <p:nvSpPr>
            <p:cNvPr id="572" name="Google Shape;572;p15"/>
            <p:cNvSpPr txBox="1"/>
            <p:nvPr/>
          </p:nvSpPr>
          <p:spPr>
            <a:xfrm>
              <a:off x="1435403" y="4114958"/>
              <a:ext cx="2304000" cy="960847"/>
            </a:xfrm>
            <a:prstGeom prst="rect">
              <a:avLst/>
            </a:prstGeom>
            <a:noFill/>
            <a:ln>
              <a:noFill/>
            </a:ln>
          </p:spPr>
          <p:txBody>
            <a:bodyPr spcFirstLastPara="1" wrap="square" lIns="108847" tIns="54423" rIns="108847" bIns="54423" anchor="ctr" anchorCtr="0">
              <a:noAutofit/>
            </a:bodyPr>
            <a:lstStyle/>
            <a:p>
              <a:pPr marL="0" marR="0" lvl="0" indent="0" algn="ctr" defTabSz="1105875" rtl="0" eaLnBrk="1" fontAlgn="auto" latinLnBrk="0" hangingPunct="1">
                <a:lnSpc>
                  <a:spcPct val="100000"/>
                </a:lnSpc>
                <a:spcBef>
                  <a:spcPts val="0"/>
                </a:spcBef>
                <a:spcAft>
                  <a:spcPts val="0"/>
                </a:spcAft>
                <a:buClr>
                  <a:srgbClr val="000000"/>
                </a:buClr>
                <a:buSzPts val="1800"/>
                <a:buFontTx/>
                <a:buNone/>
                <a:tabLst/>
                <a:defRPr/>
              </a:pPr>
              <a:r>
                <a:rPr kumimoji="0" lang="en" sz="2177" b="0" i="0" u="none" strike="noStrike" kern="0" cap="none" spc="0" normalizeH="0" baseline="0" noProof="0">
                  <a:ln>
                    <a:noFill/>
                  </a:ln>
                  <a:solidFill>
                    <a:srgbClr val="FFFFFF"/>
                  </a:solidFill>
                  <a:effectLst/>
                  <a:uLnTx/>
                  <a:uFillTx/>
                  <a:latin typeface="Outfit"/>
                  <a:ea typeface="Outfit"/>
                  <a:cs typeface="Outfit"/>
                  <a:sym typeface="Outfit"/>
                </a:rPr>
                <a:t>CITIZENRY</a:t>
              </a:r>
              <a:endParaRPr kumimoji="0" sz="217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73" name="Google Shape;573;p15"/>
            <p:cNvSpPr txBox="1"/>
            <p:nvPr/>
          </p:nvSpPr>
          <p:spPr>
            <a:xfrm>
              <a:off x="8643704" y="4118499"/>
              <a:ext cx="2304000" cy="960847"/>
            </a:xfrm>
            <a:prstGeom prst="rect">
              <a:avLst/>
            </a:prstGeom>
            <a:noFill/>
            <a:ln>
              <a:noFill/>
            </a:ln>
          </p:spPr>
          <p:txBody>
            <a:bodyPr spcFirstLastPara="1" wrap="square" lIns="108847" tIns="54423" rIns="108847" bIns="54423" anchor="ctr" anchorCtr="0">
              <a:noAutofit/>
            </a:bodyPr>
            <a:lstStyle/>
            <a:p>
              <a:pPr marL="0" marR="0" lvl="0" indent="0" algn="ctr" defTabSz="1105875" rtl="0" eaLnBrk="1" fontAlgn="auto" latinLnBrk="0" hangingPunct="1">
                <a:lnSpc>
                  <a:spcPct val="100000"/>
                </a:lnSpc>
                <a:spcBef>
                  <a:spcPts val="0"/>
                </a:spcBef>
                <a:spcAft>
                  <a:spcPts val="0"/>
                </a:spcAft>
                <a:buClr>
                  <a:srgbClr val="000000"/>
                </a:buClr>
                <a:buSzPts val="1800"/>
                <a:buFontTx/>
                <a:buNone/>
                <a:tabLst/>
                <a:defRPr/>
              </a:pPr>
              <a:r>
                <a:rPr kumimoji="0" lang="en" sz="2177" b="0" i="0" u="none" strike="noStrike" kern="0" cap="none" spc="0" normalizeH="0" baseline="0" noProof="0">
                  <a:ln>
                    <a:noFill/>
                  </a:ln>
                  <a:solidFill>
                    <a:srgbClr val="FFFFFF"/>
                  </a:solidFill>
                  <a:effectLst/>
                  <a:uLnTx/>
                  <a:uFillTx/>
                  <a:latin typeface="Outfit"/>
                  <a:ea typeface="Outfit"/>
                  <a:cs typeface="Outfit"/>
                  <a:sym typeface="Outfit"/>
                </a:rPr>
                <a:t>SHOPS</a:t>
              </a:r>
            </a:p>
            <a:p>
              <a:pPr marL="0" marR="0" lvl="0" indent="0" algn="ctr" defTabSz="1105875" rtl="0" eaLnBrk="1" fontAlgn="auto" latinLnBrk="0" hangingPunct="1">
                <a:lnSpc>
                  <a:spcPct val="100000"/>
                </a:lnSpc>
                <a:spcBef>
                  <a:spcPts val="0"/>
                </a:spcBef>
                <a:spcAft>
                  <a:spcPts val="0"/>
                </a:spcAft>
                <a:buClr>
                  <a:srgbClr val="000000"/>
                </a:buClr>
                <a:buSzPts val="1800"/>
                <a:buFontTx/>
                <a:buNone/>
                <a:tabLst/>
                <a:defRPr/>
              </a:pPr>
              <a:r>
                <a:rPr kumimoji="0" lang="en" sz="2177" b="0" i="0" u="none" strike="noStrike" kern="0" cap="none" spc="0" normalizeH="0" baseline="0" noProof="0">
                  <a:ln>
                    <a:noFill/>
                  </a:ln>
                  <a:solidFill>
                    <a:srgbClr val="FFFFFF"/>
                  </a:solidFill>
                  <a:effectLst/>
                  <a:uLnTx/>
                  <a:uFillTx/>
                  <a:latin typeface="Outfit"/>
                  <a:ea typeface="Outfit"/>
                  <a:cs typeface="Outfit"/>
                  <a:sym typeface="Outfit"/>
                </a:rPr>
                <a:t>LOCAL</a:t>
              </a:r>
              <a:endParaRPr kumimoji="0" sz="169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4" name="Google Shape;574;p15"/>
            <p:cNvSpPr txBox="1"/>
            <p:nvPr/>
          </p:nvSpPr>
          <p:spPr>
            <a:xfrm>
              <a:off x="3844925" y="4114956"/>
              <a:ext cx="2304000" cy="960847"/>
            </a:xfrm>
            <a:prstGeom prst="rect">
              <a:avLst/>
            </a:prstGeom>
            <a:noFill/>
            <a:ln>
              <a:noFill/>
            </a:ln>
          </p:spPr>
          <p:txBody>
            <a:bodyPr spcFirstLastPara="1" wrap="square" lIns="108847" tIns="54423" rIns="108847" bIns="54423" anchor="ctr" anchorCtr="0">
              <a:noAutofit/>
            </a:bodyPr>
            <a:lstStyle/>
            <a:p>
              <a:pPr marL="0" marR="0" lvl="0" indent="0" algn="ctr" defTabSz="1105875" rtl="0" eaLnBrk="1" fontAlgn="auto" latinLnBrk="0" hangingPunct="1">
                <a:lnSpc>
                  <a:spcPct val="100000"/>
                </a:lnSpc>
                <a:spcBef>
                  <a:spcPts val="0"/>
                </a:spcBef>
                <a:spcAft>
                  <a:spcPts val="0"/>
                </a:spcAft>
                <a:buClr>
                  <a:srgbClr val="000000"/>
                </a:buClr>
                <a:buSzPts val="1800"/>
                <a:buFontTx/>
                <a:buNone/>
                <a:tabLst/>
                <a:defRPr/>
              </a:pPr>
              <a:r>
                <a:rPr kumimoji="0" lang="en" sz="2177" b="0" i="0" u="none" strike="noStrike" kern="0" cap="none" spc="0" normalizeH="0" baseline="0" noProof="0">
                  <a:ln>
                    <a:noFill/>
                  </a:ln>
                  <a:solidFill>
                    <a:srgbClr val="FFFFFF"/>
                  </a:solidFill>
                  <a:effectLst/>
                  <a:uLnTx/>
                  <a:uFillTx/>
                  <a:latin typeface="Outfit"/>
                  <a:ea typeface="Outfit"/>
                  <a:cs typeface="Outfit"/>
                  <a:sym typeface="Outfit"/>
                </a:rPr>
                <a:t>LOCAL ENTITIES</a:t>
              </a:r>
              <a:endParaRPr kumimoji="0" sz="1693"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575" name="Google Shape;575;p15"/>
            <p:cNvCxnSpPr/>
            <p:nvPr/>
          </p:nvCxnSpPr>
          <p:spPr>
            <a:xfrm>
              <a:off x="3787097" y="4077720"/>
              <a:ext cx="0" cy="1116000"/>
            </a:xfrm>
            <a:prstGeom prst="straightConnector1">
              <a:avLst/>
            </a:prstGeom>
            <a:noFill/>
            <a:ln w="19075" cap="flat" cmpd="sng">
              <a:solidFill>
                <a:schemeClr val="lt2"/>
              </a:solidFill>
              <a:prstDash val="solid"/>
              <a:round/>
              <a:headEnd type="none" w="sm" len="sm"/>
              <a:tailEnd type="none" w="sm" len="sm"/>
            </a:ln>
          </p:spPr>
        </p:cxnSp>
        <p:cxnSp>
          <p:nvCxnSpPr>
            <p:cNvPr id="576" name="Google Shape;576;p15"/>
            <p:cNvCxnSpPr/>
            <p:nvPr/>
          </p:nvCxnSpPr>
          <p:spPr>
            <a:xfrm>
              <a:off x="6218869" y="4091194"/>
              <a:ext cx="0" cy="1116000"/>
            </a:xfrm>
            <a:prstGeom prst="straightConnector1">
              <a:avLst/>
            </a:prstGeom>
            <a:noFill/>
            <a:ln w="19075" cap="flat" cmpd="sng">
              <a:solidFill>
                <a:schemeClr val="lt2"/>
              </a:solidFill>
              <a:prstDash val="solid"/>
              <a:round/>
              <a:headEnd type="none" w="sm" len="sm"/>
              <a:tailEnd type="none" w="sm" len="sm"/>
            </a:ln>
          </p:spPr>
        </p:cxnSp>
        <p:sp>
          <p:nvSpPr>
            <p:cNvPr id="577" name="Google Shape;577;p15"/>
            <p:cNvSpPr txBox="1"/>
            <p:nvPr/>
          </p:nvSpPr>
          <p:spPr>
            <a:xfrm>
              <a:off x="6244316" y="4114956"/>
              <a:ext cx="2304000" cy="960847"/>
            </a:xfrm>
            <a:prstGeom prst="rect">
              <a:avLst/>
            </a:prstGeom>
            <a:noFill/>
            <a:ln>
              <a:noFill/>
            </a:ln>
          </p:spPr>
          <p:txBody>
            <a:bodyPr spcFirstLastPara="1" wrap="square" lIns="108847" tIns="54423" rIns="108847" bIns="54423" anchor="ctr" anchorCtr="0">
              <a:noAutofit/>
            </a:bodyPr>
            <a:lstStyle/>
            <a:p>
              <a:pPr marL="0" marR="0" lvl="0" indent="0" algn="ctr" defTabSz="1105875" rtl="0" eaLnBrk="1" fontAlgn="auto" latinLnBrk="0" hangingPunct="1">
                <a:lnSpc>
                  <a:spcPct val="100000"/>
                </a:lnSpc>
                <a:spcBef>
                  <a:spcPts val="0"/>
                </a:spcBef>
                <a:spcAft>
                  <a:spcPts val="0"/>
                </a:spcAft>
                <a:buClr>
                  <a:srgbClr val="000000"/>
                </a:buClr>
                <a:buSzPts val="1800"/>
                <a:buFontTx/>
                <a:buNone/>
                <a:tabLst/>
                <a:defRPr/>
              </a:pPr>
              <a:r>
                <a:rPr kumimoji="0" lang="en" sz="2177" b="0" i="0" u="none" strike="noStrike" kern="0" cap="none" spc="0" normalizeH="0" baseline="0" noProof="0">
                  <a:ln>
                    <a:noFill/>
                  </a:ln>
                  <a:solidFill>
                    <a:srgbClr val="FFFFFF"/>
                  </a:solidFill>
                  <a:effectLst/>
                  <a:uLnTx/>
                  <a:uFillTx/>
                  <a:latin typeface="Outfit"/>
                  <a:ea typeface="Outfit"/>
                  <a:cs typeface="Outfit"/>
                  <a:sym typeface="Outfit"/>
                </a:rPr>
                <a:t>WASTE MANAGERS</a:t>
              </a:r>
              <a:endParaRPr kumimoji="0" sz="1693"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578" name="Google Shape;578;p15"/>
            <p:cNvCxnSpPr/>
            <p:nvPr/>
          </p:nvCxnSpPr>
          <p:spPr>
            <a:xfrm>
              <a:off x="8618258" y="4099358"/>
              <a:ext cx="0" cy="1116000"/>
            </a:xfrm>
            <a:prstGeom prst="straightConnector1">
              <a:avLst/>
            </a:prstGeom>
            <a:noFill/>
            <a:ln w="19075" cap="flat" cmpd="sng">
              <a:solidFill>
                <a:schemeClr val="lt2"/>
              </a:solidFill>
              <a:prstDash val="solid"/>
              <a:round/>
              <a:headEnd type="none" w="sm" len="sm"/>
              <a:tailEnd type="none" w="sm" len="sm"/>
            </a:ln>
          </p:spPr>
        </p:cxnSp>
      </p:grpSp>
      <p:sp>
        <p:nvSpPr>
          <p:cNvPr id="579" name="Google Shape;579;p15"/>
          <p:cNvSpPr txBox="1"/>
          <p:nvPr/>
        </p:nvSpPr>
        <p:spPr>
          <a:xfrm>
            <a:off x="1408984" y="1253858"/>
            <a:ext cx="9393025" cy="341343"/>
          </a:xfrm>
          <a:prstGeom prst="rect">
            <a:avLst/>
          </a:prstGeom>
          <a:noFill/>
          <a:ln>
            <a:noFill/>
          </a:ln>
        </p:spPr>
        <p:txBody>
          <a:bodyPr spcFirstLastPara="1" wrap="square" lIns="108847" tIns="54423" rIns="108847" bIns="54423" anchor="t" anchorCtr="0">
            <a:noAutofit/>
          </a:bodyPr>
          <a:lstStyle/>
          <a:p>
            <a:pPr marL="0" marR="0" lvl="0" indent="0" algn="ctr" defTabSz="1105875" rtl="0" eaLnBrk="1" fontAlgn="auto" latinLnBrk="0" hangingPunct="1">
              <a:lnSpc>
                <a:spcPct val="100000"/>
              </a:lnSpc>
              <a:spcBef>
                <a:spcPts val="0"/>
              </a:spcBef>
              <a:spcAft>
                <a:spcPts val="0"/>
              </a:spcAft>
              <a:buClr>
                <a:srgbClr val="000000"/>
              </a:buClr>
              <a:buSzPts val="1800"/>
              <a:buFontTx/>
              <a:buNone/>
              <a:tabLst/>
              <a:defRPr/>
            </a:pPr>
            <a:r>
              <a:rPr kumimoji="0" lang="en" sz="2177" b="0" i="0" u="none" strike="noStrike" kern="0" cap="none" spc="0" normalizeH="0" baseline="0" noProof="0">
                <a:ln>
                  <a:noFill/>
                </a:ln>
                <a:solidFill>
                  <a:srgbClr val="FFFFFF"/>
                </a:solidFill>
                <a:effectLst/>
                <a:uLnTx/>
                <a:uFillTx/>
                <a:latin typeface="Outfit"/>
                <a:ea typeface="Outfit"/>
                <a:cs typeface="Outfit"/>
                <a:sym typeface="Outfit"/>
              </a:rPr>
              <a:t>INTERCONNECTION:</a:t>
            </a:r>
            <a:endParaRPr kumimoji="0" sz="2177"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580" name="Google Shape;580;p15" descr="mockup_app_manoTransp_optimizadoWeb"/>
          <p:cNvPicPr preferRelativeResize="0"/>
          <p:nvPr/>
        </p:nvPicPr>
        <p:blipFill rotWithShape="1">
          <a:blip r:embed="rId5">
            <a:alphaModFix/>
          </a:blip>
          <a:srcRect b="13840"/>
          <a:stretch/>
        </p:blipFill>
        <p:spPr>
          <a:xfrm>
            <a:off x="2941547" y="3964837"/>
            <a:ext cx="2564069" cy="2547693"/>
          </a:xfrm>
          <a:prstGeom prst="rect">
            <a:avLst/>
          </a:prstGeom>
          <a:noFill/>
          <a:ln>
            <a:noFill/>
          </a:ln>
        </p:spPr>
      </p:pic>
      <p:pic>
        <p:nvPicPr>
          <p:cNvPr id="581" name="Google Shape;581;p15"/>
          <p:cNvPicPr preferRelativeResize="0"/>
          <p:nvPr/>
        </p:nvPicPr>
        <p:blipFill rotWithShape="1">
          <a:blip r:embed="rId3">
            <a:alphaModFix/>
          </a:blip>
          <a:srcRect l="-950" t="-2360" r="70"/>
          <a:stretch/>
        </p:blipFill>
        <p:spPr>
          <a:xfrm>
            <a:off x="5518482" y="4208533"/>
            <a:ext cx="2953123" cy="1876952"/>
          </a:xfrm>
          <a:prstGeom prst="rect">
            <a:avLst/>
          </a:prstGeom>
          <a:noFill/>
          <a:ln>
            <a:noFill/>
          </a:ln>
        </p:spPr>
      </p:pic>
      <p:pic>
        <p:nvPicPr>
          <p:cNvPr id="582" name="Google Shape;582;p15"/>
          <p:cNvPicPr preferRelativeResize="0"/>
          <p:nvPr/>
        </p:nvPicPr>
        <p:blipFill rotWithShape="1">
          <a:blip r:embed="rId6">
            <a:alphaModFix/>
          </a:blip>
          <a:srcRect/>
          <a:stretch/>
        </p:blipFill>
        <p:spPr>
          <a:xfrm>
            <a:off x="11477270" y="6143482"/>
            <a:ext cx="653080" cy="653080"/>
          </a:xfrm>
          <a:prstGeom prst="rect">
            <a:avLst/>
          </a:prstGeom>
          <a:noFill/>
          <a:ln>
            <a:noFill/>
          </a:ln>
        </p:spPr>
      </p:pic>
      <p:sp>
        <p:nvSpPr>
          <p:cNvPr id="583" name="Google Shape;583;p15"/>
          <p:cNvSpPr txBox="1"/>
          <p:nvPr/>
        </p:nvSpPr>
        <p:spPr>
          <a:xfrm>
            <a:off x="2941547" y="3568201"/>
            <a:ext cx="2632352" cy="439143"/>
          </a:xfrm>
          <a:prstGeom prst="rect">
            <a:avLst/>
          </a:prstGeom>
          <a:noFill/>
          <a:ln>
            <a:noFill/>
          </a:ln>
        </p:spPr>
        <p:txBody>
          <a:bodyPr spcFirstLastPara="1" wrap="square" lIns="108847" tIns="54423" rIns="108847" bIns="54423" anchor="ctr" anchorCtr="0">
            <a:noAutofit/>
          </a:bodyPr>
          <a:lstStyle/>
          <a:p>
            <a:pPr marL="0" marR="0" lvl="0" indent="0" algn="ctr" defTabSz="1105875" rtl="0" eaLnBrk="1" fontAlgn="auto" latinLnBrk="0" hangingPunct="1">
              <a:lnSpc>
                <a:spcPct val="100000"/>
              </a:lnSpc>
              <a:spcBef>
                <a:spcPts val="0"/>
              </a:spcBef>
              <a:spcAft>
                <a:spcPts val="0"/>
              </a:spcAft>
              <a:buClr>
                <a:srgbClr val="000000"/>
              </a:buClr>
              <a:buSzPts val="1400"/>
              <a:buFontTx/>
              <a:buNone/>
              <a:tabLst/>
              <a:defRPr/>
            </a:pPr>
            <a:r>
              <a:rPr kumimoji="0" lang="en" sz="1693" b="1" i="0" u="none" strike="noStrike" kern="0" cap="none" spc="0" normalizeH="0" baseline="0" noProof="0" err="1">
                <a:ln>
                  <a:noFill/>
                </a:ln>
                <a:solidFill>
                  <a:srgbClr val="16161D"/>
                </a:solidFill>
                <a:effectLst/>
                <a:uLnTx/>
                <a:uFillTx/>
                <a:latin typeface="Outfit"/>
                <a:ea typeface="Outfit"/>
                <a:cs typeface="Outfit"/>
                <a:sym typeface="Outfit"/>
              </a:rPr>
              <a:t>Citizen App</a:t>
            </a:r>
            <a:endParaRPr kumimoji="0" sz="1693" b="1" i="0" u="none" strike="noStrike" kern="0" cap="none" spc="0" normalizeH="0" baseline="0" noProof="0">
              <a:ln>
                <a:noFill/>
              </a:ln>
              <a:solidFill>
                <a:srgbClr val="16161D"/>
              </a:solidFill>
              <a:effectLst/>
              <a:uLnTx/>
              <a:uFillTx/>
              <a:latin typeface="Arial"/>
              <a:ea typeface="Arial"/>
              <a:cs typeface="Arial"/>
              <a:sym typeface="Arial"/>
            </a:endParaRPr>
          </a:p>
        </p:txBody>
      </p:sp>
      <p:sp>
        <p:nvSpPr>
          <p:cNvPr id="584" name="Google Shape;584;p15"/>
          <p:cNvSpPr txBox="1"/>
          <p:nvPr/>
        </p:nvSpPr>
        <p:spPr>
          <a:xfrm>
            <a:off x="5659463" y="3579463"/>
            <a:ext cx="2632352" cy="439143"/>
          </a:xfrm>
          <a:prstGeom prst="rect">
            <a:avLst/>
          </a:prstGeom>
          <a:noFill/>
          <a:ln>
            <a:noFill/>
          </a:ln>
        </p:spPr>
        <p:txBody>
          <a:bodyPr spcFirstLastPara="1" wrap="square" lIns="108847" tIns="54423" rIns="108847" bIns="54423" anchor="ctr" anchorCtr="0">
            <a:noAutofit/>
          </a:bodyPr>
          <a:lstStyle/>
          <a:p>
            <a:pPr marL="0" marR="0" lvl="0" indent="0" algn="ctr" defTabSz="1105875" rtl="0" eaLnBrk="1" fontAlgn="auto" latinLnBrk="0" hangingPunct="1">
              <a:lnSpc>
                <a:spcPct val="100000"/>
              </a:lnSpc>
              <a:spcBef>
                <a:spcPts val="0"/>
              </a:spcBef>
              <a:spcAft>
                <a:spcPts val="0"/>
              </a:spcAft>
              <a:buClr>
                <a:srgbClr val="000000"/>
              </a:buClr>
              <a:buSzPts val="1400"/>
              <a:buFontTx/>
              <a:buNone/>
              <a:tabLst/>
              <a:defRPr/>
            </a:pPr>
            <a:r>
              <a:rPr lang="es-ES" sz="1693" b="1" kern="0" dirty="0">
                <a:solidFill>
                  <a:srgbClr val="16161D"/>
                </a:solidFill>
                <a:latin typeface="Arial"/>
                <a:ea typeface="Arial"/>
                <a:cs typeface="Arial"/>
                <a:sym typeface="Arial"/>
              </a:rPr>
              <a:t>PAYT </a:t>
            </a:r>
            <a:r>
              <a:rPr lang="es-ES" sz="1693" b="1" kern="0" dirty="0" err="1">
                <a:solidFill>
                  <a:srgbClr val="16161D"/>
                </a:solidFill>
                <a:latin typeface="Arial"/>
                <a:ea typeface="Arial"/>
                <a:cs typeface="Arial"/>
                <a:sym typeface="Arial"/>
              </a:rPr>
              <a:t>Sense</a:t>
            </a:r>
            <a:r>
              <a:rPr kumimoji="0" lang="es-ES" sz="1693" b="1" i="0" u="none" strike="noStrike" kern="0" cap="none" spc="0" normalizeH="0" baseline="0" noProof="0" dirty="0">
                <a:ln>
                  <a:noFill/>
                </a:ln>
                <a:solidFill>
                  <a:srgbClr val="16161D"/>
                </a:solidFill>
                <a:effectLst/>
                <a:uLnTx/>
                <a:uFillTx/>
                <a:latin typeface="Arial"/>
                <a:ea typeface="Arial"/>
                <a:cs typeface="Arial"/>
                <a:sym typeface="Arial"/>
              </a:rPr>
              <a:t> </a:t>
            </a:r>
            <a:endParaRPr kumimoji="0" sz="1693" b="1" i="0" u="none" strike="noStrike" kern="0" cap="none" spc="0" normalizeH="0" baseline="0" noProof="0" dirty="0">
              <a:ln>
                <a:noFill/>
              </a:ln>
              <a:solidFill>
                <a:srgbClr val="16161D"/>
              </a:solidFill>
              <a:effectLst/>
              <a:uLnTx/>
              <a:uFillTx/>
              <a:latin typeface="Arial"/>
              <a:ea typeface="Arial"/>
              <a:cs typeface="Arial"/>
              <a:sym typeface="Arial"/>
            </a:endParaRPr>
          </a:p>
        </p:txBody>
      </p:sp>
      <p:sp>
        <p:nvSpPr>
          <p:cNvPr id="585" name="Google Shape;585;p15"/>
          <p:cNvSpPr txBox="1"/>
          <p:nvPr/>
        </p:nvSpPr>
        <p:spPr>
          <a:xfrm>
            <a:off x="155347" y="3568201"/>
            <a:ext cx="2632352" cy="439143"/>
          </a:xfrm>
          <a:prstGeom prst="rect">
            <a:avLst/>
          </a:prstGeom>
          <a:noFill/>
          <a:ln>
            <a:noFill/>
          </a:ln>
        </p:spPr>
        <p:txBody>
          <a:bodyPr spcFirstLastPara="1" wrap="square" lIns="108847" tIns="54423" rIns="108847" bIns="54423" anchor="ctr" anchorCtr="0">
            <a:noAutofit/>
          </a:bodyPr>
          <a:lstStyle/>
          <a:p>
            <a:pPr marL="0" marR="0" lvl="0" indent="0" algn="ctr" defTabSz="1105875" rtl="0" eaLnBrk="1" fontAlgn="auto" latinLnBrk="0" hangingPunct="1">
              <a:lnSpc>
                <a:spcPct val="100000"/>
              </a:lnSpc>
              <a:spcBef>
                <a:spcPts val="0"/>
              </a:spcBef>
              <a:spcAft>
                <a:spcPts val="0"/>
              </a:spcAft>
              <a:buClr>
                <a:srgbClr val="000000"/>
              </a:buClr>
              <a:buSzPts val="1400"/>
              <a:buFontTx/>
              <a:buNone/>
              <a:tabLst/>
              <a:defRPr/>
            </a:pPr>
            <a:r>
              <a:rPr kumimoji="0" lang="en" sz="1693" b="1" i="0" u="none" strike="noStrike" kern="0" cap="none" spc="0" normalizeH="0" baseline="0" noProof="0" err="1">
                <a:ln>
                  <a:noFill/>
                </a:ln>
                <a:solidFill>
                  <a:srgbClr val="16161D"/>
                </a:solidFill>
                <a:effectLst/>
                <a:uLnTx/>
                <a:uFillTx/>
                <a:latin typeface="Outfit"/>
                <a:ea typeface="Outfit"/>
                <a:cs typeface="Outfit"/>
                <a:sym typeface="Outfit"/>
              </a:rPr>
              <a:t>RecySmart</a:t>
            </a:r>
            <a:endParaRPr kumimoji="0" lang="es-ES" sz="1693" b="1" i="0" u="none" strike="noStrike" kern="0" cap="none" spc="0" normalizeH="0" baseline="0" noProof="0">
              <a:ln>
                <a:noFill/>
              </a:ln>
              <a:solidFill>
                <a:srgbClr val="16161D"/>
              </a:solidFill>
              <a:effectLst/>
              <a:uLnTx/>
              <a:uFillTx/>
              <a:latin typeface="Outfit"/>
              <a:ea typeface="Outfit"/>
              <a:cs typeface="Outfit"/>
              <a:sym typeface="Outfit"/>
            </a:endParaRPr>
          </a:p>
          <a:p>
            <a:pPr marL="0" marR="0" lvl="0" indent="0" algn="ctr" defTabSz="1105875" rtl="0" eaLnBrk="1" fontAlgn="auto" latinLnBrk="0" hangingPunct="1">
              <a:lnSpc>
                <a:spcPct val="100000"/>
              </a:lnSpc>
              <a:spcBef>
                <a:spcPts val="0"/>
              </a:spcBef>
              <a:spcAft>
                <a:spcPts val="0"/>
              </a:spcAft>
              <a:buClr>
                <a:srgbClr val="000000"/>
              </a:buClr>
              <a:buSzPts val="1400"/>
              <a:buFontTx/>
              <a:buNone/>
              <a:tabLst/>
              <a:defRPr/>
            </a:pPr>
            <a:r>
              <a:rPr kumimoji="0" lang="en" sz="1693" b="1" i="0" u="none" strike="noStrike" kern="0" cap="none" spc="0" normalizeH="0" baseline="0" noProof="0" err="1">
                <a:ln>
                  <a:noFill/>
                </a:ln>
                <a:solidFill>
                  <a:srgbClr val="16161D"/>
                </a:solidFill>
                <a:effectLst/>
                <a:uLnTx/>
                <a:uFillTx/>
                <a:latin typeface="Outfit"/>
                <a:ea typeface="+mn-ea"/>
                <a:cs typeface="Arial"/>
                <a:sym typeface="Outfit"/>
              </a:rPr>
              <a:t>Device</a:t>
            </a:r>
            <a:endParaRPr kumimoji="0" sz="1693" b="1" i="0" u="none" strike="noStrike" kern="0" cap="none" spc="0" normalizeH="0" baseline="0" noProof="0">
              <a:ln>
                <a:noFill/>
              </a:ln>
              <a:solidFill>
                <a:srgbClr val="16161D"/>
              </a:solidFill>
              <a:effectLst/>
              <a:uLnTx/>
              <a:uFillTx/>
              <a:latin typeface="Arial"/>
              <a:ea typeface="Arial"/>
              <a:cs typeface="Arial"/>
              <a:sym typeface="Arial"/>
            </a:endParaRPr>
          </a:p>
        </p:txBody>
      </p:sp>
      <p:pic>
        <p:nvPicPr>
          <p:cNvPr id="2" name="Picture 1" descr="A yellow rectangular object with a hole&#10;&#10;AI-generated content may be incorrect.">
            <a:extLst>
              <a:ext uri="{FF2B5EF4-FFF2-40B4-BE49-F238E27FC236}">
                <a16:creationId xmlns:a16="http://schemas.microsoft.com/office/drawing/2014/main" id="{9D16E8C0-47AC-0D06-2957-5A7860368625}"/>
              </a:ext>
            </a:extLst>
          </p:cNvPr>
          <p:cNvPicPr>
            <a:picLocks noChangeAspect="1"/>
          </p:cNvPicPr>
          <p:nvPr/>
        </p:nvPicPr>
        <p:blipFill>
          <a:blip r:embed="rId7"/>
          <a:stretch>
            <a:fillRect/>
          </a:stretch>
        </p:blipFill>
        <p:spPr>
          <a:xfrm>
            <a:off x="1665012" y="4168424"/>
            <a:ext cx="903204" cy="1538684"/>
          </a:xfrm>
          <a:prstGeom prst="rect">
            <a:avLst/>
          </a:prstGeom>
        </p:spPr>
      </p:pic>
      <p:pic>
        <p:nvPicPr>
          <p:cNvPr id="3" name="Picture 2" descr="A green rectangular object with a lens&#10;&#10;AI-generated content may be incorrect.">
            <a:extLst>
              <a:ext uri="{FF2B5EF4-FFF2-40B4-BE49-F238E27FC236}">
                <a16:creationId xmlns:a16="http://schemas.microsoft.com/office/drawing/2014/main" id="{4F0F4DC4-E000-9462-9341-C117EDEA3CDA}"/>
              </a:ext>
            </a:extLst>
          </p:cNvPr>
          <p:cNvPicPr>
            <a:picLocks noChangeAspect="1"/>
          </p:cNvPicPr>
          <p:nvPr/>
        </p:nvPicPr>
        <p:blipFill>
          <a:blip r:embed="rId8"/>
          <a:stretch>
            <a:fillRect/>
          </a:stretch>
        </p:blipFill>
        <p:spPr>
          <a:xfrm>
            <a:off x="39191" y="4168425"/>
            <a:ext cx="1905347" cy="1487907"/>
          </a:xfrm>
          <a:prstGeom prst="rect">
            <a:avLst/>
          </a:prstGeom>
        </p:spPr>
      </p:pic>
      <p:pic>
        <p:nvPicPr>
          <p:cNvPr id="591" name="Google Shape;591;p15"/>
          <p:cNvPicPr preferRelativeResize="0"/>
          <p:nvPr/>
        </p:nvPicPr>
        <p:blipFill rotWithShape="1">
          <a:blip r:embed="rId9">
            <a:alphaModFix/>
          </a:blip>
          <a:srcRect/>
          <a:stretch/>
        </p:blipFill>
        <p:spPr>
          <a:xfrm>
            <a:off x="758258" y="5171768"/>
            <a:ext cx="1559611" cy="938376"/>
          </a:xfrm>
          <a:prstGeom prst="rect">
            <a:avLst/>
          </a:prstGeom>
          <a:noFill/>
          <a:ln>
            <a:noFill/>
          </a:ln>
          <a:effectLst>
            <a:outerShdw blurRad="63500" sx="102000" sy="102000" algn="ctr" rotWithShape="0">
              <a:srgbClr val="000000">
                <a:alpha val="40000"/>
              </a:srgbClr>
            </a:outerShdw>
          </a:effectLst>
        </p:spPr>
      </p:pic>
      <p:pic>
        <p:nvPicPr>
          <p:cNvPr id="5" name="Imagen 4">
            <a:extLst>
              <a:ext uri="{FF2B5EF4-FFF2-40B4-BE49-F238E27FC236}">
                <a16:creationId xmlns:a16="http://schemas.microsoft.com/office/drawing/2014/main" id="{9C206E34-63C4-A721-858B-712502A27B24}"/>
              </a:ext>
            </a:extLst>
          </p:cNvPr>
          <p:cNvPicPr>
            <a:picLocks noChangeAspect="1"/>
          </p:cNvPicPr>
          <p:nvPr/>
        </p:nvPicPr>
        <p:blipFill>
          <a:blip r:embed="rId10"/>
          <a:srcRect l="44273" t="-3807" r="363" b="825"/>
          <a:stretch>
            <a:fillRect/>
          </a:stretch>
        </p:blipFill>
        <p:spPr>
          <a:xfrm>
            <a:off x="5883582" y="4300808"/>
            <a:ext cx="2238861" cy="1585643"/>
          </a:xfrm>
          <a:prstGeom prst="rect">
            <a:avLst/>
          </a:prstGeom>
          <a:ln w="28575">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491747" y="6151352"/>
            <a:ext cx="653905" cy="653905"/>
            <a:chOff x="0" y="0"/>
            <a:chExt cx="1307809" cy="1307809"/>
          </a:xfrm>
        </p:grpSpPr>
        <p:sp>
          <p:nvSpPr>
            <p:cNvPr id="3" name="Freeform 3" descr="Imagen que contiene cable  Descripción generada automáticamente"/>
            <p:cNvSpPr/>
            <p:nvPr/>
          </p:nvSpPr>
          <p:spPr>
            <a:xfrm>
              <a:off x="0" y="0"/>
              <a:ext cx="1307846" cy="1307846"/>
            </a:xfrm>
            <a:custGeom>
              <a:avLst/>
              <a:gdLst/>
              <a:ahLst/>
              <a:cxnLst/>
              <a:rect l="l" t="t" r="r" b="b"/>
              <a:pathLst>
                <a:path w="1307846" h="1307846">
                  <a:moveTo>
                    <a:pt x="0" y="0"/>
                  </a:moveTo>
                  <a:lnTo>
                    <a:pt x="1307846" y="0"/>
                  </a:lnTo>
                  <a:lnTo>
                    <a:pt x="1307846" y="1307846"/>
                  </a:lnTo>
                  <a:lnTo>
                    <a:pt x="0" y="1307846"/>
                  </a:lnTo>
                  <a:lnTo>
                    <a:pt x="0" y="0"/>
                  </a:lnTo>
                  <a:close/>
                </a:path>
              </a:pathLst>
            </a:custGeom>
            <a:blipFill>
              <a:blip r:embed="rId3"/>
              <a:stretch>
                <a:fillRect r="2" b="2"/>
              </a:stretch>
            </a:blipFill>
          </p:spPr>
          <p:txBody>
            <a:bodyPr/>
            <a:lstStyle/>
            <a:p>
              <a:pPr defTabSz="609630"/>
              <a:endParaRPr lang="es-ES" sz="1200">
                <a:solidFill>
                  <a:prstClr val="black"/>
                </a:solidFill>
                <a:latin typeface="Calibri"/>
              </a:endParaRPr>
            </a:p>
          </p:txBody>
        </p:sp>
      </p:grpSp>
      <p:grpSp>
        <p:nvGrpSpPr>
          <p:cNvPr id="4" name="Group 4"/>
          <p:cNvGrpSpPr/>
          <p:nvPr/>
        </p:nvGrpSpPr>
        <p:grpSpPr>
          <a:xfrm>
            <a:off x="3873913" y="1513779"/>
            <a:ext cx="4568956" cy="4568956"/>
            <a:chOff x="0" y="0"/>
            <a:chExt cx="9137912" cy="9137912"/>
          </a:xfrm>
        </p:grpSpPr>
        <p:sp>
          <p:nvSpPr>
            <p:cNvPr id="5" name="Freeform 5"/>
            <p:cNvSpPr/>
            <p:nvPr/>
          </p:nvSpPr>
          <p:spPr>
            <a:xfrm>
              <a:off x="4568952" y="4568952"/>
              <a:ext cx="4557395" cy="4557395"/>
            </a:xfrm>
            <a:custGeom>
              <a:avLst/>
              <a:gdLst/>
              <a:ahLst/>
              <a:cxnLst/>
              <a:rect l="l" t="t" r="r" b="b"/>
              <a:pathLst>
                <a:path w="4557395" h="4557395">
                  <a:moveTo>
                    <a:pt x="4557395" y="0"/>
                  </a:moveTo>
                  <a:cubicBezTo>
                    <a:pt x="4557395" y="2517013"/>
                    <a:pt x="2517013" y="4557396"/>
                    <a:pt x="0" y="4557396"/>
                  </a:cubicBezTo>
                  <a:lnTo>
                    <a:pt x="0" y="0"/>
                  </a:lnTo>
                  <a:close/>
                </a:path>
              </a:pathLst>
            </a:custGeom>
            <a:solidFill>
              <a:srgbClr val="282837"/>
            </a:solidFill>
          </p:spPr>
          <p:txBody>
            <a:bodyPr/>
            <a:lstStyle/>
            <a:p>
              <a:pPr defTabSz="609630"/>
              <a:endParaRPr lang="es-ES" sz="1200">
                <a:solidFill>
                  <a:prstClr val="black"/>
                </a:solidFill>
                <a:latin typeface="Calibri"/>
              </a:endParaRPr>
            </a:p>
          </p:txBody>
        </p:sp>
        <p:sp>
          <p:nvSpPr>
            <p:cNvPr id="6" name="Freeform 6"/>
            <p:cNvSpPr/>
            <p:nvPr/>
          </p:nvSpPr>
          <p:spPr>
            <a:xfrm>
              <a:off x="4557395" y="4557395"/>
              <a:ext cx="4580509" cy="4580509"/>
            </a:xfrm>
            <a:custGeom>
              <a:avLst/>
              <a:gdLst/>
              <a:ahLst/>
              <a:cxnLst/>
              <a:rect l="l" t="t" r="r" b="b"/>
              <a:pathLst>
                <a:path w="4580509" h="4580509">
                  <a:moveTo>
                    <a:pt x="4580509" y="11557"/>
                  </a:moveTo>
                  <a:cubicBezTo>
                    <a:pt x="4580509" y="2534920"/>
                    <a:pt x="2534920" y="4580509"/>
                    <a:pt x="11557" y="4580509"/>
                  </a:cubicBezTo>
                  <a:cubicBezTo>
                    <a:pt x="5207" y="4580509"/>
                    <a:pt x="0" y="4575303"/>
                    <a:pt x="0" y="4568953"/>
                  </a:cubicBezTo>
                  <a:lnTo>
                    <a:pt x="0" y="11557"/>
                  </a:lnTo>
                  <a:cubicBezTo>
                    <a:pt x="0" y="5207"/>
                    <a:pt x="5207" y="0"/>
                    <a:pt x="11557" y="0"/>
                  </a:cubicBezTo>
                  <a:lnTo>
                    <a:pt x="4568952" y="0"/>
                  </a:lnTo>
                  <a:cubicBezTo>
                    <a:pt x="4575302" y="0"/>
                    <a:pt x="4580508" y="5207"/>
                    <a:pt x="4580508" y="11557"/>
                  </a:cubicBezTo>
                  <a:moveTo>
                    <a:pt x="4557395" y="11557"/>
                  </a:moveTo>
                  <a:lnTo>
                    <a:pt x="4568952" y="11557"/>
                  </a:lnTo>
                  <a:lnTo>
                    <a:pt x="4568952" y="23114"/>
                  </a:lnTo>
                  <a:lnTo>
                    <a:pt x="11557" y="23114"/>
                  </a:lnTo>
                  <a:lnTo>
                    <a:pt x="11557" y="11557"/>
                  </a:lnTo>
                  <a:lnTo>
                    <a:pt x="23114" y="11557"/>
                  </a:lnTo>
                  <a:lnTo>
                    <a:pt x="23114" y="4568952"/>
                  </a:lnTo>
                  <a:lnTo>
                    <a:pt x="11557" y="4568952"/>
                  </a:lnTo>
                  <a:lnTo>
                    <a:pt x="11557" y="4557395"/>
                  </a:lnTo>
                  <a:cubicBezTo>
                    <a:pt x="2522220" y="4557395"/>
                    <a:pt x="4557395" y="2522093"/>
                    <a:pt x="4557395" y="11557"/>
                  </a:cubicBezTo>
                  <a:close/>
                </a:path>
              </a:pathLst>
            </a:custGeom>
            <a:solidFill>
              <a:srgbClr val="282837"/>
            </a:solidFill>
          </p:spPr>
          <p:txBody>
            <a:bodyPr/>
            <a:lstStyle/>
            <a:p>
              <a:pPr defTabSz="609630"/>
              <a:endParaRPr lang="es-ES" sz="1200">
                <a:solidFill>
                  <a:prstClr val="black"/>
                </a:solidFill>
                <a:latin typeface="Calibri"/>
              </a:endParaRPr>
            </a:p>
          </p:txBody>
        </p:sp>
      </p:grpSp>
      <p:grpSp>
        <p:nvGrpSpPr>
          <p:cNvPr id="7" name="Group 7"/>
          <p:cNvGrpSpPr/>
          <p:nvPr/>
        </p:nvGrpSpPr>
        <p:grpSpPr>
          <a:xfrm>
            <a:off x="3720913" y="1513779"/>
            <a:ext cx="4568956" cy="4568956"/>
            <a:chOff x="0" y="0"/>
            <a:chExt cx="9137912" cy="9137912"/>
          </a:xfrm>
        </p:grpSpPr>
        <p:sp>
          <p:nvSpPr>
            <p:cNvPr id="8" name="Freeform 8"/>
            <p:cNvSpPr/>
            <p:nvPr/>
          </p:nvSpPr>
          <p:spPr>
            <a:xfrm>
              <a:off x="11557" y="4568952"/>
              <a:ext cx="4557395" cy="4557395"/>
            </a:xfrm>
            <a:custGeom>
              <a:avLst/>
              <a:gdLst/>
              <a:ahLst/>
              <a:cxnLst/>
              <a:rect l="l" t="t" r="r" b="b"/>
              <a:pathLst>
                <a:path w="4557395" h="4557395">
                  <a:moveTo>
                    <a:pt x="4557395" y="4557395"/>
                  </a:moveTo>
                  <a:cubicBezTo>
                    <a:pt x="2040382" y="4557395"/>
                    <a:pt x="0" y="2517013"/>
                    <a:pt x="0" y="0"/>
                  </a:cubicBezTo>
                  <a:lnTo>
                    <a:pt x="4557395" y="0"/>
                  </a:lnTo>
                  <a:close/>
                </a:path>
              </a:pathLst>
            </a:custGeom>
            <a:solidFill>
              <a:srgbClr val="282837"/>
            </a:solidFill>
          </p:spPr>
          <p:txBody>
            <a:bodyPr/>
            <a:lstStyle/>
            <a:p>
              <a:pPr defTabSz="609630"/>
              <a:endParaRPr lang="es-ES" sz="1200">
                <a:solidFill>
                  <a:prstClr val="black"/>
                </a:solidFill>
                <a:latin typeface="Calibri"/>
              </a:endParaRPr>
            </a:p>
          </p:txBody>
        </p:sp>
        <p:sp>
          <p:nvSpPr>
            <p:cNvPr id="9" name="Freeform 9"/>
            <p:cNvSpPr/>
            <p:nvPr/>
          </p:nvSpPr>
          <p:spPr>
            <a:xfrm>
              <a:off x="0" y="4557395"/>
              <a:ext cx="4580509" cy="4580509"/>
            </a:xfrm>
            <a:custGeom>
              <a:avLst/>
              <a:gdLst/>
              <a:ahLst/>
              <a:cxnLst/>
              <a:rect l="l" t="t" r="r" b="b"/>
              <a:pathLst>
                <a:path w="4580509" h="4580509">
                  <a:moveTo>
                    <a:pt x="4568952" y="4580509"/>
                  </a:moveTo>
                  <a:cubicBezTo>
                    <a:pt x="2045589" y="4580509"/>
                    <a:pt x="0" y="2534920"/>
                    <a:pt x="0" y="11557"/>
                  </a:cubicBezTo>
                  <a:cubicBezTo>
                    <a:pt x="0" y="5207"/>
                    <a:pt x="5207" y="0"/>
                    <a:pt x="11557" y="0"/>
                  </a:cubicBezTo>
                  <a:lnTo>
                    <a:pt x="4568952" y="0"/>
                  </a:lnTo>
                  <a:cubicBezTo>
                    <a:pt x="4572000" y="0"/>
                    <a:pt x="4574921" y="1270"/>
                    <a:pt x="4577080" y="3429"/>
                  </a:cubicBezTo>
                  <a:cubicBezTo>
                    <a:pt x="4579239" y="5588"/>
                    <a:pt x="4580509" y="8509"/>
                    <a:pt x="4580509" y="11557"/>
                  </a:cubicBezTo>
                  <a:lnTo>
                    <a:pt x="4580509" y="4568952"/>
                  </a:lnTo>
                  <a:cubicBezTo>
                    <a:pt x="4580509" y="4575302"/>
                    <a:pt x="4575302" y="4580508"/>
                    <a:pt x="4568952" y="4580508"/>
                  </a:cubicBezTo>
                  <a:moveTo>
                    <a:pt x="4568952" y="4557395"/>
                  </a:moveTo>
                  <a:lnTo>
                    <a:pt x="4568952" y="4568952"/>
                  </a:lnTo>
                  <a:lnTo>
                    <a:pt x="4557395" y="4568952"/>
                  </a:lnTo>
                  <a:lnTo>
                    <a:pt x="4557395" y="11557"/>
                  </a:lnTo>
                  <a:lnTo>
                    <a:pt x="4568952" y="11557"/>
                  </a:lnTo>
                  <a:lnTo>
                    <a:pt x="4568952" y="23114"/>
                  </a:lnTo>
                  <a:lnTo>
                    <a:pt x="11557" y="23114"/>
                  </a:lnTo>
                  <a:lnTo>
                    <a:pt x="11557" y="11557"/>
                  </a:lnTo>
                  <a:lnTo>
                    <a:pt x="23114" y="11557"/>
                  </a:lnTo>
                  <a:cubicBezTo>
                    <a:pt x="23114" y="2522220"/>
                    <a:pt x="2058416" y="4557395"/>
                    <a:pt x="4568952" y="4557395"/>
                  </a:cubicBezTo>
                  <a:close/>
                </a:path>
              </a:pathLst>
            </a:custGeom>
            <a:solidFill>
              <a:srgbClr val="282837"/>
            </a:solidFill>
          </p:spPr>
          <p:txBody>
            <a:bodyPr/>
            <a:lstStyle/>
            <a:p>
              <a:pPr defTabSz="609630"/>
              <a:endParaRPr lang="es-ES" sz="1200">
                <a:solidFill>
                  <a:prstClr val="black"/>
                </a:solidFill>
                <a:latin typeface="Calibri"/>
              </a:endParaRPr>
            </a:p>
          </p:txBody>
        </p:sp>
      </p:grpSp>
      <p:grpSp>
        <p:nvGrpSpPr>
          <p:cNvPr id="10" name="Group 10"/>
          <p:cNvGrpSpPr/>
          <p:nvPr/>
        </p:nvGrpSpPr>
        <p:grpSpPr>
          <a:xfrm>
            <a:off x="3720913" y="1360780"/>
            <a:ext cx="4568956" cy="4568956"/>
            <a:chOff x="0" y="0"/>
            <a:chExt cx="9137912" cy="9137912"/>
          </a:xfrm>
        </p:grpSpPr>
        <p:sp>
          <p:nvSpPr>
            <p:cNvPr id="11" name="Freeform 11"/>
            <p:cNvSpPr/>
            <p:nvPr/>
          </p:nvSpPr>
          <p:spPr>
            <a:xfrm>
              <a:off x="11557" y="11557"/>
              <a:ext cx="4557395" cy="4557395"/>
            </a:xfrm>
            <a:custGeom>
              <a:avLst/>
              <a:gdLst/>
              <a:ahLst/>
              <a:cxnLst/>
              <a:rect l="l" t="t" r="r" b="b"/>
              <a:pathLst>
                <a:path w="4557395" h="4557395">
                  <a:moveTo>
                    <a:pt x="0" y="4557395"/>
                  </a:moveTo>
                  <a:cubicBezTo>
                    <a:pt x="0" y="2040382"/>
                    <a:pt x="2040382" y="0"/>
                    <a:pt x="4557395" y="0"/>
                  </a:cubicBezTo>
                  <a:lnTo>
                    <a:pt x="4557395" y="4557395"/>
                  </a:lnTo>
                  <a:close/>
                </a:path>
              </a:pathLst>
            </a:custGeom>
            <a:solidFill>
              <a:srgbClr val="282837"/>
            </a:solidFill>
          </p:spPr>
          <p:txBody>
            <a:bodyPr/>
            <a:lstStyle/>
            <a:p>
              <a:pPr defTabSz="609630"/>
              <a:endParaRPr lang="es-ES" sz="1200">
                <a:solidFill>
                  <a:prstClr val="black"/>
                </a:solidFill>
                <a:latin typeface="Calibri"/>
              </a:endParaRPr>
            </a:p>
          </p:txBody>
        </p:sp>
        <p:sp>
          <p:nvSpPr>
            <p:cNvPr id="12" name="Freeform 12"/>
            <p:cNvSpPr/>
            <p:nvPr/>
          </p:nvSpPr>
          <p:spPr>
            <a:xfrm>
              <a:off x="0" y="0"/>
              <a:ext cx="4580509" cy="4580509"/>
            </a:xfrm>
            <a:custGeom>
              <a:avLst/>
              <a:gdLst/>
              <a:ahLst/>
              <a:cxnLst/>
              <a:rect l="l" t="t" r="r" b="b"/>
              <a:pathLst>
                <a:path w="4580509" h="4580509">
                  <a:moveTo>
                    <a:pt x="0" y="4568952"/>
                  </a:moveTo>
                  <a:cubicBezTo>
                    <a:pt x="0" y="2045589"/>
                    <a:pt x="2045589" y="0"/>
                    <a:pt x="4568952" y="0"/>
                  </a:cubicBezTo>
                  <a:cubicBezTo>
                    <a:pt x="4575302" y="0"/>
                    <a:pt x="4580509" y="5207"/>
                    <a:pt x="4580509" y="11557"/>
                  </a:cubicBezTo>
                  <a:lnTo>
                    <a:pt x="4580509" y="4568952"/>
                  </a:lnTo>
                  <a:cubicBezTo>
                    <a:pt x="4580509" y="4575302"/>
                    <a:pt x="4575302" y="4580509"/>
                    <a:pt x="4568952" y="4580509"/>
                  </a:cubicBezTo>
                  <a:lnTo>
                    <a:pt x="11557" y="4580509"/>
                  </a:lnTo>
                  <a:cubicBezTo>
                    <a:pt x="8509" y="4580509"/>
                    <a:pt x="5588" y="4579239"/>
                    <a:pt x="3429" y="4577080"/>
                  </a:cubicBezTo>
                  <a:cubicBezTo>
                    <a:pt x="1270" y="4574921"/>
                    <a:pt x="0" y="4572000"/>
                    <a:pt x="0" y="4568952"/>
                  </a:cubicBezTo>
                  <a:moveTo>
                    <a:pt x="23114" y="4568952"/>
                  </a:moveTo>
                  <a:lnTo>
                    <a:pt x="11557" y="4568952"/>
                  </a:lnTo>
                  <a:lnTo>
                    <a:pt x="11557" y="4557395"/>
                  </a:lnTo>
                  <a:lnTo>
                    <a:pt x="4568952" y="4557395"/>
                  </a:lnTo>
                  <a:lnTo>
                    <a:pt x="4568952" y="4568952"/>
                  </a:lnTo>
                  <a:lnTo>
                    <a:pt x="4557395" y="4568952"/>
                  </a:lnTo>
                  <a:lnTo>
                    <a:pt x="4557395" y="11557"/>
                  </a:lnTo>
                  <a:lnTo>
                    <a:pt x="4568952" y="11557"/>
                  </a:lnTo>
                  <a:lnTo>
                    <a:pt x="4568952" y="23114"/>
                  </a:lnTo>
                  <a:cubicBezTo>
                    <a:pt x="2058289" y="23114"/>
                    <a:pt x="23114" y="2058289"/>
                    <a:pt x="23114" y="4568952"/>
                  </a:cubicBezTo>
                  <a:close/>
                </a:path>
              </a:pathLst>
            </a:custGeom>
            <a:solidFill>
              <a:srgbClr val="282837"/>
            </a:solidFill>
          </p:spPr>
          <p:txBody>
            <a:bodyPr/>
            <a:lstStyle/>
            <a:p>
              <a:pPr defTabSz="609630"/>
              <a:endParaRPr lang="es-ES" sz="1200">
                <a:solidFill>
                  <a:prstClr val="black"/>
                </a:solidFill>
                <a:latin typeface="Calibri"/>
              </a:endParaRPr>
            </a:p>
          </p:txBody>
        </p:sp>
      </p:grpSp>
      <p:sp>
        <p:nvSpPr>
          <p:cNvPr id="13" name="Freeform 13"/>
          <p:cNvSpPr/>
          <p:nvPr/>
        </p:nvSpPr>
        <p:spPr>
          <a:xfrm>
            <a:off x="3591787" y="1231653"/>
            <a:ext cx="5133208" cy="5133208"/>
          </a:xfrm>
          <a:custGeom>
            <a:avLst/>
            <a:gdLst/>
            <a:ahLst/>
            <a:cxnLst/>
            <a:rect l="l" t="t" r="r" b="b"/>
            <a:pathLst>
              <a:path w="7699812" h="7699812">
                <a:moveTo>
                  <a:pt x="0" y="0"/>
                </a:moveTo>
                <a:lnTo>
                  <a:pt x="7699812" y="0"/>
                </a:lnTo>
                <a:lnTo>
                  <a:pt x="7699812" y="7699812"/>
                </a:lnTo>
                <a:lnTo>
                  <a:pt x="0" y="7699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s-ES" sz="1200">
              <a:solidFill>
                <a:prstClr val="black"/>
              </a:solidFill>
              <a:latin typeface="Calibri"/>
            </a:endParaRPr>
          </a:p>
        </p:txBody>
      </p:sp>
      <p:sp>
        <p:nvSpPr>
          <p:cNvPr id="14" name="Freeform 14"/>
          <p:cNvSpPr/>
          <p:nvPr/>
        </p:nvSpPr>
        <p:spPr>
          <a:xfrm>
            <a:off x="3438788" y="3741627"/>
            <a:ext cx="3705353" cy="2470235"/>
          </a:xfrm>
          <a:custGeom>
            <a:avLst/>
            <a:gdLst/>
            <a:ahLst/>
            <a:cxnLst/>
            <a:rect l="l" t="t" r="r" b="b"/>
            <a:pathLst>
              <a:path w="5558030" h="3705353">
                <a:moveTo>
                  <a:pt x="0" y="0"/>
                </a:moveTo>
                <a:lnTo>
                  <a:pt x="5558030" y="0"/>
                </a:lnTo>
                <a:lnTo>
                  <a:pt x="5558030" y="3705353"/>
                </a:lnTo>
                <a:lnTo>
                  <a:pt x="0" y="3705353"/>
                </a:lnTo>
                <a:lnTo>
                  <a:pt x="0" y="0"/>
                </a:lnTo>
                <a:close/>
              </a:path>
            </a:pathLst>
          </a:custGeom>
          <a:blipFill>
            <a:blip r:embed="rId6">
              <a:extLst>
                <a:ext uri="{96DAC541-7B7A-43D3-8B79-37D633B846F1}">
                  <asvg:svgBlip xmlns:asvg="http://schemas.microsoft.com/office/drawing/2016/SVG/main" r:embed="rId7"/>
                </a:ext>
              </a:extLst>
            </a:blip>
            <a:stretch>
              <a:fillRect t="-100928" r="-38534" b="-6873"/>
            </a:stretch>
          </a:blipFill>
        </p:spPr>
        <p:txBody>
          <a:bodyPr/>
          <a:lstStyle/>
          <a:p>
            <a:pPr defTabSz="609630"/>
            <a:endParaRPr lang="es-ES" sz="1200">
              <a:solidFill>
                <a:prstClr val="black"/>
              </a:solidFill>
              <a:latin typeface="Calibri"/>
            </a:endParaRPr>
          </a:p>
        </p:txBody>
      </p:sp>
      <p:grpSp>
        <p:nvGrpSpPr>
          <p:cNvPr id="15" name="Group 15"/>
          <p:cNvGrpSpPr/>
          <p:nvPr/>
        </p:nvGrpSpPr>
        <p:grpSpPr>
          <a:xfrm>
            <a:off x="3873913" y="1360780"/>
            <a:ext cx="4568956" cy="4568956"/>
            <a:chOff x="0" y="0"/>
            <a:chExt cx="9137912" cy="9137912"/>
          </a:xfrm>
        </p:grpSpPr>
        <p:sp>
          <p:nvSpPr>
            <p:cNvPr id="16" name="Freeform 16"/>
            <p:cNvSpPr/>
            <p:nvPr/>
          </p:nvSpPr>
          <p:spPr>
            <a:xfrm>
              <a:off x="4568952" y="11557"/>
              <a:ext cx="4557395" cy="4557395"/>
            </a:xfrm>
            <a:custGeom>
              <a:avLst/>
              <a:gdLst/>
              <a:ahLst/>
              <a:cxnLst/>
              <a:rect l="l" t="t" r="r" b="b"/>
              <a:pathLst>
                <a:path w="4557395" h="4557395">
                  <a:moveTo>
                    <a:pt x="0" y="0"/>
                  </a:moveTo>
                  <a:cubicBezTo>
                    <a:pt x="2517013" y="0"/>
                    <a:pt x="4557396" y="2040382"/>
                    <a:pt x="4557396" y="4557395"/>
                  </a:cubicBezTo>
                  <a:lnTo>
                    <a:pt x="0" y="4557395"/>
                  </a:lnTo>
                  <a:close/>
                </a:path>
              </a:pathLst>
            </a:custGeom>
            <a:solidFill>
              <a:srgbClr val="282837"/>
            </a:solidFill>
          </p:spPr>
          <p:txBody>
            <a:bodyPr/>
            <a:lstStyle/>
            <a:p>
              <a:pPr defTabSz="609630"/>
              <a:endParaRPr lang="es-ES" sz="1200">
                <a:solidFill>
                  <a:prstClr val="black"/>
                </a:solidFill>
                <a:latin typeface="Calibri"/>
              </a:endParaRPr>
            </a:p>
          </p:txBody>
        </p:sp>
        <p:sp>
          <p:nvSpPr>
            <p:cNvPr id="17" name="Freeform 17"/>
            <p:cNvSpPr/>
            <p:nvPr/>
          </p:nvSpPr>
          <p:spPr>
            <a:xfrm>
              <a:off x="4557395" y="0"/>
              <a:ext cx="4580509" cy="4580509"/>
            </a:xfrm>
            <a:custGeom>
              <a:avLst/>
              <a:gdLst/>
              <a:ahLst/>
              <a:cxnLst/>
              <a:rect l="l" t="t" r="r" b="b"/>
              <a:pathLst>
                <a:path w="4580509" h="4580509">
                  <a:moveTo>
                    <a:pt x="11557" y="0"/>
                  </a:moveTo>
                  <a:lnTo>
                    <a:pt x="11557" y="11557"/>
                  </a:lnTo>
                  <a:lnTo>
                    <a:pt x="11557" y="0"/>
                  </a:lnTo>
                  <a:cubicBezTo>
                    <a:pt x="2534920" y="0"/>
                    <a:pt x="4580509" y="2045589"/>
                    <a:pt x="4580509" y="4568952"/>
                  </a:cubicBezTo>
                  <a:cubicBezTo>
                    <a:pt x="4580509" y="4575302"/>
                    <a:pt x="4575303" y="4580509"/>
                    <a:pt x="4568953" y="4580509"/>
                  </a:cubicBezTo>
                  <a:lnTo>
                    <a:pt x="11557" y="4580509"/>
                  </a:lnTo>
                  <a:cubicBezTo>
                    <a:pt x="5207" y="4580509"/>
                    <a:pt x="0" y="4575302"/>
                    <a:pt x="0" y="4568952"/>
                  </a:cubicBezTo>
                  <a:lnTo>
                    <a:pt x="0" y="11557"/>
                  </a:lnTo>
                  <a:cubicBezTo>
                    <a:pt x="0" y="8509"/>
                    <a:pt x="1270" y="5588"/>
                    <a:pt x="3429" y="3429"/>
                  </a:cubicBezTo>
                  <a:cubicBezTo>
                    <a:pt x="5588" y="1270"/>
                    <a:pt x="8509" y="0"/>
                    <a:pt x="11557" y="0"/>
                  </a:cubicBezTo>
                  <a:moveTo>
                    <a:pt x="11557" y="23114"/>
                  </a:moveTo>
                  <a:lnTo>
                    <a:pt x="11557" y="11557"/>
                  </a:lnTo>
                  <a:lnTo>
                    <a:pt x="23114" y="11557"/>
                  </a:lnTo>
                  <a:lnTo>
                    <a:pt x="23114" y="4568952"/>
                  </a:lnTo>
                  <a:lnTo>
                    <a:pt x="11557" y="4568952"/>
                  </a:lnTo>
                  <a:lnTo>
                    <a:pt x="11557" y="4557395"/>
                  </a:lnTo>
                  <a:lnTo>
                    <a:pt x="4568952" y="4557395"/>
                  </a:lnTo>
                  <a:lnTo>
                    <a:pt x="4568952" y="4568952"/>
                  </a:lnTo>
                  <a:lnTo>
                    <a:pt x="4557395" y="4568952"/>
                  </a:lnTo>
                  <a:cubicBezTo>
                    <a:pt x="4557395" y="2058289"/>
                    <a:pt x="2522220" y="23114"/>
                    <a:pt x="11557" y="23114"/>
                  </a:cubicBezTo>
                  <a:close/>
                </a:path>
              </a:pathLst>
            </a:custGeom>
            <a:solidFill>
              <a:srgbClr val="282837"/>
            </a:solidFill>
          </p:spPr>
          <p:txBody>
            <a:bodyPr/>
            <a:lstStyle/>
            <a:p>
              <a:pPr defTabSz="609630"/>
              <a:endParaRPr lang="es-ES" sz="1200">
                <a:solidFill>
                  <a:prstClr val="black"/>
                </a:solidFill>
                <a:latin typeface="Calibri"/>
              </a:endParaRPr>
            </a:p>
          </p:txBody>
        </p:sp>
      </p:grpSp>
      <p:sp>
        <p:nvSpPr>
          <p:cNvPr id="18" name="Freeform 18"/>
          <p:cNvSpPr/>
          <p:nvPr/>
        </p:nvSpPr>
        <p:spPr>
          <a:xfrm>
            <a:off x="5465342" y="1060526"/>
            <a:ext cx="3259653" cy="2607723"/>
          </a:xfrm>
          <a:custGeom>
            <a:avLst/>
            <a:gdLst/>
            <a:ahLst/>
            <a:cxnLst/>
            <a:rect l="l" t="t" r="r" b="b"/>
            <a:pathLst>
              <a:path w="4889480" h="3911584">
                <a:moveTo>
                  <a:pt x="0" y="0"/>
                </a:moveTo>
                <a:lnTo>
                  <a:pt x="4889480" y="0"/>
                </a:lnTo>
                <a:lnTo>
                  <a:pt x="4889480" y="3911584"/>
                </a:lnTo>
                <a:lnTo>
                  <a:pt x="0" y="3911584"/>
                </a:lnTo>
                <a:lnTo>
                  <a:pt x="0" y="0"/>
                </a:lnTo>
                <a:close/>
              </a:path>
            </a:pathLst>
          </a:custGeom>
          <a:blipFill>
            <a:blip r:embed="rId8">
              <a:extLst>
                <a:ext uri="{96DAC541-7B7A-43D3-8B79-37D633B846F1}">
                  <asvg:svgBlip xmlns:asvg="http://schemas.microsoft.com/office/drawing/2016/SVG/main" r:embed="rId9"/>
                </a:ext>
              </a:extLst>
            </a:blip>
            <a:stretch>
              <a:fillRect l="-57477" b="-96846"/>
            </a:stretch>
          </a:blipFill>
        </p:spPr>
        <p:txBody>
          <a:bodyPr/>
          <a:lstStyle/>
          <a:p>
            <a:pPr defTabSz="609630"/>
            <a:endParaRPr lang="es-ES" sz="1200">
              <a:solidFill>
                <a:prstClr val="black"/>
              </a:solidFill>
              <a:latin typeface="Calibri"/>
            </a:endParaRPr>
          </a:p>
        </p:txBody>
      </p:sp>
      <p:grpSp>
        <p:nvGrpSpPr>
          <p:cNvPr id="19" name="Group 19"/>
          <p:cNvGrpSpPr/>
          <p:nvPr/>
        </p:nvGrpSpPr>
        <p:grpSpPr>
          <a:xfrm>
            <a:off x="6183690" y="2311127"/>
            <a:ext cx="1773285" cy="1247865"/>
            <a:chOff x="0" y="0"/>
            <a:chExt cx="3546570" cy="2495729"/>
          </a:xfrm>
        </p:grpSpPr>
        <p:sp>
          <p:nvSpPr>
            <p:cNvPr id="20" name="Freeform 20"/>
            <p:cNvSpPr/>
            <p:nvPr/>
          </p:nvSpPr>
          <p:spPr>
            <a:xfrm>
              <a:off x="0" y="0"/>
              <a:ext cx="3546570" cy="2495729"/>
            </a:xfrm>
            <a:custGeom>
              <a:avLst/>
              <a:gdLst/>
              <a:ahLst/>
              <a:cxnLst/>
              <a:rect l="l" t="t" r="r" b="b"/>
              <a:pathLst>
                <a:path w="3546570" h="2495729">
                  <a:moveTo>
                    <a:pt x="0" y="0"/>
                  </a:moveTo>
                  <a:lnTo>
                    <a:pt x="3546570" y="0"/>
                  </a:lnTo>
                  <a:lnTo>
                    <a:pt x="3546570" y="2495729"/>
                  </a:lnTo>
                  <a:lnTo>
                    <a:pt x="0" y="2495729"/>
                  </a:lnTo>
                  <a:close/>
                </a:path>
              </a:pathLst>
            </a:custGeom>
            <a:solidFill>
              <a:srgbClr val="000000">
                <a:alpha val="0"/>
              </a:srgbClr>
            </a:solidFill>
          </p:spPr>
          <p:txBody>
            <a:bodyPr/>
            <a:lstStyle/>
            <a:p>
              <a:pPr defTabSz="609630"/>
              <a:endParaRPr lang="es-ES" sz="1200">
                <a:solidFill>
                  <a:prstClr val="black"/>
                </a:solidFill>
                <a:latin typeface="Calibri"/>
              </a:endParaRPr>
            </a:p>
          </p:txBody>
        </p:sp>
        <p:sp>
          <p:nvSpPr>
            <p:cNvPr id="21" name="TextBox 21"/>
            <p:cNvSpPr txBox="1"/>
            <p:nvPr/>
          </p:nvSpPr>
          <p:spPr>
            <a:xfrm>
              <a:off x="0" y="38100"/>
              <a:ext cx="3546570" cy="2457629"/>
            </a:xfrm>
            <a:prstGeom prst="rect">
              <a:avLst/>
            </a:prstGeom>
          </p:spPr>
          <p:txBody>
            <a:bodyPr lIns="0" tIns="0" rIns="0" bIns="0" rtlCol="0" anchor="ctr"/>
            <a:lstStyle/>
            <a:p>
              <a:pPr algn="ctr" defTabSz="609630">
                <a:lnSpc>
                  <a:spcPts val="2373"/>
                </a:lnSpc>
              </a:pPr>
              <a:r>
                <a:rPr lang="en-US" sz="2197" dirty="0" err="1">
                  <a:solidFill>
                    <a:srgbClr val="FFFFFF"/>
                  </a:solidFill>
                  <a:latin typeface="Outfit"/>
                  <a:ea typeface="Outfit"/>
                  <a:cs typeface="Outfit"/>
                  <a:sym typeface="Outfit"/>
                </a:rPr>
                <a:t>Citezens</a:t>
              </a:r>
              <a:endParaRPr lang="en-US" sz="2197" dirty="0">
                <a:solidFill>
                  <a:srgbClr val="FFFFFF"/>
                </a:solidFill>
                <a:latin typeface="Outfit"/>
                <a:ea typeface="Outfit"/>
                <a:cs typeface="Outfit"/>
                <a:sym typeface="Outfit"/>
              </a:endParaRPr>
            </a:p>
          </p:txBody>
        </p:sp>
      </p:grpSp>
      <p:grpSp>
        <p:nvGrpSpPr>
          <p:cNvPr id="22" name="Group 22"/>
          <p:cNvGrpSpPr/>
          <p:nvPr/>
        </p:nvGrpSpPr>
        <p:grpSpPr>
          <a:xfrm>
            <a:off x="6197311" y="3879562"/>
            <a:ext cx="1746041" cy="1247865"/>
            <a:chOff x="0" y="0"/>
            <a:chExt cx="3492082" cy="2495729"/>
          </a:xfrm>
        </p:grpSpPr>
        <p:sp>
          <p:nvSpPr>
            <p:cNvPr id="23" name="Freeform 23"/>
            <p:cNvSpPr/>
            <p:nvPr/>
          </p:nvSpPr>
          <p:spPr>
            <a:xfrm>
              <a:off x="0" y="0"/>
              <a:ext cx="3492082" cy="2495729"/>
            </a:xfrm>
            <a:custGeom>
              <a:avLst/>
              <a:gdLst/>
              <a:ahLst/>
              <a:cxnLst/>
              <a:rect l="l" t="t" r="r" b="b"/>
              <a:pathLst>
                <a:path w="3492082" h="2495729">
                  <a:moveTo>
                    <a:pt x="0" y="0"/>
                  </a:moveTo>
                  <a:lnTo>
                    <a:pt x="3492082" y="0"/>
                  </a:lnTo>
                  <a:lnTo>
                    <a:pt x="3492082" y="2495729"/>
                  </a:lnTo>
                  <a:lnTo>
                    <a:pt x="0" y="2495729"/>
                  </a:lnTo>
                  <a:close/>
                </a:path>
              </a:pathLst>
            </a:custGeom>
            <a:solidFill>
              <a:srgbClr val="000000">
                <a:alpha val="0"/>
              </a:srgbClr>
            </a:solidFill>
          </p:spPr>
          <p:txBody>
            <a:bodyPr/>
            <a:lstStyle/>
            <a:p>
              <a:pPr defTabSz="609630"/>
              <a:endParaRPr lang="es-ES" sz="1200">
                <a:solidFill>
                  <a:prstClr val="black"/>
                </a:solidFill>
                <a:latin typeface="Calibri"/>
              </a:endParaRPr>
            </a:p>
          </p:txBody>
        </p:sp>
        <p:sp>
          <p:nvSpPr>
            <p:cNvPr id="24" name="TextBox 24"/>
            <p:cNvSpPr txBox="1"/>
            <p:nvPr/>
          </p:nvSpPr>
          <p:spPr>
            <a:xfrm>
              <a:off x="0" y="95250"/>
              <a:ext cx="3492082" cy="2400479"/>
            </a:xfrm>
            <a:prstGeom prst="rect">
              <a:avLst/>
            </a:prstGeom>
          </p:spPr>
          <p:txBody>
            <a:bodyPr lIns="0" tIns="0" rIns="0" bIns="0" rtlCol="0" anchor="ctr"/>
            <a:lstStyle/>
            <a:p>
              <a:pPr algn="ctr" defTabSz="609630">
                <a:lnSpc>
                  <a:spcPts val="1977"/>
                </a:lnSpc>
              </a:pPr>
              <a:r>
                <a:rPr lang="en-US" sz="2197" dirty="0">
                  <a:solidFill>
                    <a:srgbClr val="FFFFFF"/>
                  </a:solidFill>
                  <a:latin typeface="Outfit"/>
                  <a:ea typeface="Outfit"/>
                  <a:cs typeface="Outfit"/>
                  <a:sym typeface="Outfit"/>
                </a:rPr>
                <a:t>Local Commerce</a:t>
              </a:r>
            </a:p>
          </p:txBody>
        </p:sp>
      </p:grpSp>
      <p:grpSp>
        <p:nvGrpSpPr>
          <p:cNvPr id="25" name="Group 25"/>
          <p:cNvGrpSpPr/>
          <p:nvPr/>
        </p:nvGrpSpPr>
        <p:grpSpPr>
          <a:xfrm>
            <a:off x="4182966" y="3879562"/>
            <a:ext cx="1681905" cy="1247865"/>
            <a:chOff x="0" y="0"/>
            <a:chExt cx="3363811" cy="2495729"/>
          </a:xfrm>
        </p:grpSpPr>
        <p:sp>
          <p:nvSpPr>
            <p:cNvPr id="26" name="Freeform 26"/>
            <p:cNvSpPr/>
            <p:nvPr/>
          </p:nvSpPr>
          <p:spPr>
            <a:xfrm>
              <a:off x="0" y="0"/>
              <a:ext cx="3363811" cy="2495729"/>
            </a:xfrm>
            <a:custGeom>
              <a:avLst/>
              <a:gdLst/>
              <a:ahLst/>
              <a:cxnLst/>
              <a:rect l="l" t="t" r="r" b="b"/>
              <a:pathLst>
                <a:path w="3363811" h="2495729">
                  <a:moveTo>
                    <a:pt x="0" y="0"/>
                  </a:moveTo>
                  <a:lnTo>
                    <a:pt x="3363811" y="0"/>
                  </a:lnTo>
                  <a:lnTo>
                    <a:pt x="3363811" y="2495729"/>
                  </a:lnTo>
                  <a:lnTo>
                    <a:pt x="0" y="2495729"/>
                  </a:lnTo>
                  <a:close/>
                </a:path>
              </a:pathLst>
            </a:custGeom>
            <a:solidFill>
              <a:srgbClr val="000000">
                <a:alpha val="0"/>
              </a:srgbClr>
            </a:solidFill>
          </p:spPr>
          <p:txBody>
            <a:bodyPr/>
            <a:lstStyle/>
            <a:p>
              <a:pPr defTabSz="609630"/>
              <a:endParaRPr lang="es-ES" sz="1200">
                <a:solidFill>
                  <a:prstClr val="black"/>
                </a:solidFill>
                <a:latin typeface="Calibri"/>
              </a:endParaRPr>
            </a:p>
          </p:txBody>
        </p:sp>
        <p:sp>
          <p:nvSpPr>
            <p:cNvPr id="27" name="TextBox 27"/>
            <p:cNvSpPr txBox="1"/>
            <p:nvPr/>
          </p:nvSpPr>
          <p:spPr>
            <a:xfrm>
              <a:off x="0" y="38100"/>
              <a:ext cx="3363811" cy="2457629"/>
            </a:xfrm>
            <a:prstGeom prst="rect">
              <a:avLst/>
            </a:prstGeom>
          </p:spPr>
          <p:txBody>
            <a:bodyPr lIns="0" tIns="0" rIns="0" bIns="0" rtlCol="0" anchor="ctr"/>
            <a:lstStyle/>
            <a:p>
              <a:pPr algn="ctr" defTabSz="609630">
                <a:lnSpc>
                  <a:spcPts val="2373"/>
                </a:lnSpc>
              </a:pPr>
              <a:r>
                <a:rPr lang="en-US" sz="2197" dirty="0">
                  <a:solidFill>
                    <a:srgbClr val="FFFFFF"/>
                  </a:solidFill>
                  <a:latin typeface="Outfit"/>
                  <a:ea typeface="Outfit"/>
                  <a:cs typeface="Outfit"/>
                  <a:sym typeface="Outfit"/>
                </a:rPr>
                <a:t>City Council</a:t>
              </a:r>
            </a:p>
          </p:txBody>
        </p:sp>
      </p:grpSp>
      <p:grpSp>
        <p:nvGrpSpPr>
          <p:cNvPr id="28" name="Group 28"/>
          <p:cNvGrpSpPr/>
          <p:nvPr/>
        </p:nvGrpSpPr>
        <p:grpSpPr>
          <a:xfrm>
            <a:off x="4182966" y="2311127"/>
            <a:ext cx="1681905" cy="1247865"/>
            <a:chOff x="0" y="0"/>
            <a:chExt cx="3363811" cy="2495729"/>
          </a:xfrm>
        </p:grpSpPr>
        <p:sp>
          <p:nvSpPr>
            <p:cNvPr id="29" name="Freeform 29"/>
            <p:cNvSpPr/>
            <p:nvPr/>
          </p:nvSpPr>
          <p:spPr>
            <a:xfrm>
              <a:off x="0" y="0"/>
              <a:ext cx="3363811" cy="2495729"/>
            </a:xfrm>
            <a:custGeom>
              <a:avLst/>
              <a:gdLst/>
              <a:ahLst/>
              <a:cxnLst/>
              <a:rect l="l" t="t" r="r" b="b"/>
              <a:pathLst>
                <a:path w="3363811" h="2495729">
                  <a:moveTo>
                    <a:pt x="0" y="0"/>
                  </a:moveTo>
                  <a:lnTo>
                    <a:pt x="3363811" y="0"/>
                  </a:lnTo>
                  <a:lnTo>
                    <a:pt x="3363811" y="2495729"/>
                  </a:lnTo>
                  <a:lnTo>
                    <a:pt x="0" y="2495729"/>
                  </a:lnTo>
                  <a:close/>
                </a:path>
              </a:pathLst>
            </a:custGeom>
            <a:solidFill>
              <a:srgbClr val="000000">
                <a:alpha val="0"/>
              </a:srgbClr>
            </a:solidFill>
          </p:spPr>
          <p:txBody>
            <a:bodyPr/>
            <a:lstStyle/>
            <a:p>
              <a:pPr defTabSz="609630"/>
              <a:endParaRPr lang="es-ES" sz="1200">
                <a:solidFill>
                  <a:prstClr val="black"/>
                </a:solidFill>
                <a:latin typeface="Calibri"/>
              </a:endParaRPr>
            </a:p>
          </p:txBody>
        </p:sp>
        <p:sp>
          <p:nvSpPr>
            <p:cNvPr id="30" name="TextBox 30"/>
            <p:cNvSpPr txBox="1"/>
            <p:nvPr/>
          </p:nvSpPr>
          <p:spPr>
            <a:xfrm>
              <a:off x="0" y="38100"/>
              <a:ext cx="3363811" cy="2457629"/>
            </a:xfrm>
            <a:prstGeom prst="rect">
              <a:avLst/>
            </a:prstGeom>
          </p:spPr>
          <p:txBody>
            <a:bodyPr lIns="0" tIns="0" rIns="0" bIns="0" rtlCol="0" anchor="ctr"/>
            <a:lstStyle/>
            <a:p>
              <a:pPr algn="ctr" defTabSz="609630">
                <a:lnSpc>
                  <a:spcPts val="2373"/>
                </a:lnSpc>
              </a:pPr>
              <a:r>
                <a:rPr lang="en-US" sz="2197">
                  <a:solidFill>
                    <a:srgbClr val="FFFFFF"/>
                  </a:solidFill>
                  <a:latin typeface="Outfit"/>
                  <a:ea typeface="Outfit"/>
                  <a:cs typeface="Outfit"/>
                  <a:sym typeface="Outfit"/>
                </a:rPr>
                <a:t>Recycling</a:t>
              </a:r>
            </a:p>
          </p:txBody>
        </p:sp>
      </p:grpSp>
      <p:grpSp>
        <p:nvGrpSpPr>
          <p:cNvPr id="31" name="Group 31"/>
          <p:cNvGrpSpPr>
            <a:grpSpLocks noChangeAspect="1"/>
          </p:cNvGrpSpPr>
          <p:nvPr/>
        </p:nvGrpSpPr>
        <p:grpSpPr>
          <a:xfrm>
            <a:off x="8229272" y="1367543"/>
            <a:ext cx="1115515" cy="1108390"/>
            <a:chOff x="0" y="0"/>
            <a:chExt cx="2897101" cy="2878598"/>
          </a:xfrm>
        </p:grpSpPr>
        <p:sp>
          <p:nvSpPr>
            <p:cNvPr id="32" name="Freeform 32"/>
            <p:cNvSpPr/>
            <p:nvPr/>
          </p:nvSpPr>
          <p:spPr>
            <a:xfrm>
              <a:off x="0" y="0"/>
              <a:ext cx="2897124" cy="2878582"/>
            </a:xfrm>
            <a:custGeom>
              <a:avLst/>
              <a:gdLst/>
              <a:ahLst/>
              <a:cxnLst/>
              <a:rect l="l" t="t" r="r" b="b"/>
              <a:pathLst>
                <a:path w="2897124" h="2878582">
                  <a:moveTo>
                    <a:pt x="0" y="0"/>
                  </a:moveTo>
                  <a:lnTo>
                    <a:pt x="2897124" y="0"/>
                  </a:lnTo>
                  <a:lnTo>
                    <a:pt x="2897124" y="2878582"/>
                  </a:lnTo>
                  <a:lnTo>
                    <a:pt x="0" y="2878582"/>
                  </a:lnTo>
                  <a:lnTo>
                    <a:pt x="0" y="0"/>
                  </a:lnTo>
                  <a:close/>
                </a:path>
              </a:pathLst>
            </a:custGeom>
            <a:blipFill>
              <a:blip r:embed="rId10"/>
              <a:stretch>
                <a:fillRect t="-9251" b="-9251"/>
              </a:stretch>
            </a:blipFill>
          </p:spPr>
          <p:txBody>
            <a:bodyPr/>
            <a:lstStyle/>
            <a:p>
              <a:pPr defTabSz="609630"/>
              <a:endParaRPr lang="es-ES" sz="1200">
                <a:solidFill>
                  <a:prstClr val="black"/>
                </a:solidFill>
                <a:latin typeface="Calibri"/>
              </a:endParaRPr>
            </a:p>
          </p:txBody>
        </p:sp>
      </p:grpSp>
      <p:grpSp>
        <p:nvGrpSpPr>
          <p:cNvPr id="33" name="Group 33"/>
          <p:cNvGrpSpPr>
            <a:grpSpLocks noChangeAspect="1"/>
          </p:cNvGrpSpPr>
          <p:nvPr/>
        </p:nvGrpSpPr>
        <p:grpSpPr>
          <a:xfrm>
            <a:off x="7886033" y="4936528"/>
            <a:ext cx="1677925" cy="1275334"/>
            <a:chOff x="0" y="0"/>
            <a:chExt cx="3355850" cy="2550668"/>
          </a:xfrm>
        </p:grpSpPr>
        <p:sp>
          <p:nvSpPr>
            <p:cNvPr id="34" name="Freeform 34"/>
            <p:cNvSpPr/>
            <p:nvPr/>
          </p:nvSpPr>
          <p:spPr>
            <a:xfrm>
              <a:off x="0" y="0"/>
              <a:ext cx="3355848" cy="2550668"/>
            </a:xfrm>
            <a:custGeom>
              <a:avLst/>
              <a:gdLst/>
              <a:ahLst/>
              <a:cxnLst/>
              <a:rect l="l" t="t" r="r" b="b"/>
              <a:pathLst>
                <a:path w="3355848" h="2550668">
                  <a:moveTo>
                    <a:pt x="0" y="0"/>
                  </a:moveTo>
                  <a:lnTo>
                    <a:pt x="3355848" y="0"/>
                  </a:lnTo>
                  <a:lnTo>
                    <a:pt x="3355848" y="2550668"/>
                  </a:lnTo>
                  <a:lnTo>
                    <a:pt x="0" y="2550668"/>
                  </a:lnTo>
                  <a:lnTo>
                    <a:pt x="0" y="0"/>
                  </a:lnTo>
                  <a:close/>
                </a:path>
              </a:pathLst>
            </a:custGeom>
            <a:blipFill>
              <a:blip r:embed="rId11"/>
              <a:stretch>
                <a:fillRect l="-217219" t="-56200" r="-30643" b="-47476"/>
              </a:stretch>
            </a:blipFill>
          </p:spPr>
          <p:txBody>
            <a:bodyPr/>
            <a:lstStyle/>
            <a:p>
              <a:pPr defTabSz="609630"/>
              <a:endParaRPr lang="es-ES" sz="1200">
                <a:solidFill>
                  <a:prstClr val="black"/>
                </a:solidFill>
                <a:latin typeface="Calibri"/>
              </a:endParaRPr>
            </a:p>
          </p:txBody>
        </p:sp>
      </p:grpSp>
      <p:grpSp>
        <p:nvGrpSpPr>
          <p:cNvPr id="35" name="Group 35"/>
          <p:cNvGrpSpPr>
            <a:grpSpLocks noChangeAspect="1"/>
          </p:cNvGrpSpPr>
          <p:nvPr/>
        </p:nvGrpSpPr>
        <p:grpSpPr>
          <a:xfrm>
            <a:off x="132905" y="5057371"/>
            <a:ext cx="1593247" cy="657323"/>
            <a:chOff x="0" y="0"/>
            <a:chExt cx="2405940" cy="992614"/>
          </a:xfrm>
        </p:grpSpPr>
        <p:sp>
          <p:nvSpPr>
            <p:cNvPr id="36" name="Freeform 36"/>
            <p:cNvSpPr/>
            <p:nvPr/>
          </p:nvSpPr>
          <p:spPr>
            <a:xfrm>
              <a:off x="0" y="0"/>
              <a:ext cx="2405888" cy="992632"/>
            </a:xfrm>
            <a:custGeom>
              <a:avLst/>
              <a:gdLst/>
              <a:ahLst/>
              <a:cxnLst/>
              <a:rect l="l" t="t" r="r" b="b"/>
              <a:pathLst>
                <a:path w="2405888" h="992632">
                  <a:moveTo>
                    <a:pt x="0" y="0"/>
                  </a:moveTo>
                  <a:lnTo>
                    <a:pt x="2405888" y="0"/>
                  </a:lnTo>
                  <a:lnTo>
                    <a:pt x="2405888" y="992632"/>
                  </a:lnTo>
                  <a:lnTo>
                    <a:pt x="0" y="992632"/>
                  </a:lnTo>
                  <a:lnTo>
                    <a:pt x="0" y="0"/>
                  </a:lnTo>
                  <a:close/>
                </a:path>
              </a:pathLst>
            </a:custGeom>
            <a:blipFill>
              <a:blip r:embed="rId12"/>
              <a:stretch>
                <a:fillRect t="-7571" b="-7571"/>
              </a:stretch>
            </a:blipFill>
          </p:spPr>
          <p:txBody>
            <a:bodyPr/>
            <a:lstStyle/>
            <a:p>
              <a:pPr defTabSz="609630"/>
              <a:endParaRPr lang="es-ES" sz="1200">
                <a:solidFill>
                  <a:prstClr val="black"/>
                </a:solidFill>
                <a:latin typeface="Calibri"/>
              </a:endParaRPr>
            </a:p>
          </p:txBody>
        </p:sp>
      </p:grpSp>
      <p:sp>
        <p:nvSpPr>
          <p:cNvPr id="37" name="Freeform 37"/>
          <p:cNvSpPr/>
          <p:nvPr/>
        </p:nvSpPr>
        <p:spPr>
          <a:xfrm>
            <a:off x="3438788" y="1084254"/>
            <a:ext cx="3299021" cy="2639217"/>
          </a:xfrm>
          <a:custGeom>
            <a:avLst/>
            <a:gdLst/>
            <a:ahLst/>
            <a:cxnLst/>
            <a:rect l="l" t="t" r="r" b="b"/>
            <a:pathLst>
              <a:path w="4948532" h="3958825">
                <a:moveTo>
                  <a:pt x="0" y="0"/>
                </a:moveTo>
                <a:lnTo>
                  <a:pt x="4948531" y="0"/>
                </a:lnTo>
                <a:lnTo>
                  <a:pt x="4948531" y="3958826"/>
                </a:lnTo>
                <a:lnTo>
                  <a:pt x="0" y="3958826"/>
                </a:lnTo>
                <a:lnTo>
                  <a:pt x="0" y="0"/>
                </a:lnTo>
                <a:close/>
              </a:path>
            </a:pathLst>
          </a:custGeom>
          <a:blipFill>
            <a:blip r:embed="rId13">
              <a:extLst>
                <a:ext uri="{96DAC541-7B7A-43D3-8B79-37D633B846F1}">
                  <asvg:svgBlip xmlns:asvg="http://schemas.microsoft.com/office/drawing/2016/SVG/main" r:embed="rId14"/>
                </a:ext>
              </a:extLst>
            </a:blip>
            <a:stretch>
              <a:fillRect r="-55597" b="-94497"/>
            </a:stretch>
          </a:blipFill>
        </p:spPr>
        <p:txBody>
          <a:bodyPr/>
          <a:lstStyle/>
          <a:p>
            <a:pPr defTabSz="609630"/>
            <a:endParaRPr lang="es-ES" sz="1200">
              <a:solidFill>
                <a:prstClr val="black"/>
              </a:solidFill>
              <a:latin typeface="Calibri"/>
            </a:endParaRPr>
          </a:p>
        </p:txBody>
      </p:sp>
      <p:sp>
        <p:nvSpPr>
          <p:cNvPr id="38" name="Freeform 38"/>
          <p:cNvSpPr/>
          <p:nvPr/>
        </p:nvSpPr>
        <p:spPr>
          <a:xfrm>
            <a:off x="197999" y="1517511"/>
            <a:ext cx="1330360" cy="886352"/>
          </a:xfrm>
          <a:custGeom>
            <a:avLst/>
            <a:gdLst/>
            <a:ahLst/>
            <a:cxnLst/>
            <a:rect l="l" t="t" r="r" b="b"/>
            <a:pathLst>
              <a:path w="1995540" h="1329528">
                <a:moveTo>
                  <a:pt x="0" y="0"/>
                </a:moveTo>
                <a:lnTo>
                  <a:pt x="1995540" y="0"/>
                </a:lnTo>
                <a:lnTo>
                  <a:pt x="1995540" y="1329528"/>
                </a:lnTo>
                <a:lnTo>
                  <a:pt x="0" y="1329528"/>
                </a:lnTo>
                <a:lnTo>
                  <a:pt x="0" y="0"/>
                </a:lnTo>
                <a:close/>
              </a:path>
            </a:pathLst>
          </a:custGeom>
          <a:blipFill>
            <a:blip r:embed="rId15"/>
            <a:stretch>
              <a:fillRect/>
            </a:stretch>
          </a:blipFill>
        </p:spPr>
        <p:txBody>
          <a:bodyPr/>
          <a:lstStyle/>
          <a:p>
            <a:pPr defTabSz="609630"/>
            <a:endParaRPr lang="es-ES" sz="1200">
              <a:solidFill>
                <a:prstClr val="black"/>
              </a:solidFill>
              <a:latin typeface="Calibri"/>
            </a:endParaRPr>
          </a:p>
        </p:txBody>
      </p:sp>
      <p:grpSp>
        <p:nvGrpSpPr>
          <p:cNvPr id="39" name="Group 39"/>
          <p:cNvGrpSpPr/>
          <p:nvPr/>
        </p:nvGrpSpPr>
        <p:grpSpPr>
          <a:xfrm>
            <a:off x="4417503" y="2589567"/>
            <a:ext cx="1370667" cy="690985"/>
            <a:chOff x="0" y="0"/>
            <a:chExt cx="541498" cy="272982"/>
          </a:xfrm>
        </p:grpSpPr>
        <p:sp>
          <p:nvSpPr>
            <p:cNvPr id="40" name="Freeform 40"/>
            <p:cNvSpPr/>
            <p:nvPr/>
          </p:nvSpPr>
          <p:spPr>
            <a:xfrm>
              <a:off x="0" y="0"/>
              <a:ext cx="541498" cy="272982"/>
            </a:xfrm>
            <a:custGeom>
              <a:avLst/>
              <a:gdLst/>
              <a:ahLst/>
              <a:cxnLst/>
              <a:rect l="l" t="t" r="r" b="b"/>
              <a:pathLst>
                <a:path w="541498" h="272982">
                  <a:moveTo>
                    <a:pt x="0" y="0"/>
                  </a:moveTo>
                  <a:lnTo>
                    <a:pt x="541498" y="0"/>
                  </a:lnTo>
                  <a:lnTo>
                    <a:pt x="541498" y="272982"/>
                  </a:lnTo>
                  <a:lnTo>
                    <a:pt x="0" y="272982"/>
                  </a:lnTo>
                  <a:close/>
                </a:path>
              </a:pathLst>
            </a:custGeom>
            <a:solidFill>
              <a:srgbClr val="282837"/>
            </a:solidFill>
          </p:spPr>
          <p:txBody>
            <a:bodyPr/>
            <a:lstStyle/>
            <a:p>
              <a:pPr defTabSz="609630"/>
              <a:endParaRPr lang="es-ES" sz="1200">
                <a:solidFill>
                  <a:prstClr val="black"/>
                </a:solidFill>
                <a:latin typeface="Calibri"/>
              </a:endParaRPr>
            </a:p>
          </p:txBody>
        </p:sp>
        <p:sp>
          <p:nvSpPr>
            <p:cNvPr id="41" name="TextBox 41"/>
            <p:cNvSpPr txBox="1"/>
            <p:nvPr/>
          </p:nvSpPr>
          <p:spPr>
            <a:xfrm>
              <a:off x="0" y="-66675"/>
              <a:ext cx="541498" cy="339657"/>
            </a:xfrm>
            <a:prstGeom prst="rect">
              <a:avLst/>
            </a:prstGeom>
          </p:spPr>
          <p:txBody>
            <a:bodyPr lIns="33867" tIns="33867" rIns="33867" bIns="33867" rtlCol="0" anchor="ctr"/>
            <a:lstStyle/>
            <a:p>
              <a:pPr algn="ctr" defTabSz="609630">
                <a:lnSpc>
                  <a:spcPts val="3080"/>
                </a:lnSpc>
              </a:pPr>
              <a:r>
                <a:rPr lang="en-US" sz="2200" dirty="0">
                  <a:solidFill>
                    <a:srgbClr val="FEFEFE"/>
                  </a:solidFill>
                  <a:latin typeface="Outfit"/>
                  <a:ea typeface="Outfit"/>
                  <a:cs typeface="Outfit"/>
                  <a:sym typeface="Outfit"/>
                </a:rPr>
                <a:t>Recycling</a:t>
              </a:r>
            </a:p>
          </p:txBody>
        </p:sp>
      </p:grpSp>
      <p:sp>
        <p:nvSpPr>
          <p:cNvPr id="42" name="TextBox 42"/>
          <p:cNvSpPr txBox="1"/>
          <p:nvPr/>
        </p:nvSpPr>
        <p:spPr>
          <a:xfrm>
            <a:off x="392056" y="260719"/>
            <a:ext cx="6505217" cy="575094"/>
          </a:xfrm>
          <a:prstGeom prst="rect">
            <a:avLst/>
          </a:prstGeom>
        </p:spPr>
        <p:txBody>
          <a:bodyPr lIns="0" tIns="0" rIns="0" bIns="0" rtlCol="0" anchor="t">
            <a:spAutoFit/>
          </a:bodyPr>
          <a:lstStyle/>
          <a:p>
            <a:pPr defTabSz="609630">
              <a:lnSpc>
                <a:spcPts val="4650"/>
              </a:lnSpc>
            </a:pPr>
            <a:r>
              <a:rPr lang="en-US" sz="3875" b="1" dirty="0">
                <a:solidFill>
                  <a:srgbClr val="FDDC01"/>
                </a:solidFill>
                <a:latin typeface="Outfit Bold"/>
                <a:ea typeface="Outfit Bold"/>
                <a:cs typeface="Outfit Bold"/>
                <a:sym typeface="Outfit Bold"/>
              </a:rPr>
              <a:t>Meliana Project</a:t>
            </a:r>
          </a:p>
        </p:txBody>
      </p:sp>
      <p:sp>
        <p:nvSpPr>
          <p:cNvPr id="43" name="TextBox 43"/>
          <p:cNvSpPr txBox="1"/>
          <p:nvPr/>
        </p:nvSpPr>
        <p:spPr>
          <a:xfrm>
            <a:off x="1687109" y="1471967"/>
            <a:ext cx="2334875" cy="916276"/>
          </a:xfrm>
          <a:prstGeom prst="rect">
            <a:avLst/>
          </a:prstGeom>
        </p:spPr>
        <p:txBody>
          <a:bodyPr lIns="0" tIns="0" rIns="0" bIns="0" rtlCol="0" anchor="t">
            <a:spAutoFit/>
          </a:bodyPr>
          <a:lstStyle/>
          <a:p>
            <a:pPr defTabSz="609630">
              <a:lnSpc>
                <a:spcPts val="2199"/>
              </a:lnSpc>
            </a:pPr>
            <a:r>
              <a:rPr lang="en-US" sz="1466" dirty="0">
                <a:solidFill>
                  <a:srgbClr val="FFFFFF"/>
                </a:solidFill>
                <a:latin typeface="Outfit"/>
                <a:ea typeface="Outfit"/>
                <a:cs typeface="Outfit"/>
                <a:sym typeface="Outfit"/>
              </a:rPr>
              <a:t>Smart Rings Deployed in Meliana</a:t>
            </a:r>
          </a:p>
          <a:p>
            <a:pPr defTabSz="609630">
              <a:lnSpc>
                <a:spcPts val="2999"/>
              </a:lnSpc>
            </a:pPr>
            <a:r>
              <a:rPr lang="en-US" sz="1999" b="1" dirty="0">
                <a:solidFill>
                  <a:srgbClr val="FFFFFF"/>
                </a:solidFill>
                <a:latin typeface="Outfit Bold"/>
                <a:ea typeface="Outfit Bold"/>
                <a:cs typeface="Outfit Bold"/>
                <a:sym typeface="Outfit Bold"/>
              </a:rPr>
              <a:t>35 </a:t>
            </a:r>
            <a:r>
              <a:rPr lang="en-US" sz="1999" b="1" dirty="0" err="1">
                <a:solidFill>
                  <a:srgbClr val="FFFFFF"/>
                </a:solidFill>
                <a:latin typeface="Outfit Bold"/>
                <a:ea typeface="Outfit Bold"/>
                <a:cs typeface="Outfit Bold"/>
                <a:sym typeface="Outfit Bold"/>
              </a:rPr>
              <a:t>RecySmart</a:t>
            </a:r>
            <a:endParaRPr lang="en-US" sz="1999" b="1" dirty="0">
              <a:solidFill>
                <a:srgbClr val="FFFFFF"/>
              </a:solidFill>
              <a:latin typeface="Outfit Bold"/>
              <a:ea typeface="Outfit Bold"/>
              <a:cs typeface="Outfit Bold"/>
              <a:sym typeface="Outfit Bold"/>
            </a:endParaRPr>
          </a:p>
        </p:txBody>
      </p:sp>
      <p:sp>
        <p:nvSpPr>
          <p:cNvPr id="44" name="TextBox 44"/>
          <p:cNvSpPr txBox="1"/>
          <p:nvPr/>
        </p:nvSpPr>
        <p:spPr>
          <a:xfrm>
            <a:off x="9344787" y="1323093"/>
            <a:ext cx="2386831" cy="1198405"/>
          </a:xfrm>
          <a:prstGeom prst="rect">
            <a:avLst/>
          </a:prstGeom>
        </p:spPr>
        <p:txBody>
          <a:bodyPr lIns="0" tIns="0" rIns="0" bIns="0" rtlCol="0" anchor="t">
            <a:spAutoFit/>
          </a:bodyPr>
          <a:lstStyle/>
          <a:p>
            <a:pPr defTabSz="609630">
              <a:lnSpc>
                <a:spcPts val="2199"/>
              </a:lnSpc>
            </a:pPr>
            <a:r>
              <a:rPr lang="es-ES" sz="1466" dirty="0">
                <a:solidFill>
                  <a:srgbClr val="FFFFFF"/>
                </a:solidFill>
                <a:latin typeface="Outfit"/>
                <a:ea typeface="Outfit"/>
                <a:cs typeface="Outfit"/>
                <a:sym typeface="Outfit"/>
              </a:rPr>
              <a:t>Solución habilitada para todos los ciudadanos de Meliana.</a:t>
            </a:r>
          </a:p>
          <a:p>
            <a:pPr defTabSz="609630">
              <a:lnSpc>
                <a:spcPts val="2999"/>
              </a:lnSpc>
            </a:pPr>
            <a:r>
              <a:rPr lang="en-US" sz="1999" b="1" dirty="0">
                <a:solidFill>
                  <a:srgbClr val="FFFFFF"/>
                </a:solidFill>
                <a:latin typeface="Outfit Bold"/>
                <a:ea typeface="Outfit Bold"/>
                <a:cs typeface="Outfit Bold"/>
                <a:sym typeface="Outfit Bold"/>
              </a:rPr>
              <a:t>~ 10k citizens </a:t>
            </a:r>
          </a:p>
        </p:txBody>
      </p:sp>
      <p:sp>
        <p:nvSpPr>
          <p:cNvPr id="45" name="TextBox 45"/>
          <p:cNvSpPr txBox="1"/>
          <p:nvPr/>
        </p:nvSpPr>
        <p:spPr>
          <a:xfrm>
            <a:off x="9344787" y="5180448"/>
            <a:ext cx="2084145" cy="822405"/>
          </a:xfrm>
          <a:prstGeom prst="rect">
            <a:avLst/>
          </a:prstGeom>
        </p:spPr>
        <p:txBody>
          <a:bodyPr lIns="0" tIns="0" rIns="0" bIns="0" rtlCol="0" anchor="t">
            <a:spAutoFit/>
          </a:bodyPr>
          <a:lstStyle/>
          <a:p>
            <a:pPr defTabSz="609630">
              <a:lnSpc>
                <a:spcPts val="2199"/>
              </a:lnSpc>
            </a:pPr>
            <a:r>
              <a:rPr lang="en-US" sz="1466" b="1" dirty="0">
                <a:solidFill>
                  <a:srgbClr val="FFFFFF"/>
                </a:solidFill>
                <a:latin typeface="Outfit Bold"/>
                <a:ea typeface="Outfit Bold"/>
                <a:cs typeface="Outfit Bold"/>
                <a:sym typeface="Outfit Bold"/>
              </a:rPr>
              <a:t>Rewards</a:t>
            </a:r>
            <a:r>
              <a:rPr lang="en-US" sz="1466" dirty="0">
                <a:solidFill>
                  <a:srgbClr val="FFFFFF"/>
                </a:solidFill>
                <a:latin typeface="Outfit"/>
                <a:ea typeface="Outfit"/>
                <a:cs typeface="Outfit"/>
                <a:sym typeface="Outfit"/>
              </a:rPr>
              <a:t>: Vouchers redeemable at local businesses</a:t>
            </a:r>
            <a:endParaRPr lang="en-US" sz="1466" b="1" dirty="0">
              <a:solidFill>
                <a:srgbClr val="FFFFFF"/>
              </a:solidFill>
              <a:latin typeface="Outfit Bold"/>
              <a:ea typeface="Outfit Bold"/>
              <a:cs typeface="Outfit Bold"/>
              <a:sym typeface="Outfit Bold"/>
            </a:endParaRPr>
          </a:p>
        </p:txBody>
      </p:sp>
      <p:sp>
        <p:nvSpPr>
          <p:cNvPr id="46" name="TextBox 46"/>
          <p:cNvSpPr txBox="1"/>
          <p:nvPr/>
        </p:nvSpPr>
        <p:spPr>
          <a:xfrm>
            <a:off x="1768491" y="5145280"/>
            <a:ext cx="1817517" cy="822405"/>
          </a:xfrm>
          <a:prstGeom prst="rect">
            <a:avLst/>
          </a:prstGeom>
        </p:spPr>
        <p:txBody>
          <a:bodyPr lIns="0" tIns="0" rIns="0" bIns="0" rtlCol="0" anchor="t">
            <a:spAutoFit/>
          </a:bodyPr>
          <a:lstStyle/>
          <a:p>
            <a:pPr defTabSz="609630">
              <a:lnSpc>
                <a:spcPts val="2199"/>
              </a:lnSpc>
            </a:pPr>
            <a:r>
              <a:rPr lang="en-US" sz="1466" dirty="0">
                <a:solidFill>
                  <a:srgbClr val="FFFFFF"/>
                </a:solidFill>
                <a:latin typeface="Outfit"/>
                <a:ea typeface="Outfit"/>
                <a:cs typeface="Outfit"/>
                <a:sym typeface="Outfit"/>
              </a:rPr>
              <a:t>Custom </a:t>
            </a:r>
            <a:r>
              <a:rPr lang="en-US" sz="1466" dirty="0" err="1">
                <a:solidFill>
                  <a:srgbClr val="FFFFFF"/>
                </a:solidFill>
                <a:latin typeface="Outfit"/>
                <a:ea typeface="Outfit"/>
                <a:cs typeface="Outfit"/>
                <a:sym typeface="Outfit"/>
              </a:rPr>
              <a:t>vinyls</a:t>
            </a:r>
            <a:r>
              <a:rPr lang="en-US" sz="1466" dirty="0">
                <a:solidFill>
                  <a:srgbClr val="FFFFFF"/>
                </a:solidFill>
                <a:latin typeface="Outfit"/>
                <a:ea typeface="Outfit"/>
                <a:cs typeface="Outfit"/>
                <a:sym typeface="Outfit"/>
              </a:rPr>
              <a:t> and app for the visual identity of Meliana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8941162" y="2482386"/>
            <a:ext cx="1999625" cy="3986050"/>
          </a:xfrm>
          <a:custGeom>
            <a:avLst/>
            <a:gdLst/>
            <a:ahLst/>
            <a:cxnLst/>
            <a:rect l="l" t="t" r="r" b="b"/>
            <a:pathLst>
              <a:path w="2999437" h="5979075">
                <a:moveTo>
                  <a:pt x="0" y="0"/>
                </a:moveTo>
                <a:lnTo>
                  <a:pt x="2999437" y="0"/>
                </a:lnTo>
                <a:lnTo>
                  <a:pt x="2999437" y="5979074"/>
                </a:lnTo>
                <a:lnTo>
                  <a:pt x="0" y="5979074"/>
                </a:lnTo>
                <a:lnTo>
                  <a:pt x="0" y="0"/>
                </a:lnTo>
                <a:close/>
              </a:path>
            </a:pathLst>
          </a:custGeom>
          <a:blipFill>
            <a:blip r:embed="rId2"/>
            <a:stretch>
              <a:fillRect/>
            </a:stretch>
          </a:blipFill>
        </p:spPr>
        <p:txBody>
          <a:bodyPr/>
          <a:lstStyle/>
          <a:p>
            <a:pPr defTabSz="609630"/>
            <a:endParaRPr lang="es-ES" sz="1200">
              <a:solidFill>
                <a:prstClr val="black"/>
              </a:solidFill>
              <a:latin typeface="Calibri"/>
            </a:endParaRPr>
          </a:p>
        </p:txBody>
      </p:sp>
      <p:grpSp>
        <p:nvGrpSpPr>
          <p:cNvPr id="3" name="Group 3"/>
          <p:cNvGrpSpPr/>
          <p:nvPr/>
        </p:nvGrpSpPr>
        <p:grpSpPr>
          <a:xfrm>
            <a:off x="7484459" y="1191018"/>
            <a:ext cx="1129158" cy="584073"/>
            <a:chOff x="0" y="0"/>
            <a:chExt cx="2258316" cy="1168147"/>
          </a:xfrm>
        </p:grpSpPr>
        <p:sp>
          <p:nvSpPr>
            <p:cNvPr id="4" name="Freeform 4"/>
            <p:cNvSpPr/>
            <p:nvPr/>
          </p:nvSpPr>
          <p:spPr>
            <a:xfrm>
              <a:off x="779140" y="293598"/>
              <a:ext cx="1479175" cy="874549"/>
            </a:xfrm>
            <a:custGeom>
              <a:avLst/>
              <a:gdLst/>
              <a:ahLst/>
              <a:cxnLst/>
              <a:rect l="l" t="t" r="r" b="b"/>
              <a:pathLst>
                <a:path w="1479175" h="874549">
                  <a:moveTo>
                    <a:pt x="0" y="0"/>
                  </a:moveTo>
                  <a:lnTo>
                    <a:pt x="1479176" y="0"/>
                  </a:lnTo>
                  <a:lnTo>
                    <a:pt x="1479176" y="874549"/>
                  </a:lnTo>
                  <a:lnTo>
                    <a:pt x="0" y="874549"/>
                  </a:lnTo>
                  <a:lnTo>
                    <a:pt x="0" y="0"/>
                  </a:lnTo>
                  <a:close/>
                </a:path>
              </a:pathLst>
            </a:custGeom>
            <a:blipFill>
              <a:blip r:embed="rId3"/>
              <a:stretch>
                <a:fillRect/>
              </a:stretch>
            </a:blipFill>
          </p:spPr>
          <p:txBody>
            <a:bodyPr/>
            <a:lstStyle/>
            <a:p>
              <a:pPr defTabSz="609630"/>
              <a:endParaRPr lang="es-ES" sz="1200">
                <a:solidFill>
                  <a:prstClr val="black"/>
                </a:solidFill>
                <a:latin typeface="Calibri"/>
              </a:endParaRPr>
            </a:p>
          </p:txBody>
        </p:sp>
        <p:sp>
          <p:nvSpPr>
            <p:cNvPr id="5" name="Freeform 5"/>
            <p:cNvSpPr/>
            <p:nvPr/>
          </p:nvSpPr>
          <p:spPr>
            <a:xfrm>
              <a:off x="0" y="0"/>
              <a:ext cx="1481806" cy="876561"/>
            </a:xfrm>
            <a:custGeom>
              <a:avLst/>
              <a:gdLst/>
              <a:ahLst/>
              <a:cxnLst/>
              <a:rect l="l" t="t" r="r" b="b"/>
              <a:pathLst>
                <a:path w="1481806" h="876561">
                  <a:moveTo>
                    <a:pt x="0" y="0"/>
                  </a:moveTo>
                  <a:lnTo>
                    <a:pt x="1481806" y="0"/>
                  </a:lnTo>
                  <a:lnTo>
                    <a:pt x="1481806" y="876561"/>
                  </a:lnTo>
                  <a:lnTo>
                    <a:pt x="0" y="876561"/>
                  </a:lnTo>
                  <a:lnTo>
                    <a:pt x="0" y="0"/>
                  </a:lnTo>
                  <a:close/>
                </a:path>
              </a:pathLst>
            </a:custGeom>
            <a:blipFill>
              <a:blip r:embed="rId4"/>
              <a:stretch>
                <a:fillRect/>
              </a:stretch>
            </a:blipFill>
          </p:spPr>
          <p:txBody>
            <a:bodyPr/>
            <a:lstStyle/>
            <a:p>
              <a:pPr defTabSz="609630"/>
              <a:endParaRPr lang="es-ES" sz="1200">
                <a:solidFill>
                  <a:prstClr val="black"/>
                </a:solidFill>
                <a:latin typeface="Calibri"/>
              </a:endParaRPr>
            </a:p>
          </p:txBody>
        </p:sp>
      </p:grpSp>
      <p:sp>
        <p:nvSpPr>
          <p:cNvPr id="6" name="Freeform 6"/>
          <p:cNvSpPr/>
          <p:nvPr/>
        </p:nvSpPr>
        <p:spPr>
          <a:xfrm>
            <a:off x="375342" y="1227980"/>
            <a:ext cx="2092607" cy="3587981"/>
          </a:xfrm>
          <a:custGeom>
            <a:avLst/>
            <a:gdLst/>
            <a:ahLst/>
            <a:cxnLst/>
            <a:rect l="l" t="t" r="r" b="b"/>
            <a:pathLst>
              <a:path w="3138910" h="5381972">
                <a:moveTo>
                  <a:pt x="0" y="0"/>
                </a:moveTo>
                <a:lnTo>
                  <a:pt x="3138910" y="0"/>
                </a:lnTo>
                <a:lnTo>
                  <a:pt x="3138910" y="5381972"/>
                </a:lnTo>
                <a:lnTo>
                  <a:pt x="0" y="5381972"/>
                </a:lnTo>
                <a:lnTo>
                  <a:pt x="0" y="0"/>
                </a:lnTo>
                <a:close/>
              </a:path>
            </a:pathLst>
          </a:custGeom>
          <a:blipFill>
            <a:blip r:embed="rId5"/>
            <a:stretch>
              <a:fillRect b="-3684"/>
            </a:stretch>
          </a:blipFill>
        </p:spPr>
        <p:txBody>
          <a:bodyPr/>
          <a:lstStyle/>
          <a:p>
            <a:pPr defTabSz="609630"/>
            <a:endParaRPr lang="es-ES" sz="1200">
              <a:solidFill>
                <a:prstClr val="black"/>
              </a:solidFill>
              <a:latin typeface="Calibri"/>
            </a:endParaRPr>
          </a:p>
        </p:txBody>
      </p:sp>
      <p:sp>
        <p:nvSpPr>
          <p:cNvPr id="7" name="Freeform 7"/>
          <p:cNvSpPr/>
          <p:nvPr/>
        </p:nvSpPr>
        <p:spPr>
          <a:xfrm>
            <a:off x="2575899" y="1227980"/>
            <a:ext cx="2420493" cy="2368117"/>
          </a:xfrm>
          <a:custGeom>
            <a:avLst/>
            <a:gdLst/>
            <a:ahLst/>
            <a:cxnLst/>
            <a:rect l="l" t="t" r="r" b="b"/>
            <a:pathLst>
              <a:path w="3630740" h="3552176">
                <a:moveTo>
                  <a:pt x="0" y="0"/>
                </a:moveTo>
                <a:lnTo>
                  <a:pt x="3630740" y="0"/>
                </a:lnTo>
                <a:lnTo>
                  <a:pt x="3630740" y="3552176"/>
                </a:lnTo>
                <a:lnTo>
                  <a:pt x="0" y="3552176"/>
                </a:lnTo>
                <a:lnTo>
                  <a:pt x="0" y="0"/>
                </a:lnTo>
                <a:close/>
              </a:path>
            </a:pathLst>
          </a:custGeom>
          <a:blipFill>
            <a:blip r:embed="rId6"/>
            <a:stretch>
              <a:fillRect l="-4484" r="-85879" b="-45931"/>
            </a:stretch>
          </a:blipFill>
        </p:spPr>
        <p:txBody>
          <a:bodyPr/>
          <a:lstStyle/>
          <a:p>
            <a:pPr defTabSz="609630"/>
            <a:endParaRPr lang="es-ES" sz="1200">
              <a:solidFill>
                <a:prstClr val="black"/>
              </a:solidFill>
              <a:latin typeface="Calibri"/>
            </a:endParaRPr>
          </a:p>
        </p:txBody>
      </p:sp>
      <p:sp>
        <p:nvSpPr>
          <p:cNvPr id="8" name="Freeform 8"/>
          <p:cNvSpPr/>
          <p:nvPr/>
        </p:nvSpPr>
        <p:spPr>
          <a:xfrm>
            <a:off x="5101688" y="1227980"/>
            <a:ext cx="2055225" cy="2368117"/>
          </a:xfrm>
          <a:custGeom>
            <a:avLst/>
            <a:gdLst/>
            <a:ahLst/>
            <a:cxnLst/>
            <a:rect l="l" t="t" r="r" b="b"/>
            <a:pathLst>
              <a:path w="3082838" h="3552176">
                <a:moveTo>
                  <a:pt x="0" y="0"/>
                </a:moveTo>
                <a:lnTo>
                  <a:pt x="3082838" y="0"/>
                </a:lnTo>
                <a:lnTo>
                  <a:pt x="3082838" y="3552176"/>
                </a:lnTo>
                <a:lnTo>
                  <a:pt x="0" y="3552176"/>
                </a:lnTo>
                <a:lnTo>
                  <a:pt x="0" y="0"/>
                </a:lnTo>
                <a:close/>
              </a:path>
            </a:pathLst>
          </a:custGeom>
          <a:blipFill>
            <a:blip r:embed="rId7"/>
            <a:stretch>
              <a:fillRect l="-28898" t="-38638" r="-25754" b="-40321"/>
            </a:stretch>
          </a:blipFill>
        </p:spPr>
        <p:txBody>
          <a:bodyPr/>
          <a:lstStyle/>
          <a:p>
            <a:pPr defTabSz="609630"/>
            <a:endParaRPr lang="es-ES" sz="1200">
              <a:solidFill>
                <a:prstClr val="black"/>
              </a:solidFill>
              <a:latin typeface="Calibri"/>
            </a:endParaRPr>
          </a:p>
        </p:txBody>
      </p:sp>
      <p:sp>
        <p:nvSpPr>
          <p:cNvPr id="9" name="Freeform 9"/>
          <p:cNvSpPr/>
          <p:nvPr/>
        </p:nvSpPr>
        <p:spPr>
          <a:xfrm>
            <a:off x="2575899" y="3677198"/>
            <a:ext cx="2311945" cy="2791238"/>
          </a:xfrm>
          <a:custGeom>
            <a:avLst/>
            <a:gdLst/>
            <a:ahLst/>
            <a:cxnLst/>
            <a:rect l="l" t="t" r="r" b="b"/>
            <a:pathLst>
              <a:path w="3467918" h="4186857">
                <a:moveTo>
                  <a:pt x="0" y="0"/>
                </a:moveTo>
                <a:lnTo>
                  <a:pt x="3467918" y="0"/>
                </a:lnTo>
                <a:lnTo>
                  <a:pt x="3467918" y="4186857"/>
                </a:lnTo>
                <a:lnTo>
                  <a:pt x="0" y="4186857"/>
                </a:lnTo>
                <a:lnTo>
                  <a:pt x="0" y="0"/>
                </a:lnTo>
                <a:close/>
              </a:path>
            </a:pathLst>
          </a:custGeom>
          <a:blipFill>
            <a:blip r:embed="rId8"/>
            <a:stretch>
              <a:fillRect l="-15606" t="-13837" b="-13837"/>
            </a:stretch>
          </a:blipFill>
        </p:spPr>
        <p:txBody>
          <a:bodyPr/>
          <a:lstStyle/>
          <a:p>
            <a:pPr defTabSz="609630"/>
            <a:endParaRPr lang="es-ES" sz="1200">
              <a:solidFill>
                <a:prstClr val="black"/>
              </a:solidFill>
              <a:latin typeface="Calibri"/>
            </a:endParaRPr>
          </a:p>
        </p:txBody>
      </p:sp>
      <p:sp>
        <p:nvSpPr>
          <p:cNvPr id="10" name="Freeform 10"/>
          <p:cNvSpPr/>
          <p:nvPr/>
        </p:nvSpPr>
        <p:spPr>
          <a:xfrm>
            <a:off x="5101688" y="3684366"/>
            <a:ext cx="2082675" cy="2776901"/>
          </a:xfrm>
          <a:custGeom>
            <a:avLst/>
            <a:gdLst/>
            <a:ahLst/>
            <a:cxnLst/>
            <a:rect l="l" t="t" r="r" b="b"/>
            <a:pathLst>
              <a:path w="3124013" h="4165351">
                <a:moveTo>
                  <a:pt x="0" y="0"/>
                </a:moveTo>
                <a:lnTo>
                  <a:pt x="3124013" y="0"/>
                </a:lnTo>
                <a:lnTo>
                  <a:pt x="3124013" y="4165351"/>
                </a:lnTo>
                <a:lnTo>
                  <a:pt x="0" y="4165351"/>
                </a:lnTo>
                <a:lnTo>
                  <a:pt x="0" y="0"/>
                </a:lnTo>
                <a:close/>
              </a:path>
            </a:pathLst>
          </a:custGeom>
          <a:blipFill>
            <a:blip r:embed="rId9"/>
            <a:stretch>
              <a:fillRect/>
            </a:stretch>
          </a:blipFill>
        </p:spPr>
        <p:txBody>
          <a:bodyPr/>
          <a:lstStyle/>
          <a:p>
            <a:pPr defTabSz="609630"/>
            <a:endParaRPr lang="es-ES" sz="1200">
              <a:solidFill>
                <a:prstClr val="black"/>
              </a:solidFill>
              <a:latin typeface="Calibri"/>
            </a:endParaRPr>
          </a:p>
        </p:txBody>
      </p:sp>
      <p:sp>
        <p:nvSpPr>
          <p:cNvPr id="11" name="Freeform 11"/>
          <p:cNvSpPr/>
          <p:nvPr/>
        </p:nvSpPr>
        <p:spPr>
          <a:xfrm>
            <a:off x="406495" y="5301699"/>
            <a:ext cx="2061454" cy="1159568"/>
          </a:xfrm>
          <a:custGeom>
            <a:avLst/>
            <a:gdLst/>
            <a:ahLst/>
            <a:cxnLst/>
            <a:rect l="l" t="t" r="r" b="b"/>
            <a:pathLst>
              <a:path w="3092181" h="1739352">
                <a:moveTo>
                  <a:pt x="0" y="0"/>
                </a:moveTo>
                <a:lnTo>
                  <a:pt x="3092181" y="0"/>
                </a:lnTo>
                <a:lnTo>
                  <a:pt x="3092181" y="1739352"/>
                </a:lnTo>
                <a:lnTo>
                  <a:pt x="0" y="1739352"/>
                </a:lnTo>
                <a:lnTo>
                  <a:pt x="0" y="0"/>
                </a:lnTo>
                <a:close/>
              </a:path>
            </a:pathLst>
          </a:custGeom>
          <a:blipFill>
            <a:blip r:embed="rId10"/>
            <a:stretch>
              <a:fillRect/>
            </a:stretch>
          </a:blipFill>
        </p:spPr>
        <p:txBody>
          <a:bodyPr/>
          <a:lstStyle/>
          <a:p>
            <a:pPr defTabSz="609630"/>
            <a:endParaRPr lang="es-ES" sz="1200">
              <a:solidFill>
                <a:prstClr val="black"/>
              </a:solidFill>
              <a:latin typeface="Calibri"/>
            </a:endParaRPr>
          </a:p>
        </p:txBody>
      </p:sp>
      <p:sp>
        <p:nvSpPr>
          <p:cNvPr id="12" name="TextBox 12"/>
          <p:cNvSpPr txBox="1"/>
          <p:nvPr/>
        </p:nvSpPr>
        <p:spPr>
          <a:xfrm>
            <a:off x="3800777" y="323252"/>
            <a:ext cx="4527475" cy="487313"/>
          </a:xfrm>
          <a:prstGeom prst="rect">
            <a:avLst/>
          </a:prstGeom>
        </p:spPr>
        <p:txBody>
          <a:bodyPr lIns="0" tIns="0" rIns="0" bIns="0" rtlCol="0" anchor="t">
            <a:spAutoFit/>
          </a:bodyPr>
          <a:lstStyle/>
          <a:p>
            <a:pPr algn="ctr" defTabSz="609630">
              <a:lnSpc>
                <a:spcPts val="3840"/>
              </a:lnSpc>
            </a:pPr>
            <a:r>
              <a:rPr lang="en-US" sz="3200" b="1" dirty="0">
                <a:solidFill>
                  <a:srgbClr val="FDDC01"/>
                </a:solidFill>
                <a:latin typeface="Outfit Bold"/>
                <a:ea typeface="Outfit Bold"/>
                <a:cs typeface="Outfit Bold"/>
                <a:sym typeface="Outfit Bold"/>
              </a:rPr>
              <a:t>1 </a:t>
            </a:r>
            <a:r>
              <a:rPr lang="en-US" sz="3200" b="1" dirty="0" err="1">
                <a:solidFill>
                  <a:srgbClr val="FDDC01"/>
                </a:solidFill>
                <a:latin typeface="Outfit Bold"/>
                <a:ea typeface="Outfit Bold"/>
                <a:cs typeface="Outfit Bold"/>
                <a:sym typeface="Outfit Bold"/>
              </a:rPr>
              <a:t>st</a:t>
            </a:r>
            <a:r>
              <a:rPr lang="en-US" sz="3200" b="1" dirty="0">
                <a:solidFill>
                  <a:srgbClr val="FDDC01"/>
                </a:solidFill>
                <a:latin typeface="Outfit Bold"/>
                <a:ea typeface="Outfit Bold"/>
                <a:cs typeface="Outfit Bold"/>
                <a:sym typeface="Outfit Bold"/>
              </a:rPr>
              <a:t> Phase- 2025</a:t>
            </a:r>
          </a:p>
        </p:txBody>
      </p:sp>
      <p:sp>
        <p:nvSpPr>
          <p:cNvPr id="13" name="TextBox 13"/>
          <p:cNvSpPr txBox="1"/>
          <p:nvPr/>
        </p:nvSpPr>
        <p:spPr>
          <a:xfrm>
            <a:off x="8828843" y="1068980"/>
            <a:ext cx="2529065" cy="974947"/>
          </a:xfrm>
          <a:prstGeom prst="rect">
            <a:avLst/>
          </a:prstGeom>
        </p:spPr>
        <p:txBody>
          <a:bodyPr lIns="0" tIns="0" rIns="0" bIns="0" rtlCol="0" anchor="t">
            <a:spAutoFit/>
          </a:bodyPr>
          <a:lstStyle/>
          <a:p>
            <a:pPr defTabSz="609630">
              <a:lnSpc>
                <a:spcPts val="2557"/>
              </a:lnSpc>
            </a:pPr>
            <a:r>
              <a:rPr lang="en-US" sz="1826" dirty="0">
                <a:solidFill>
                  <a:srgbClr val="FEFEFE"/>
                </a:solidFill>
                <a:latin typeface="Outfit"/>
                <a:ea typeface="Outfit"/>
                <a:cs typeface="Outfit"/>
                <a:sym typeface="Outfit"/>
              </a:rPr>
              <a:t>35 </a:t>
            </a:r>
            <a:r>
              <a:rPr lang="en-US" sz="1826" dirty="0" err="1">
                <a:solidFill>
                  <a:srgbClr val="FEFEFE"/>
                </a:solidFill>
                <a:latin typeface="Outfit"/>
                <a:ea typeface="Outfit"/>
                <a:cs typeface="Outfit"/>
                <a:sym typeface="Outfit"/>
              </a:rPr>
              <a:t>RecySmart</a:t>
            </a:r>
            <a:r>
              <a:rPr lang="en-US" sz="1826" dirty="0">
                <a:solidFill>
                  <a:srgbClr val="FEFEFE"/>
                </a:solidFill>
                <a:latin typeface="Outfit"/>
                <a:ea typeface="Outfit"/>
                <a:cs typeface="Outfit"/>
                <a:sym typeface="Outfit"/>
              </a:rPr>
              <a:t> deployed</a:t>
            </a:r>
          </a:p>
          <a:p>
            <a:pPr marL="394344" lvl="1" indent="-197172" defTabSz="609630">
              <a:lnSpc>
                <a:spcPts val="2557"/>
              </a:lnSpc>
              <a:buFont typeface="Arial"/>
              <a:buChar char="•"/>
            </a:pPr>
            <a:r>
              <a:rPr lang="en-US" sz="1826" dirty="0">
                <a:solidFill>
                  <a:srgbClr val="FEFEFE"/>
                </a:solidFill>
                <a:latin typeface="Outfit"/>
                <a:ea typeface="Outfit"/>
                <a:cs typeface="Outfit"/>
                <a:sym typeface="Outfit"/>
              </a:rPr>
              <a:t>20 glass</a:t>
            </a:r>
          </a:p>
          <a:p>
            <a:pPr marL="394344" lvl="1" indent="-197172" defTabSz="609630">
              <a:lnSpc>
                <a:spcPts val="2557"/>
              </a:lnSpc>
              <a:buFont typeface="Arial"/>
              <a:buChar char="•"/>
            </a:pPr>
            <a:r>
              <a:rPr lang="en-US" sz="1826" dirty="0">
                <a:solidFill>
                  <a:srgbClr val="FEFEFE"/>
                </a:solidFill>
                <a:latin typeface="Outfit"/>
                <a:ea typeface="Outfit"/>
                <a:cs typeface="Outfit"/>
                <a:sym typeface="Outfit"/>
              </a:rPr>
              <a:t>15 light packaging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609630"/>
            <a:endParaRPr lang="es-ES" sz="1200">
              <a:solidFill>
                <a:prstClr val="black"/>
              </a:solidFill>
              <a:latin typeface="Calibri"/>
            </a:endParaRPr>
          </a:p>
        </p:txBody>
      </p:sp>
      <p:grpSp>
        <p:nvGrpSpPr>
          <p:cNvPr id="3" name="Group 3"/>
          <p:cNvGrpSpPr/>
          <p:nvPr/>
        </p:nvGrpSpPr>
        <p:grpSpPr>
          <a:xfrm>
            <a:off x="288836" y="1579769"/>
            <a:ext cx="2554307" cy="1542045"/>
            <a:chOff x="0" y="0"/>
            <a:chExt cx="1383097" cy="834981"/>
          </a:xfrm>
        </p:grpSpPr>
        <p:sp>
          <p:nvSpPr>
            <p:cNvPr id="4" name="Freeform 4"/>
            <p:cNvSpPr/>
            <p:nvPr/>
          </p:nvSpPr>
          <p:spPr>
            <a:xfrm>
              <a:off x="0" y="0"/>
              <a:ext cx="1383097" cy="834981"/>
            </a:xfrm>
            <a:custGeom>
              <a:avLst/>
              <a:gdLst/>
              <a:ahLst/>
              <a:cxnLst/>
              <a:rect l="l" t="t" r="r" b="b"/>
              <a:pathLst>
                <a:path w="1383097" h="834981">
                  <a:moveTo>
                    <a:pt x="40412" y="0"/>
                  </a:moveTo>
                  <a:lnTo>
                    <a:pt x="1342685" y="0"/>
                  </a:lnTo>
                  <a:cubicBezTo>
                    <a:pt x="1365004" y="0"/>
                    <a:pt x="1383097" y="18093"/>
                    <a:pt x="1383097" y="40412"/>
                  </a:cubicBezTo>
                  <a:lnTo>
                    <a:pt x="1383097" y="794569"/>
                  </a:lnTo>
                  <a:cubicBezTo>
                    <a:pt x="1383097" y="816888"/>
                    <a:pt x="1365004" y="834981"/>
                    <a:pt x="1342685" y="834981"/>
                  </a:cubicBezTo>
                  <a:lnTo>
                    <a:pt x="40412" y="834981"/>
                  </a:lnTo>
                  <a:cubicBezTo>
                    <a:pt x="18093" y="834981"/>
                    <a:pt x="0" y="816888"/>
                    <a:pt x="0" y="794569"/>
                  </a:cubicBezTo>
                  <a:lnTo>
                    <a:pt x="0" y="40412"/>
                  </a:lnTo>
                  <a:cubicBezTo>
                    <a:pt x="0" y="18093"/>
                    <a:pt x="18093" y="0"/>
                    <a:pt x="40412" y="0"/>
                  </a:cubicBezTo>
                  <a:close/>
                </a:path>
              </a:pathLst>
            </a:custGeom>
            <a:solidFill>
              <a:srgbClr val="FEFEFE"/>
            </a:solidFill>
          </p:spPr>
          <p:txBody>
            <a:bodyPr/>
            <a:lstStyle/>
            <a:p>
              <a:pPr defTabSz="609630"/>
              <a:endParaRPr lang="es-ES" sz="1200">
                <a:solidFill>
                  <a:prstClr val="black"/>
                </a:solidFill>
                <a:latin typeface="Calibri"/>
              </a:endParaRPr>
            </a:p>
          </p:txBody>
        </p:sp>
        <p:sp>
          <p:nvSpPr>
            <p:cNvPr id="5" name="TextBox 5"/>
            <p:cNvSpPr txBox="1"/>
            <p:nvPr/>
          </p:nvSpPr>
          <p:spPr>
            <a:xfrm>
              <a:off x="0" y="-47625"/>
              <a:ext cx="1383097" cy="88260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605246" y="1703754"/>
            <a:ext cx="708297" cy="418780"/>
          </a:xfrm>
          <a:custGeom>
            <a:avLst/>
            <a:gdLst/>
            <a:ahLst/>
            <a:cxnLst/>
            <a:rect l="l" t="t" r="r" b="b"/>
            <a:pathLst>
              <a:path w="1062445" h="628170">
                <a:moveTo>
                  <a:pt x="0" y="0"/>
                </a:moveTo>
                <a:lnTo>
                  <a:pt x="1062445" y="0"/>
                </a:lnTo>
                <a:lnTo>
                  <a:pt x="1062445" y="628170"/>
                </a:lnTo>
                <a:lnTo>
                  <a:pt x="0" y="6281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s-ES" sz="1200">
              <a:solidFill>
                <a:prstClr val="black"/>
              </a:solidFill>
              <a:latin typeface="Calibri"/>
            </a:endParaRPr>
          </a:p>
        </p:txBody>
      </p:sp>
      <p:grpSp>
        <p:nvGrpSpPr>
          <p:cNvPr id="7" name="Group 7"/>
          <p:cNvGrpSpPr/>
          <p:nvPr/>
        </p:nvGrpSpPr>
        <p:grpSpPr>
          <a:xfrm>
            <a:off x="3313043" y="1579769"/>
            <a:ext cx="2554307" cy="1542045"/>
            <a:chOff x="0" y="0"/>
            <a:chExt cx="1383097" cy="834981"/>
          </a:xfrm>
        </p:grpSpPr>
        <p:sp>
          <p:nvSpPr>
            <p:cNvPr id="8" name="Freeform 8"/>
            <p:cNvSpPr/>
            <p:nvPr/>
          </p:nvSpPr>
          <p:spPr>
            <a:xfrm>
              <a:off x="0" y="0"/>
              <a:ext cx="1383097" cy="834981"/>
            </a:xfrm>
            <a:custGeom>
              <a:avLst/>
              <a:gdLst/>
              <a:ahLst/>
              <a:cxnLst/>
              <a:rect l="l" t="t" r="r" b="b"/>
              <a:pathLst>
                <a:path w="1383097" h="834981">
                  <a:moveTo>
                    <a:pt x="40412" y="0"/>
                  </a:moveTo>
                  <a:lnTo>
                    <a:pt x="1342685" y="0"/>
                  </a:lnTo>
                  <a:cubicBezTo>
                    <a:pt x="1365004" y="0"/>
                    <a:pt x="1383097" y="18093"/>
                    <a:pt x="1383097" y="40412"/>
                  </a:cubicBezTo>
                  <a:lnTo>
                    <a:pt x="1383097" y="794569"/>
                  </a:lnTo>
                  <a:cubicBezTo>
                    <a:pt x="1383097" y="816888"/>
                    <a:pt x="1365004" y="834981"/>
                    <a:pt x="1342685" y="834981"/>
                  </a:cubicBezTo>
                  <a:lnTo>
                    <a:pt x="40412" y="834981"/>
                  </a:lnTo>
                  <a:cubicBezTo>
                    <a:pt x="18093" y="834981"/>
                    <a:pt x="0" y="816888"/>
                    <a:pt x="0" y="794569"/>
                  </a:cubicBezTo>
                  <a:lnTo>
                    <a:pt x="0" y="40412"/>
                  </a:lnTo>
                  <a:cubicBezTo>
                    <a:pt x="0" y="18093"/>
                    <a:pt x="18093" y="0"/>
                    <a:pt x="40412" y="0"/>
                  </a:cubicBezTo>
                  <a:close/>
                </a:path>
              </a:pathLst>
            </a:custGeom>
            <a:solidFill>
              <a:srgbClr val="FEFEFE"/>
            </a:solidFill>
          </p:spPr>
          <p:txBody>
            <a:bodyPr/>
            <a:lstStyle/>
            <a:p>
              <a:pPr defTabSz="609630"/>
              <a:endParaRPr lang="es-ES" sz="1200">
                <a:solidFill>
                  <a:prstClr val="black"/>
                </a:solidFill>
                <a:latin typeface="Calibri"/>
              </a:endParaRPr>
            </a:p>
          </p:txBody>
        </p:sp>
        <p:sp>
          <p:nvSpPr>
            <p:cNvPr id="9" name="TextBox 9"/>
            <p:cNvSpPr txBox="1"/>
            <p:nvPr/>
          </p:nvSpPr>
          <p:spPr>
            <a:xfrm>
              <a:off x="0" y="-47625"/>
              <a:ext cx="1383097" cy="88260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0" name="Freeform 10"/>
          <p:cNvSpPr/>
          <p:nvPr/>
        </p:nvSpPr>
        <p:spPr>
          <a:xfrm>
            <a:off x="3629452" y="1703755"/>
            <a:ext cx="675706" cy="451675"/>
          </a:xfrm>
          <a:custGeom>
            <a:avLst/>
            <a:gdLst/>
            <a:ahLst/>
            <a:cxnLst/>
            <a:rect l="l" t="t" r="r" b="b"/>
            <a:pathLst>
              <a:path w="1013559" h="677513">
                <a:moveTo>
                  <a:pt x="0" y="0"/>
                </a:moveTo>
                <a:lnTo>
                  <a:pt x="1013559" y="0"/>
                </a:lnTo>
                <a:lnTo>
                  <a:pt x="1013559" y="677513"/>
                </a:lnTo>
                <a:lnTo>
                  <a:pt x="0" y="6775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s-ES" sz="1200">
              <a:solidFill>
                <a:prstClr val="black"/>
              </a:solidFill>
              <a:latin typeface="Calibri"/>
            </a:endParaRPr>
          </a:p>
        </p:txBody>
      </p:sp>
      <p:grpSp>
        <p:nvGrpSpPr>
          <p:cNvPr id="11" name="Group 11"/>
          <p:cNvGrpSpPr/>
          <p:nvPr/>
        </p:nvGrpSpPr>
        <p:grpSpPr>
          <a:xfrm>
            <a:off x="6337249" y="1579769"/>
            <a:ext cx="2554307" cy="1542045"/>
            <a:chOff x="0" y="0"/>
            <a:chExt cx="1383097" cy="834981"/>
          </a:xfrm>
        </p:grpSpPr>
        <p:sp>
          <p:nvSpPr>
            <p:cNvPr id="12" name="Freeform 12"/>
            <p:cNvSpPr/>
            <p:nvPr/>
          </p:nvSpPr>
          <p:spPr>
            <a:xfrm>
              <a:off x="0" y="0"/>
              <a:ext cx="1383097" cy="834981"/>
            </a:xfrm>
            <a:custGeom>
              <a:avLst/>
              <a:gdLst/>
              <a:ahLst/>
              <a:cxnLst/>
              <a:rect l="l" t="t" r="r" b="b"/>
              <a:pathLst>
                <a:path w="1383097" h="834981">
                  <a:moveTo>
                    <a:pt x="40412" y="0"/>
                  </a:moveTo>
                  <a:lnTo>
                    <a:pt x="1342685" y="0"/>
                  </a:lnTo>
                  <a:cubicBezTo>
                    <a:pt x="1365004" y="0"/>
                    <a:pt x="1383097" y="18093"/>
                    <a:pt x="1383097" y="40412"/>
                  </a:cubicBezTo>
                  <a:lnTo>
                    <a:pt x="1383097" y="794569"/>
                  </a:lnTo>
                  <a:cubicBezTo>
                    <a:pt x="1383097" y="816888"/>
                    <a:pt x="1365004" y="834981"/>
                    <a:pt x="1342685" y="834981"/>
                  </a:cubicBezTo>
                  <a:lnTo>
                    <a:pt x="40412" y="834981"/>
                  </a:lnTo>
                  <a:cubicBezTo>
                    <a:pt x="18093" y="834981"/>
                    <a:pt x="0" y="816888"/>
                    <a:pt x="0" y="794569"/>
                  </a:cubicBezTo>
                  <a:lnTo>
                    <a:pt x="0" y="40412"/>
                  </a:lnTo>
                  <a:cubicBezTo>
                    <a:pt x="0" y="18093"/>
                    <a:pt x="18093" y="0"/>
                    <a:pt x="40412" y="0"/>
                  </a:cubicBezTo>
                  <a:close/>
                </a:path>
              </a:pathLst>
            </a:custGeom>
            <a:solidFill>
              <a:srgbClr val="FEFEFE"/>
            </a:solidFill>
          </p:spPr>
          <p:txBody>
            <a:bodyPr/>
            <a:lstStyle/>
            <a:p>
              <a:pPr defTabSz="609630"/>
              <a:endParaRPr lang="es-ES" sz="1200">
                <a:solidFill>
                  <a:prstClr val="black"/>
                </a:solidFill>
                <a:latin typeface="Calibri"/>
              </a:endParaRPr>
            </a:p>
          </p:txBody>
        </p:sp>
        <p:sp>
          <p:nvSpPr>
            <p:cNvPr id="13" name="TextBox 13"/>
            <p:cNvSpPr txBox="1"/>
            <p:nvPr/>
          </p:nvSpPr>
          <p:spPr>
            <a:xfrm>
              <a:off x="0" y="-47625"/>
              <a:ext cx="1383097" cy="88260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4" name="TextBox 14"/>
          <p:cNvSpPr txBox="1"/>
          <p:nvPr/>
        </p:nvSpPr>
        <p:spPr>
          <a:xfrm>
            <a:off x="6786106" y="2226771"/>
            <a:ext cx="1663357" cy="743793"/>
          </a:xfrm>
          <a:prstGeom prst="rect">
            <a:avLst/>
          </a:prstGeom>
        </p:spPr>
        <p:txBody>
          <a:bodyPr lIns="0" tIns="0" rIns="0" bIns="0" rtlCol="0" anchor="t">
            <a:spAutoFit/>
          </a:bodyPr>
          <a:lstStyle/>
          <a:p>
            <a:pPr defTabSz="609630">
              <a:lnSpc>
                <a:spcPts val="5840"/>
              </a:lnSpc>
            </a:pPr>
            <a:r>
              <a:rPr lang="en-US" sz="4866" b="1">
                <a:solidFill>
                  <a:srgbClr val="16161D"/>
                </a:solidFill>
                <a:latin typeface="Outfit Medium"/>
                <a:ea typeface="Outfit Medium"/>
                <a:cs typeface="Outfit Medium"/>
                <a:sym typeface="Outfit Medium"/>
              </a:rPr>
              <a:t>+110 k</a:t>
            </a:r>
          </a:p>
        </p:txBody>
      </p:sp>
      <p:grpSp>
        <p:nvGrpSpPr>
          <p:cNvPr id="15" name="Group 15"/>
          <p:cNvGrpSpPr/>
          <p:nvPr/>
        </p:nvGrpSpPr>
        <p:grpSpPr>
          <a:xfrm>
            <a:off x="9361456" y="1602734"/>
            <a:ext cx="2554307" cy="1542045"/>
            <a:chOff x="0" y="0"/>
            <a:chExt cx="1383097" cy="834981"/>
          </a:xfrm>
        </p:grpSpPr>
        <p:sp>
          <p:nvSpPr>
            <p:cNvPr id="16" name="Freeform 16"/>
            <p:cNvSpPr/>
            <p:nvPr/>
          </p:nvSpPr>
          <p:spPr>
            <a:xfrm>
              <a:off x="0" y="0"/>
              <a:ext cx="1383097" cy="834981"/>
            </a:xfrm>
            <a:custGeom>
              <a:avLst/>
              <a:gdLst/>
              <a:ahLst/>
              <a:cxnLst/>
              <a:rect l="l" t="t" r="r" b="b"/>
              <a:pathLst>
                <a:path w="1383097" h="834981">
                  <a:moveTo>
                    <a:pt x="40412" y="0"/>
                  </a:moveTo>
                  <a:lnTo>
                    <a:pt x="1342685" y="0"/>
                  </a:lnTo>
                  <a:cubicBezTo>
                    <a:pt x="1365004" y="0"/>
                    <a:pt x="1383097" y="18093"/>
                    <a:pt x="1383097" y="40412"/>
                  </a:cubicBezTo>
                  <a:lnTo>
                    <a:pt x="1383097" y="794569"/>
                  </a:lnTo>
                  <a:cubicBezTo>
                    <a:pt x="1383097" y="816888"/>
                    <a:pt x="1365004" y="834981"/>
                    <a:pt x="1342685" y="834981"/>
                  </a:cubicBezTo>
                  <a:lnTo>
                    <a:pt x="40412" y="834981"/>
                  </a:lnTo>
                  <a:cubicBezTo>
                    <a:pt x="18093" y="834981"/>
                    <a:pt x="0" y="816888"/>
                    <a:pt x="0" y="794569"/>
                  </a:cubicBezTo>
                  <a:lnTo>
                    <a:pt x="0" y="40412"/>
                  </a:lnTo>
                  <a:cubicBezTo>
                    <a:pt x="0" y="18093"/>
                    <a:pt x="18093" y="0"/>
                    <a:pt x="40412" y="0"/>
                  </a:cubicBezTo>
                  <a:close/>
                </a:path>
              </a:pathLst>
            </a:custGeom>
            <a:solidFill>
              <a:srgbClr val="FEFEFE"/>
            </a:solidFill>
          </p:spPr>
          <p:txBody>
            <a:bodyPr/>
            <a:lstStyle/>
            <a:p>
              <a:pPr defTabSz="609630"/>
              <a:endParaRPr lang="es-ES" sz="1200">
                <a:solidFill>
                  <a:prstClr val="black"/>
                </a:solidFill>
                <a:latin typeface="Calibri"/>
              </a:endParaRPr>
            </a:p>
          </p:txBody>
        </p:sp>
        <p:sp>
          <p:nvSpPr>
            <p:cNvPr id="17" name="TextBox 17"/>
            <p:cNvSpPr txBox="1"/>
            <p:nvPr/>
          </p:nvSpPr>
          <p:spPr>
            <a:xfrm>
              <a:off x="0" y="-47625"/>
              <a:ext cx="1383097" cy="88260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8" name="TextBox 18"/>
          <p:cNvSpPr txBox="1"/>
          <p:nvPr/>
        </p:nvSpPr>
        <p:spPr>
          <a:xfrm>
            <a:off x="9938049" y="2223475"/>
            <a:ext cx="1462863" cy="743793"/>
          </a:xfrm>
          <a:prstGeom prst="rect">
            <a:avLst/>
          </a:prstGeom>
        </p:spPr>
        <p:txBody>
          <a:bodyPr lIns="0" tIns="0" rIns="0" bIns="0" rtlCol="0" anchor="t">
            <a:spAutoFit/>
          </a:bodyPr>
          <a:lstStyle/>
          <a:p>
            <a:pPr defTabSz="609630">
              <a:lnSpc>
                <a:spcPts val="5840"/>
              </a:lnSpc>
            </a:pPr>
            <a:r>
              <a:rPr lang="en-US" sz="4866" b="1">
                <a:solidFill>
                  <a:srgbClr val="16161D"/>
                </a:solidFill>
                <a:latin typeface="Outfit Medium"/>
                <a:ea typeface="Outfit Medium"/>
                <a:cs typeface="Outfit Medium"/>
                <a:sym typeface="Outfit Medium"/>
              </a:rPr>
              <a:t>+26</a:t>
            </a:r>
          </a:p>
        </p:txBody>
      </p:sp>
      <p:grpSp>
        <p:nvGrpSpPr>
          <p:cNvPr id="19" name="Group 19"/>
          <p:cNvGrpSpPr/>
          <p:nvPr/>
        </p:nvGrpSpPr>
        <p:grpSpPr>
          <a:xfrm>
            <a:off x="396360" y="3500642"/>
            <a:ext cx="6313777" cy="3101754"/>
            <a:chOff x="0" y="0"/>
            <a:chExt cx="3418762" cy="1679527"/>
          </a:xfrm>
        </p:grpSpPr>
        <p:sp>
          <p:nvSpPr>
            <p:cNvPr id="20" name="Freeform 20"/>
            <p:cNvSpPr/>
            <p:nvPr/>
          </p:nvSpPr>
          <p:spPr>
            <a:xfrm>
              <a:off x="0" y="0"/>
              <a:ext cx="3418762" cy="1679527"/>
            </a:xfrm>
            <a:custGeom>
              <a:avLst/>
              <a:gdLst/>
              <a:ahLst/>
              <a:cxnLst/>
              <a:rect l="l" t="t" r="r" b="b"/>
              <a:pathLst>
                <a:path w="3418762" h="1679527">
                  <a:moveTo>
                    <a:pt x="16349" y="0"/>
                  </a:moveTo>
                  <a:lnTo>
                    <a:pt x="3402413" y="0"/>
                  </a:lnTo>
                  <a:cubicBezTo>
                    <a:pt x="3411443" y="0"/>
                    <a:pt x="3418762" y="7320"/>
                    <a:pt x="3418762" y="16349"/>
                  </a:cubicBezTo>
                  <a:lnTo>
                    <a:pt x="3418762" y="1663178"/>
                  </a:lnTo>
                  <a:cubicBezTo>
                    <a:pt x="3418762" y="1667514"/>
                    <a:pt x="3417040" y="1671672"/>
                    <a:pt x="3413974" y="1674738"/>
                  </a:cubicBezTo>
                  <a:cubicBezTo>
                    <a:pt x="3410908" y="1677804"/>
                    <a:pt x="3406749" y="1679527"/>
                    <a:pt x="3402413" y="1679527"/>
                  </a:cubicBezTo>
                  <a:lnTo>
                    <a:pt x="16349" y="1679527"/>
                  </a:lnTo>
                  <a:cubicBezTo>
                    <a:pt x="12013" y="1679527"/>
                    <a:pt x="7855" y="1677804"/>
                    <a:pt x="4789" y="1674738"/>
                  </a:cubicBezTo>
                  <a:cubicBezTo>
                    <a:pt x="1723" y="1671672"/>
                    <a:pt x="0" y="1667514"/>
                    <a:pt x="0" y="1663178"/>
                  </a:cubicBezTo>
                  <a:lnTo>
                    <a:pt x="0" y="16349"/>
                  </a:lnTo>
                  <a:cubicBezTo>
                    <a:pt x="0" y="7320"/>
                    <a:pt x="7320" y="0"/>
                    <a:pt x="16349" y="0"/>
                  </a:cubicBezTo>
                  <a:close/>
                </a:path>
              </a:pathLst>
            </a:custGeom>
            <a:solidFill>
              <a:srgbClr val="FEFEFE"/>
            </a:solidFill>
          </p:spPr>
          <p:txBody>
            <a:bodyPr/>
            <a:lstStyle/>
            <a:p>
              <a:pPr defTabSz="609630"/>
              <a:endParaRPr lang="es-ES" sz="1200">
                <a:solidFill>
                  <a:prstClr val="black"/>
                </a:solidFill>
                <a:latin typeface="Calibri"/>
              </a:endParaRPr>
            </a:p>
          </p:txBody>
        </p:sp>
        <p:sp>
          <p:nvSpPr>
            <p:cNvPr id="21" name="TextBox 21"/>
            <p:cNvSpPr txBox="1"/>
            <p:nvPr/>
          </p:nvSpPr>
          <p:spPr>
            <a:xfrm>
              <a:off x="0" y="-47625"/>
              <a:ext cx="3418762" cy="172715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22" name="Picture 22"/>
          <p:cNvPicPr>
            <a:picLocks noChangeAspect="1"/>
          </p:cNvPicPr>
          <p:nvPr/>
        </p:nvPicPr>
        <p:blipFill>
          <a:blip r:embed="rId7"/>
          <a:stretch>
            <a:fillRect/>
          </a:stretch>
        </p:blipFill>
        <p:spPr>
          <a:xfrm>
            <a:off x="-57894" y="3430710"/>
            <a:ext cx="7296467" cy="3565489"/>
          </a:xfrm>
          <a:prstGeom prst="rect">
            <a:avLst/>
          </a:prstGeom>
        </p:spPr>
      </p:pic>
      <p:grpSp>
        <p:nvGrpSpPr>
          <p:cNvPr id="23" name="Group 23"/>
          <p:cNvGrpSpPr/>
          <p:nvPr/>
        </p:nvGrpSpPr>
        <p:grpSpPr>
          <a:xfrm>
            <a:off x="7338163" y="3479156"/>
            <a:ext cx="4491484" cy="3123239"/>
            <a:chOff x="0" y="0"/>
            <a:chExt cx="1774414" cy="1233872"/>
          </a:xfrm>
        </p:grpSpPr>
        <p:sp>
          <p:nvSpPr>
            <p:cNvPr id="24" name="Freeform 24"/>
            <p:cNvSpPr/>
            <p:nvPr/>
          </p:nvSpPr>
          <p:spPr>
            <a:xfrm>
              <a:off x="0" y="0"/>
              <a:ext cx="1774414" cy="1233872"/>
            </a:xfrm>
            <a:custGeom>
              <a:avLst/>
              <a:gdLst/>
              <a:ahLst/>
              <a:cxnLst/>
              <a:rect l="l" t="t" r="r" b="b"/>
              <a:pathLst>
                <a:path w="1774414" h="1233872">
                  <a:moveTo>
                    <a:pt x="22983" y="0"/>
                  </a:moveTo>
                  <a:lnTo>
                    <a:pt x="1751431" y="0"/>
                  </a:lnTo>
                  <a:cubicBezTo>
                    <a:pt x="1757526" y="0"/>
                    <a:pt x="1763372" y="2421"/>
                    <a:pt x="1767682" y="6731"/>
                  </a:cubicBezTo>
                  <a:cubicBezTo>
                    <a:pt x="1771992" y="11041"/>
                    <a:pt x="1774414" y="16887"/>
                    <a:pt x="1774414" y="22983"/>
                  </a:cubicBezTo>
                  <a:lnTo>
                    <a:pt x="1774414" y="1210890"/>
                  </a:lnTo>
                  <a:cubicBezTo>
                    <a:pt x="1774414" y="1216985"/>
                    <a:pt x="1771992" y="1222831"/>
                    <a:pt x="1767682" y="1227141"/>
                  </a:cubicBezTo>
                  <a:cubicBezTo>
                    <a:pt x="1763372" y="1231451"/>
                    <a:pt x="1757526" y="1233872"/>
                    <a:pt x="1751431" y="1233872"/>
                  </a:cubicBezTo>
                  <a:lnTo>
                    <a:pt x="22983" y="1233872"/>
                  </a:lnTo>
                  <a:cubicBezTo>
                    <a:pt x="16887" y="1233872"/>
                    <a:pt x="11041" y="1231451"/>
                    <a:pt x="6731" y="1227141"/>
                  </a:cubicBezTo>
                  <a:cubicBezTo>
                    <a:pt x="2421" y="1222831"/>
                    <a:pt x="0" y="1216985"/>
                    <a:pt x="0" y="1210890"/>
                  </a:cubicBezTo>
                  <a:lnTo>
                    <a:pt x="0" y="22983"/>
                  </a:lnTo>
                  <a:cubicBezTo>
                    <a:pt x="0" y="16887"/>
                    <a:pt x="2421" y="11041"/>
                    <a:pt x="6731" y="6731"/>
                  </a:cubicBezTo>
                  <a:cubicBezTo>
                    <a:pt x="11041" y="2421"/>
                    <a:pt x="16887" y="0"/>
                    <a:pt x="22983" y="0"/>
                  </a:cubicBezTo>
                  <a:close/>
                </a:path>
              </a:pathLst>
            </a:custGeom>
            <a:solidFill>
              <a:srgbClr val="FEFEFE"/>
            </a:solidFill>
          </p:spPr>
          <p:txBody>
            <a:bodyPr/>
            <a:lstStyle/>
            <a:p>
              <a:pPr defTabSz="609630"/>
              <a:endParaRPr lang="es-ES" sz="1200">
                <a:solidFill>
                  <a:prstClr val="black"/>
                </a:solidFill>
                <a:latin typeface="Calibri"/>
              </a:endParaRPr>
            </a:p>
          </p:txBody>
        </p:sp>
        <p:sp>
          <p:nvSpPr>
            <p:cNvPr id="25" name="TextBox 25"/>
            <p:cNvSpPr txBox="1"/>
            <p:nvPr/>
          </p:nvSpPr>
          <p:spPr>
            <a:xfrm>
              <a:off x="0" y="-47625"/>
              <a:ext cx="1774414" cy="128149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26" name="Picture 26"/>
          <p:cNvPicPr>
            <a:picLocks noChangeAspect="1"/>
          </p:cNvPicPr>
          <p:nvPr/>
        </p:nvPicPr>
        <p:blipFill>
          <a:blip r:embed="rId8"/>
          <a:stretch>
            <a:fillRect/>
          </a:stretch>
        </p:blipFill>
        <p:spPr>
          <a:xfrm>
            <a:off x="7373103" y="3794066"/>
            <a:ext cx="2706387" cy="2936180"/>
          </a:xfrm>
          <a:prstGeom prst="rect">
            <a:avLst/>
          </a:prstGeom>
        </p:spPr>
      </p:pic>
      <p:grpSp>
        <p:nvGrpSpPr>
          <p:cNvPr id="27" name="Group 27"/>
          <p:cNvGrpSpPr/>
          <p:nvPr/>
        </p:nvGrpSpPr>
        <p:grpSpPr>
          <a:xfrm>
            <a:off x="9938048" y="4827749"/>
            <a:ext cx="1977715" cy="655016"/>
            <a:chOff x="0" y="-9525"/>
            <a:chExt cx="3955429" cy="1310032"/>
          </a:xfrm>
        </p:grpSpPr>
        <p:grpSp>
          <p:nvGrpSpPr>
            <p:cNvPr id="28" name="Group 28"/>
            <p:cNvGrpSpPr/>
            <p:nvPr/>
          </p:nvGrpSpPr>
          <p:grpSpPr>
            <a:xfrm>
              <a:off x="0" y="66703"/>
              <a:ext cx="306448" cy="325119"/>
              <a:chOff x="0" y="0"/>
              <a:chExt cx="60533" cy="64221"/>
            </a:xfrm>
          </p:grpSpPr>
          <p:sp>
            <p:nvSpPr>
              <p:cNvPr id="29" name="Freeform 29"/>
              <p:cNvSpPr/>
              <p:nvPr/>
            </p:nvSpPr>
            <p:spPr>
              <a:xfrm>
                <a:off x="0" y="0"/>
                <a:ext cx="60533" cy="64221"/>
              </a:xfrm>
              <a:custGeom>
                <a:avLst/>
                <a:gdLst/>
                <a:ahLst/>
                <a:cxnLst/>
                <a:rect l="l" t="t" r="r" b="b"/>
                <a:pathLst>
                  <a:path w="60533" h="64221">
                    <a:moveTo>
                      <a:pt x="0" y="0"/>
                    </a:moveTo>
                    <a:lnTo>
                      <a:pt x="60533" y="0"/>
                    </a:lnTo>
                    <a:lnTo>
                      <a:pt x="60533" y="64221"/>
                    </a:lnTo>
                    <a:lnTo>
                      <a:pt x="0" y="64221"/>
                    </a:lnTo>
                    <a:close/>
                  </a:path>
                </a:pathLst>
              </a:custGeom>
              <a:solidFill>
                <a:srgbClr val="94A3C6"/>
              </a:solidFill>
            </p:spPr>
            <p:txBody>
              <a:bodyPr/>
              <a:lstStyle/>
              <a:p>
                <a:pPr defTabSz="609630"/>
                <a:endParaRPr lang="es-ES" sz="1200">
                  <a:solidFill>
                    <a:prstClr val="black"/>
                  </a:solidFill>
                  <a:latin typeface="Calibri"/>
                </a:endParaRPr>
              </a:p>
            </p:txBody>
          </p:sp>
          <p:sp>
            <p:nvSpPr>
              <p:cNvPr id="30" name="TextBox 30"/>
              <p:cNvSpPr txBox="1"/>
              <p:nvPr/>
            </p:nvSpPr>
            <p:spPr>
              <a:xfrm>
                <a:off x="0" y="-47625"/>
                <a:ext cx="60533" cy="111846"/>
              </a:xfrm>
              <a:prstGeom prst="rect">
                <a:avLst/>
              </a:prstGeom>
            </p:spPr>
            <p:txBody>
              <a:bodyPr lIns="33867" tIns="33867" rIns="33867" bIns="33867" rtlCol="0" anchor="ctr"/>
              <a:lstStyle/>
              <a:p>
                <a:pPr algn="ctr" defTabSz="609630">
                  <a:lnSpc>
                    <a:spcPts val="2519"/>
                  </a:lnSpc>
                </a:pPr>
                <a:endParaRPr sz="1200">
                  <a:solidFill>
                    <a:prstClr val="black"/>
                  </a:solidFill>
                  <a:latin typeface="Calibri"/>
                </a:endParaRPr>
              </a:p>
            </p:txBody>
          </p:sp>
        </p:grpSp>
        <p:sp>
          <p:nvSpPr>
            <p:cNvPr id="31" name="TextBox 31"/>
            <p:cNvSpPr txBox="1"/>
            <p:nvPr/>
          </p:nvSpPr>
          <p:spPr>
            <a:xfrm>
              <a:off x="764704" y="-9525"/>
              <a:ext cx="3190725" cy="392416"/>
            </a:xfrm>
            <a:prstGeom prst="rect">
              <a:avLst/>
            </a:prstGeom>
          </p:spPr>
          <p:txBody>
            <a:bodyPr lIns="0" tIns="0" rIns="0" bIns="0" rtlCol="0" anchor="t">
              <a:spAutoFit/>
            </a:bodyPr>
            <a:lstStyle/>
            <a:p>
              <a:pPr defTabSz="609630">
                <a:lnSpc>
                  <a:spcPts val="1600"/>
                </a:lnSpc>
              </a:pPr>
              <a:r>
                <a:rPr lang="en-US" sz="1333" dirty="0" err="1">
                  <a:solidFill>
                    <a:srgbClr val="16161D"/>
                  </a:solidFill>
                  <a:latin typeface="Outfit"/>
                  <a:ea typeface="Outfit"/>
                  <a:cs typeface="Outfit"/>
                  <a:sym typeface="Outfit"/>
                </a:rPr>
                <a:t>Tarjeta</a:t>
              </a:r>
              <a:endParaRPr lang="en-US" sz="1333" dirty="0">
                <a:solidFill>
                  <a:srgbClr val="16161D"/>
                </a:solidFill>
                <a:latin typeface="Outfit"/>
                <a:ea typeface="Outfit"/>
                <a:cs typeface="Outfit"/>
                <a:sym typeface="Outfit"/>
              </a:endParaRPr>
            </a:p>
          </p:txBody>
        </p:sp>
        <p:grpSp>
          <p:nvGrpSpPr>
            <p:cNvPr id="32" name="Group 32"/>
            <p:cNvGrpSpPr/>
            <p:nvPr/>
          </p:nvGrpSpPr>
          <p:grpSpPr>
            <a:xfrm>
              <a:off x="17727" y="819905"/>
              <a:ext cx="288721" cy="288721"/>
              <a:chOff x="0" y="0"/>
              <a:chExt cx="57031" cy="57031"/>
            </a:xfrm>
          </p:grpSpPr>
          <p:sp>
            <p:nvSpPr>
              <p:cNvPr id="33" name="Freeform 33"/>
              <p:cNvSpPr/>
              <p:nvPr/>
            </p:nvSpPr>
            <p:spPr>
              <a:xfrm>
                <a:off x="0" y="0"/>
                <a:ext cx="57031" cy="57031"/>
              </a:xfrm>
              <a:custGeom>
                <a:avLst/>
                <a:gdLst/>
                <a:ahLst/>
                <a:cxnLst/>
                <a:rect l="l" t="t" r="r" b="b"/>
                <a:pathLst>
                  <a:path w="57031" h="57031">
                    <a:moveTo>
                      <a:pt x="0" y="0"/>
                    </a:moveTo>
                    <a:lnTo>
                      <a:pt x="57031" y="0"/>
                    </a:lnTo>
                    <a:lnTo>
                      <a:pt x="57031" y="57031"/>
                    </a:lnTo>
                    <a:lnTo>
                      <a:pt x="0" y="57031"/>
                    </a:lnTo>
                    <a:close/>
                  </a:path>
                </a:pathLst>
              </a:custGeom>
              <a:solidFill>
                <a:srgbClr val="2F5F98"/>
              </a:solidFill>
            </p:spPr>
            <p:txBody>
              <a:bodyPr/>
              <a:lstStyle/>
              <a:p>
                <a:pPr defTabSz="609630"/>
                <a:endParaRPr lang="es-ES" sz="1200">
                  <a:solidFill>
                    <a:prstClr val="black"/>
                  </a:solidFill>
                  <a:latin typeface="Calibri"/>
                </a:endParaRPr>
              </a:p>
            </p:txBody>
          </p:sp>
          <p:sp>
            <p:nvSpPr>
              <p:cNvPr id="34" name="TextBox 34"/>
              <p:cNvSpPr txBox="1"/>
              <p:nvPr/>
            </p:nvSpPr>
            <p:spPr>
              <a:xfrm>
                <a:off x="0" y="-47625"/>
                <a:ext cx="57031" cy="104656"/>
              </a:xfrm>
              <a:prstGeom prst="rect">
                <a:avLst/>
              </a:prstGeom>
            </p:spPr>
            <p:txBody>
              <a:bodyPr lIns="33867" tIns="33867" rIns="33867" bIns="33867" rtlCol="0" anchor="ctr"/>
              <a:lstStyle/>
              <a:p>
                <a:pPr algn="ctr" defTabSz="609630">
                  <a:lnSpc>
                    <a:spcPts val="2519"/>
                  </a:lnSpc>
                </a:pPr>
                <a:endParaRPr sz="1200">
                  <a:solidFill>
                    <a:prstClr val="black"/>
                  </a:solidFill>
                  <a:latin typeface="Calibri"/>
                </a:endParaRPr>
              </a:p>
            </p:txBody>
          </p:sp>
        </p:grpSp>
        <p:sp>
          <p:nvSpPr>
            <p:cNvPr id="35" name="TextBox 35"/>
            <p:cNvSpPr txBox="1"/>
            <p:nvPr/>
          </p:nvSpPr>
          <p:spPr>
            <a:xfrm>
              <a:off x="764704" y="751563"/>
              <a:ext cx="3190725" cy="392416"/>
            </a:xfrm>
            <a:prstGeom prst="rect">
              <a:avLst/>
            </a:prstGeom>
          </p:spPr>
          <p:txBody>
            <a:bodyPr lIns="0" tIns="0" rIns="0" bIns="0" rtlCol="0" anchor="t">
              <a:spAutoFit/>
            </a:bodyPr>
            <a:lstStyle/>
            <a:p>
              <a:pPr defTabSz="609630">
                <a:lnSpc>
                  <a:spcPts val="1600"/>
                </a:lnSpc>
              </a:pPr>
              <a:r>
                <a:rPr lang="en-US" sz="1333">
                  <a:solidFill>
                    <a:srgbClr val="16161D"/>
                  </a:solidFill>
                  <a:latin typeface="Outfit"/>
                  <a:ea typeface="Outfit"/>
                  <a:cs typeface="Outfit"/>
                  <a:sym typeface="Outfit"/>
                </a:rPr>
                <a:t>App RecySmart</a:t>
              </a:r>
            </a:p>
          </p:txBody>
        </p:sp>
        <p:sp>
          <p:nvSpPr>
            <p:cNvPr id="36" name="AutoShape 36"/>
            <p:cNvSpPr/>
            <p:nvPr/>
          </p:nvSpPr>
          <p:spPr>
            <a:xfrm>
              <a:off x="75145" y="628023"/>
              <a:ext cx="3216118" cy="0"/>
            </a:xfrm>
            <a:prstGeom prst="line">
              <a:avLst/>
            </a:prstGeom>
            <a:ln w="12700" cap="flat">
              <a:solidFill>
                <a:srgbClr val="000000">
                  <a:alpha val="19608"/>
                </a:srgbClr>
              </a:solidFill>
              <a:prstDash val="solid"/>
              <a:headEnd type="none" w="sm" len="sm"/>
              <a:tailEnd type="none" w="sm" len="sm"/>
            </a:ln>
          </p:spPr>
          <p:txBody>
            <a:bodyPr/>
            <a:lstStyle/>
            <a:p>
              <a:pPr defTabSz="609630"/>
              <a:endParaRPr lang="es-ES" sz="1200">
                <a:solidFill>
                  <a:prstClr val="black"/>
                </a:solidFill>
                <a:latin typeface="Calibri"/>
              </a:endParaRPr>
            </a:p>
          </p:txBody>
        </p:sp>
        <p:sp>
          <p:nvSpPr>
            <p:cNvPr id="37" name="AutoShape 37"/>
            <p:cNvSpPr/>
            <p:nvPr/>
          </p:nvSpPr>
          <p:spPr>
            <a:xfrm>
              <a:off x="75145" y="1300507"/>
              <a:ext cx="3216118" cy="0"/>
            </a:xfrm>
            <a:prstGeom prst="line">
              <a:avLst/>
            </a:prstGeom>
            <a:ln w="12700" cap="flat">
              <a:solidFill>
                <a:srgbClr val="000000">
                  <a:alpha val="19608"/>
                </a:srgbClr>
              </a:solidFill>
              <a:prstDash val="solid"/>
              <a:headEnd type="none" w="sm" len="sm"/>
              <a:tailEnd type="none" w="sm" len="sm"/>
            </a:ln>
          </p:spPr>
          <p:txBody>
            <a:bodyPr/>
            <a:lstStyle/>
            <a:p>
              <a:pPr defTabSz="609630"/>
              <a:endParaRPr lang="es-ES" sz="1200">
                <a:solidFill>
                  <a:prstClr val="black"/>
                </a:solidFill>
                <a:latin typeface="Calibri"/>
              </a:endParaRPr>
            </a:p>
          </p:txBody>
        </p:sp>
      </p:grpSp>
      <p:sp>
        <p:nvSpPr>
          <p:cNvPr id="38" name="Freeform 38"/>
          <p:cNvSpPr/>
          <p:nvPr/>
        </p:nvSpPr>
        <p:spPr>
          <a:xfrm>
            <a:off x="10217452" y="68754"/>
            <a:ext cx="1974548" cy="617046"/>
          </a:xfrm>
          <a:custGeom>
            <a:avLst/>
            <a:gdLst/>
            <a:ahLst/>
            <a:cxnLst/>
            <a:rect l="l" t="t" r="r" b="b"/>
            <a:pathLst>
              <a:path w="2961822" h="925569">
                <a:moveTo>
                  <a:pt x="0" y="0"/>
                </a:moveTo>
                <a:lnTo>
                  <a:pt x="2961822" y="0"/>
                </a:lnTo>
                <a:lnTo>
                  <a:pt x="2961822" y="925569"/>
                </a:lnTo>
                <a:lnTo>
                  <a:pt x="0" y="925569"/>
                </a:lnTo>
                <a:lnTo>
                  <a:pt x="0" y="0"/>
                </a:lnTo>
                <a:close/>
              </a:path>
            </a:pathLst>
          </a:custGeom>
          <a:blipFill>
            <a:blip r:embed="rId9"/>
            <a:stretch>
              <a:fillRect/>
            </a:stretch>
          </a:blipFill>
        </p:spPr>
        <p:txBody>
          <a:bodyPr/>
          <a:lstStyle/>
          <a:p>
            <a:pPr defTabSz="609630"/>
            <a:endParaRPr lang="es-ES" sz="1200">
              <a:solidFill>
                <a:prstClr val="black"/>
              </a:solidFill>
              <a:latin typeface="Calibri"/>
            </a:endParaRPr>
          </a:p>
        </p:txBody>
      </p:sp>
      <p:sp>
        <p:nvSpPr>
          <p:cNvPr id="39" name="Freeform 39"/>
          <p:cNvSpPr/>
          <p:nvPr/>
        </p:nvSpPr>
        <p:spPr>
          <a:xfrm>
            <a:off x="3553248" y="474664"/>
            <a:ext cx="495059" cy="495059"/>
          </a:xfrm>
          <a:custGeom>
            <a:avLst/>
            <a:gdLst/>
            <a:ahLst/>
            <a:cxnLst/>
            <a:rect l="l" t="t" r="r" b="b"/>
            <a:pathLst>
              <a:path w="742588" h="742588">
                <a:moveTo>
                  <a:pt x="0" y="0"/>
                </a:moveTo>
                <a:lnTo>
                  <a:pt x="742588" y="0"/>
                </a:lnTo>
                <a:lnTo>
                  <a:pt x="742588" y="742589"/>
                </a:lnTo>
                <a:lnTo>
                  <a:pt x="0" y="74258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s-ES" sz="1200">
              <a:solidFill>
                <a:prstClr val="black"/>
              </a:solidFill>
              <a:latin typeface="Calibri"/>
            </a:endParaRPr>
          </a:p>
        </p:txBody>
      </p:sp>
      <p:sp>
        <p:nvSpPr>
          <p:cNvPr id="40" name="Freeform 40"/>
          <p:cNvSpPr/>
          <p:nvPr/>
        </p:nvSpPr>
        <p:spPr>
          <a:xfrm>
            <a:off x="9586124" y="1690894"/>
            <a:ext cx="703849" cy="604430"/>
          </a:xfrm>
          <a:custGeom>
            <a:avLst/>
            <a:gdLst/>
            <a:ahLst/>
            <a:cxnLst/>
            <a:rect l="l" t="t" r="r" b="b"/>
            <a:pathLst>
              <a:path w="1055773" h="906645">
                <a:moveTo>
                  <a:pt x="0" y="0"/>
                </a:moveTo>
                <a:lnTo>
                  <a:pt x="1055773" y="0"/>
                </a:lnTo>
                <a:lnTo>
                  <a:pt x="1055773" y="906645"/>
                </a:lnTo>
                <a:lnTo>
                  <a:pt x="0" y="90664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s-ES" sz="1200">
              <a:solidFill>
                <a:prstClr val="black"/>
              </a:solidFill>
              <a:latin typeface="Calibri"/>
            </a:endParaRPr>
          </a:p>
        </p:txBody>
      </p:sp>
      <p:sp>
        <p:nvSpPr>
          <p:cNvPr id="41" name="TextBox 41"/>
          <p:cNvSpPr txBox="1"/>
          <p:nvPr/>
        </p:nvSpPr>
        <p:spPr>
          <a:xfrm>
            <a:off x="3800777" y="481015"/>
            <a:ext cx="4527475" cy="487313"/>
          </a:xfrm>
          <a:prstGeom prst="rect">
            <a:avLst/>
          </a:prstGeom>
        </p:spPr>
        <p:txBody>
          <a:bodyPr lIns="0" tIns="0" rIns="0" bIns="0" rtlCol="0" anchor="t">
            <a:spAutoFit/>
          </a:bodyPr>
          <a:lstStyle/>
          <a:p>
            <a:pPr algn="ctr" defTabSz="609630">
              <a:lnSpc>
                <a:spcPts val="3840"/>
              </a:lnSpc>
            </a:pPr>
            <a:r>
              <a:rPr lang="en-US" sz="3200" b="1" dirty="0">
                <a:solidFill>
                  <a:srgbClr val="FDDC01"/>
                </a:solidFill>
                <a:latin typeface="Outfit Bold"/>
                <a:ea typeface="Outfit Bold"/>
                <a:cs typeface="Outfit Bold"/>
                <a:sym typeface="Outfit Bold"/>
              </a:rPr>
              <a:t>Results</a:t>
            </a:r>
          </a:p>
        </p:txBody>
      </p:sp>
      <p:sp>
        <p:nvSpPr>
          <p:cNvPr id="42" name="TextBox 42"/>
          <p:cNvSpPr txBox="1"/>
          <p:nvPr/>
        </p:nvSpPr>
        <p:spPr>
          <a:xfrm>
            <a:off x="1455794" y="1802019"/>
            <a:ext cx="819722" cy="219740"/>
          </a:xfrm>
          <a:prstGeom prst="rect">
            <a:avLst/>
          </a:prstGeom>
        </p:spPr>
        <p:txBody>
          <a:bodyPr lIns="0" tIns="0" rIns="0" bIns="0" rtlCol="0" anchor="t">
            <a:spAutoFit/>
          </a:bodyPr>
          <a:lstStyle/>
          <a:p>
            <a:pPr defTabSz="609630">
              <a:lnSpc>
                <a:spcPts val="1760"/>
              </a:lnSpc>
            </a:pPr>
            <a:r>
              <a:rPr lang="en-US" sz="1467" b="1" dirty="0">
                <a:solidFill>
                  <a:srgbClr val="16161D"/>
                </a:solidFill>
                <a:latin typeface="Outfit Bold"/>
                <a:ea typeface="Outfit Bold"/>
                <a:cs typeface="Outfit Bold"/>
                <a:sym typeface="Outfit Bold"/>
              </a:rPr>
              <a:t>Users </a:t>
            </a:r>
          </a:p>
        </p:txBody>
      </p:sp>
      <p:sp>
        <p:nvSpPr>
          <p:cNvPr id="43" name="TextBox 43"/>
          <p:cNvSpPr txBox="1"/>
          <p:nvPr/>
        </p:nvSpPr>
        <p:spPr>
          <a:xfrm>
            <a:off x="545785" y="2223475"/>
            <a:ext cx="2075108" cy="743793"/>
          </a:xfrm>
          <a:prstGeom prst="rect">
            <a:avLst/>
          </a:prstGeom>
        </p:spPr>
        <p:txBody>
          <a:bodyPr lIns="0" tIns="0" rIns="0" bIns="0" rtlCol="0" anchor="t">
            <a:spAutoFit/>
          </a:bodyPr>
          <a:lstStyle/>
          <a:p>
            <a:pPr defTabSz="609630">
              <a:lnSpc>
                <a:spcPts val="5840"/>
              </a:lnSpc>
            </a:pPr>
            <a:r>
              <a:rPr lang="en-US" sz="4866" b="1">
                <a:solidFill>
                  <a:srgbClr val="16161D"/>
                </a:solidFill>
                <a:latin typeface="Outfit Medium"/>
                <a:ea typeface="Outfit Medium"/>
                <a:cs typeface="Outfit Medium"/>
                <a:sym typeface="Outfit Medium"/>
              </a:rPr>
              <a:t>+1.600</a:t>
            </a:r>
          </a:p>
        </p:txBody>
      </p:sp>
      <p:sp>
        <p:nvSpPr>
          <p:cNvPr id="44" name="TextBox 44"/>
          <p:cNvSpPr txBox="1"/>
          <p:nvPr/>
        </p:nvSpPr>
        <p:spPr>
          <a:xfrm>
            <a:off x="4590196" y="1690894"/>
            <a:ext cx="1001320" cy="450573"/>
          </a:xfrm>
          <a:prstGeom prst="rect">
            <a:avLst/>
          </a:prstGeom>
        </p:spPr>
        <p:txBody>
          <a:bodyPr lIns="0" tIns="0" rIns="0" bIns="0" rtlCol="0" anchor="t">
            <a:spAutoFit/>
          </a:bodyPr>
          <a:lstStyle/>
          <a:p>
            <a:pPr defTabSz="609630">
              <a:lnSpc>
                <a:spcPts val="1760"/>
              </a:lnSpc>
            </a:pPr>
            <a:r>
              <a:rPr lang="en-US" sz="1467" b="1" dirty="0">
                <a:solidFill>
                  <a:srgbClr val="16161D"/>
                </a:solidFill>
                <a:latin typeface="Outfit Bold"/>
                <a:ea typeface="Outfit Bold"/>
                <a:cs typeface="Outfit Bold"/>
                <a:sym typeface="Outfit Bold"/>
              </a:rPr>
              <a:t>Rewards exchanged</a:t>
            </a:r>
          </a:p>
        </p:txBody>
      </p:sp>
      <p:sp>
        <p:nvSpPr>
          <p:cNvPr id="45" name="TextBox 45"/>
          <p:cNvSpPr txBox="1"/>
          <p:nvPr/>
        </p:nvSpPr>
        <p:spPr>
          <a:xfrm>
            <a:off x="3464953" y="2223475"/>
            <a:ext cx="2250487" cy="743793"/>
          </a:xfrm>
          <a:prstGeom prst="rect">
            <a:avLst/>
          </a:prstGeom>
        </p:spPr>
        <p:txBody>
          <a:bodyPr lIns="0" tIns="0" rIns="0" bIns="0" rtlCol="0" anchor="t">
            <a:spAutoFit/>
          </a:bodyPr>
          <a:lstStyle/>
          <a:p>
            <a:pPr defTabSz="609630">
              <a:lnSpc>
                <a:spcPts val="5840"/>
              </a:lnSpc>
            </a:pPr>
            <a:r>
              <a:rPr lang="en-US" sz="4866" b="1">
                <a:solidFill>
                  <a:srgbClr val="16161D"/>
                </a:solidFill>
                <a:latin typeface="Outfit Medium"/>
                <a:ea typeface="Outfit Medium"/>
                <a:cs typeface="Outfit Medium"/>
                <a:sym typeface="Outfit Medium"/>
              </a:rPr>
              <a:t>+ 1.000</a:t>
            </a:r>
          </a:p>
        </p:txBody>
      </p:sp>
      <p:sp>
        <p:nvSpPr>
          <p:cNvPr id="46" name="TextBox 46"/>
          <p:cNvSpPr txBox="1"/>
          <p:nvPr/>
        </p:nvSpPr>
        <p:spPr>
          <a:xfrm>
            <a:off x="7546921" y="1674683"/>
            <a:ext cx="1130317" cy="450573"/>
          </a:xfrm>
          <a:prstGeom prst="rect">
            <a:avLst/>
          </a:prstGeom>
        </p:spPr>
        <p:txBody>
          <a:bodyPr lIns="0" tIns="0" rIns="0" bIns="0" rtlCol="0" anchor="t">
            <a:spAutoFit/>
          </a:bodyPr>
          <a:lstStyle/>
          <a:p>
            <a:pPr defTabSz="609630">
              <a:lnSpc>
                <a:spcPts val="1760"/>
              </a:lnSpc>
            </a:pPr>
            <a:r>
              <a:rPr lang="en-US" sz="1467" b="1" dirty="0">
                <a:solidFill>
                  <a:srgbClr val="16161D"/>
                </a:solidFill>
                <a:latin typeface="Outfit Bold"/>
                <a:ea typeface="Outfit Bold"/>
                <a:cs typeface="Outfit Bold"/>
                <a:sym typeface="Outfit Bold"/>
              </a:rPr>
              <a:t>Glass containers</a:t>
            </a:r>
          </a:p>
        </p:txBody>
      </p:sp>
      <p:sp>
        <p:nvSpPr>
          <p:cNvPr id="47" name="TextBox 47"/>
          <p:cNvSpPr txBox="1"/>
          <p:nvPr/>
        </p:nvSpPr>
        <p:spPr>
          <a:xfrm>
            <a:off x="10528092" y="1788621"/>
            <a:ext cx="969857" cy="450573"/>
          </a:xfrm>
          <a:prstGeom prst="rect">
            <a:avLst/>
          </a:prstGeom>
        </p:spPr>
        <p:txBody>
          <a:bodyPr lIns="0" tIns="0" rIns="0" bIns="0" rtlCol="0" anchor="t">
            <a:spAutoFit/>
          </a:bodyPr>
          <a:lstStyle/>
          <a:p>
            <a:pPr defTabSz="609630">
              <a:lnSpc>
                <a:spcPts val="1760"/>
              </a:lnSpc>
            </a:pPr>
            <a:r>
              <a:rPr lang="en-US" sz="1467" b="1" dirty="0" err="1">
                <a:solidFill>
                  <a:srgbClr val="16161D"/>
                </a:solidFill>
                <a:latin typeface="Outfit Bold"/>
                <a:ea typeface="Outfit Bold"/>
                <a:cs typeface="Outfit Bold"/>
                <a:sym typeface="Outfit Bold"/>
              </a:rPr>
              <a:t>tn</a:t>
            </a:r>
            <a:r>
              <a:rPr lang="en-US" sz="1467" b="1" dirty="0">
                <a:solidFill>
                  <a:srgbClr val="16161D"/>
                </a:solidFill>
                <a:latin typeface="Outfit Bold"/>
                <a:ea typeface="Outfit Bold"/>
                <a:cs typeface="Outfit Bold"/>
                <a:sym typeface="Outfit Bold"/>
              </a:rPr>
              <a:t> CO</a:t>
            </a:r>
            <a:r>
              <a:rPr lang="en-US" sz="1467" b="1" baseline="-25000" dirty="0">
                <a:solidFill>
                  <a:srgbClr val="16161D"/>
                </a:solidFill>
                <a:latin typeface="Outfit Bold"/>
                <a:ea typeface="Outfit Bold"/>
                <a:cs typeface="Outfit Bold"/>
                <a:sym typeface="Outfit Bold"/>
              </a:rPr>
              <a:t>2</a:t>
            </a:r>
            <a:r>
              <a:rPr lang="en-US" sz="1467" b="1" dirty="0">
                <a:solidFill>
                  <a:srgbClr val="16161D"/>
                </a:solidFill>
                <a:latin typeface="Outfit Bold"/>
                <a:ea typeface="Outfit Bold"/>
                <a:cs typeface="Outfit Bold"/>
                <a:sym typeface="Outfit Bold"/>
              </a:rPr>
              <a:t> avoided</a:t>
            </a:r>
          </a:p>
        </p:txBody>
      </p:sp>
      <p:sp>
        <p:nvSpPr>
          <p:cNvPr id="48" name="TextBox 48"/>
          <p:cNvSpPr txBox="1"/>
          <p:nvPr/>
        </p:nvSpPr>
        <p:spPr>
          <a:xfrm>
            <a:off x="824687" y="3694141"/>
            <a:ext cx="3223620" cy="219740"/>
          </a:xfrm>
          <a:prstGeom prst="rect">
            <a:avLst/>
          </a:prstGeom>
        </p:spPr>
        <p:txBody>
          <a:bodyPr lIns="0" tIns="0" rIns="0" bIns="0" rtlCol="0" anchor="t">
            <a:spAutoFit/>
          </a:bodyPr>
          <a:lstStyle/>
          <a:p>
            <a:pPr defTabSz="609630">
              <a:lnSpc>
                <a:spcPts val="1760"/>
              </a:lnSpc>
            </a:pPr>
            <a:r>
              <a:rPr lang="en-US" sz="1467" b="1" dirty="0" err="1">
                <a:solidFill>
                  <a:srgbClr val="16161D"/>
                </a:solidFill>
                <a:latin typeface="Outfit Bold"/>
                <a:ea typeface="Outfit Bold"/>
                <a:cs typeface="Outfit Bold"/>
                <a:sym typeface="Outfit Bold"/>
              </a:rPr>
              <a:t>Evolución</a:t>
            </a:r>
            <a:r>
              <a:rPr lang="en-US" sz="1467" b="1" dirty="0">
                <a:solidFill>
                  <a:srgbClr val="16161D"/>
                </a:solidFill>
                <a:latin typeface="Outfit Bold"/>
                <a:ea typeface="Outfit Bold"/>
                <a:cs typeface="Outfit Bold"/>
                <a:sym typeface="Outfit Bold"/>
              </a:rPr>
              <a:t> </a:t>
            </a:r>
            <a:r>
              <a:rPr lang="en-US" sz="1467" b="1" dirty="0" err="1">
                <a:solidFill>
                  <a:srgbClr val="16161D"/>
                </a:solidFill>
                <a:latin typeface="Outfit Bold"/>
                <a:ea typeface="Outfit Bold"/>
                <a:cs typeface="Outfit Bold"/>
                <a:sym typeface="Outfit Bold"/>
              </a:rPr>
              <a:t>acumulada</a:t>
            </a:r>
            <a:r>
              <a:rPr lang="en-US" sz="1467" b="1" dirty="0">
                <a:solidFill>
                  <a:srgbClr val="16161D"/>
                </a:solidFill>
                <a:latin typeface="Outfit Bold"/>
                <a:ea typeface="Outfit Bold"/>
                <a:cs typeface="Outfit Bold"/>
                <a:sym typeface="Outfit Bold"/>
              </a:rPr>
              <a:t> de </a:t>
            </a:r>
            <a:r>
              <a:rPr lang="en-US" sz="1467" b="1" dirty="0" err="1">
                <a:solidFill>
                  <a:srgbClr val="16161D"/>
                </a:solidFill>
                <a:latin typeface="Outfit Bold"/>
                <a:ea typeface="Outfit Bold"/>
                <a:cs typeface="Outfit Bold"/>
                <a:sym typeface="Outfit Bold"/>
              </a:rPr>
              <a:t>reciclaje</a:t>
            </a:r>
            <a:endParaRPr lang="en-US" sz="1467" b="1" dirty="0">
              <a:solidFill>
                <a:srgbClr val="16161D"/>
              </a:solidFill>
              <a:latin typeface="Outfit Bold"/>
              <a:ea typeface="Outfit Bold"/>
              <a:cs typeface="Outfit Bold"/>
              <a:sym typeface="Outfit Bold"/>
            </a:endParaRPr>
          </a:p>
        </p:txBody>
      </p:sp>
      <p:sp>
        <p:nvSpPr>
          <p:cNvPr id="49" name="TextBox 49"/>
          <p:cNvSpPr txBox="1"/>
          <p:nvPr/>
        </p:nvSpPr>
        <p:spPr>
          <a:xfrm>
            <a:off x="8860931" y="3694141"/>
            <a:ext cx="1588563" cy="219740"/>
          </a:xfrm>
          <a:prstGeom prst="rect">
            <a:avLst/>
          </a:prstGeom>
        </p:spPr>
        <p:txBody>
          <a:bodyPr lIns="0" tIns="0" rIns="0" bIns="0" rtlCol="0" anchor="t">
            <a:spAutoFit/>
          </a:bodyPr>
          <a:lstStyle/>
          <a:p>
            <a:pPr defTabSz="609630">
              <a:lnSpc>
                <a:spcPts val="1760"/>
              </a:lnSpc>
            </a:pPr>
            <a:r>
              <a:rPr lang="en-US" sz="1467" b="1" dirty="0">
                <a:solidFill>
                  <a:srgbClr val="16161D"/>
                </a:solidFill>
                <a:latin typeface="Outfit Bold"/>
                <a:ea typeface="Outfit Bold"/>
                <a:cs typeface="Outfit Bold"/>
                <a:sym typeface="Outfit Bold"/>
              </a:rPr>
              <a:t>Tipo de </a:t>
            </a:r>
            <a:r>
              <a:rPr lang="en-US" sz="1467" b="1" dirty="0" err="1">
                <a:solidFill>
                  <a:srgbClr val="16161D"/>
                </a:solidFill>
                <a:latin typeface="Outfit Bold"/>
                <a:ea typeface="Outfit Bold"/>
                <a:cs typeface="Outfit Bold"/>
                <a:sym typeface="Outfit Bold"/>
              </a:rPr>
              <a:t>conexión</a:t>
            </a:r>
            <a:endParaRPr lang="en-US" sz="1467" b="1" dirty="0">
              <a:solidFill>
                <a:srgbClr val="16161D"/>
              </a:solidFill>
              <a:latin typeface="Outfit Bold"/>
              <a:ea typeface="Outfit Bold"/>
              <a:cs typeface="Outfit Bold"/>
              <a:sym typeface="Outfit Bold"/>
            </a:endParaRPr>
          </a:p>
        </p:txBody>
      </p:sp>
      <p:sp>
        <p:nvSpPr>
          <p:cNvPr id="50" name="TextBox 50"/>
          <p:cNvSpPr txBox="1"/>
          <p:nvPr/>
        </p:nvSpPr>
        <p:spPr>
          <a:xfrm>
            <a:off x="3516436" y="1033224"/>
            <a:ext cx="4701829" cy="285847"/>
          </a:xfrm>
          <a:prstGeom prst="rect">
            <a:avLst/>
          </a:prstGeom>
        </p:spPr>
        <p:txBody>
          <a:bodyPr lIns="0" tIns="0" rIns="0" bIns="0" rtlCol="0" anchor="t">
            <a:spAutoFit/>
          </a:bodyPr>
          <a:lstStyle/>
          <a:p>
            <a:pPr algn="ctr" defTabSz="609630">
              <a:lnSpc>
                <a:spcPts val="2426"/>
              </a:lnSpc>
              <a:spcBef>
                <a:spcPct val="0"/>
              </a:spcBef>
            </a:pPr>
            <a:r>
              <a:rPr lang="en-US" sz="1733">
                <a:solidFill>
                  <a:srgbClr val="FFFFFF"/>
                </a:solidFill>
                <a:latin typeface="Outfit"/>
                <a:ea typeface="Outfit"/>
                <a:cs typeface="Outfit"/>
                <a:sym typeface="Outfit"/>
              </a:rPr>
              <a:t>Diciembre 2024 - Octubre 2025</a:t>
            </a:r>
          </a:p>
        </p:txBody>
      </p:sp>
      <p:grpSp>
        <p:nvGrpSpPr>
          <p:cNvPr id="51" name="Group 51"/>
          <p:cNvGrpSpPr/>
          <p:nvPr/>
        </p:nvGrpSpPr>
        <p:grpSpPr>
          <a:xfrm>
            <a:off x="6655894" y="1655994"/>
            <a:ext cx="682270" cy="639330"/>
            <a:chOff x="0" y="0"/>
            <a:chExt cx="1364540" cy="1278660"/>
          </a:xfrm>
        </p:grpSpPr>
        <p:sp>
          <p:nvSpPr>
            <p:cNvPr id="52" name="Freeform 52"/>
            <p:cNvSpPr/>
            <p:nvPr/>
          </p:nvSpPr>
          <p:spPr>
            <a:xfrm>
              <a:off x="0" y="37378"/>
              <a:ext cx="342904" cy="1241282"/>
            </a:xfrm>
            <a:custGeom>
              <a:avLst/>
              <a:gdLst/>
              <a:ahLst/>
              <a:cxnLst/>
              <a:rect l="l" t="t" r="r" b="b"/>
              <a:pathLst>
                <a:path w="342904" h="1241282">
                  <a:moveTo>
                    <a:pt x="0" y="0"/>
                  </a:moveTo>
                  <a:lnTo>
                    <a:pt x="342904" y="0"/>
                  </a:lnTo>
                  <a:lnTo>
                    <a:pt x="342904" y="1241282"/>
                  </a:lnTo>
                  <a:lnTo>
                    <a:pt x="0" y="1241282"/>
                  </a:lnTo>
                  <a:lnTo>
                    <a:pt x="0" y="0"/>
                  </a:lnTo>
                  <a:close/>
                </a:path>
              </a:pathLst>
            </a:custGeom>
            <a:blipFill>
              <a:blip r:embed="rId14"/>
              <a:stretch>
                <a:fillRect/>
              </a:stretch>
            </a:blipFill>
          </p:spPr>
          <p:txBody>
            <a:bodyPr/>
            <a:lstStyle/>
            <a:p>
              <a:pPr defTabSz="609630"/>
              <a:endParaRPr lang="es-ES" sz="1200">
                <a:solidFill>
                  <a:prstClr val="black"/>
                </a:solidFill>
                <a:latin typeface="Calibri"/>
              </a:endParaRPr>
            </a:p>
          </p:txBody>
        </p:sp>
        <p:sp>
          <p:nvSpPr>
            <p:cNvPr id="53" name="Freeform 53"/>
            <p:cNvSpPr/>
            <p:nvPr/>
          </p:nvSpPr>
          <p:spPr>
            <a:xfrm>
              <a:off x="442644" y="530984"/>
              <a:ext cx="465501" cy="730197"/>
            </a:xfrm>
            <a:custGeom>
              <a:avLst/>
              <a:gdLst/>
              <a:ahLst/>
              <a:cxnLst/>
              <a:rect l="l" t="t" r="r" b="b"/>
              <a:pathLst>
                <a:path w="465501" h="730197">
                  <a:moveTo>
                    <a:pt x="0" y="0"/>
                  </a:moveTo>
                  <a:lnTo>
                    <a:pt x="465500" y="0"/>
                  </a:lnTo>
                  <a:lnTo>
                    <a:pt x="465500" y="730197"/>
                  </a:lnTo>
                  <a:lnTo>
                    <a:pt x="0" y="7301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s-ES" sz="1200">
                <a:solidFill>
                  <a:prstClr val="black"/>
                </a:solidFill>
                <a:latin typeface="Calibri"/>
              </a:endParaRPr>
            </a:p>
          </p:txBody>
        </p:sp>
        <p:sp>
          <p:nvSpPr>
            <p:cNvPr id="54" name="Freeform 54"/>
            <p:cNvSpPr/>
            <p:nvPr/>
          </p:nvSpPr>
          <p:spPr>
            <a:xfrm>
              <a:off x="1022444" y="0"/>
              <a:ext cx="342095" cy="1261181"/>
            </a:xfrm>
            <a:custGeom>
              <a:avLst/>
              <a:gdLst/>
              <a:ahLst/>
              <a:cxnLst/>
              <a:rect l="l" t="t" r="r" b="b"/>
              <a:pathLst>
                <a:path w="342095" h="1261181">
                  <a:moveTo>
                    <a:pt x="0" y="0"/>
                  </a:moveTo>
                  <a:lnTo>
                    <a:pt x="342096" y="0"/>
                  </a:lnTo>
                  <a:lnTo>
                    <a:pt x="342096" y="1261181"/>
                  </a:lnTo>
                  <a:lnTo>
                    <a:pt x="0" y="12611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s-ES" sz="1200">
                <a:solidFill>
                  <a:prstClr val="black"/>
                </a:solidFill>
                <a:latin typeface="Calibr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609630"/>
            <a:endParaRPr lang="es-ES" sz="1200">
              <a:solidFill>
                <a:prstClr val="black"/>
              </a:solidFill>
              <a:latin typeface="Calibri"/>
            </a:endParaRPr>
          </a:p>
        </p:txBody>
      </p:sp>
      <p:sp>
        <p:nvSpPr>
          <p:cNvPr id="3" name="Freeform 3"/>
          <p:cNvSpPr/>
          <p:nvPr/>
        </p:nvSpPr>
        <p:spPr>
          <a:xfrm>
            <a:off x="975410" y="5728026"/>
            <a:ext cx="5958668" cy="1435143"/>
          </a:xfrm>
          <a:custGeom>
            <a:avLst/>
            <a:gdLst/>
            <a:ahLst/>
            <a:cxnLst/>
            <a:rect l="l" t="t" r="r" b="b"/>
            <a:pathLst>
              <a:path w="8938002" h="2152715">
                <a:moveTo>
                  <a:pt x="0" y="0"/>
                </a:moveTo>
                <a:lnTo>
                  <a:pt x="8938002" y="0"/>
                </a:lnTo>
                <a:lnTo>
                  <a:pt x="8938002" y="2152715"/>
                </a:lnTo>
                <a:lnTo>
                  <a:pt x="0" y="2152715"/>
                </a:lnTo>
                <a:lnTo>
                  <a:pt x="0" y="0"/>
                </a:lnTo>
                <a:close/>
              </a:path>
            </a:pathLst>
          </a:custGeom>
          <a:blipFill>
            <a:blip r:embed="rId3">
              <a:alphaModFix amt="25000"/>
              <a:extLst>
                <a:ext uri="{96DAC541-7B7A-43D3-8B79-37D633B846F1}">
                  <asvg:svgBlip xmlns:asvg="http://schemas.microsoft.com/office/drawing/2016/SVG/main" r:embed="rId4"/>
                </a:ext>
              </a:extLst>
            </a:blip>
            <a:stretch>
              <a:fillRect t="-228524"/>
            </a:stretch>
          </a:blipFill>
          <a:ln cap="sq">
            <a:noFill/>
            <a:prstDash val="solid"/>
            <a:miter/>
          </a:ln>
        </p:spPr>
        <p:txBody>
          <a:bodyPr/>
          <a:lstStyle/>
          <a:p>
            <a:pPr defTabSz="609630"/>
            <a:endParaRPr lang="es-ES" sz="1200">
              <a:solidFill>
                <a:prstClr val="black"/>
              </a:solidFill>
              <a:latin typeface="Calibri"/>
            </a:endParaRPr>
          </a:p>
        </p:txBody>
      </p:sp>
      <p:grpSp>
        <p:nvGrpSpPr>
          <p:cNvPr id="4" name="Group 4"/>
          <p:cNvGrpSpPr/>
          <p:nvPr/>
        </p:nvGrpSpPr>
        <p:grpSpPr>
          <a:xfrm>
            <a:off x="1011342" y="3805266"/>
            <a:ext cx="5922736" cy="2672081"/>
            <a:chOff x="0" y="0"/>
            <a:chExt cx="3207022" cy="1446869"/>
          </a:xfrm>
        </p:grpSpPr>
        <p:sp>
          <p:nvSpPr>
            <p:cNvPr id="5" name="Freeform 5"/>
            <p:cNvSpPr/>
            <p:nvPr/>
          </p:nvSpPr>
          <p:spPr>
            <a:xfrm>
              <a:off x="0" y="0"/>
              <a:ext cx="3207022" cy="1446869"/>
            </a:xfrm>
            <a:custGeom>
              <a:avLst/>
              <a:gdLst/>
              <a:ahLst/>
              <a:cxnLst/>
              <a:rect l="l" t="t" r="r" b="b"/>
              <a:pathLst>
                <a:path w="3207022" h="1446869">
                  <a:moveTo>
                    <a:pt x="17429" y="0"/>
                  </a:moveTo>
                  <a:lnTo>
                    <a:pt x="3189593" y="0"/>
                  </a:lnTo>
                  <a:cubicBezTo>
                    <a:pt x="3194216" y="0"/>
                    <a:pt x="3198649" y="1836"/>
                    <a:pt x="3201917" y="5105"/>
                  </a:cubicBezTo>
                  <a:cubicBezTo>
                    <a:pt x="3205186" y="8373"/>
                    <a:pt x="3207022" y="12806"/>
                    <a:pt x="3207022" y="17429"/>
                  </a:cubicBezTo>
                  <a:lnTo>
                    <a:pt x="3207022" y="1429441"/>
                  </a:lnTo>
                  <a:cubicBezTo>
                    <a:pt x="3207022" y="1434063"/>
                    <a:pt x="3205186" y="1438496"/>
                    <a:pt x="3201917" y="1441765"/>
                  </a:cubicBezTo>
                  <a:cubicBezTo>
                    <a:pt x="3198649" y="1445033"/>
                    <a:pt x="3194216" y="1446869"/>
                    <a:pt x="3189593" y="1446869"/>
                  </a:cubicBezTo>
                  <a:lnTo>
                    <a:pt x="17429" y="1446869"/>
                  </a:lnTo>
                  <a:cubicBezTo>
                    <a:pt x="12806" y="1446869"/>
                    <a:pt x="8373" y="1445033"/>
                    <a:pt x="5105" y="1441765"/>
                  </a:cubicBezTo>
                  <a:cubicBezTo>
                    <a:pt x="1836" y="1438496"/>
                    <a:pt x="0" y="1434063"/>
                    <a:pt x="0" y="1429441"/>
                  </a:cubicBezTo>
                  <a:lnTo>
                    <a:pt x="0" y="17429"/>
                  </a:lnTo>
                  <a:cubicBezTo>
                    <a:pt x="0" y="12806"/>
                    <a:pt x="1836" y="8373"/>
                    <a:pt x="5105" y="5105"/>
                  </a:cubicBezTo>
                  <a:cubicBezTo>
                    <a:pt x="8373" y="1836"/>
                    <a:pt x="12806" y="0"/>
                    <a:pt x="17429" y="0"/>
                  </a:cubicBezTo>
                  <a:close/>
                </a:path>
              </a:pathLst>
            </a:custGeom>
            <a:solidFill>
              <a:srgbClr val="FEFEFE"/>
            </a:solidFill>
          </p:spPr>
          <p:txBody>
            <a:bodyPr/>
            <a:lstStyle/>
            <a:p>
              <a:pPr defTabSz="609630"/>
              <a:endParaRPr lang="es-ES" sz="1200">
                <a:solidFill>
                  <a:prstClr val="black"/>
                </a:solidFill>
                <a:latin typeface="Calibri"/>
              </a:endParaRPr>
            </a:p>
          </p:txBody>
        </p:sp>
        <p:sp>
          <p:nvSpPr>
            <p:cNvPr id="6" name="TextBox 6"/>
            <p:cNvSpPr txBox="1"/>
            <p:nvPr/>
          </p:nvSpPr>
          <p:spPr>
            <a:xfrm>
              <a:off x="0" y="-47625"/>
              <a:ext cx="3207022" cy="149449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7" name="Group 7"/>
          <p:cNvGrpSpPr/>
          <p:nvPr/>
        </p:nvGrpSpPr>
        <p:grpSpPr>
          <a:xfrm>
            <a:off x="7462638" y="3779917"/>
            <a:ext cx="3362762" cy="2722779"/>
            <a:chOff x="0" y="0"/>
            <a:chExt cx="1820856" cy="1474321"/>
          </a:xfrm>
        </p:grpSpPr>
        <p:sp>
          <p:nvSpPr>
            <p:cNvPr id="8" name="Freeform 8"/>
            <p:cNvSpPr/>
            <p:nvPr/>
          </p:nvSpPr>
          <p:spPr>
            <a:xfrm>
              <a:off x="0" y="0"/>
              <a:ext cx="1820856" cy="1474321"/>
            </a:xfrm>
            <a:custGeom>
              <a:avLst/>
              <a:gdLst/>
              <a:ahLst/>
              <a:cxnLst/>
              <a:rect l="l" t="t" r="r" b="b"/>
              <a:pathLst>
                <a:path w="1820856" h="1474321">
                  <a:moveTo>
                    <a:pt x="30697" y="0"/>
                  </a:moveTo>
                  <a:lnTo>
                    <a:pt x="1790160" y="0"/>
                  </a:lnTo>
                  <a:cubicBezTo>
                    <a:pt x="1807113" y="0"/>
                    <a:pt x="1820856" y="13743"/>
                    <a:pt x="1820856" y="30697"/>
                  </a:cubicBezTo>
                  <a:lnTo>
                    <a:pt x="1820856" y="1443624"/>
                  </a:lnTo>
                  <a:cubicBezTo>
                    <a:pt x="1820856" y="1460578"/>
                    <a:pt x="1807113" y="1474321"/>
                    <a:pt x="1790160" y="1474321"/>
                  </a:cubicBezTo>
                  <a:lnTo>
                    <a:pt x="30697" y="1474321"/>
                  </a:lnTo>
                  <a:cubicBezTo>
                    <a:pt x="13743" y="1474321"/>
                    <a:pt x="0" y="1460578"/>
                    <a:pt x="0" y="1443624"/>
                  </a:cubicBezTo>
                  <a:lnTo>
                    <a:pt x="0" y="30697"/>
                  </a:lnTo>
                  <a:cubicBezTo>
                    <a:pt x="0" y="13743"/>
                    <a:pt x="13743" y="0"/>
                    <a:pt x="30697" y="0"/>
                  </a:cubicBezTo>
                  <a:close/>
                </a:path>
              </a:pathLst>
            </a:custGeom>
            <a:solidFill>
              <a:srgbClr val="FEFEFE"/>
            </a:solidFill>
          </p:spPr>
          <p:txBody>
            <a:bodyPr/>
            <a:lstStyle/>
            <a:p>
              <a:pPr defTabSz="609630"/>
              <a:endParaRPr lang="es-ES" sz="1200">
                <a:solidFill>
                  <a:prstClr val="black"/>
                </a:solidFill>
                <a:latin typeface="Calibri"/>
              </a:endParaRPr>
            </a:p>
          </p:txBody>
        </p:sp>
        <p:sp>
          <p:nvSpPr>
            <p:cNvPr id="9" name="TextBox 9"/>
            <p:cNvSpPr txBox="1"/>
            <p:nvPr/>
          </p:nvSpPr>
          <p:spPr>
            <a:xfrm>
              <a:off x="0" y="-47625"/>
              <a:ext cx="1820856" cy="152194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0" name="Freeform 10"/>
          <p:cNvSpPr/>
          <p:nvPr/>
        </p:nvSpPr>
        <p:spPr>
          <a:xfrm>
            <a:off x="1242732" y="4208064"/>
            <a:ext cx="5459956" cy="2081608"/>
          </a:xfrm>
          <a:custGeom>
            <a:avLst/>
            <a:gdLst/>
            <a:ahLst/>
            <a:cxnLst/>
            <a:rect l="l" t="t" r="r" b="b"/>
            <a:pathLst>
              <a:path w="8189934" h="3122412">
                <a:moveTo>
                  <a:pt x="0" y="0"/>
                </a:moveTo>
                <a:lnTo>
                  <a:pt x="8189934" y="0"/>
                </a:lnTo>
                <a:lnTo>
                  <a:pt x="8189934" y="3122412"/>
                </a:lnTo>
                <a:lnTo>
                  <a:pt x="0" y="3122412"/>
                </a:lnTo>
                <a:lnTo>
                  <a:pt x="0" y="0"/>
                </a:lnTo>
                <a:close/>
              </a:path>
            </a:pathLst>
          </a:custGeom>
          <a:blipFill>
            <a:blip r:embed="rId5"/>
            <a:stretch>
              <a:fillRect/>
            </a:stretch>
          </a:blipFill>
        </p:spPr>
        <p:txBody>
          <a:bodyPr/>
          <a:lstStyle/>
          <a:p>
            <a:pPr defTabSz="609630"/>
            <a:endParaRPr lang="es-ES" sz="1200">
              <a:solidFill>
                <a:prstClr val="black"/>
              </a:solidFill>
              <a:latin typeface="Calibri"/>
            </a:endParaRPr>
          </a:p>
        </p:txBody>
      </p:sp>
      <p:grpSp>
        <p:nvGrpSpPr>
          <p:cNvPr id="11" name="Group 11"/>
          <p:cNvGrpSpPr/>
          <p:nvPr/>
        </p:nvGrpSpPr>
        <p:grpSpPr>
          <a:xfrm>
            <a:off x="3603024" y="5814439"/>
            <a:ext cx="589526" cy="212059"/>
            <a:chOff x="0" y="0"/>
            <a:chExt cx="181953" cy="65450"/>
          </a:xfrm>
        </p:grpSpPr>
        <p:sp>
          <p:nvSpPr>
            <p:cNvPr id="12" name="Freeform 12"/>
            <p:cNvSpPr/>
            <p:nvPr/>
          </p:nvSpPr>
          <p:spPr>
            <a:xfrm>
              <a:off x="0" y="0"/>
              <a:ext cx="181953" cy="65450"/>
            </a:xfrm>
            <a:custGeom>
              <a:avLst/>
              <a:gdLst/>
              <a:ahLst/>
              <a:cxnLst/>
              <a:rect l="l" t="t" r="r" b="b"/>
              <a:pathLst>
                <a:path w="181953" h="65450">
                  <a:moveTo>
                    <a:pt x="32725" y="0"/>
                  </a:moveTo>
                  <a:lnTo>
                    <a:pt x="149227" y="0"/>
                  </a:lnTo>
                  <a:cubicBezTo>
                    <a:pt x="167301" y="0"/>
                    <a:pt x="181953" y="14652"/>
                    <a:pt x="181953" y="32725"/>
                  </a:cubicBezTo>
                  <a:lnTo>
                    <a:pt x="181953" y="32725"/>
                  </a:lnTo>
                  <a:cubicBezTo>
                    <a:pt x="181953" y="50799"/>
                    <a:pt x="167301" y="65450"/>
                    <a:pt x="149227" y="65450"/>
                  </a:cubicBezTo>
                  <a:lnTo>
                    <a:pt x="32725" y="65450"/>
                  </a:lnTo>
                  <a:cubicBezTo>
                    <a:pt x="14652" y="65450"/>
                    <a:pt x="0" y="50799"/>
                    <a:pt x="0" y="32725"/>
                  </a:cubicBezTo>
                  <a:lnTo>
                    <a:pt x="0" y="32725"/>
                  </a:lnTo>
                  <a:cubicBezTo>
                    <a:pt x="0" y="14652"/>
                    <a:pt x="14652" y="0"/>
                    <a:pt x="32725" y="0"/>
                  </a:cubicBezTo>
                  <a:close/>
                </a:path>
              </a:pathLst>
            </a:custGeom>
            <a:solidFill>
              <a:srgbClr val="000000">
                <a:alpha val="0"/>
              </a:srgbClr>
            </a:solidFill>
            <a:ln w="38100" cap="sq">
              <a:solidFill>
                <a:srgbClr val="FDDC01"/>
              </a:solidFill>
              <a:prstDash val="solid"/>
              <a:miter/>
            </a:ln>
          </p:spPr>
          <p:txBody>
            <a:bodyPr/>
            <a:lstStyle/>
            <a:p>
              <a:pPr defTabSz="609630"/>
              <a:endParaRPr lang="es-ES" sz="1200">
                <a:solidFill>
                  <a:prstClr val="black"/>
                </a:solidFill>
                <a:latin typeface="Calibri"/>
              </a:endParaRPr>
            </a:p>
          </p:txBody>
        </p:sp>
        <p:sp>
          <p:nvSpPr>
            <p:cNvPr id="13" name="TextBox 13"/>
            <p:cNvSpPr txBox="1"/>
            <p:nvPr/>
          </p:nvSpPr>
          <p:spPr>
            <a:xfrm>
              <a:off x="0" y="-47625"/>
              <a:ext cx="181953" cy="11307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14"/>
          <p:cNvGrpSpPr/>
          <p:nvPr/>
        </p:nvGrpSpPr>
        <p:grpSpPr>
          <a:xfrm>
            <a:off x="4514722" y="5814439"/>
            <a:ext cx="589526" cy="212059"/>
            <a:chOff x="0" y="0"/>
            <a:chExt cx="181953" cy="65450"/>
          </a:xfrm>
        </p:grpSpPr>
        <p:sp>
          <p:nvSpPr>
            <p:cNvPr id="15" name="Freeform 15"/>
            <p:cNvSpPr/>
            <p:nvPr/>
          </p:nvSpPr>
          <p:spPr>
            <a:xfrm>
              <a:off x="0" y="0"/>
              <a:ext cx="181953" cy="65450"/>
            </a:xfrm>
            <a:custGeom>
              <a:avLst/>
              <a:gdLst/>
              <a:ahLst/>
              <a:cxnLst/>
              <a:rect l="l" t="t" r="r" b="b"/>
              <a:pathLst>
                <a:path w="181953" h="65450">
                  <a:moveTo>
                    <a:pt x="32725" y="0"/>
                  </a:moveTo>
                  <a:lnTo>
                    <a:pt x="149227" y="0"/>
                  </a:lnTo>
                  <a:cubicBezTo>
                    <a:pt x="167301" y="0"/>
                    <a:pt x="181953" y="14652"/>
                    <a:pt x="181953" y="32725"/>
                  </a:cubicBezTo>
                  <a:lnTo>
                    <a:pt x="181953" y="32725"/>
                  </a:lnTo>
                  <a:cubicBezTo>
                    <a:pt x="181953" y="50799"/>
                    <a:pt x="167301" y="65450"/>
                    <a:pt x="149227" y="65450"/>
                  </a:cubicBezTo>
                  <a:lnTo>
                    <a:pt x="32725" y="65450"/>
                  </a:lnTo>
                  <a:cubicBezTo>
                    <a:pt x="14652" y="65450"/>
                    <a:pt x="0" y="50799"/>
                    <a:pt x="0" y="32725"/>
                  </a:cubicBezTo>
                  <a:lnTo>
                    <a:pt x="0" y="32725"/>
                  </a:lnTo>
                  <a:cubicBezTo>
                    <a:pt x="0" y="14652"/>
                    <a:pt x="14652" y="0"/>
                    <a:pt x="32725" y="0"/>
                  </a:cubicBezTo>
                  <a:close/>
                </a:path>
              </a:pathLst>
            </a:custGeom>
            <a:solidFill>
              <a:srgbClr val="000000">
                <a:alpha val="0"/>
              </a:srgbClr>
            </a:solidFill>
            <a:ln w="38100" cap="sq">
              <a:solidFill>
                <a:srgbClr val="FDDC01"/>
              </a:solidFill>
              <a:prstDash val="solid"/>
              <a:miter/>
            </a:ln>
          </p:spPr>
          <p:txBody>
            <a:bodyPr/>
            <a:lstStyle/>
            <a:p>
              <a:pPr defTabSz="609630"/>
              <a:endParaRPr lang="es-ES" sz="1200">
                <a:solidFill>
                  <a:prstClr val="black"/>
                </a:solidFill>
                <a:latin typeface="Calibri"/>
              </a:endParaRPr>
            </a:p>
          </p:txBody>
        </p:sp>
        <p:sp>
          <p:nvSpPr>
            <p:cNvPr id="16" name="TextBox 16"/>
            <p:cNvSpPr txBox="1"/>
            <p:nvPr/>
          </p:nvSpPr>
          <p:spPr>
            <a:xfrm>
              <a:off x="0" y="-47625"/>
              <a:ext cx="181953" cy="11307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7" name="Freeform 17"/>
          <p:cNvSpPr/>
          <p:nvPr/>
        </p:nvSpPr>
        <p:spPr>
          <a:xfrm>
            <a:off x="10217452" y="68754"/>
            <a:ext cx="1974548" cy="617046"/>
          </a:xfrm>
          <a:custGeom>
            <a:avLst/>
            <a:gdLst/>
            <a:ahLst/>
            <a:cxnLst/>
            <a:rect l="l" t="t" r="r" b="b"/>
            <a:pathLst>
              <a:path w="2961822" h="925569">
                <a:moveTo>
                  <a:pt x="0" y="0"/>
                </a:moveTo>
                <a:lnTo>
                  <a:pt x="2961822" y="0"/>
                </a:lnTo>
                <a:lnTo>
                  <a:pt x="2961822" y="925569"/>
                </a:lnTo>
                <a:lnTo>
                  <a:pt x="0" y="925569"/>
                </a:lnTo>
                <a:lnTo>
                  <a:pt x="0" y="0"/>
                </a:lnTo>
                <a:close/>
              </a:path>
            </a:pathLst>
          </a:custGeom>
          <a:blipFill>
            <a:blip r:embed="rId6"/>
            <a:stretch>
              <a:fillRect/>
            </a:stretch>
          </a:blipFill>
        </p:spPr>
        <p:txBody>
          <a:bodyPr/>
          <a:lstStyle/>
          <a:p>
            <a:pPr defTabSz="609630"/>
            <a:endParaRPr lang="es-ES" sz="1200">
              <a:solidFill>
                <a:prstClr val="black"/>
              </a:solidFill>
              <a:latin typeface="Calibri"/>
            </a:endParaRPr>
          </a:p>
        </p:txBody>
      </p:sp>
      <p:sp>
        <p:nvSpPr>
          <p:cNvPr id="18" name="Freeform 18"/>
          <p:cNvSpPr/>
          <p:nvPr/>
        </p:nvSpPr>
        <p:spPr>
          <a:xfrm>
            <a:off x="3518041" y="625627"/>
            <a:ext cx="580544" cy="549340"/>
          </a:xfrm>
          <a:custGeom>
            <a:avLst/>
            <a:gdLst/>
            <a:ahLst/>
            <a:cxnLst/>
            <a:rect l="l" t="t" r="r" b="b"/>
            <a:pathLst>
              <a:path w="870816" h="824010">
                <a:moveTo>
                  <a:pt x="0" y="0"/>
                </a:moveTo>
                <a:lnTo>
                  <a:pt x="870817" y="0"/>
                </a:lnTo>
                <a:lnTo>
                  <a:pt x="870817" y="824010"/>
                </a:lnTo>
                <a:lnTo>
                  <a:pt x="0" y="8240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s-ES" sz="1200">
              <a:solidFill>
                <a:prstClr val="black"/>
              </a:solidFill>
              <a:latin typeface="Calibri"/>
            </a:endParaRPr>
          </a:p>
        </p:txBody>
      </p:sp>
      <p:sp>
        <p:nvSpPr>
          <p:cNvPr id="19" name="Freeform 19"/>
          <p:cNvSpPr/>
          <p:nvPr/>
        </p:nvSpPr>
        <p:spPr>
          <a:xfrm>
            <a:off x="8054576" y="4070332"/>
            <a:ext cx="2357073" cy="2357073"/>
          </a:xfrm>
          <a:custGeom>
            <a:avLst/>
            <a:gdLst/>
            <a:ahLst/>
            <a:cxnLst/>
            <a:rect l="l" t="t" r="r" b="b"/>
            <a:pathLst>
              <a:path w="3535610" h="3535610">
                <a:moveTo>
                  <a:pt x="0" y="0"/>
                </a:moveTo>
                <a:lnTo>
                  <a:pt x="3535610" y="0"/>
                </a:lnTo>
                <a:lnTo>
                  <a:pt x="3535610" y="3535610"/>
                </a:lnTo>
                <a:lnTo>
                  <a:pt x="0" y="3535610"/>
                </a:lnTo>
                <a:lnTo>
                  <a:pt x="0" y="0"/>
                </a:lnTo>
                <a:close/>
              </a:path>
            </a:pathLst>
          </a:custGeom>
          <a:blipFill>
            <a:blip r:embed="rId9"/>
            <a:stretch>
              <a:fillRect/>
            </a:stretch>
          </a:blipFill>
        </p:spPr>
        <p:txBody>
          <a:bodyPr/>
          <a:lstStyle/>
          <a:p>
            <a:pPr defTabSz="609630"/>
            <a:endParaRPr lang="es-ES" sz="1200">
              <a:solidFill>
                <a:prstClr val="black"/>
              </a:solidFill>
              <a:latin typeface="Calibri"/>
            </a:endParaRPr>
          </a:p>
        </p:txBody>
      </p:sp>
      <p:sp>
        <p:nvSpPr>
          <p:cNvPr id="20" name="TextBox 20"/>
          <p:cNvSpPr txBox="1"/>
          <p:nvPr/>
        </p:nvSpPr>
        <p:spPr>
          <a:xfrm>
            <a:off x="1345594" y="3985814"/>
            <a:ext cx="3434922" cy="219740"/>
          </a:xfrm>
          <a:prstGeom prst="rect">
            <a:avLst/>
          </a:prstGeom>
        </p:spPr>
        <p:txBody>
          <a:bodyPr lIns="0" tIns="0" rIns="0" bIns="0" rtlCol="0" anchor="t">
            <a:spAutoFit/>
          </a:bodyPr>
          <a:lstStyle/>
          <a:p>
            <a:pPr defTabSz="609630">
              <a:lnSpc>
                <a:spcPts val="1760"/>
              </a:lnSpc>
            </a:pPr>
            <a:r>
              <a:rPr lang="en-US" sz="1467" b="1" dirty="0">
                <a:solidFill>
                  <a:srgbClr val="16161D"/>
                </a:solidFill>
                <a:latin typeface="Outfit Bold"/>
                <a:ea typeface="Outfit Bold"/>
                <a:cs typeface="Outfit Bold"/>
                <a:sym typeface="Outfit Bold"/>
              </a:rPr>
              <a:t>Heat Recycling per day and hour</a:t>
            </a:r>
          </a:p>
        </p:txBody>
      </p:sp>
      <p:sp>
        <p:nvSpPr>
          <p:cNvPr id="21" name="TextBox 21"/>
          <p:cNvSpPr txBox="1"/>
          <p:nvPr/>
        </p:nvSpPr>
        <p:spPr>
          <a:xfrm>
            <a:off x="8286494" y="3862791"/>
            <a:ext cx="2538906" cy="219740"/>
          </a:xfrm>
          <a:prstGeom prst="rect">
            <a:avLst/>
          </a:prstGeom>
        </p:spPr>
        <p:txBody>
          <a:bodyPr lIns="0" tIns="0" rIns="0" bIns="0" rtlCol="0" anchor="t">
            <a:spAutoFit/>
          </a:bodyPr>
          <a:lstStyle/>
          <a:p>
            <a:pPr defTabSz="609630">
              <a:lnSpc>
                <a:spcPts val="1760"/>
              </a:lnSpc>
            </a:pPr>
            <a:r>
              <a:rPr lang="en-US" sz="1467" b="1" dirty="0">
                <a:solidFill>
                  <a:srgbClr val="16161D"/>
                </a:solidFill>
                <a:latin typeface="Outfit Bold"/>
                <a:ea typeface="Outfit Bold"/>
                <a:cs typeface="Outfit Bold"/>
                <a:sym typeface="Outfit Bold"/>
              </a:rPr>
              <a:t>Heat map by location</a:t>
            </a:r>
          </a:p>
        </p:txBody>
      </p:sp>
      <p:sp>
        <p:nvSpPr>
          <p:cNvPr id="22" name="TextBox 22"/>
          <p:cNvSpPr txBox="1"/>
          <p:nvPr/>
        </p:nvSpPr>
        <p:spPr>
          <a:xfrm>
            <a:off x="3776938" y="665325"/>
            <a:ext cx="4527475" cy="487313"/>
          </a:xfrm>
          <a:prstGeom prst="rect">
            <a:avLst/>
          </a:prstGeom>
        </p:spPr>
        <p:txBody>
          <a:bodyPr lIns="0" tIns="0" rIns="0" bIns="0" rtlCol="0" anchor="t">
            <a:spAutoFit/>
          </a:bodyPr>
          <a:lstStyle/>
          <a:p>
            <a:pPr algn="ctr" defTabSz="609630">
              <a:lnSpc>
                <a:spcPts val="3840"/>
              </a:lnSpc>
            </a:pPr>
            <a:r>
              <a:rPr lang="en-US" sz="3200" b="1" dirty="0">
                <a:solidFill>
                  <a:srgbClr val="FDDC01"/>
                </a:solidFill>
                <a:latin typeface="Outfit Bold"/>
                <a:ea typeface="Outfit Bold"/>
                <a:cs typeface="Outfit Bold"/>
                <a:sym typeface="Outfit Bold"/>
              </a:rPr>
              <a:t>Recycling Analysis</a:t>
            </a:r>
          </a:p>
        </p:txBody>
      </p:sp>
      <p:grpSp>
        <p:nvGrpSpPr>
          <p:cNvPr id="23" name="Group 23"/>
          <p:cNvGrpSpPr/>
          <p:nvPr/>
        </p:nvGrpSpPr>
        <p:grpSpPr>
          <a:xfrm>
            <a:off x="4762465" y="1601740"/>
            <a:ext cx="2554307" cy="2044337"/>
            <a:chOff x="0" y="0"/>
            <a:chExt cx="5108613" cy="4088674"/>
          </a:xfrm>
        </p:grpSpPr>
        <p:grpSp>
          <p:nvGrpSpPr>
            <p:cNvPr id="24" name="Group 24"/>
            <p:cNvGrpSpPr/>
            <p:nvPr/>
          </p:nvGrpSpPr>
          <p:grpSpPr>
            <a:xfrm>
              <a:off x="0" y="0"/>
              <a:ext cx="5108613" cy="4088674"/>
              <a:chOff x="0" y="0"/>
              <a:chExt cx="1383097" cy="1106960"/>
            </a:xfrm>
          </p:grpSpPr>
          <p:sp>
            <p:nvSpPr>
              <p:cNvPr id="25" name="Freeform 25"/>
              <p:cNvSpPr/>
              <p:nvPr/>
            </p:nvSpPr>
            <p:spPr>
              <a:xfrm>
                <a:off x="0" y="0"/>
                <a:ext cx="1383097" cy="1106961"/>
              </a:xfrm>
              <a:custGeom>
                <a:avLst/>
                <a:gdLst/>
                <a:ahLst/>
                <a:cxnLst/>
                <a:rect l="l" t="t" r="r" b="b"/>
                <a:pathLst>
                  <a:path w="1383097" h="1106961">
                    <a:moveTo>
                      <a:pt x="40412" y="0"/>
                    </a:moveTo>
                    <a:lnTo>
                      <a:pt x="1342685" y="0"/>
                    </a:lnTo>
                    <a:cubicBezTo>
                      <a:pt x="1365004" y="0"/>
                      <a:pt x="1383097" y="18093"/>
                      <a:pt x="1383097" y="40412"/>
                    </a:cubicBezTo>
                    <a:lnTo>
                      <a:pt x="1383097" y="1066548"/>
                    </a:lnTo>
                    <a:cubicBezTo>
                      <a:pt x="1383097" y="1088867"/>
                      <a:pt x="1365004" y="1106961"/>
                      <a:pt x="1342685" y="1106961"/>
                    </a:cubicBezTo>
                    <a:lnTo>
                      <a:pt x="40412" y="1106961"/>
                    </a:lnTo>
                    <a:cubicBezTo>
                      <a:pt x="18093" y="1106961"/>
                      <a:pt x="0" y="1088867"/>
                      <a:pt x="0" y="1066548"/>
                    </a:cubicBezTo>
                    <a:lnTo>
                      <a:pt x="0" y="40412"/>
                    </a:lnTo>
                    <a:cubicBezTo>
                      <a:pt x="0" y="18093"/>
                      <a:pt x="18093" y="0"/>
                      <a:pt x="40412" y="0"/>
                    </a:cubicBezTo>
                    <a:close/>
                  </a:path>
                </a:pathLst>
              </a:custGeom>
              <a:solidFill>
                <a:srgbClr val="FEFEFE"/>
              </a:solidFill>
            </p:spPr>
            <p:txBody>
              <a:bodyPr/>
              <a:lstStyle/>
              <a:p>
                <a:pPr defTabSz="609630"/>
                <a:endParaRPr lang="es-ES" sz="1200">
                  <a:solidFill>
                    <a:prstClr val="black"/>
                  </a:solidFill>
                  <a:latin typeface="Calibri"/>
                </a:endParaRPr>
              </a:p>
            </p:txBody>
          </p:sp>
          <p:sp>
            <p:nvSpPr>
              <p:cNvPr id="26" name="TextBox 26"/>
              <p:cNvSpPr txBox="1"/>
              <p:nvPr/>
            </p:nvSpPr>
            <p:spPr>
              <a:xfrm>
                <a:off x="0" y="-47625"/>
                <a:ext cx="1383097" cy="115458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7" name="TextBox 27"/>
            <p:cNvSpPr txBox="1"/>
            <p:nvPr/>
          </p:nvSpPr>
          <p:spPr>
            <a:xfrm>
              <a:off x="644580" y="230928"/>
              <a:ext cx="3819451" cy="901146"/>
            </a:xfrm>
            <a:prstGeom prst="rect">
              <a:avLst/>
            </a:prstGeom>
          </p:spPr>
          <p:txBody>
            <a:bodyPr lIns="0" tIns="0" rIns="0" bIns="0" rtlCol="0" anchor="t">
              <a:spAutoFit/>
            </a:bodyPr>
            <a:lstStyle/>
            <a:p>
              <a:pPr algn="ctr" defTabSz="609630">
                <a:lnSpc>
                  <a:spcPts val="1760"/>
                </a:lnSpc>
              </a:pPr>
              <a:r>
                <a:rPr lang="en-US" sz="1467" b="1" dirty="0">
                  <a:solidFill>
                    <a:srgbClr val="16161D"/>
                  </a:solidFill>
                  <a:latin typeface="Outfit Bold"/>
                  <a:ea typeface="Outfit Bold"/>
                  <a:cs typeface="Outfit Bold"/>
                  <a:sym typeface="Outfit Bold"/>
                </a:rPr>
                <a:t>Average nº packages per household</a:t>
              </a:r>
            </a:p>
          </p:txBody>
        </p:sp>
        <p:sp>
          <p:nvSpPr>
            <p:cNvPr id="28" name="TextBox 28"/>
            <p:cNvSpPr txBox="1"/>
            <p:nvPr/>
          </p:nvSpPr>
          <p:spPr>
            <a:xfrm>
              <a:off x="1971740" y="1446026"/>
              <a:ext cx="1165136" cy="1256754"/>
            </a:xfrm>
            <a:prstGeom prst="rect">
              <a:avLst/>
            </a:prstGeom>
          </p:spPr>
          <p:txBody>
            <a:bodyPr lIns="0" tIns="0" rIns="0" bIns="0" rtlCol="0" anchor="t">
              <a:spAutoFit/>
            </a:bodyPr>
            <a:lstStyle/>
            <a:p>
              <a:pPr defTabSz="609630">
                <a:lnSpc>
                  <a:spcPts val="4938"/>
                </a:lnSpc>
              </a:pPr>
              <a:r>
                <a:rPr lang="en-US" sz="4115" b="1">
                  <a:solidFill>
                    <a:srgbClr val="16161D"/>
                  </a:solidFill>
                  <a:latin typeface="Outfit Medium"/>
                  <a:ea typeface="Outfit Medium"/>
                  <a:cs typeface="Outfit Medium"/>
                  <a:sym typeface="Outfit Medium"/>
                </a:rPr>
                <a:t>12</a:t>
              </a:r>
            </a:p>
          </p:txBody>
        </p:sp>
        <p:sp>
          <p:nvSpPr>
            <p:cNvPr id="29" name="TextBox 29"/>
            <p:cNvSpPr txBox="1"/>
            <p:nvPr/>
          </p:nvSpPr>
          <p:spPr>
            <a:xfrm>
              <a:off x="762408" y="3123224"/>
              <a:ext cx="3819451" cy="333424"/>
            </a:xfrm>
            <a:prstGeom prst="rect">
              <a:avLst/>
            </a:prstGeom>
          </p:spPr>
          <p:txBody>
            <a:bodyPr wrap="square" lIns="0" tIns="0" rIns="0" bIns="0" rtlCol="0" anchor="t">
              <a:spAutoFit/>
            </a:bodyPr>
            <a:lstStyle/>
            <a:p>
              <a:pPr defTabSz="609630">
                <a:lnSpc>
                  <a:spcPts val="1280"/>
                </a:lnSpc>
              </a:pPr>
              <a:r>
                <a:rPr lang="en-US" sz="1100" b="1" dirty="0">
                  <a:solidFill>
                    <a:srgbClr val="16161D"/>
                  </a:solidFill>
                  <a:latin typeface="Outfit"/>
                  <a:ea typeface="Outfit"/>
                  <a:cs typeface="Outfit"/>
                  <a:sym typeface="Outfit"/>
                </a:rPr>
                <a:t>Glass containers per month</a:t>
              </a:r>
            </a:p>
          </p:txBody>
        </p:sp>
      </p:grpSp>
      <p:grpSp>
        <p:nvGrpSpPr>
          <p:cNvPr id="30" name="Group 30"/>
          <p:cNvGrpSpPr/>
          <p:nvPr/>
        </p:nvGrpSpPr>
        <p:grpSpPr>
          <a:xfrm>
            <a:off x="8181450" y="1631836"/>
            <a:ext cx="2554307" cy="1984145"/>
            <a:chOff x="0" y="0"/>
            <a:chExt cx="5108613" cy="3968290"/>
          </a:xfrm>
        </p:grpSpPr>
        <p:grpSp>
          <p:nvGrpSpPr>
            <p:cNvPr id="31" name="Group 31"/>
            <p:cNvGrpSpPr/>
            <p:nvPr/>
          </p:nvGrpSpPr>
          <p:grpSpPr>
            <a:xfrm>
              <a:off x="0" y="0"/>
              <a:ext cx="5108613" cy="3968290"/>
              <a:chOff x="0" y="0"/>
              <a:chExt cx="1383097" cy="1074368"/>
            </a:xfrm>
          </p:grpSpPr>
          <p:sp>
            <p:nvSpPr>
              <p:cNvPr id="32" name="Freeform 32"/>
              <p:cNvSpPr/>
              <p:nvPr/>
            </p:nvSpPr>
            <p:spPr>
              <a:xfrm>
                <a:off x="0" y="0"/>
                <a:ext cx="1383097" cy="1074368"/>
              </a:xfrm>
              <a:custGeom>
                <a:avLst/>
                <a:gdLst/>
                <a:ahLst/>
                <a:cxnLst/>
                <a:rect l="l" t="t" r="r" b="b"/>
                <a:pathLst>
                  <a:path w="1383097" h="1074368">
                    <a:moveTo>
                      <a:pt x="40412" y="0"/>
                    </a:moveTo>
                    <a:lnTo>
                      <a:pt x="1342685" y="0"/>
                    </a:lnTo>
                    <a:cubicBezTo>
                      <a:pt x="1365004" y="0"/>
                      <a:pt x="1383097" y="18093"/>
                      <a:pt x="1383097" y="40412"/>
                    </a:cubicBezTo>
                    <a:lnTo>
                      <a:pt x="1383097" y="1033955"/>
                    </a:lnTo>
                    <a:cubicBezTo>
                      <a:pt x="1383097" y="1056275"/>
                      <a:pt x="1365004" y="1074368"/>
                      <a:pt x="1342685" y="1074368"/>
                    </a:cubicBezTo>
                    <a:lnTo>
                      <a:pt x="40412" y="1074368"/>
                    </a:lnTo>
                    <a:cubicBezTo>
                      <a:pt x="18093" y="1074368"/>
                      <a:pt x="0" y="1056275"/>
                      <a:pt x="0" y="1033955"/>
                    </a:cubicBezTo>
                    <a:lnTo>
                      <a:pt x="0" y="40412"/>
                    </a:lnTo>
                    <a:cubicBezTo>
                      <a:pt x="0" y="18093"/>
                      <a:pt x="18093" y="0"/>
                      <a:pt x="40412" y="0"/>
                    </a:cubicBezTo>
                    <a:close/>
                  </a:path>
                </a:pathLst>
              </a:custGeom>
              <a:solidFill>
                <a:srgbClr val="FEFEFE"/>
              </a:solidFill>
            </p:spPr>
            <p:txBody>
              <a:bodyPr/>
              <a:lstStyle/>
              <a:p>
                <a:pPr defTabSz="609630"/>
                <a:endParaRPr lang="es-ES" sz="1200">
                  <a:solidFill>
                    <a:prstClr val="black"/>
                  </a:solidFill>
                  <a:latin typeface="Calibri"/>
                </a:endParaRPr>
              </a:p>
            </p:txBody>
          </p:sp>
          <p:sp>
            <p:nvSpPr>
              <p:cNvPr id="33" name="TextBox 33"/>
              <p:cNvSpPr txBox="1"/>
              <p:nvPr/>
            </p:nvSpPr>
            <p:spPr>
              <a:xfrm>
                <a:off x="0" y="-47625"/>
                <a:ext cx="1383097" cy="112199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34" name="TextBox 34"/>
            <p:cNvSpPr txBox="1"/>
            <p:nvPr/>
          </p:nvSpPr>
          <p:spPr>
            <a:xfrm>
              <a:off x="632820" y="229824"/>
              <a:ext cx="4298935" cy="439480"/>
            </a:xfrm>
            <a:prstGeom prst="rect">
              <a:avLst/>
            </a:prstGeom>
          </p:spPr>
          <p:txBody>
            <a:bodyPr lIns="0" tIns="0" rIns="0" bIns="0" rtlCol="0" anchor="t">
              <a:spAutoFit/>
            </a:bodyPr>
            <a:lstStyle/>
            <a:p>
              <a:pPr defTabSz="609630">
                <a:lnSpc>
                  <a:spcPts val="1760"/>
                </a:lnSpc>
              </a:pPr>
              <a:r>
                <a:rPr lang="en-US" sz="1467" b="1" dirty="0">
                  <a:solidFill>
                    <a:srgbClr val="16161D"/>
                  </a:solidFill>
                  <a:latin typeface="Outfit Bold"/>
                  <a:ea typeface="Outfit Bold"/>
                  <a:cs typeface="Outfit Bold"/>
                  <a:sym typeface="Outfit Bold"/>
                </a:rPr>
                <a:t>Household participation</a:t>
              </a:r>
            </a:p>
          </p:txBody>
        </p:sp>
        <p:pic>
          <p:nvPicPr>
            <p:cNvPr id="35" name="Picture 35"/>
            <p:cNvPicPr>
              <a:picLocks noChangeAspect="1"/>
            </p:cNvPicPr>
            <p:nvPr/>
          </p:nvPicPr>
          <p:blipFill>
            <a:blip r:embed="rId10"/>
            <a:stretch>
              <a:fillRect/>
            </a:stretch>
          </p:blipFill>
          <p:spPr>
            <a:xfrm>
              <a:off x="1101265" y="719729"/>
              <a:ext cx="2906083" cy="2906083"/>
            </a:xfrm>
            <a:prstGeom prst="rect">
              <a:avLst/>
            </a:prstGeom>
          </p:spPr>
        </p:pic>
      </p:grpSp>
      <p:grpSp>
        <p:nvGrpSpPr>
          <p:cNvPr id="36" name="Group 36"/>
          <p:cNvGrpSpPr/>
          <p:nvPr/>
        </p:nvGrpSpPr>
        <p:grpSpPr>
          <a:xfrm>
            <a:off x="1345594" y="1610467"/>
            <a:ext cx="2552194" cy="2026883"/>
            <a:chOff x="0" y="0"/>
            <a:chExt cx="1944894" cy="1544581"/>
          </a:xfrm>
        </p:grpSpPr>
        <p:sp>
          <p:nvSpPr>
            <p:cNvPr id="37" name="Freeform 37"/>
            <p:cNvSpPr/>
            <p:nvPr/>
          </p:nvSpPr>
          <p:spPr>
            <a:xfrm>
              <a:off x="0" y="0"/>
              <a:ext cx="1944893" cy="1544581"/>
            </a:xfrm>
            <a:custGeom>
              <a:avLst/>
              <a:gdLst/>
              <a:ahLst/>
              <a:cxnLst/>
              <a:rect l="l" t="t" r="r" b="b"/>
              <a:pathLst>
                <a:path w="1944893" h="1544581">
                  <a:moveTo>
                    <a:pt x="40446" y="0"/>
                  </a:moveTo>
                  <a:lnTo>
                    <a:pt x="1904448" y="0"/>
                  </a:lnTo>
                  <a:cubicBezTo>
                    <a:pt x="1926785" y="0"/>
                    <a:pt x="1944893" y="18108"/>
                    <a:pt x="1944893" y="40446"/>
                  </a:cubicBezTo>
                  <a:lnTo>
                    <a:pt x="1944893" y="1504136"/>
                  </a:lnTo>
                  <a:cubicBezTo>
                    <a:pt x="1944893" y="1514862"/>
                    <a:pt x="1940632" y="1525150"/>
                    <a:pt x="1933047" y="1532735"/>
                  </a:cubicBezTo>
                  <a:cubicBezTo>
                    <a:pt x="1925462" y="1540320"/>
                    <a:pt x="1915175" y="1544581"/>
                    <a:pt x="1904448" y="1544581"/>
                  </a:cubicBezTo>
                  <a:lnTo>
                    <a:pt x="40446" y="1544581"/>
                  </a:lnTo>
                  <a:cubicBezTo>
                    <a:pt x="29719" y="1544581"/>
                    <a:pt x="19431" y="1540320"/>
                    <a:pt x="11846" y="1532735"/>
                  </a:cubicBezTo>
                  <a:cubicBezTo>
                    <a:pt x="4261" y="1525150"/>
                    <a:pt x="0" y="1514862"/>
                    <a:pt x="0" y="1504136"/>
                  </a:cubicBezTo>
                  <a:lnTo>
                    <a:pt x="0" y="40446"/>
                  </a:lnTo>
                  <a:cubicBezTo>
                    <a:pt x="0" y="29719"/>
                    <a:pt x="4261" y="19431"/>
                    <a:pt x="11846" y="11846"/>
                  </a:cubicBezTo>
                  <a:cubicBezTo>
                    <a:pt x="19431" y="4261"/>
                    <a:pt x="29719" y="0"/>
                    <a:pt x="40446" y="0"/>
                  </a:cubicBezTo>
                  <a:close/>
                </a:path>
              </a:pathLst>
            </a:custGeom>
            <a:solidFill>
              <a:srgbClr val="FEFEFE"/>
            </a:solidFill>
          </p:spPr>
          <p:txBody>
            <a:bodyPr/>
            <a:lstStyle/>
            <a:p>
              <a:pPr defTabSz="609630"/>
              <a:endParaRPr lang="es-ES" sz="1200">
                <a:solidFill>
                  <a:prstClr val="black"/>
                </a:solidFill>
                <a:latin typeface="Calibri"/>
              </a:endParaRPr>
            </a:p>
          </p:txBody>
        </p:sp>
        <p:sp>
          <p:nvSpPr>
            <p:cNvPr id="38" name="TextBox 38"/>
            <p:cNvSpPr txBox="1"/>
            <p:nvPr/>
          </p:nvSpPr>
          <p:spPr>
            <a:xfrm>
              <a:off x="0" y="-38100"/>
              <a:ext cx="1944894" cy="1582681"/>
            </a:xfrm>
            <a:prstGeom prst="rect">
              <a:avLst/>
            </a:prstGeom>
          </p:spPr>
          <p:txBody>
            <a:bodyPr lIns="24064" tIns="24064" rIns="24064" bIns="24064" rtlCol="0" anchor="ctr"/>
            <a:lstStyle/>
            <a:p>
              <a:pPr algn="ctr" defTabSz="609630">
                <a:lnSpc>
                  <a:spcPts val="1773"/>
                </a:lnSpc>
              </a:pPr>
              <a:endParaRPr sz="1200">
                <a:solidFill>
                  <a:prstClr val="black"/>
                </a:solidFill>
                <a:latin typeface="Calibri"/>
              </a:endParaRPr>
            </a:p>
          </p:txBody>
        </p:sp>
      </p:grpSp>
      <p:sp>
        <p:nvSpPr>
          <p:cNvPr id="39" name="Freeform 39"/>
          <p:cNvSpPr/>
          <p:nvPr/>
        </p:nvSpPr>
        <p:spPr>
          <a:xfrm>
            <a:off x="1591275" y="1880479"/>
            <a:ext cx="2060831" cy="1622073"/>
          </a:xfrm>
          <a:custGeom>
            <a:avLst/>
            <a:gdLst/>
            <a:ahLst/>
            <a:cxnLst/>
            <a:rect l="l" t="t" r="r" b="b"/>
            <a:pathLst>
              <a:path w="3091246" h="2433110">
                <a:moveTo>
                  <a:pt x="0" y="0"/>
                </a:moveTo>
                <a:lnTo>
                  <a:pt x="3091247" y="0"/>
                </a:lnTo>
                <a:lnTo>
                  <a:pt x="3091247" y="2433110"/>
                </a:lnTo>
                <a:lnTo>
                  <a:pt x="0" y="2433110"/>
                </a:lnTo>
                <a:lnTo>
                  <a:pt x="0" y="0"/>
                </a:lnTo>
                <a:close/>
              </a:path>
            </a:pathLst>
          </a:custGeom>
          <a:blipFill>
            <a:blip r:embed="rId11"/>
            <a:stretch>
              <a:fillRect/>
            </a:stretch>
          </a:blipFill>
        </p:spPr>
        <p:txBody>
          <a:bodyPr/>
          <a:lstStyle/>
          <a:p>
            <a:pPr defTabSz="609630"/>
            <a:endParaRPr lang="es-ES" sz="1200">
              <a:solidFill>
                <a:prstClr val="black"/>
              </a:solidFill>
              <a:latin typeface="Calibri"/>
            </a:endParaRPr>
          </a:p>
        </p:txBody>
      </p:sp>
      <p:sp>
        <p:nvSpPr>
          <p:cNvPr id="40" name="TextBox 40"/>
          <p:cNvSpPr txBox="1"/>
          <p:nvPr/>
        </p:nvSpPr>
        <p:spPr>
          <a:xfrm>
            <a:off x="1719675" y="1690808"/>
            <a:ext cx="1804031" cy="158120"/>
          </a:xfrm>
          <a:prstGeom prst="rect">
            <a:avLst/>
          </a:prstGeom>
        </p:spPr>
        <p:txBody>
          <a:bodyPr lIns="0" tIns="0" rIns="0" bIns="0" rtlCol="0" anchor="t">
            <a:spAutoFit/>
          </a:bodyPr>
          <a:lstStyle/>
          <a:p>
            <a:pPr defTabSz="609630">
              <a:lnSpc>
                <a:spcPts val="1250"/>
              </a:lnSpc>
            </a:pPr>
            <a:r>
              <a:rPr lang="en-US" sz="1042" b="1" dirty="0">
                <a:solidFill>
                  <a:srgbClr val="16161D"/>
                </a:solidFill>
                <a:latin typeface="Outfit Bold"/>
                <a:ea typeface="Outfit Bold"/>
                <a:cs typeface="Outfit Bold"/>
                <a:sym typeface="Outfit Bold"/>
              </a:rPr>
              <a:t>Recycling by age group</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0217452" y="68754"/>
            <a:ext cx="1974548" cy="617046"/>
          </a:xfrm>
          <a:custGeom>
            <a:avLst/>
            <a:gdLst/>
            <a:ahLst/>
            <a:cxnLst/>
            <a:rect l="l" t="t" r="r" b="b"/>
            <a:pathLst>
              <a:path w="2961822" h="925569">
                <a:moveTo>
                  <a:pt x="0" y="0"/>
                </a:moveTo>
                <a:lnTo>
                  <a:pt x="2961822" y="0"/>
                </a:lnTo>
                <a:lnTo>
                  <a:pt x="2961822" y="925569"/>
                </a:lnTo>
                <a:lnTo>
                  <a:pt x="0" y="925569"/>
                </a:lnTo>
                <a:lnTo>
                  <a:pt x="0" y="0"/>
                </a:lnTo>
                <a:close/>
              </a:path>
            </a:pathLst>
          </a:custGeom>
          <a:blipFill>
            <a:blip r:embed="rId2"/>
            <a:stretch>
              <a:fillRect/>
            </a:stretch>
          </a:blipFill>
        </p:spPr>
        <p:txBody>
          <a:bodyPr/>
          <a:lstStyle/>
          <a:p>
            <a:pPr defTabSz="609630"/>
            <a:endParaRPr lang="es-ES" sz="1200">
              <a:solidFill>
                <a:prstClr val="black"/>
              </a:solidFill>
              <a:latin typeface="Calibri"/>
            </a:endParaRPr>
          </a:p>
        </p:txBody>
      </p:sp>
      <p:grpSp>
        <p:nvGrpSpPr>
          <p:cNvPr id="3" name="Group 3"/>
          <p:cNvGrpSpPr/>
          <p:nvPr/>
        </p:nvGrpSpPr>
        <p:grpSpPr>
          <a:xfrm>
            <a:off x="720688" y="3885409"/>
            <a:ext cx="10750624" cy="2484056"/>
            <a:chOff x="0" y="0"/>
            <a:chExt cx="21501248" cy="4968112"/>
          </a:xfrm>
        </p:grpSpPr>
        <p:grpSp>
          <p:nvGrpSpPr>
            <p:cNvPr id="4" name="Group 4"/>
            <p:cNvGrpSpPr/>
            <p:nvPr/>
          </p:nvGrpSpPr>
          <p:grpSpPr>
            <a:xfrm>
              <a:off x="0" y="0"/>
              <a:ext cx="21501248" cy="4968112"/>
              <a:chOff x="0" y="0"/>
              <a:chExt cx="4673391" cy="1079841"/>
            </a:xfrm>
          </p:grpSpPr>
          <p:sp>
            <p:nvSpPr>
              <p:cNvPr id="5" name="Freeform 5"/>
              <p:cNvSpPr/>
              <p:nvPr/>
            </p:nvSpPr>
            <p:spPr>
              <a:xfrm>
                <a:off x="0" y="0"/>
                <a:ext cx="4673391" cy="1079841"/>
              </a:xfrm>
              <a:custGeom>
                <a:avLst/>
                <a:gdLst/>
                <a:ahLst/>
                <a:cxnLst/>
                <a:rect l="l" t="t" r="r" b="b"/>
                <a:pathLst>
                  <a:path w="4673391" h="1079841">
                    <a:moveTo>
                      <a:pt x="9602" y="0"/>
                    </a:moveTo>
                    <a:lnTo>
                      <a:pt x="4663789" y="0"/>
                    </a:lnTo>
                    <a:cubicBezTo>
                      <a:pt x="4666335" y="0"/>
                      <a:pt x="4668778" y="1012"/>
                      <a:pt x="4670578" y="2812"/>
                    </a:cubicBezTo>
                    <a:cubicBezTo>
                      <a:pt x="4672379" y="4613"/>
                      <a:pt x="4673391" y="7055"/>
                      <a:pt x="4673391" y="9602"/>
                    </a:cubicBezTo>
                    <a:lnTo>
                      <a:pt x="4673391" y="1070239"/>
                    </a:lnTo>
                    <a:cubicBezTo>
                      <a:pt x="4673391" y="1072786"/>
                      <a:pt x="4672379" y="1075228"/>
                      <a:pt x="4670578" y="1077029"/>
                    </a:cubicBezTo>
                    <a:cubicBezTo>
                      <a:pt x="4668778" y="1078829"/>
                      <a:pt x="4666335" y="1079841"/>
                      <a:pt x="4663789" y="1079841"/>
                    </a:cubicBezTo>
                    <a:lnTo>
                      <a:pt x="9602" y="1079841"/>
                    </a:lnTo>
                    <a:cubicBezTo>
                      <a:pt x="7055" y="1079841"/>
                      <a:pt x="4613" y="1078829"/>
                      <a:pt x="2812" y="1077029"/>
                    </a:cubicBezTo>
                    <a:cubicBezTo>
                      <a:pt x="1012" y="1075228"/>
                      <a:pt x="0" y="1072786"/>
                      <a:pt x="0" y="1070239"/>
                    </a:cubicBezTo>
                    <a:lnTo>
                      <a:pt x="0" y="9602"/>
                    </a:lnTo>
                    <a:cubicBezTo>
                      <a:pt x="0" y="7055"/>
                      <a:pt x="1012" y="4613"/>
                      <a:pt x="2812" y="2812"/>
                    </a:cubicBezTo>
                    <a:cubicBezTo>
                      <a:pt x="4613" y="1012"/>
                      <a:pt x="7055" y="0"/>
                      <a:pt x="9602" y="0"/>
                    </a:cubicBezTo>
                    <a:close/>
                  </a:path>
                </a:pathLst>
              </a:custGeom>
              <a:solidFill>
                <a:srgbClr val="FEFEFE"/>
              </a:solidFill>
            </p:spPr>
            <p:txBody>
              <a:bodyPr/>
              <a:lstStyle/>
              <a:p>
                <a:pPr defTabSz="609630"/>
                <a:endParaRPr lang="es-ES" sz="1200">
                  <a:solidFill>
                    <a:prstClr val="black"/>
                  </a:solidFill>
                  <a:latin typeface="Calibri"/>
                </a:endParaRPr>
              </a:p>
            </p:txBody>
          </p:sp>
          <p:sp>
            <p:nvSpPr>
              <p:cNvPr id="6" name="TextBox 6"/>
              <p:cNvSpPr txBox="1"/>
              <p:nvPr/>
            </p:nvSpPr>
            <p:spPr>
              <a:xfrm>
                <a:off x="0" y="-47625"/>
                <a:ext cx="4673391" cy="112746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7" name="Picture 7"/>
            <p:cNvPicPr>
              <a:picLocks noChangeAspect="1"/>
            </p:cNvPicPr>
            <p:nvPr/>
          </p:nvPicPr>
          <p:blipFill>
            <a:blip r:embed="rId3"/>
            <a:stretch>
              <a:fillRect/>
            </a:stretch>
          </p:blipFill>
          <p:spPr>
            <a:xfrm>
              <a:off x="-1942772" y="-1984398"/>
              <a:ext cx="25266431" cy="8925279"/>
            </a:xfrm>
            <a:prstGeom prst="rect">
              <a:avLst/>
            </a:prstGeom>
          </p:spPr>
        </p:pic>
      </p:grpSp>
      <p:grpSp>
        <p:nvGrpSpPr>
          <p:cNvPr id="8" name="Group 8"/>
          <p:cNvGrpSpPr/>
          <p:nvPr/>
        </p:nvGrpSpPr>
        <p:grpSpPr>
          <a:xfrm>
            <a:off x="3324979" y="377277"/>
            <a:ext cx="5034759" cy="492076"/>
            <a:chOff x="0" y="0"/>
            <a:chExt cx="10069517" cy="984152"/>
          </a:xfrm>
        </p:grpSpPr>
        <p:sp>
          <p:nvSpPr>
            <p:cNvPr id="9" name="TextBox 9"/>
            <p:cNvSpPr txBox="1"/>
            <p:nvPr/>
          </p:nvSpPr>
          <p:spPr>
            <a:xfrm>
              <a:off x="1014568" y="9526"/>
              <a:ext cx="9054949" cy="974626"/>
            </a:xfrm>
            <a:prstGeom prst="rect">
              <a:avLst/>
            </a:prstGeom>
          </p:spPr>
          <p:txBody>
            <a:bodyPr lIns="0" tIns="0" rIns="0" bIns="0" rtlCol="0" anchor="t">
              <a:spAutoFit/>
            </a:bodyPr>
            <a:lstStyle/>
            <a:p>
              <a:pPr algn="ctr" defTabSz="609630">
                <a:lnSpc>
                  <a:spcPts val="3840"/>
                </a:lnSpc>
              </a:pPr>
              <a:r>
                <a:rPr lang="en-US" sz="3200" b="1" dirty="0">
                  <a:solidFill>
                    <a:srgbClr val="FDDC01"/>
                  </a:solidFill>
                  <a:latin typeface="Outfit Bold"/>
                  <a:ea typeface="Outfit Bold"/>
                  <a:cs typeface="Outfit Bold"/>
                  <a:sym typeface="Outfit Bold"/>
                </a:rPr>
                <a:t>Packaging collection</a:t>
              </a:r>
            </a:p>
          </p:txBody>
        </p:sp>
        <p:sp>
          <p:nvSpPr>
            <p:cNvPr id="10" name="Freeform 10"/>
            <p:cNvSpPr/>
            <p:nvPr/>
          </p:nvSpPr>
          <p:spPr>
            <a:xfrm>
              <a:off x="0" y="0"/>
              <a:ext cx="1393572" cy="889352"/>
            </a:xfrm>
            <a:custGeom>
              <a:avLst/>
              <a:gdLst/>
              <a:ahLst/>
              <a:cxnLst/>
              <a:rect l="l" t="t" r="r" b="b"/>
              <a:pathLst>
                <a:path w="1393572" h="889352">
                  <a:moveTo>
                    <a:pt x="0" y="0"/>
                  </a:moveTo>
                  <a:lnTo>
                    <a:pt x="1393572" y="0"/>
                  </a:lnTo>
                  <a:lnTo>
                    <a:pt x="1393572" y="889352"/>
                  </a:lnTo>
                  <a:lnTo>
                    <a:pt x="0" y="8893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s-ES" sz="1200">
                <a:solidFill>
                  <a:prstClr val="black"/>
                </a:solidFill>
                <a:latin typeface="Calibri"/>
              </a:endParaRPr>
            </a:p>
          </p:txBody>
        </p:sp>
        <p:sp>
          <p:nvSpPr>
            <p:cNvPr id="11" name="Freeform 11"/>
            <p:cNvSpPr/>
            <p:nvPr/>
          </p:nvSpPr>
          <p:spPr>
            <a:xfrm>
              <a:off x="383926" y="146748"/>
              <a:ext cx="380513" cy="360060"/>
            </a:xfrm>
            <a:custGeom>
              <a:avLst/>
              <a:gdLst/>
              <a:ahLst/>
              <a:cxnLst/>
              <a:rect l="l" t="t" r="r" b="b"/>
              <a:pathLst>
                <a:path w="380513" h="360060">
                  <a:moveTo>
                    <a:pt x="0" y="0"/>
                  </a:moveTo>
                  <a:lnTo>
                    <a:pt x="380513" y="0"/>
                  </a:lnTo>
                  <a:lnTo>
                    <a:pt x="380513" y="360060"/>
                  </a:lnTo>
                  <a:lnTo>
                    <a:pt x="0" y="3600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s-ES" sz="1200">
                <a:solidFill>
                  <a:prstClr val="black"/>
                </a:solidFill>
                <a:latin typeface="Calibri"/>
              </a:endParaRPr>
            </a:p>
          </p:txBody>
        </p:sp>
      </p:grpSp>
      <p:sp>
        <p:nvSpPr>
          <p:cNvPr id="12" name="Freeform 12"/>
          <p:cNvSpPr/>
          <p:nvPr/>
        </p:nvSpPr>
        <p:spPr>
          <a:xfrm>
            <a:off x="5926354" y="1310989"/>
            <a:ext cx="2457864" cy="2281540"/>
          </a:xfrm>
          <a:custGeom>
            <a:avLst/>
            <a:gdLst/>
            <a:ahLst/>
            <a:cxnLst/>
            <a:rect l="l" t="t" r="r" b="b"/>
            <a:pathLst>
              <a:path w="3686796" h="3422310">
                <a:moveTo>
                  <a:pt x="0" y="0"/>
                </a:moveTo>
                <a:lnTo>
                  <a:pt x="3686795" y="0"/>
                </a:lnTo>
                <a:lnTo>
                  <a:pt x="3686795" y="3422310"/>
                </a:lnTo>
                <a:lnTo>
                  <a:pt x="0" y="3422310"/>
                </a:lnTo>
                <a:lnTo>
                  <a:pt x="0" y="0"/>
                </a:lnTo>
                <a:close/>
              </a:path>
            </a:pathLst>
          </a:custGeom>
          <a:blipFill>
            <a:blip r:embed="rId8"/>
            <a:stretch>
              <a:fillRect l="-17368" t="-20337" r="-16990" b="-24405"/>
            </a:stretch>
          </a:blipFill>
        </p:spPr>
        <p:txBody>
          <a:bodyPr/>
          <a:lstStyle/>
          <a:p>
            <a:pPr defTabSz="609630"/>
            <a:endParaRPr lang="es-ES" sz="1200">
              <a:solidFill>
                <a:prstClr val="black"/>
              </a:solidFill>
              <a:latin typeface="Calibri"/>
            </a:endParaRPr>
          </a:p>
        </p:txBody>
      </p:sp>
      <p:sp>
        <p:nvSpPr>
          <p:cNvPr id="13" name="TextBox 13"/>
          <p:cNvSpPr txBox="1"/>
          <p:nvPr/>
        </p:nvSpPr>
        <p:spPr>
          <a:xfrm>
            <a:off x="3892076" y="830871"/>
            <a:ext cx="3900565" cy="285847"/>
          </a:xfrm>
          <a:prstGeom prst="rect">
            <a:avLst/>
          </a:prstGeom>
        </p:spPr>
        <p:txBody>
          <a:bodyPr lIns="0" tIns="0" rIns="0" bIns="0" rtlCol="0" anchor="t">
            <a:spAutoFit/>
          </a:bodyPr>
          <a:lstStyle/>
          <a:p>
            <a:pPr algn="ctr" defTabSz="609630">
              <a:lnSpc>
                <a:spcPts val="2426"/>
              </a:lnSpc>
              <a:spcBef>
                <a:spcPct val="0"/>
              </a:spcBef>
            </a:pPr>
            <a:r>
              <a:rPr lang="en-US" sz="1733" dirty="0">
                <a:solidFill>
                  <a:srgbClr val="FFFFFF"/>
                </a:solidFill>
                <a:latin typeface="Outfit"/>
                <a:ea typeface="Outfit"/>
                <a:cs typeface="Outfit"/>
                <a:sym typeface="Outfit"/>
              </a:rPr>
              <a:t>Data from January to July</a:t>
            </a:r>
          </a:p>
        </p:txBody>
      </p:sp>
      <p:sp>
        <p:nvSpPr>
          <p:cNvPr id="14" name="TextBox 14"/>
          <p:cNvSpPr txBox="1"/>
          <p:nvPr/>
        </p:nvSpPr>
        <p:spPr>
          <a:xfrm>
            <a:off x="8676114" y="1523169"/>
            <a:ext cx="3082677" cy="851965"/>
          </a:xfrm>
          <a:prstGeom prst="rect">
            <a:avLst/>
          </a:prstGeom>
        </p:spPr>
        <p:txBody>
          <a:bodyPr lIns="0" tIns="0" rIns="0" bIns="0" rtlCol="0" anchor="t">
            <a:spAutoFit/>
          </a:bodyPr>
          <a:lstStyle/>
          <a:p>
            <a:pPr defTabSz="609630">
              <a:lnSpc>
                <a:spcPts val="3360"/>
              </a:lnSpc>
            </a:pPr>
            <a:r>
              <a:rPr lang="en-US" sz="2800" u="sng" dirty="0">
                <a:solidFill>
                  <a:srgbClr val="FEFEFE"/>
                </a:solidFill>
                <a:latin typeface="Outfit"/>
                <a:ea typeface="Outfit"/>
                <a:cs typeface="Outfit"/>
                <a:sym typeface="Outfit"/>
              </a:rPr>
              <a:t>Glass collection rates</a:t>
            </a:r>
            <a:endParaRPr lang="en-US" sz="2800" dirty="0">
              <a:solidFill>
                <a:srgbClr val="FEFEFE"/>
              </a:solidFill>
              <a:latin typeface="Outfit"/>
              <a:ea typeface="Outfit"/>
              <a:cs typeface="Outfit"/>
              <a:sym typeface="Outfit"/>
            </a:endParaRPr>
          </a:p>
        </p:txBody>
      </p:sp>
      <p:sp>
        <p:nvSpPr>
          <p:cNvPr id="15" name="TextBox 15"/>
          <p:cNvSpPr txBox="1"/>
          <p:nvPr/>
        </p:nvSpPr>
        <p:spPr>
          <a:xfrm>
            <a:off x="8676114" y="2451759"/>
            <a:ext cx="2455630" cy="718145"/>
          </a:xfrm>
          <a:prstGeom prst="rect">
            <a:avLst/>
          </a:prstGeom>
        </p:spPr>
        <p:txBody>
          <a:bodyPr lIns="0" tIns="0" rIns="0" bIns="0" rtlCol="0" anchor="t">
            <a:spAutoFit/>
          </a:bodyPr>
          <a:lstStyle/>
          <a:p>
            <a:pPr defTabSz="609630">
              <a:lnSpc>
                <a:spcPts val="1445"/>
              </a:lnSpc>
            </a:pPr>
            <a:r>
              <a:rPr lang="en-US" sz="1400" dirty="0">
                <a:solidFill>
                  <a:srgbClr val="FEFEFE"/>
                </a:solidFill>
                <a:latin typeface="Outfit"/>
                <a:ea typeface="Outfit"/>
                <a:cs typeface="Outfit"/>
                <a:sym typeface="Outfit"/>
              </a:rPr>
              <a:t>vs same period 2024</a:t>
            </a:r>
          </a:p>
          <a:p>
            <a:pPr defTabSz="609630">
              <a:lnSpc>
                <a:spcPts val="1445"/>
              </a:lnSpc>
            </a:pPr>
            <a:endParaRPr lang="en-US" sz="1204" dirty="0">
              <a:solidFill>
                <a:srgbClr val="FEFEFE"/>
              </a:solidFill>
              <a:latin typeface="Outfit"/>
              <a:ea typeface="Outfit"/>
              <a:cs typeface="Outfit"/>
              <a:sym typeface="Outfit"/>
            </a:endParaRPr>
          </a:p>
          <a:p>
            <a:pPr defTabSz="609630">
              <a:lnSpc>
                <a:spcPts val="1445"/>
              </a:lnSpc>
            </a:pPr>
            <a:r>
              <a:rPr lang="en-US" sz="1400" dirty="0">
                <a:solidFill>
                  <a:srgbClr val="FEFEFE"/>
                </a:solidFill>
                <a:latin typeface="Outfit"/>
                <a:ea typeface="Outfit"/>
                <a:cs typeface="Outfit"/>
                <a:sym typeface="Outfit"/>
              </a:rPr>
              <a:t>With a territorial coverage of 45% by </a:t>
            </a:r>
            <a:r>
              <a:rPr lang="en-US" sz="1400" dirty="0" err="1">
                <a:solidFill>
                  <a:srgbClr val="FEFEFE"/>
                </a:solidFill>
                <a:latin typeface="Outfit"/>
                <a:ea typeface="Outfit"/>
                <a:cs typeface="Outfit"/>
                <a:sym typeface="Outfit"/>
              </a:rPr>
              <a:t>RecySmart</a:t>
            </a:r>
            <a:endParaRPr lang="en-US" sz="1400" dirty="0">
              <a:solidFill>
                <a:srgbClr val="FEFEFE"/>
              </a:solidFill>
              <a:latin typeface="Outfit"/>
              <a:ea typeface="Outfit"/>
              <a:cs typeface="Outfit"/>
              <a:sym typeface="Outfit"/>
            </a:endParaRPr>
          </a:p>
        </p:txBody>
      </p:sp>
      <p:grpSp>
        <p:nvGrpSpPr>
          <p:cNvPr id="16" name="Group 16"/>
          <p:cNvGrpSpPr/>
          <p:nvPr/>
        </p:nvGrpSpPr>
        <p:grpSpPr>
          <a:xfrm>
            <a:off x="2136993" y="1422647"/>
            <a:ext cx="3510165" cy="2169883"/>
            <a:chOff x="0" y="0"/>
            <a:chExt cx="7020330" cy="4339765"/>
          </a:xfrm>
        </p:grpSpPr>
        <p:grpSp>
          <p:nvGrpSpPr>
            <p:cNvPr id="17" name="Group 17"/>
            <p:cNvGrpSpPr/>
            <p:nvPr/>
          </p:nvGrpSpPr>
          <p:grpSpPr>
            <a:xfrm>
              <a:off x="0" y="0"/>
              <a:ext cx="7020330" cy="4339765"/>
              <a:chOff x="0" y="0"/>
              <a:chExt cx="1900672" cy="1174940"/>
            </a:xfrm>
          </p:grpSpPr>
          <p:sp>
            <p:nvSpPr>
              <p:cNvPr id="18" name="Freeform 18"/>
              <p:cNvSpPr/>
              <p:nvPr/>
            </p:nvSpPr>
            <p:spPr>
              <a:xfrm>
                <a:off x="0" y="0"/>
                <a:ext cx="1900672" cy="1174940"/>
              </a:xfrm>
              <a:custGeom>
                <a:avLst/>
                <a:gdLst/>
                <a:ahLst/>
                <a:cxnLst/>
                <a:rect l="l" t="t" r="r" b="b"/>
                <a:pathLst>
                  <a:path w="1900672" h="1174940">
                    <a:moveTo>
                      <a:pt x="29408" y="0"/>
                    </a:moveTo>
                    <a:lnTo>
                      <a:pt x="1871264" y="0"/>
                    </a:lnTo>
                    <a:cubicBezTo>
                      <a:pt x="1879064" y="0"/>
                      <a:pt x="1886544" y="3098"/>
                      <a:pt x="1892059" y="8613"/>
                    </a:cubicBezTo>
                    <a:cubicBezTo>
                      <a:pt x="1897574" y="14128"/>
                      <a:pt x="1900672" y="21608"/>
                      <a:pt x="1900672" y="29408"/>
                    </a:cubicBezTo>
                    <a:lnTo>
                      <a:pt x="1900672" y="1145533"/>
                    </a:lnTo>
                    <a:cubicBezTo>
                      <a:pt x="1900672" y="1161774"/>
                      <a:pt x="1887506" y="1174940"/>
                      <a:pt x="1871264" y="1174940"/>
                    </a:cubicBezTo>
                    <a:lnTo>
                      <a:pt x="29408" y="1174940"/>
                    </a:lnTo>
                    <a:cubicBezTo>
                      <a:pt x="13166" y="1174940"/>
                      <a:pt x="0" y="1161774"/>
                      <a:pt x="0" y="1145533"/>
                    </a:cubicBezTo>
                    <a:lnTo>
                      <a:pt x="0" y="29408"/>
                    </a:lnTo>
                    <a:cubicBezTo>
                      <a:pt x="0" y="13166"/>
                      <a:pt x="13166" y="0"/>
                      <a:pt x="29408" y="0"/>
                    </a:cubicBezTo>
                    <a:close/>
                  </a:path>
                </a:pathLst>
              </a:custGeom>
              <a:solidFill>
                <a:srgbClr val="FEFEFE"/>
              </a:solidFill>
            </p:spPr>
            <p:txBody>
              <a:bodyPr/>
              <a:lstStyle/>
              <a:p>
                <a:pPr defTabSz="609630"/>
                <a:endParaRPr lang="es-ES" sz="1200">
                  <a:solidFill>
                    <a:prstClr val="black"/>
                  </a:solidFill>
                  <a:latin typeface="Calibri"/>
                </a:endParaRPr>
              </a:p>
            </p:txBody>
          </p:sp>
          <p:sp>
            <p:nvSpPr>
              <p:cNvPr id="19" name="TextBox 19"/>
              <p:cNvSpPr txBox="1"/>
              <p:nvPr/>
            </p:nvSpPr>
            <p:spPr>
              <a:xfrm>
                <a:off x="0" y="-47625"/>
                <a:ext cx="1900672" cy="122256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0" name="Freeform 20"/>
            <p:cNvSpPr/>
            <p:nvPr/>
          </p:nvSpPr>
          <p:spPr>
            <a:xfrm>
              <a:off x="326824" y="549585"/>
              <a:ext cx="1762434" cy="3226424"/>
            </a:xfrm>
            <a:custGeom>
              <a:avLst/>
              <a:gdLst/>
              <a:ahLst/>
              <a:cxnLst/>
              <a:rect l="l" t="t" r="r" b="b"/>
              <a:pathLst>
                <a:path w="1762434" h="3226424">
                  <a:moveTo>
                    <a:pt x="0" y="0"/>
                  </a:moveTo>
                  <a:lnTo>
                    <a:pt x="1762434" y="0"/>
                  </a:lnTo>
                  <a:lnTo>
                    <a:pt x="1762434" y="3226424"/>
                  </a:lnTo>
                  <a:lnTo>
                    <a:pt x="0" y="32264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s-ES" sz="1200">
                <a:solidFill>
                  <a:prstClr val="black"/>
                </a:solidFill>
                <a:latin typeface="Calibri"/>
              </a:endParaRPr>
            </a:p>
          </p:txBody>
        </p:sp>
        <p:sp>
          <p:nvSpPr>
            <p:cNvPr id="21" name="TextBox 21"/>
            <p:cNvSpPr txBox="1"/>
            <p:nvPr/>
          </p:nvSpPr>
          <p:spPr>
            <a:xfrm>
              <a:off x="2333914" y="444500"/>
              <a:ext cx="3776958" cy="901146"/>
            </a:xfrm>
            <a:prstGeom prst="rect">
              <a:avLst/>
            </a:prstGeom>
          </p:spPr>
          <p:txBody>
            <a:bodyPr lIns="0" tIns="0" rIns="0" bIns="0" rtlCol="0" anchor="t">
              <a:spAutoFit/>
            </a:bodyPr>
            <a:lstStyle/>
            <a:p>
              <a:pPr algn="ctr" defTabSz="609630">
                <a:lnSpc>
                  <a:spcPts val="1760"/>
                </a:lnSpc>
              </a:pPr>
              <a:r>
                <a:rPr lang="en-US" sz="1467" b="1" dirty="0">
                  <a:solidFill>
                    <a:srgbClr val="16161D"/>
                  </a:solidFill>
                  <a:latin typeface="Outfit Bold"/>
                  <a:ea typeface="Outfit Bold"/>
                  <a:cs typeface="Outfit Bold"/>
                  <a:sym typeface="Outfit Bold"/>
                </a:rPr>
                <a:t>TN collected</a:t>
              </a:r>
            </a:p>
            <a:p>
              <a:pPr algn="ctr" defTabSz="609630">
                <a:lnSpc>
                  <a:spcPts val="1760"/>
                </a:lnSpc>
              </a:pPr>
              <a:r>
                <a:rPr lang="en-US" sz="1467" b="1" dirty="0">
                  <a:solidFill>
                    <a:srgbClr val="16161D"/>
                  </a:solidFill>
                  <a:latin typeface="Outfit Bold"/>
                  <a:ea typeface="Outfit Bold"/>
                  <a:cs typeface="Outfit Bold"/>
                  <a:sym typeface="Outfit Bold"/>
                </a:rPr>
                <a:t>2025</a:t>
              </a:r>
            </a:p>
          </p:txBody>
        </p:sp>
        <p:sp>
          <p:nvSpPr>
            <p:cNvPr id="22" name="TextBox 22"/>
            <p:cNvSpPr txBox="1"/>
            <p:nvPr/>
          </p:nvSpPr>
          <p:spPr>
            <a:xfrm>
              <a:off x="2816484" y="1464850"/>
              <a:ext cx="3145906" cy="2304861"/>
            </a:xfrm>
            <a:prstGeom prst="rect">
              <a:avLst/>
            </a:prstGeom>
          </p:spPr>
          <p:txBody>
            <a:bodyPr lIns="0" tIns="0" rIns="0" bIns="0" rtlCol="0" anchor="t">
              <a:spAutoFit/>
            </a:bodyPr>
            <a:lstStyle/>
            <a:p>
              <a:pPr defTabSz="609630">
                <a:lnSpc>
                  <a:spcPts val="9387"/>
                </a:lnSpc>
              </a:pPr>
              <a:r>
                <a:rPr lang="en-US" sz="7822" b="1" dirty="0">
                  <a:solidFill>
                    <a:srgbClr val="16161D"/>
                  </a:solidFill>
                  <a:latin typeface="Outfit Medium"/>
                  <a:ea typeface="Outfit Medium"/>
                  <a:cs typeface="Outfit Medium"/>
                  <a:sym typeface="Outfit Medium"/>
                </a:rPr>
                <a:t>152</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2713824" y="592279"/>
            <a:ext cx="580544" cy="549340"/>
          </a:xfrm>
          <a:custGeom>
            <a:avLst/>
            <a:gdLst/>
            <a:ahLst/>
            <a:cxnLst/>
            <a:rect l="l" t="t" r="r" b="b"/>
            <a:pathLst>
              <a:path w="870816" h="824010">
                <a:moveTo>
                  <a:pt x="0" y="0"/>
                </a:moveTo>
                <a:lnTo>
                  <a:pt x="870816" y="0"/>
                </a:lnTo>
                <a:lnTo>
                  <a:pt x="870816" y="824010"/>
                </a:lnTo>
                <a:lnTo>
                  <a:pt x="0" y="8240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s-ES" sz="1200">
              <a:solidFill>
                <a:prstClr val="black"/>
              </a:solidFill>
              <a:latin typeface="Calibri"/>
            </a:endParaRPr>
          </a:p>
        </p:txBody>
      </p:sp>
      <p:grpSp>
        <p:nvGrpSpPr>
          <p:cNvPr id="3" name="Group 3"/>
          <p:cNvGrpSpPr/>
          <p:nvPr/>
        </p:nvGrpSpPr>
        <p:grpSpPr>
          <a:xfrm>
            <a:off x="495498" y="2193079"/>
            <a:ext cx="3497580" cy="3497580"/>
            <a:chOff x="0" y="0"/>
            <a:chExt cx="812800" cy="812800"/>
          </a:xfrm>
        </p:grpSpPr>
        <p:sp>
          <p:nvSpPr>
            <p:cNvPr id="4" name="Freeform 4"/>
            <p:cNvSpPr/>
            <p:nvPr/>
          </p:nvSpPr>
          <p:spPr>
            <a:xfrm>
              <a:off x="0" y="0"/>
              <a:ext cx="812800" cy="812800"/>
            </a:xfrm>
            <a:custGeom>
              <a:avLst/>
              <a:gdLst/>
              <a:ahLst/>
              <a:cxnLst/>
              <a:rect l="l" t="t" r="r" b="b"/>
              <a:pathLst>
                <a:path w="812800" h="812800">
                  <a:moveTo>
                    <a:pt x="33940" y="0"/>
                  </a:moveTo>
                  <a:lnTo>
                    <a:pt x="778860" y="0"/>
                  </a:lnTo>
                  <a:cubicBezTo>
                    <a:pt x="797604" y="0"/>
                    <a:pt x="812800" y="15196"/>
                    <a:pt x="812800" y="33940"/>
                  </a:cubicBezTo>
                  <a:lnTo>
                    <a:pt x="812800" y="778860"/>
                  </a:lnTo>
                  <a:cubicBezTo>
                    <a:pt x="812800" y="797604"/>
                    <a:pt x="797604" y="812800"/>
                    <a:pt x="778860" y="812800"/>
                  </a:cubicBezTo>
                  <a:lnTo>
                    <a:pt x="33940" y="812800"/>
                  </a:lnTo>
                  <a:cubicBezTo>
                    <a:pt x="15196" y="812800"/>
                    <a:pt x="0" y="797604"/>
                    <a:pt x="0" y="778860"/>
                  </a:cubicBezTo>
                  <a:lnTo>
                    <a:pt x="0" y="33940"/>
                  </a:lnTo>
                  <a:cubicBezTo>
                    <a:pt x="0" y="15196"/>
                    <a:pt x="15196" y="0"/>
                    <a:pt x="33940" y="0"/>
                  </a:cubicBezTo>
                  <a:close/>
                </a:path>
              </a:pathLst>
            </a:custGeom>
            <a:blipFill>
              <a:blip r:embed="rId4"/>
              <a:stretch>
                <a:fillRect t="-16666" b="-16666"/>
              </a:stretch>
            </a:blipFill>
          </p:spPr>
          <p:txBody>
            <a:bodyPr/>
            <a:lstStyle/>
            <a:p>
              <a:pPr defTabSz="609630"/>
              <a:endParaRPr lang="es-ES" sz="1200">
                <a:solidFill>
                  <a:prstClr val="black"/>
                </a:solidFill>
                <a:latin typeface="Calibri"/>
              </a:endParaRPr>
            </a:p>
          </p:txBody>
        </p:sp>
      </p:grpSp>
      <p:grpSp>
        <p:nvGrpSpPr>
          <p:cNvPr id="5" name="Group 5"/>
          <p:cNvGrpSpPr/>
          <p:nvPr/>
        </p:nvGrpSpPr>
        <p:grpSpPr>
          <a:xfrm>
            <a:off x="4345742" y="2193079"/>
            <a:ext cx="3497580" cy="3497580"/>
            <a:chOff x="0" y="0"/>
            <a:chExt cx="812800" cy="812800"/>
          </a:xfrm>
        </p:grpSpPr>
        <p:sp>
          <p:nvSpPr>
            <p:cNvPr id="6" name="Freeform 6"/>
            <p:cNvSpPr/>
            <p:nvPr/>
          </p:nvSpPr>
          <p:spPr>
            <a:xfrm>
              <a:off x="0" y="0"/>
              <a:ext cx="812800" cy="812800"/>
            </a:xfrm>
            <a:custGeom>
              <a:avLst/>
              <a:gdLst/>
              <a:ahLst/>
              <a:cxnLst/>
              <a:rect l="l" t="t" r="r" b="b"/>
              <a:pathLst>
                <a:path w="812800" h="812800">
                  <a:moveTo>
                    <a:pt x="33940" y="0"/>
                  </a:moveTo>
                  <a:lnTo>
                    <a:pt x="778860" y="0"/>
                  </a:lnTo>
                  <a:cubicBezTo>
                    <a:pt x="797604" y="0"/>
                    <a:pt x="812800" y="15196"/>
                    <a:pt x="812800" y="33940"/>
                  </a:cubicBezTo>
                  <a:lnTo>
                    <a:pt x="812800" y="778860"/>
                  </a:lnTo>
                  <a:cubicBezTo>
                    <a:pt x="812800" y="797604"/>
                    <a:pt x="797604" y="812800"/>
                    <a:pt x="778860" y="812800"/>
                  </a:cubicBezTo>
                  <a:lnTo>
                    <a:pt x="33940" y="812800"/>
                  </a:lnTo>
                  <a:cubicBezTo>
                    <a:pt x="15196" y="812800"/>
                    <a:pt x="0" y="797604"/>
                    <a:pt x="0" y="778860"/>
                  </a:cubicBezTo>
                  <a:lnTo>
                    <a:pt x="0" y="33940"/>
                  </a:lnTo>
                  <a:cubicBezTo>
                    <a:pt x="0" y="15196"/>
                    <a:pt x="15196" y="0"/>
                    <a:pt x="33940" y="0"/>
                  </a:cubicBezTo>
                  <a:close/>
                </a:path>
              </a:pathLst>
            </a:custGeom>
            <a:blipFill>
              <a:blip r:embed="rId5"/>
              <a:stretch>
                <a:fillRect t="-16666" b="-16666"/>
              </a:stretch>
            </a:blipFill>
          </p:spPr>
          <p:txBody>
            <a:bodyPr/>
            <a:lstStyle/>
            <a:p>
              <a:pPr defTabSz="609630"/>
              <a:endParaRPr lang="es-ES" sz="1200">
                <a:solidFill>
                  <a:prstClr val="black"/>
                </a:solidFill>
                <a:latin typeface="Calibri"/>
              </a:endParaRPr>
            </a:p>
          </p:txBody>
        </p:sp>
      </p:grpSp>
      <p:grpSp>
        <p:nvGrpSpPr>
          <p:cNvPr id="7" name="Group 7"/>
          <p:cNvGrpSpPr/>
          <p:nvPr/>
        </p:nvGrpSpPr>
        <p:grpSpPr>
          <a:xfrm>
            <a:off x="8198922" y="2193079"/>
            <a:ext cx="3497580" cy="3497580"/>
            <a:chOff x="0" y="0"/>
            <a:chExt cx="812800" cy="812800"/>
          </a:xfrm>
        </p:grpSpPr>
        <p:sp>
          <p:nvSpPr>
            <p:cNvPr id="8" name="Freeform 8"/>
            <p:cNvSpPr/>
            <p:nvPr/>
          </p:nvSpPr>
          <p:spPr>
            <a:xfrm>
              <a:off x="0" y="0"/>
              <a:ext cx="812800" cy="812800"/>
            </a:xfrm>
            <a:custGeom>
              <a:avLst/>
              <a:gdLst/>
              <a:ahLst/>
              <a:cxnLst/>
              <a:rect l="l" t="t" r="r" b="b"/>
              <a:pathLst>
                <a:path w="812800" h="812800">
                  <a:moveTo>
                    <a:pt x="33940" y="0"/>
                  </a:moveTo>
                  <a:lnTo>
                    <a:pt x="778860" y="0"/>
                  </a:lnTo>
                  <a:cubicBezTo>
                    <a:pt x="797604" y="0"/>
                    <a:pt x="812800" y="15196"/>
                    <a:pt x="812800" y="33940"/>
                  </a:cubicBezTo>
                  <a:lnTo>
                    <a:pt x="812800" y="778860"/>
                  </a:lnTo>
                  <a:cubicBezTo>
                    <a:pt x="812800" y="797604"/>
                    <a:pt x="797604" y="812800"/>
                    <a:pt x="778860" y="812800"/>
                  </a:cubicBezTo>
                  <a:lnTo>
                    <a:pt x="33940" y="812800"/>
                  </a:lnTo>
                  <a:cubicBezTo>
                    <a:pt x="15196" y="812800"/>
                    <a:pt x="0" y="797604"/>
                    <a:pt x="0" y="778860"/>
                  </a:cubicBezTo>
                  <a:lnTo>
                    <a:pt x="0" y="33940"/>
                  </a:lnTo>
                  <a:cubicBezTo>
                    <a:pt x="0" y="15196"/>
                    <a:pt x="15196" y="0"/>
                    <a:pt x="33940" y="0"/>
                  </a:cubicBezTo>
                  <a:close/>
                </a:path>
              </a:pathLst>
            </a:custGeom>
            <a:blipFill>
              <a:blip r:embed="rId6"/>
              <a:stretch>
                <a:fillRect t="-16666" b="-16666"/>
              </a:stretch>
            </a:blipFill>
          </p:spPr>
          <p:txBody>
            <a:bodyPr/>
            <a:lstStyle/>
            <a:p>
              <a:pPr defTabSz="609630"/>
              <a:endParaRPr lang="es-ES" sz="1200">
                <a:solidFill>
                  <a:prstClr val="black"/>
                </a:solidFill>
                <a:latin typeface="Calibri"/>
              </a:endParaRPr>
            </a:p>
          </p:txBody>
        </p:sp>
      </p:grpSp>
      <p:sp>
        <p:nvSpPr>
          <p:cNvPr id="9" name="TextBox 9"/>
          <p:cNvSpPr txBox="1"/>
          <p:nvPr/>
        </p:nvSpPr>
        <p:spPr>
          <a:xfrm>
            <a:off x="3294368" y="631977"/>
            <a:ext cx="5680299" cy="487313"/>
          </a:xfrm>
          <a:prstGeom prst="rect">
            <a:avLst/>
          </a:prstGeom>
        </p:spPr>
        <p:txBody>
          <a:bodyPr wrap="square" lIns="0" tIns="0" rIns="0" bIns="0" rtlCol="0" anchor="t">
            <a:spAutoFit/>
          </a:bodyPr>
          <a:lstStyle/>
          <a:p>
            <a:pPr algn="ctr" defTabSz="609630">
              <a:lnSpc>
                <a:spcPts val="3840"/>
              </a:lnSpc>
            </a:pPr>
            <a:r>
              <a:rPr lang="en-US" sz="3200" b="1" dirty="0">
                <a:solidFill>
                  <a:srgbClr val="FDDC01"/>
                </a:solidFill>
                <a:latin typeface="Outfit Bold"/>
                <a:ea typeface="Outfit Bold"/>
                <a:cs typeface="Outfit Bold"/>
                <a:sym typeface="Outfit Bold"/>
              </a:rPr>
              <a:t>Quality of material collected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3197914" y="520615"/>
            <a:ext cx="580544" cy="549340"/>
          </a:xfrm>
          <a:custGeom>
            <a:avLst/>
            <a:gdLst/>
            <a:ahLst/>
            <a:cxnLst/>
            <a:rect l="l" t="t" r="r" b="b"/>
            <a:pathLst>
              <a:path w="870816" h="824010">
                <a:moveTo>
                  <a:pt x="0" y="0"/>
                </a:moveTo>
                <a:lnTo>
                  <a:pt x="870816" y="0"/>
                </a:lnTo>
                <a:lnTo>
                  <a:pt x="870816" y="824010"/>
                </a:lnTo>
                <a:lnTo>
                  <a:pt x="0" y="8240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s-ES" sz="1200">
              <a:solidFill>
                <a:prstClr val="black"/>
              </a:solidFill>
              <a:latin typeface="Calibri"/>
            </a:endParaRPr>
          </a:p>
        </p:txBody>
      </p:sp>
      <p:grpSp>
        <p:nvGrpSpPr>
          <p:cNvPr id="3" name="Group 3"/>
          <p:cNvGrpSpPr/>
          <p:nvPr/>
        </p:nvGrpSpPr>
        <p:grpSpPr>
          <a:xfrm>
            <a:off x="427416" y="2228850"/>
            <a:ext cx="5668585" cy="4229100"/>
            <a:chOff x="0" y="0"/>
            <a:chExt cx="1283402" cy="957494"/>
          </a:xfrm>
        </p:grpSpPr>
        <p:sp>
          <p:nvSpPr>
            <p:cNvPr id="4" name="Freeform 4"/>
            <p:cNvSpPr/>
            <p:nvPr/>
          </p:nvSpPr>
          <p:spPr>
            <a:xfrm>
              <a:off x="0" y="0"/>
              <a:ext cx="1283402" cy="957494"/>
            </a:xfrm>
            <a:custGeom>
              <a:avLst/>
              <a:gdLst/>
              <a:ahLst/>
              <a:cxnLst/>
              <a:rect l="l" t="t" r="r" b="b"/>
              <a:pathLst>
                <a:path w="1283402" h="957494">
                  <a:moveTo>
                    <a:pt x="20942" y="0"/>
                  </a:moveTo>
                  <a:lnTo>
                    <a:pt x="1262461" y="0"/>
                  </a:lnTo>
                  <a:cubicBezTo>
                    <a:pt x="1274026" y="0"/>
                    <a:pt x="1283402" y="9376"/>
                    <a:pt x="1283402" y="20942"/>
                  </a:cubicBezTo>
                  <a:lnTo>
                    <a:pt x="1283402" y="936552"/>
                  </a:lnTo>
                  <a:cubicBezTo>
                    <a:pt x="1283402" y="948118"/>
                    <a:pt x="1274026" y="957494"/>
                    <a:pt x="1262461" y="957494"/>
                  </a:cubicBezTo>
                  <a:lnTo>
                    <a:pt x="20942" y="957494"/>
                  </a:lnTo>
                  <a:cubicBezTo>
                    <a:pt x="9376" y="957494"/>
                    <a:pt x="0" y="948118"/>
                    <a:pt x="0" y="936552"/>
                  </a:cubicBezTo>
                  <a:lnTo>
                    <a:pt x="0" y="20942"/>
                  </a:lnTo>
                  <a:cubicBezTo>
                    <a:pt x="0" y="9376"/>
                    <a:pt x="9376" y="0"/>
                    <a:pt x="20942" y="0"/>
                  </a:cubicBezTo>
                  <a:close/>
                </a:path>
              </a:pathLst>
            </a:custGeom>
            <a:blipFill>
              <a:blip r:embed="rId4"/>
              <a:stretch>
                <a:fillRect t="-264" b="-264"/>
              </a:stretch>
            </a:blipFill>
          </p:spPr>
          <p:txBody>
            <a:bodyPr/>
            <a:lstStyle/>
            <a:p>
              <a:pPr defTabSz="609630"/>
              <a:endParaRPr lang="es-ES" sz="1200">
                <a:solidFill>
                  <a:prstClr val="black"/>
                </a:solidFill>
                <a:latin typeface="Calibri"/>
              </a:endParaRPr>
            </a:p>
          </p:txBody>
        </p:sp>
      </p:grpSp>
      <p:grpSp>
        <p:nvGrpSpPr>
          <p:cNvPr id="5" name="Group 5"/>
          <p:cNvGrpSpPr/>
          <p:nvPr/>
        </p:nvGrpSpPr>
        <p:grpSpPr>
          <a:xfrm>
            <a:off x="6333490" y="2228850"/>
            <a:ext cx="5478780" cy="4229100"/>
            <a:chOff x="0" y="0"/>
            <a:chExt cx="1273210" cy="982797"/>
          </a:xfrm>
        </p:grpSpPr>
        <p:sp>
          <p:nvSpPr>
            <p:cNvPr id="6" name="Freeform 6"/>
            <p:cNvSpPr/>
            <p:nvPr/>
          </p:nvSpPr>
          <p:spPr>
            <a:xfrm>
              <a:off x="0" y="0"/>
              <a:ext cx="1273210" cy="982797"/>
            </a:xfrm>
            <a:custGeom>
              <a:avLst/>
              <a:gdLst/>
              <a:ahLst/>
              <a:cxnLst/>
              <a:rect l="l" t="t" r="r" b="b"/>
              <a:pathLst>
                <a:path w="1273210" h="982797">
                  <a:moveTo>
                    <a:pt x="21667" y="0"/>
                  </a:moveTo>
                  <a:lnTo>
                    <a:pt x="1251543" y="0"/>
                  </a:lnTo>
                  <a:cubicBezTo>
                    <a:pt x="1263509" y="0"/>
                    <a:pt x="1273210" y="9701"/>
                    <a:pt x="1273210" y="21667"/>
                  </a:cubicBezTo>
                  <a:lnTo>
                    <a:pt x="1273210" y="961130"/>
                  </a:lnTo>
                  <a:cubicBezTo>
                    <a:pt x="1273210" y="966877"/>
                    <a:pt x="1270927" y="972388"/>
                    <a:pt x="1266863" y="976451"/>
                  </a:cubicBezTo>
                  <a:cubicBezTo>
                    <a:pt x="1262800" y="980515"/>
                    <a:pt x="1257289" y="982797"/>
                    <a:pt x="1251543" y="982797"/>
                  </a:cubicBezTo>
                  <a:lnTo>
                    <a:pt x="21667" y="982797"/>
                  </a:lnTo>
                  <a:cubicBezTo>
                    <a:pt x="9701" y="982797"/>
                    <a:pt x="0" y="973097"/>
                    <a:pt x="0" y="961130"/>
                  </a:cubicBezTo>
                  <a:lnTo>
                    <a:pt x="0" y="21667"/>
                  </a:lnTo>
                  <a:cubicBezTo>
                    <a:pt x="0" y="9701"/>
                    <a:pt x="9701" y="0"/>
                    <a:pt x="21667" y="0"/>
                  </a:cubicBezTo>
                  <a:close/>
                </a:path>
              </a:pathLst>
            </a:custGeom>
            <a:blipFill>
              <a:blip r:embed="rId5"/>
              <a:stretch>
                <a:fillRect l="-1460" r="-1460"/>
              </a:stretch>
            </a:blipFill>
          </p:spPr>
          <p:txBody>
            <a:bodyPr/>
            <a:lstStyle/>
            <a:p>
              <a:pPr defTabSz="609630"/>
              <a:endParaRPr lang="es-ES" sz="1200">
                <a:solidFill>
                  <a:prstClr val="black"/>
                </a:solidFill>
                <a:latin typeface="Calibri"/>
              </a:endParaRPr>
            </a:p>
          </p:txBody>
        </p:sp>
      </p:grpSp>
      <p:sp>
        <p:nvSpPr>
          <p:cNvPr id="7" name="Freeform 7"/>
          <p:cNvSpPr/>
          <p:nvPr/>
        </p:nvSpPr>
        <p:spPr>
          <a:xfrm>
            <a:off x="485720" y="1141619"/>
            <a:ext cx="787873" cy="1017670"/>
          </a:xfrm>
          <a:custGeom>
            <a:avLst/>
            <a:gdLst/>
            <a:ahLst/>
            <a:cxnLst/>
            <a:rect l="l" t="t" r="r" b="b"/>
            <a:pathLst>
              <a:path w="1181810" h="1526505">
                <a:moveTo>
                  <a:pt x="0" y="0"/>
                </a:moveTo>
                <a:lnTo>
                  <a:pt x="1181810" y="0"/>
                </a:lnTo>
                <a:lnTo>
                  <a:pt x="1181810" y="1526506"/>
                </a:lnTo>
                <a:lnTo>
                  <a:pt x="0" y="1526506"/>
                </a:lnTo>
                <a:lnTo>
                  <a:pt x="0" y="0"/>
                </a:lnTo>
                <a:close/>
              </a:path>
            </a:pathLst>
          </a:custGeom>
          <a:blipFill>
            <a:blip r:embed="rId6"/>
            <a:stretch>
              <a:fillRect/>
            </a:stretch>
          </a:blipFill>
        </p:spPr>
        <p:txBody>
          <a:bodyPr/>
          <a:lstStyle/>
          <a:p>
            <a:pPr defTabSz="609630"/>
            <a:endParaRPr lang="es-ES" sz="1200">
              <a:solidFill>
                <a:prstClr val="black"/>
              </a:solidFill>
              <a:latin typeface="Calibri"/>
            </a:endParaRPr>
          </a:p>
        </p:txBody>
      </p:sp>
      <p:sp>
        <p:nvSpPr>
          <p:cNvPr id="8" name="TextBox 8"/>
          <p:cNvSpPr txBox="1"/>
          <p:nvPr/>
        </p:nvSpPr>
        <p:spPr>
          <a:xfrm>
            <a:off x="3644606" y="520615"/>
            <a:ext cx="5863461" cy="487313"/>
          </a:xfrm>
          <a:prstGeom prst="rect">
            <a:avLst/>
          </a:prstGeom>
        </p:spPr>
        <p:txBody>
          <a:bodyPr wrap="square" lIns="0" tIns="0" rIns="0" bIns="0" rtlCol="0" anchor="t">
            <a:spAutoFit/>
          </a:bodyPr>
          <a:lstStyle/>
          <a:p>
            <a:pPr algn="ctr" defTabSz="609630">
              <a:lnSpc>
                <a:spcPts val="3840"/>
              </a:lnSpc>
            </a:pPr>
            <a:r>
              <a:rPr lang="en-US" sz="3200" b="1" dirty="0">
                <a:solidFill>
                  <a:srgbClr val="FDDC01"/>
                </a:solidFill>
                <a:latin typeface="Outfit Bold"/>
                <a:ea typeface="Outfit Bold"/>
                <a:cs typeface="Outfit Bold"/>
                <a:sym typeface="Outfit Bold"/>
              </a:rPr>
              <a:t>Quality of material collected</a:t>
            </a:r>
          </a:p>
        </p:txBody>
      </p:sp>
      <p:sp>
        <p:nvSpPr>
          <p:cNvPr id="9" name="TextBox 9"/>
          <p:cNvSpPr txBox="1"/>
          <p:nvPr/>
        </p:nvSpPr>
        <p:spPr>
          <a:xfrm>
            <a:off x="4217906" y="992157"/>
            <a:ext cx="3900565" cy="285847"/>
          </a:xfrm>
          <a:prstGeom prst="rect">
            <a:avLst/>
          </a:prstGeom>
        </p:spPr>
        <p:txBody>
          <a:bodyPr lIns="0" tIns="0" rIns="0" bIns="0" rtlCol="0" anchor="t">
            <a:spAutoFit/>
          </a:bodyPr>
          <a:lstStyle/>
          <a:p>
            <a:pPr algn="ctr" defTabSz="609630">
              <a:lnSpc>
                <a:spcPts val="2426"/>
              </a:lnSpc>
              <a:spcBef>
                <a:spcPct val="0"/>
              </a:spcBef>
            </a:pPr>
            <a:r>
              <a:rPr lang="en-US" sz="1733" dirty="0">
                <a:solidFill>
                  <a:srgbClr val="FFFFFF"/>
                </a:solidFill>
                <a:latin typeface="Outfit"/>
                <a:ea typeface="Outfit"/>
                <a:cs typeface="Outfit"/>
                <a:sym typeface="Outfit"/>
              </a:rPr>
              <a:t>¡ Also in light packaging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256096" y="0"/>
            <a:ext cx="5695334" cy="7031972"/>
          </a:xfrm>
          <a:custGeom>
            <a:avLst/>
            <a:gdLst/>
            <a:ahLst/>
            <a:cxnLst/>
            <a:rect l="l" t="t" r="r" b="b"/>
            <a:pathLst>
              <a:path w="8543001" h="10547958">
                <a:moveTo>
                  <a:pt x="0" y="0"/>
                </a:moveTo>
                <a:lnTo>
                  <a:pt x="8543001" y="0"/>
                </a:lnTo>
                <a:lnTo>
                  <a:pt x="8543001" y="10547958"/>
                </a:lnTo>
                <a:lnTo>
                  <a:pt x="0" y="10547958"/>
                </a:lnTo>
                <a:lnTo>
                  <a:pt x="0" y="0"/>
                </a:lnTo>
                <a:close/>
              </a:path>
            </a:pathLst>
          </a:custGeom>
          <a:blipFill>
            <a:blip r:embed="rId3"/>
            <a:stretch>
              <a:fillRect l="-2854" r="-116646"/>
            </a:stretch>
          </a:blipFill>
        </p:spPr>
        <p:txBody>
          <a:bodyPr/>
          <a:lstStyle/>
          <a:p>
            <a:pPr defTabSz="609630"/>
            <a:endParaRPr lang="es-ES" sz="1200">
              <a:solidFill>
                <a:prstClr val="black"/>
              </a:solidFill>
              <a:latin typeface="Calibri"/>
            </a:endParaRPr>
          </a:p>
        </p:txBody>
      </p:sp>
      <p:sp>
        <p:nvSpPr>
          <p:cNvPr id="3" name="Freeform 3"/>
          <p:cNvSpPr/>
          <p:nvPr/>
        </p:nvSpPr>
        <p:spPr>
          <a:xfrm>
            <a:off x="5765239" y="1508187"/>
            <a:ext cx="1098693" cy="1444738"/>
          </a:xfrm>
          <a:custGeom>
            <a:avLst/>
            <a:gdLst/>
            <a:ahLst/>
            <a:cxnLst/>
            <a:rect l="l" t="t" r="r" b="b"/>
            <a:pathLst>
              <a:path w="1648040" h="2167107">
                <a:moveTo>
                  <a:pt x="0" y="0"/>
                </a:moveTo>
                <a:lnTo>
                  <a:pt x="1648040" y="0"/>
                </a:lnTo>
                <a:lnTo>
                  <a:pt x="1648040" y="2167107"/>
                </a:lnTo>
                <a:lnTo>
                  <a:pt x="0" y="2167107"/>
                </a:lnTo>
                <a:lnTo>
                  <a:pt x="0" y="0"/>
                </a:lnTo>
                <a:close/>
              </a:path>
            </a:pathLst>
          </a:custGeom>
          <a:blipFill>
            <a:blip r:embed="rId4"/>
            <a:stretch>
              <a:fillRect l="-45433" t="-46160" r="-50552" b="-52563"/>
            </a:stretch>
          </a:blipFill>
        </p:spPr>
        <p:txBody>
          <a:bodyPr/>
          <a:lstStyle/>
          <a:p>
            <a:pPr defTabSz="609630"/>
            <a:endParaRPr lang="es-ES" sz="1200">
              <a:solidFill>
                <a:prstClr val="black"/>
              </a:solidFill>
              <a:latin typeface="Calibri"/>
            </a:endParaRPr>
          </a:p>
        </p:txBody>
      </p:sp>
      <p:pic>
        <p:nvPicPr>
          <p:cNvPr id="4" name="Picture 4"/>
          <p:cNvPicPr>
            <a:picLocks noChangeAspect="1"/>
          </p:cNvPicPr>
          <p:nvPr/>
        </p:nvPicPr>
        <p:blipFill>
          <a:blip r:embed="rId5"/>
          <a:stretch>
            <a:fillRect/>
          </a:stretch>
        </p:blipFill>
        <p:spPr>
          <a:xfrm rot="817740">
            <a:off x="11286807" y="78714"/>
            <a:ext cx="793117" cy="1046048"/>
          </a:xfrm>
          <a:prstGeom prst="rect">
            <a:avLst/>
          </a:prstGeom>
        </p:spPr>
      </p:pic>
      <p:sp>
        <p:nvSpPr>
          <p:cNvPr id="5" name="Freeform 5"/>
          <p:cNvSpPr/>
          <p:nvPr/>
        </p:nvSpPr>
        <p:spPr>
          <a:xfrm>
            <a:off x="5706241" y="3472355"/>
            <a:ext cx="1216691" cy="1282763"/>
          </a:xfrm>
          <a:custGeom>
            <a:avLst/>
            <a:gdLst/>
            <a:ahLst/>
            <a:cxnLst/>
            <a:rect l="l" t="t" r="r" b="b"/>
            <a:pathLst>
              <a:path w="1825037" h="1924145">
                <a:moveTo>
                  <a:pt x="0" y="0"/>
                </a:moveTo>
                <a:lnTo>
                  <a:pt x="1825037" y="0"/>
                </a:lnTo>
                <a:lnTo>
                  <a:pt x="1825037" y="1924145"/>
                </a:lnTo>
                <a:lnTo>
                  <a:pt x="0" y="1924145"/>
                </a:lnTo>
                <a:lnTo>
                  <a:pt x="0" y="0"/>
                </a:lnTo>
                <a:close/>
              </a:path>
            </a:pathLst>
          </a:custGeom>
          <a:blipFill>
            <a:blip r:embed="rId6"/>
            <a:stretch>
              <a:fillRect r="-36386" b="-9957"/>
            </a:stretch>
          </a:blipFill>
        </p:spPr>
        <p:txBody>
          <a:bodyPr/>
          <a:lstStyle/>
          <a:p>
            <a:pPr defTabSz="609630"/>
            <a:endParaRPr lang="es-ES" sz="1200">
              <a:solidFill>
                <a:prstClr val="black"/>
              </a:solidFill>
              <a:latin typeface="Calibri"/>
            </a:endParaRPr>
          </a:p>
        </p:txBody>
      </p:sp>
      <p:grpSp>
        <p:nvGrpSpPr>
          <p:cNvPr id="6" name="Group 6"/>
          <p:cNvGrpSpPr/>
          <p:nvPr/>
        </p:nvGrpSpPr>
        <p:grpSpPr>
          <a:xfrm>
            <a:off x="9472506" y="1662197"/>
            <a:ext cx="1574190" cy="668867"/>
            <a:chOff x="0" y="0"/>
            <a:chExt cx="621902" cy="264244"/>
          </a:xfrm>
        </p:grpSpPr>
        <p:sp>
          <p:nvSpPr>
            <p:cNvPr id="7" name="Freeform 7"/>
            <p:cNvSpPr/>
            <p:nvPr/>
          </p:nvSpPr>
          <p:spPr>
            <a:xfrm>
              <a:off x="0" y="0"/>
              <a:ext cx="621902" cy="264244"/>
            </a:xfrm>
            <a:custGeom>
              <a:avLst/>
              <a:gdLst/>
              <a:ahLst/>
              <a:cxnLst/>
              <a:rect l="l" t="t" r="r" b="b"/>
              <a:pathLst>
                <a:path w="621902" h="264244">
                  <a:moveTo>
                    <a:pt x="52459" y="0"/>
                  </a:moveTo>
                  <a:lnTo>
                    <a:pt x="569443" y="0"/>
                  </a:lnTo>
                  <a:cubicBezTo>
                    <a:pt x="583356" y="0"/>
                    <a:pt x="596699" y="5527"/>
                    <a:pt x="606537" y="15365"/>
                  </a:cubicBezTo>
                  <a:cubicBezTo>
                    <a:pt x="616375" y="25203"/>
                    <a:pt x="621902" y="38546"/>
                    <a:pt x="621902" y="52459"/>
                  </a:cubicBezTo>
                  <a:lnTo>
                    <a:pt x="621902" y="211785"/>
                  </a:lnTo>
                  <a:cubicBezTo>
                    <a:pt x="621902" y="225698"/>
                    <a:pt x="616375" y="239041"/>
                    <a:pt x="606537" y="248879"/>
                  </a:cubicBezTo>
                  <a:cubicBezTo>
                    <a:pt x="596699" y="258717"/>
                    <a:pt x="583356" y="264244"/>
                    <a:pt x="569443" y="264244"/>
                  </a:cubicBezTo>
                  <a:lnTo>
                    <a:pt x="52459" y="264244"/>
                  </a:lnTo>
                  <a:cubicBezTo>
                    <a:pt x="38546" y="264244"/>
                    <a:pt x="25203" y="258717"/>
                    <a:pt x="15365" y="248879"/>
                  </a:cubicBezTo>
                  <a:cubicBezTo>
                    <a:pt x="5527" y="239041"/>
                    <a:pt x="0" y="225698"/>
                    <a:pt x="0" y="211785"/>
                  </a:cubicBezTo>
                  <a:lnTo>
                    <a:pt x="0" y="52459"/>
                  </a:lnTo>
                  <a:cubicBezTo>
                    <a:pt x="0" y="38546"/>
                    <a:pt x="5527" y="25203"/>
                    <a:pt x="15365" y="15365"/>
                  </a:cubicBezTo>
                  <a:cubicBezTo>
                    <a:pt x="25203" y="5527"/>
                    <a:pt x="38546" y="0"/>
                    <a:pt x="52459" y="0"/>
                  </a:cubicBezTo>
                  <a:close/>
                </a:path>
              </a:pathLst>
            </a:custGeom>
            <a:solidFill>
              <a:srgbClr val="6EA34E"/>
            </a:solidFill>
          </p:spPr>
          <p:txBody>
            <a:bodyPr/>
            <a:lstStyle/>
            <a:p>
              <a:pPr defTabSz="609630"/>
              <a:endParaRPr lang="es-ES" sz="1200">
                <a:solidFill>
                  <a:prstClr val="black"/>
                </a:solidFill>
                <a:latin typeface="Calibri"/>
              </a:endParaRPr>
            </a:p>
          </p:txBody>
        </p:sp>
        <p:sp>
          <p:nvSpPr>
            <p:cNvPr id="8" name="TextBox 8"/>
            <p:cNvSpPr txBox="1"/>
            <p:nvPr/>
          </p:nvSpPr>
          <p:spPr>
            <a:xfrm>
              <a:off x="0" y="-9525"/>
              <a:ext cx="621902" cy="273769"/>
            </a:xfrm>
            <a:prstGeom prst="rect">
              <a:avLst/>
            </a:prstGeom>
          </p:spPr>
          <p:txBody>
            <a:bodyPr lIns="33867" tIns="33867" rIns="33867" bIns="33867" rtlCol="0" anchor="ctr"/>
            <a:lstStyle/>
            <a:p>
              <a:pPr algn="ctr" defTabSz="609630">
                <a:lnSpc>
                  <a:spcPts val="4000"/>
                </a:lnSpc>
              </a:pPr>
              <a:r>
                <a:rPr lang="en-US" sz="3334" b="1">
                  <a:solidFill>
                    <a:srgbClr val="000000"/>
                  </a:solidFill>
                  <a:latin typeface="Outfit Bold"/>
                  <a:ea typeface="Outfit Bold"/>
                  <a:cs typeface="Outfit Bold"/>
                  <a:sym typeface="Outfit Bold"/>
                </a:rPr>
                <a:t>100% </a:t>
              </a:r>
            </a:p>
          </p:txBody>
        </p:sp>
      </p:grpSp>
      <p:sp>
        <p:nvSpPr>
          <p:cNvPr id="10" name="TextBox 10"/>
          <p:cNvSpPr txBox="1"/>
          <p:nvPr/>
        </p:nvSpPr>
        <p:spPr>
          <a:xfrm>
            <a:off x="5439238" y="347882"/>
            <a:ext cx="5914761" cy="487313"/>
          </a:xfrm>
          <a:prstGeom prst="rect">
            <a:avLst/>
          </a:prstGeom>
        </p:spPr>
        <p:txBody>
          <a:bodyPr wrap="square" lIns="0" tIns="0" rIns="0" bIns="0" rtlCol="0" anchor="t">
            <a:spAutoFit/>
          </a:bodyPr>
          <a:lstStyle/>
          <a:p>
            <a:pPr algn="ctr" defTabSz="609630">
              <a:lnSpc>
                <a:spcPts val="3840"/>
              </a:lnSpc>
            </a:pPr>
            <a:r>
              <a:rPr lang="en-US" sz="3200" b="1" dirty="0">
                <a:solidFill>
                  <a:srgbClr val="FDDC01"/>
                </a:solidFill>
                <a:latin typeface="Outfit Bold"/>
                <a:ea typeface="Outfit Bold"/>
                <a:cs typeface="Outfit Bold"/>
                <a:sym typeface="Outfit Bold"/>
              </a:rPr>
              <a:t>2n Phase – Project Expansion</a:t>
            </a:r>
          </a:p>
        </p:txBody>
      </p:sp>
      <p:sp>
        <p:nvSpPr>
          <p:cNvPr id="11" name="TextBox 11"/>
          <p:cNvSpPr txBox="1"/>
          <p:nvPr/>
        </p:nvSpPr>
        <p:spPr>
          <a:xfrm>
            <a:off x="7056972" y="1655847"/>
            <a:ext cx="1795774" cy="1136208"/>
          </a:xfrm>
          <a:prstGeom prst="rect">
            <a:avLst/>
          </a:prstGeom>
        </p:spPr>
        <p:txBody>
          <a:bodyPr lIns="0" tIns="0" rIns="0" bIns="0" rtlCol="0" anchor="t">
            <a:spAutoFit/>
          </a:bodyPr>
          <a:lstStyle/>
          <a:p>
            <a:pPr defTabSz="609630">
              <a:lnSpc>
                <a:spcPts val="5840"/>
              </a:lnSpc>
            </a:pPr>
            <a:r>
              <a:rPr lang="en-US" sz="4866" b="1">
                <a:solidFill>
                  <a:srgbClr val="FEFEFE"/>
                </a:solidFill>
                <a:latin typeface="Outfit Medium"/>
                <a:ea typeface="Outfit Medium"/>
                <a:cs typeface="Outfit Medium"/>
                <a:sym typeface="Outfit Medium"/>
              </a:rPr>
              <a:t>+40 </a:t>
            </a:r>
          </a:p>
          <a:p>
            <a:pPr defTabSz="609630">
              <a:lnSpc>
                <a:spcPts val="3199"/>
              </a:lnSpc>
            </a:pPr>
            <a:r>
              <a:rPr lang="en-US" sz="2666" b="1">
                <a:solidFill>
                  <a:srgbClr val="FEFEFE"/>
                </a:solidFill>
                <a:latin typeface="Outfit Medium"/>
                <a:ea typeface="Outfit Medium"/>
                <a:cs typeface="Outfit Medium"/>
                <a:sym typeface="Outfit Medium"/>
              </a:rPr>
              <a:t>RecySmart</a:t>
            </a:r>
          </a:p>
        </p:txBody>
      </p:sp>
      <p:sp>
        <p:nvSpPr>
          <p:cNvPr id="12" name="TextBox 12"/>
          <p:cNvSpPr txBox="1"/>
          <p:nvPr/>
        </p:nvSpPr>
        <p:spPr>
          <a:xfrm>
            <a:off x="7131900" y="3612051"/>
            <a:ext cx="3441694" cy="1136208"/>
          </a:xfrm>
          <a:prstGeom prst="rect">
            <a:avLst/>
          </a:prstGeom>
        </p:spPr>
        <p:txBody>
          <a:bodyPr lIns="0" tIns="0" rIns="0" bIns="0" rtlCol="0" anchor="t">
            <a:spAutoFit/>
          </a:bodyPr>
          <a:lstStyle/>
          <a:p>
            <a:pPr defTabSz="609630">
              <a:lnSpc>
                <a:spcPts val="5840"/>
              </a:lnSpc>
            </a:pPr>
            <a:r>
              <a:rPr lang="en-US" sz="4866" b="1" dirty="0">
                <a:solidFill>
                  <a:srgbClr val="FEFEFE"/>
                </a:solidFill>
                <a:latin typeface="Outfit Medium"/>
                <a:ea typeface="Outfit Medium"/>
                <a:cs typeface="Outfit Medium"/>
                <a:sym typeface="Outfit Medium"/>
              </a:rPr>
              <a:t>+70 </a:t>
            </a:r>
          </a:p>
          <a:p>
            <a:pPr defTabSz="609630">
              <a:lnSpc>
                <a:spcPts val="3199"/>
              </a:lnSpc>
            </a:pPr>
            <a:r>
              <a:rPr lang="en-US" sz="2666" b="1" dirty="0">
                <a:solidFill>
                  <a:srgbClr val="FEFEFE"/>
                </a:solidFill>
                <a:latin typeface="Outfit Medium"/>
                <a:ea typeface="Outfit Medium"/>
                <a:cs typeface="Outfit Medium"/>
                <a:sym typeface="Outfit Medium"/>
              </a:rPr>
              <a:t>Filling level sensors</a:t>
            </a:r>
          </a:p>
        </p:txBody>
      </p:sp>
      <p:sp>
        <p:nvSpPr>
          <p:cNvPr id="13" name="TextBox 13"/>
          <p:cNvSpPr txBox="1"/>
          <p:nvPr/>
        </p:nvSpPr>
        <p:spPr>
          <a:xfrm>
            <a:off x="9472506" y="2443270"/>
            <a:ext cx="1574190" cy="179536"/>
          </a:xfrm>
          <a:prstGeom prst="rect">
            <a:avLst/>
          </a:prstGeom>
        </p:spPr>
        <p:txBody>
          <a:bodyPr lIns="0" tIns="0" rIns="0" bIns="0" rtlCol="0" anchor="t">
            <a:spAutoFit/>
          </a:bodyPr>
          <a:lstStyle/>
          <a:p>
            <a:pPr algn="ctr" defTabSz="609630">
              <a:lnSpc>
                <a:spcPts val="1445"/>
              </a:lnSpc>
              <a:spcBef>
                <a:spcPct val="0"/>
              </a:spcBef>
            </a:pPr>
            <a:r>
              <a:rPr lang="en-US" sz="1400" dirty="0">
                <a:solidFill>
                  <a:srgbClr val="FFFFFF"/>
                </a:solidFill>
                <a:latin typeface="Outfit"/>
                <a:ea typeface="Outfit"/>
                <a:cs typeface="Outfit"/>
                <a:sym typeface="Outfit"/>
              </a:rPr>
              <a:t>Glass bins equipped</a:t>
            </a:r>
          </a:p>
        </p:txBody>
      </p:sp>
      <p:sp>
        <p:nvSpPr>
          <p:cNvPr id="14" name="TextBox 14"/>
          <p:cNvSpPr txBox="1"/>
          <p:nvPr/>
        </p:nvSpPr>
        <p:spPr>
          <a:xfrm>
            <a:off x="7131899" y="4869418"/>
            <a:ext cx="4670634" cy="1256754"/>
          </a:xfrm>
          <a:prstGeom prst="rect">
            <a:avLst/>
          </a:prstGeom>
        </p:spPr>
        <p:txBody>
          <a:bodyPr wrap="square" lIns="0" tIns="0" rIns="0" bIns="0" rtlCol="0" anchor="t">
            <a:spAutoFit/>
          </a:bodyPr>
          <a:lstStyle/>
          <a:p>
            <a:pPr marL="285750" indent="-285750" defTabSz="609630">
              <a:lnSpc>
                <a:spcPts val="1445"/>
              </a:lnSpc>
              <a:spcBef>
                <a:spcPct val="0"/>
              </a:spcBef>
              <a:buFont typeface="Wingdings" panose="05000000000000000000" pitchFamily="2" charset="2"/>
              <a:buChar char="§"/>
            </a:pPr>
            <a:r>
              <a:rPr lang="en-US" sz="1400" dirty="0">
                <a:solidFill>
                  <a:srgbClr val="FFFFFF"/>
                </a:solidFill>
                <a:latin typeface="Outfit"/>
                <a:ea typeface="Outfit"/>
                <a:cs typeface="Outfit"/>
                <a:sym typeface="Outfit"/>
              </a:rPr>
              <a:t>Increase the packaging recovery covering the full territory</a:t>
            </a:r>
          </a:p>
          <a:p>
            <a:pPr defTabSz="609630">
              <a:lnSpc>
                <a:spcPts val="1445"/>
              </a:lnSpc>
              <a:spcBef>
                <a:spcPct val="0"/>
              </a:spcBef>
            </a:pPr>
            <a:endParaRPr lang="en-US" sz="1400" dirty="0">
              <a:solidFill>
                <a:srgbClr val="FFFFFF"/>
              </a:solidFill>
              <a:latin typeface="Outfit"/>
              <a:ea typeface="Outfit"/>
              <a:cs typeface="Outfit"/>
              <a:sym typeface="Outfit"/>
            </a:endParaRPr>
          </a:p>
          <a:p>
            <a:pPr marL="285750" indent="-285750" defTabSz="609630">
              <a:lnSpc>
                <a:spcPts val="1445"/>
              </a:lnSpc>
              <a:spcBef>
                <a:spcPct val="0"/>
              </a:spcBef>
              <a:buFont typeface="Wingdings" panose="05000000000000000000" pitchFamily="2" charset="2"/>
              <a:buChar char="§"/>
            </a:pPr>
            <a:r>
              <a:rPr lang="en-US" sz="1400" dirty="0">
                <a:solidFill>
                  <a:srgbClr val="FFFFFF"/>
                </a:solidFill>
                <a:latin typeface="Outfit"/>
                <a:ea typeface="Outfit"/>
                <a:cs typeface="Outfit"/>
                <a:sym typeface="Outfit"/>
              </a:rPr>
              <a:t>Collection </a:t>
            </a:r>
            <a:r>
              <a:rPr lang="en-US" sz="1400" dirty="0">
                <a:solidFill>
                  <a:srgbClr val="FDDC01"/>
                </a:solidFill>
                <a:latin typeface="Outfit"/>
                <a:ea typeface="Outfit"/>
                <a:cs typeface="Outfit"/>
                <a:sym typeface="Outfit"/>
              </a:rPr>
              <a:t>optimization</a:t>
            </a:r>
            <a:r>
              <a:rPr lang="en-US" sz="1400" dirty="0">
                <a:solidFill>
                  <a:srgbClr val="FFFFFF"/>
                </a:solidFill>
                <a:latin typeface="Outfit"/>
                <a:ea typeface="Outfit"/>
                <a:cs typeface="Outfit"/>
                <a:sym typeface="Outfit"/>
              </a:rPr>
              <a:t>  and </a:t>
            </a:r>
            <a:r>
              <a:rPr lang="en-US" sz="1400" dirty="0">
                <a:solidFill>
                  <a:srgbClr val="FDDC01"/>
                </a:solidFill>
                <a:latin typeface="Outfit"/>
                <a:ea typeface="Outfit"/>
                <a:cs typeface="Outfit"/>
                <a:sym typeface="Outfit"/>
              </a:rPr>
              <a:t>overflow</a:t>
            </a:r>
            <a:r>
              <a:rPr lang="en-US" sz="1400" dirty="0">
                <a:solidFill>
                  <a:srgbClr val="FFFFFF"/>
                </a:solidFill>
                <a:latin typeface="Outfit"/>
                <a:ea typeface="Outfit"/>
                <a:cs typeface="Outfit"/>
                <a:sym typeface="Outfit"/>
              </a:rPr>
              <a:t> prevention</a:t>
            </a:r>
          </a:p>
          <a:p>
            <a:pPr marL="285750" indent="-285750" defTabSz="609630">
              <a:lnSpc>
                <a:spcPts val="1445"/>
              </a:lnSpc>
              <a:spcBef>
                <a:spcPct val="0"/>
              </a:spcBef>
              <a:buFont typeface="Wingdings" panose="05000000000000000000" pitchFamily="2" charset="2"/>
              <a:buChar char="§"/>
            </a:pPr>
            <a:endParaRPr lang="en-US" sz="1400" dirty="0">
              <a:solidFill>
                <a:srgbClr val="FFFFFF"/>
              </a:solidFill>
              <a:latin typeface="Outfit"/>
              <a:ea typeface="Outfit"/>
              <a:cs typeface="Outfit"/>
              <a:sym typeface="Outfit"/>
            </a:endParaRPr>
          </a:p>
          <a:p>
            <a:pPr marL="285750" indent="-285750" defTabSz="609630">
              <a:lnSpc>
                <a:spcPts val="1445"/>
              </a:lnSpc>
              <a:spcBef>
                <a:spcPct val="0"/>
              </a:spcBef>
              <a:buFont typeface="Wingdings" panose="05000000000000000000" pitchFamily="2" charset="2"/>
              <a:buChar char="§"/>
            </a:pPr>
            <a:r>
              <a:rPr lang="en-US" sz="1400" dirty="0">
                <a:solidFill>
                  <a:srgbClr val="FFFFFF"/>
                </a:solidFill>
                <a:latin typeface="Outfit"/>
                <a:ea typeface="Outfit"/>
                <a:cs typeface="Outfit"/>
                <a:sym typeface="Outfit"/>
              </a:rPr>
              <a:t>Aggregating data from all municipal councils to set up the basis for the </a:t>
            </a:r>
            <a:r>
              <a:rPr lang="en-US" sz="1400" dirty="0">
                <a:solidFill>
                  <a:srgbClr val="FDDC01"/>
                </a:solidFill>
                <a:latin typeface="Outfit"/>
                <a:ea typeface="Outfit"/>
                <a:cs typeface="Outfit"/>
                <a:sym typeface="Outfit"/>
              </a:rPr>
              <a:t>PAYT tax system</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6161D"/>
        </a:solidFill>
        <a:effectLst/>
      </p:bgPr>
    </p:bg>
    <p:spTree>
      <p:nvGrpSpPr>
        <p:cNvPr id="1" name="Shape 180">
          <a:extLst>
            <a:ext uri="{FF2B5EF4-FFF2-40B4-BE49-F238E27FC236}">
              <a16:creationId xmlns:a16="http://schemas.microsoft.com/office/drawing/2014/main" id="{BAA8158F-26BF-5DAA-D3F8-6EE78DBFEAA6}"/>
            </a:ext>
          </a:extLst>
        </p:cNvPr>
        <p:cNvGrpSpPr/>
        <p:nvPr/>
      </p:nvGrpSpPr>
      <p:grpSpPr>
        <a:xfrm>
          <a:off x="0" y="0"/>
          <a:ext cx="0" cy="0"/>
          <a:chOff x="0" y="0"/>
          <a:chExt cx="0" cy="0"/>
        </a:xfrm>
      </p:grpSpPr>
      <p:sp>
        <p:nvSpPr>
          <p:cNvPr id="186" name="Google Shape;186;g1cd1909b9c1_0_359">
            <a:extLst>
              <a:ext uri="{FF2B5EF4-FFF2-40B4-BE49-F238E27FC236}">
                <a16:creationId xmlns:a16="http://schemas.microsoft.com/office/drawing/2014/main" id="{A417C245-197D-4EF6-E335-F5D6EC30B90A}"/>
              </a:ext>
            </a:extLst>
          </p:cNvPr>
          <p:cNvSpPr txBox="1"/>
          <p:nvPr/>
        </p:nvSpPr>
        <p:spPr>
          <a:xfrm>
            <a:off x="454334" y="332656"/>
            <a:ext cx="11197821" cy="665617"/>
          </a:xfrm>
          <a:prstGeom prst="rect">
            <a:avLst/>
          </a:prstGeom>
          <a:noFill/>
          <a:ln>
            <a:noFill/>
          </a:ln>
        </p:spPr>
        <p:txBody>
          <a:bodyPr spcFirstLastPara="1" wrap="square" lIns="110570" tIns="55270" rIns="110570" bIns="55270" anchor="t" anchorCtr="0">
            <a:spAutoFit/>
          </a:bodyPr>
          <a:lstStyle/>
          <a:p>
            <a:pPr marL="0" marR="0" lvl="0" indent="0" algn="just" defTabSz="1105875" rtl="0" eaLnBrk="1" fontAlgn="auto" latinLnBrk="0" hangingPunct="1">
              <a:lnSpc>
                <a:spcPct val="100000"/>
              </a:lnSpc>
              <a:spcBef>
                <a:spcPts val="0"/>
              </a:spcBef>
              <a:spcAft>
                <a:spcPts val="0"/>
              </a:spcAft>
              <a:buClr>
                <a:srgbClr val="FDDC01"/>
              </a:buClr>
              <a:buSzPts val="3200"/>
              <a:buFontTx/>
              <a:buNone/>
              <a:tabLst/>
              <a:defRPr/>
            </a:pPr>
            <a:r>
              <a:rPr kumimoji="0" lang="en" sz="3600" b="1" i="0" u="none" strike="noStrike" kern="0" cap="none" spc="0" normalizeH="0" baseline="0" noProof="0">
                <a:ln>
                  <a:noFill/>
                </a:ln>
                <a:solidFill>
                  <a:srgbClr val="FFFFFF"/>
                </a:solidFill>
                <a:effectLst/>
                <a:uLnTx/>
                <a:uFillTx/>
                <a:latin typeface="Outfit"/>
                <a:ea typeface="Outfit"/>
                <a:cs typeface="Outfit"/>
                <a:sym typeface="Outfit"/>
              </a:rPr>
              <a:t>Design of the </a:t>
            </a:r>
            <a:r>
              <a:rPr kumimoji="0" lang="en" sz="3600" b="1" i="0" u="none" strike="noStrike" kern="0" cap="none" spc="0" normalizeH="0" baseline="0" noProof="0">
                <a:ln>
                  <a:noFill/>
                </a:ln>
                <a:solidFill>
                  <a:srgbClr val="FDDC01"/>
                </a:solidFill>
                <a:effectLst/>
                <a:uLnTx/>
                <a:uFillTx/>
                <a:latin typeface="Outfit"/>
                <a:ea typeface="Outfit"/>
                <a:cs typeface="Outfit"/>
                <a:sym typeface="Outfit"/>
              </a:rPr>
              <a:t>Fair Waste Rate Model</a:t>
            </a:r>
            <a:endParaRPr kumimoji="0" lang="es-ES"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7" name="Google Shape;187;g1cd1909b9c1_0_359">
            <a:extLst>
              <a:ext uri="{FF2B5EF4-FFF2-40B4-BE49-F238E27FC236}">
                <a16:creationId xmlns:a16="http://schemas.microsoft.com/office/drawing/2014/main" id="{B4308494-B214-4289-E9E5-41F91E11CEB4}"/>
              </a:ext>
            </a:extLst>
          </p:cNvPr>
          <p:cNvSpPr txBox="1"/>
          <p:nvPr/>
        </p:nvSpPr>
        <p:spPr>
          <a:xfrm>
            <a:off x="20632448" y="3703656"/>
            <a:ext cx="1560860" cy="781658"/>
          </a:xfrm>
          <a:prstGeom prst="rect">
            <a:avLst/>
          </a:prstGeom>
          <a:noFill/>
          <a:ln>
            <a:noFill/>
          </a:ln>
        </p:spPr>
        <p:txBody>
          <a:bodyPr spcFirstLastPara="1" wrap="square" lIns="110570" tIns="110570" rIns="110570" bIns="110570" anchor="t" anchorCtr="0">
            <a:spAutoFit/>
          </a:bodyPr>
          <a:lstStyle/>
          <a:p>
            <a:pPr marL="0" marR="0" lvl="0" indent="0" algn="ctr" defTabSz="1105875" rtl="0" eaLnBrk="1" fontAlgn="auto" latinLnBrk="0" hangingPunct="1">
              <a:lnSpc>
                <a:spcPct val="100000"/>
              </a:lnSpc>
              <a:spcBef>
                <a:spcPts val="0"/>
              </a:spcBef>
              <a:spcAft>
                <a:spcPts val="0"/>
              </a:spcAft>
              <a:buClr>
                <a:srgbClr val="000000"/>
              </a:buClr>
              <a:buSzPts val="1500"/>
              <a:buFontTx/>
              <a:buNone/>
              <a:tabLst/>
              <a:defRPr/>
            </a:pPr>
            <a:r>
              <a:rPr kumimoji="0" lang="en" sz="1814" b="1" i="0" u="none" strike="noStrike" kern="0" cap="none" spc="0" normalizeH="0" baseline="0" noProof="0">
                <a:ln>
                  <a:noFill/>
                </a:ln>
                <a:solidFill>
                  <a:srgbClr val="FFFFFF"/>
                </a:solidFill>
                <a:effectLst/>
                <a:uLnTx/>
                <a:uFillTx/>
                <a:latin typeface="Outfit"/>
                <a:ea typeface="Outfit"/>
                <a:cs typeface="Outfit"/>
                <a:sym typeface="Outfit"/>
              </a:rPr>
              <a:t>7 </a:t>
            </a:r>
            <a:endParaRPr kumimoji="0" sz="1814" b="1" i="0" u="none" strike="noStrike" kern="0" cap="none" spc="0" normalizeH="0" baseline="0" noProof="0">
              <a:ln>
                <a:noFill/>
              </a:ln>
              <a:solidFill>
                <a:srgbClr val="FFFFFF"/>
              </a:solidFill>
              <a:effectLst/>
              <a:uLnTx/>
              <a:uFillTx/>
              <a:latin typeface="Outfit"/>
              <a:ea typeface="Outfit"/>
              <a:cs typeface="Outfit"/>
              <a:sym typeface="Outfit"/>
            </a:endParaRPr>
          </a:p>
          <a:p>
            <a:pPr marL="0" marR="0" lvl="0" indent="0" algn="ctr" defTabSz="1105875" rtl="0" eaLnBrk="1" fontAlgn="auto" latinLnBrk="0" hangingPunct="1">
              <a:lnSpc>
                <a:spcPct val="100000"/>
              </a:lnSpc>
              <a:spcBef>
                <a:spcPts val="0"/>
              </a:spcBef>
              <a:spcAft>
                <a:spcPts val="0"/>
              </a:spcAft>
              <a:buClr>
                <a:srgbClr val="000000"/>
              </a:buClr>
              <a:buSzPts val="1500"/>
              <a:buFontTx/>
              <a:buNone/>
              <a:tabLst/>
              <a:defRPr/>
            </a:pPr>
            <a:r>
              <a:rPr kumimoji="0" lang="en" sz="1814" b="1" i="0" u="none" strike="noStrike" kern="0" cap="none" spc="0" normalizeH="0" baseline="0" noProof="0">
                <a:ln>
                  <a:noFill/>
                </a:ln>
                <a:solidFill>
                  <a:srgbClr val="FFFFFF"/>
                </a:solidFill>
                <a:effectLst/>
                <a:uLnTx/>
                <a:uFillTx/>
                <a:latin typeface="Outfit"/>
                <a:ea typeface="Outfit"/>
                <a:cs typeface="Outfit"/>
                <a:sym typeface="Outfit"/>
              </a:rPr>
              <a:t>countries </a:t>
            </a:r>
            <a:endParaRPr kumimoji="0" sz="133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8" name="Google Shape;188;g1cd1909b9c1_0_359">
            <a:extLst>
              <a:ext uri="{FF2B5EF4-FFF2-40B4-BE49-F238E27FC236}">
                <a16:creationId xmlns:a16="http://schemas.microsoft.com/office/drawing/2014/main" id="{992A31F6-C695-91BD-D347-371D992E0AAB}"/>
              </a:ext>
            </a:extLst>
          </p:cNvPr>
          <p:cNvSpPr txBox="1"/>
          <p:nvPr/>
        </p:nvSpPr>
        <p:spPr>
          <a:xfrm>
            <a:off x="20266905" y="5956115"/>
            <a:ext cx="2291946" cy="781658"/>
          </a:xfrm>
          <a:prstGeom prst="rect">
            <a:avLst/>
          </a:prstGeom>
          <a:noFill/>
          <a:ln>
            <a:noFill/>
          </a:ln>
        </p:spPr>
        <p:txBody>
          <a:bodyPr spcFirstLastPara="1" wrap="square" lIns="110570" tIns="110570" rIns="110570" bIns="110570" anchor="t" anchorCtr="0">
            <a:spAutoFit/>
          </a:bodyPr>
          <a:lstStyle/>
          <a:p>
            <a:pPr marL="0" marR="0" lvl="0" indent="0" algn="ctr" defTabSz="1105875" rtl="0" eaLnBrk="1" fontAlgn="auto" latinLnBrk="0" hangingPunct="1">
              <a:lnSpc>
                <a:spcPct val="100000"/>
              </a:lnSpc>
              <a:spcBef>
                <a:spcPts val="0"/>
              </a:spcBef>
              <a:spcAft>
                <a:spcPts val="0"/>
              </a:spcAft>
              <a:buClr>
                <a:srgbClr val="000000"/>
              </a:buClr>
              <a:buSzPts val="1500"/>
              <a:buFontTx/>
              <a:buNone/>
              <a:tabLst/>
              <a:defRPr/>
            </a:pPr>
            <a:r>
              <a:rPr kumimoji="0" lang="en" sz="1814" b="1" i="0" u="none" strike="noStrike" kern="0" cap="none" spc="0" normalizeH="0" baseline="0" noProof="0">
                <a:ln>
                  <a:noFill/>
                </a:ln>
                <a:solidFill>
                  <a:srgbClr val="FFFFFF"/>
                </a:solidFill>
                <a:effectLst/>
                <a:uLnTx/>
                <a:uFillTx/>
                <a:latin typeface="Outfit"/>
                <a:ea typeface="Outfit"/>
                <a:cs typeface="Outfit"/>
                <a:sym typeface="Outfit"/>
              </a:rPr>
              <a:t>€ x M</a:t>
            </a:r>
            <a:endParaRPr kumimoji="0" sz="1814" b="1" i="0" u="none" strike="noStrike" kern="0" cap="none" spc="0" normalizeH="0" baseline="0" noProof="0">
              <a:ln>
                <a:noFill/>
              </a:ln>
              <a:solidFill>
                <a:srgbClr val="FFFFFF"/>
              </a:solidFill>
              <a:effectLst/>
              <a:uLnTx/>
              <a:uFillTx/>
              <a:latin typeface="Outfit"/>
              <a:ea typeface="Outfit"/>
              <a:cs typeface="Outfit"/>
              <a:sym typeface="Outfit"/>
            </a:endParaRPr>
          </a:p>
          <a:p>
            <a:pPr marL="0" marR="0" lvl="0" indent="0" algn="ctr" defTabSz="1105875" rtl="0" eaLnBrk="1" fontAlgn="auto" latinLnBrk="0" hangingPunct="1">
              <a:lnSpc>
                <a:spcPct val="100000"/>
              </a:lnSpc>
              <a:spcBef>
                <a:spcPts val="0"/>
              </a:spcBef>
              <a:spcAft>
                <a:spcPts val="0"/>
              </a:spcAft>
              <a:buClr>
                <a:srgbClr val="000000"/>
              </a:buClr>
              <a:buSzPts val="1500"/>
              <a:buFontTx/>
              <a:buNone/>
              <a:tabLst/>
              <a:defRPr/>
            </a:pPr>
            <a:r>
              <a:rPr kumimoji="0" lang="en" sz="1814" b="1" i="0" u="none" strike="noStrike" kern="0" cap="none" spc="0" normalizeH="0" baseline="0" noProof="0">
                <a:ln>
                  <a:noFill/>
                </a:ln>
                <a:solidFill>
                  <a:srgbClr val="FFFFFF"/>
                </a:solidFill>
                <a:effectLst/>
                <a:uLnTx/>
                <a:uFillTx/>
                <a:latin typeface="Outfit"/>
                <a:ea typeface="Outfit"/>
                <a:cs typeface="Outfit"/>
                <a:sym typeface="Outfit"/>
              </a:rPr>
              <a:t>public funding</a:t>
            </a:r>
            <a:endParaRPr kumimoji="0" sz="1814" b="1" i="0" u="none" strike="noStrike" kern="0" cap="none" spc="0" normalizeH="0" baseline="0" noProof="0">
              <a:ln>
                <a:noFill/>
              </a:ln>
              <a:solidFill>
                <a:srgbClr val="FFFFFF"/>
              </a:solidFill>
              <a:effectLst/>
              <a:uLnTx/>
              <a:uFillTx/>
              <a:latin typeface="Outfit"/>
              <a:ea typeface="Outfit"/>
              <a:cs typeface="Outfit"/>
              <a:sym typeface="Outfit"/>
            </a:endParaRPr>
          </a:p>
        </p:txBody>
      </p:sp>
      <p:sp>
        <p:nvSpPr>
          <p:cNvPr id="57" name="Google Shape;181;g1cd1909b9c1_0_359">
            <a:extLst>
              <a:ext uri="{FF2B5EF4-FFF2-40B4-BE49-F238E27FC236}">
                <a16:creationId xmlns:a16="http://schemas.microsoft.com/office/drawing/2014/main" id="{9F0D4370-3685-8776-9749-FD9EB44099FA}"/>
              </a:ext>
            </a:extLst>
          </p:cNvPr>
          <p:cNvSpPr txBox="1"/>
          <p:nvPr/>
        </p:nvSpPr>
        <p:spPr>
          <a:xfrm>
            <a:off x="278961" y="3824264"/>
            <a:ext cx="7738828" cy="2808312"/>
          </a:xfrm>
          <a:prstGeom prst="rect">
            <a:avLst/>
          </a:prstGeom>
          <a:noFill/>
          <a:ln>
            <a:noFill/>
          </a:ln>
        </p:spPr>
        <p:txBody>
          <a:bodyPr spcFirstLastPara="1" wrap="square" lIns="108847" tIns="54423" rIns="108847" bIns="54423" anchor="t" anchorCtr="0">
            <a:noAutofit/>
          </a:bodyPr>
          <a:lstStyle/>
          <a:p>
            <a:pPr marL="466725" marR="0" lvl="0" indent="-285750" algn="just" defTabSz="1105875" rtl="0" eaLnBrk="1" fontAlgn="auto" latinLnBrk="0" hangingPunct="1">
              <a:lnSpc>
                <a:spcPct val="100000"/>
              </a:lnSpc>
              <a:spcBef>
                <a:spcPts val="600"/>
              </a:spcBef>
              <a:spcAft>
                <a:spcPts val="600"/>
              </a:spcAft>
              <a:buClr>
                <a:srgbClr val="FDDC01"/>
              </a:buClr>
              <a:buSzPct val="80000"/>
              <a:buFont typeface="Arial" panose="020B0604020202020204" pitchFamily="34" charset="0"/>
              <a:buChar char="•"/>
              <a:tabLst/>
              <a:defRPr/>
            </a:pPr>
            <a:r>
              <a:rPr kumimoji="0" lang="en" sz="1800" b="1" i="0" u="none" strike="noStrike" kern="0" cap="none" spc="0" normalizeH="0" baseline="0" noProof="0">
                <a:ln>
                  <a:noFill/>
                </a:ln>
                <a:solidFill>
                  <a:srgbClr val="FDDC01"/>
                </a:solidFill>
                <a:effectLst/>
                <a:uLnTx/>
                <a:uFillTx/>
                <a:latin typeface="Outfit" panose="020B0604020202020204" charset="0"/>
                <a:ea typeface="+mn-ea"/>
                <a:cs typeface="+mn-cs"/>
                <a:sym typeface="Outfit"/>
              </a:rPr>
              <a:t>User identification: </a:t>
            </a:r>
            <a:r>
              <a:rPr kumimoji="0" lang="en" sz="1800" b="0" i="0" u="none" strike="noStrike" kern="1200" cap="none" spc="0" normalizeH="0" baseline="0" noProof="0">
                <a:ln>
                  <a:noFill/>
                </a:ln>
                <a:solidFill>
                  <a:srgbClr val="FFFFFF"/>
                </a:solidFill>
                <a:effectLst/>
                <a:uLnTx/>
                <a:uFillTx/>
                <a:latin typeface="Outfit" panose="020B0604020202020204" charset="0"/>
                <a:ea typeface="+mn-ea"/>
                <a:cs typeface="+mn-cs"/>
              </a:rPr>
              <a:t>In order to measure the contribution of each citizen, the first step is to identify the generator of the waste. </a:t>
            </a:r>
            <a:endParaRPr kumimoji="0" lang="es-ES" sz="1800" b="0" i="0" u="none" strike="noStrike" kern="0" cap="none" spc="0" normalizeH="0" baseline="0" noProof="0">
              <a:ln>
                <a:noFill/>
              </a:ln>
              <a:solidFill>
                <a:srgbClr val="FFFFFF"/>
              </a:solidFill>
              <a:effectLst/>
              <a:uLnTx/>
              <a:uFillTx/>
              <a:latin typeface="Outfit" panose="020B0604020202020204" charset="0"/>
              <a:ea typeface="+mn-ea"/>
              <a:cs typeface="+mn-cs"/>
              <a:sym typeface="Outfit"/>
            </a:endParaRPr>
          </a:p>
          <a:p>
            <a:pPr marL="466725" marR="0" lvl="0" indent="-285750" algn="just" defTabSz="1105875" rtl="0" eaLnBrk="1" fontAlgn="auto" latinLnBrk="0" hangingPunct="1">
              <a:lnSpc>
                <a:spcPct val="100000"/>
              </a:lnSpc>
              <a:spcBef>
                <a:spcPts val="600"/>
              </a:spcBef>
              <a:spcAft>
                <a:spcPts val="600"/>
              </a:spcAft>
              <a:buClr>
                <a:srgbClr val="FDDC01"/>
              </a:buClr>
              <a:buSzPct val="80000"/>
              <a:buFont typeface="Arial" panose="020B0604020202020204" pitchFamily="34" charset="0"/>
              <a:buChar char="•"/>
              <a:tabLst/>
              <a:defRPr/>
            </a:pPr>
            <a:r>
              <a:rPr kumimoji="0" lang="en" sz="1800" b="1" i="0" u="none" strike="noStrike" kern="0" cap="none" spc="0" normalizeH="0" baseline="0" noProof="0">
                <a:ln>
                  <a:noFill/>
                </a:ln>
                <a:solidFill>
                  <a:srgbClr val="FDDC01"/>
                </a:solidFill>
                <a:effectLst/>
                <a:uLnTx/>
                <a:uFillTx/>
                <a:latin typeface="Outfit" panose="020B0604020202020204" charset="0"/>
                <a:ea typeface="+mn-ea"/>
                <a:cs typeface="+mn-cs"/>
                <a:sym typeface="Outfit"/>
              </a:rPr>
              <a:t>Waste calculation: </a:t>
            </a:r>
            <a:r>
              <a:rPr kumimoji="0" lang="en" sz="1800" b="0" i="0" u="none" strike="noStrike" kern="0" cap="none" spc="0" normalizeH="0" baseline="0" noProof="0">
                <a:ln>
                  <a:noFill/>
                </a:ln>
                <a:solidFill>
                  <a:srgbClr val="FFFFFF"/>
                </a:solidFill>
                <a:effectLst/>
                <a:uLnTx/>
                <a:uFillTx/>
                <a:latin typeface="Outfit" panose="020B0604020202020204" charset="0"/>
                <a:ea typeface="+mn-ea"/>
                <a:cs typeface="+mn-cs"/>
                <a:sym typeface="Outfit"/>
              </a:rPr>
              <a:t>number of contributions made with smart rings and closures. </a:t>
            </a:r>
          </a:p>
          <a:p>
            <a:pPr marL="466725" marR="0" lvl="0" indent="-285750" algn="just" defTabSz="1105875" rtl="0" eaLnBrk="1" fontAlgn="auto" latinLnBrk="0" hangingPunct="1">
              <a:lnSpc>
                <a:spcPct val="100000"/>
              </a:lnSpc>
              <a:spcBef>
                <a:spcPts val="600"/>
              </a:spcBef>
              <a:spcAft>
                <a:spcPts val="600"/>
              </a:spcAft>
              <a:buClr>
                <a:srgbClr val="FDDC01"/>
              </a:buClr>
              <a:buSzPct val="80000"/>
              <a:buFont typeface="Arial" panose="020B0604020202020204" pitchFamily="34" charset="0"/>
              <a:buChar char="•"/>
              <a:tabLst/>
              <a:defRPr/>
            </a:pPr>
            <a:r>
              <a:rPr kumimoji="0" lang="en" sz="1800" b="1" i="0" u="none" strike="noStrike" kern="0" cap="none" spc="0" normalizeH="0" baseline="0" noProof="0">
                <a:ln>
                  <a:noFill/>
                </a:ln>
                <a:solidFill>
                  <a:srgbClr val="FDDC01"/>
                </a:solidFill>
                <a:effectLst/>
                <a:uLnTx/>
                <a:uFillTx/>
                <a:latin typeface="Outfit" panose="020B0604020202020204" charset="0"/>
                <a:ea typeface="+mn-ea"/>
                <a:cs typeface="+mn-cs"/>
                <a:sym typeface="Outfit"/>
              </a:rPr>
              <a:t>Individual rate: </a:t>
            </a:r>
            <a:r>
              <a:rPr kumimoji="0" lang="en" sz="1800" b="0" i="0" u="none" strike="noStrike" kern="0" cap="none" spc="0" normalizeH="0" baseline="0" noProof="0">
                <a:ln>
                  <a:noFill/>
                </a:ln>
                <a:solidFill>
                  <a:srgbClr val="FFFFFF"/>
                </a:solidFill>
                <a:effectLst/>
                <a:uLnTx/>
                <a:uFillTx/>
                <a:latin typeface="Outfit" panose="020B0604020202020204" charset="0"/>
                <a:ea typeface="+mn-ea"/>
                <a:cs typeface="+mn-cs"/>
                <a:sym typeface="Outfit"/>
              </a:rPr>
              <a:t>Individualised collection based on the waste generated and the selective separation carried out at source.</a:t>
            </a:r>
          </a:p>
        </p:txBody>
      </p:sp>
      <p:pic>
        <p:nvPicPr>
          <p:cNvPr id="58" name="Imagen 57">
            <a:extLst>
              <a:ext uri="{FF2B5EF4-FFF2-40B4-BE49-F238E27FC236}">
                <a16:creationId xmlns:a16="http://schemas.microsoft.com/office/drawing/2014/main" id="{C7FA5171-53AD-3653-4E3D-48057D06357E}"/>
              </a:ext>
            </a:extLst>
          </p:cNvPr>
          <p:cNvPicPr>
            <a:picLocks noChangeAspect="1"/>
          </p:cNvPicPr>
          <p:nvPr/>
        </p:nvPicPr>
        <p:blipFill>
          <a:blip r:embed="rId3"/>
          <a:stretch>
            <a:fillRect/>
          </a:stretch>
        </p:blipFill>
        <p:spPr>
          <a:xfrm>
            <a:off x="454334" y="1192056"/>
            <a:ext cx="9289032" cy="2233867"/>
          </a:xfrm>
          <a:prstGeom prst="rect">
            <a:avLst/>
          </a:prstGeom>
        </p:spPr>
      </p:pic>
      <p:sp>
        <p:nvSpPr>
          <p:cNvPr id="61" name="Abrir llave 60">
            <a:extLst>
              <a:ext uri="{FF2B5EF4-FFF2-40B4-BE49-F238E27FC236}">
                <a16:creationId xmlns:a16="http://schemas.microsoft.com/office/drawing/2014/main" id="{4510796B-08DE-09EC-0364-1FBC13083FD1}"/>
              </a:ext>
            </a:extLst>
          </p:cNvPr>
          <p:cNvSpPr/>
          <p:nvPr/>
        </p:nvSpPr>
        <p:spPr>
          <a:xfrm>
            <a:off x="8323586" y="3784475"/>
            <a:ext cx="139354" cy="1233780"/>
          </a:xfrm>
          <a:prstGeom prst="leftBrace">
            <a:avLst>
              <a:gd name="adj1" fmla="val 8333"/>
              <a:gd name="adj2" fmla="val 48700"/>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105875" rtl="0" eaLnBrk="1" fontAlgn="auto" latinLnBrk="0" hangingPunct="1">
              <a:lnSpc>
                <a:spcPct val="100000"/>
              </a:lnSpc>
              <a:spcBef>
                <a:spcPts val="0"/>
              </a:spcBef>
              <a:spcAft>
                <a:spcPts val="0"/>
              </a:spcAft>
              <a:buClr>
                <a:srgbClr val="000000"/>
              </a:buClr>
              <a:buSzTx/>
              <a:buFontTx/>
              <a:buNone/>
              <a:tabLst/>
              <a:defRPr/>
            </a:pPr>
            <a:endParaRPr kumimoji="0" lang="es-ES" sz="1693" b="0" i="0" u="none" strike="noStrike" kern="0" cap="none" spc="0" normalizeH="0" baseline="0" noProof="0">
              <a:ln>
                <a:noFill/>
              </a:ln>
              <a:solidFill>
                <a:srgbClr val="FDDC01"/>
              </a:solidFill>
              <a:effectLst/>
              <a:uLnTx/>
              <a:uFillTx/>
              <a:latin typeface="Arial"/>
              <a:ea typeface="+mn-ea"/>
              <a:cs typeface="+mn-cs"/>
              <a:sym typeface="Arial"/>
            </a:endParaRPr>
          </a:p>
        </p:txBody>
      </p:sp>
      <p:pic>
        <p:nvPicPr>
          <p:cNvPr id="62" name="Google Shape;300;p5">
            <a:extLst>
              <a:ext uri="{FF2B5EF4-FFF2-40B4-BE49-F238E27FC236}">
                <a16:creationId xmlns:a16="http://schemas.microsoft.com/office/drawing/2014/main" id="{86A82041-9B0A-8CBA-0DD7-B4E16988D563}"/>
              </a:ext>
            </a:extLst>
          </p:cNvPr>
          <p:cNvPicPr preferRelativeResize="0">
            <a:picLocks noChangeAspect="1"/>
          </p:cNvPicPr>
          <p:nvPr/>
        </p:nvPicPr>
        <p:blipFill rotWithShape="1">
          <a:blip r:embed="rId4">
            <a:alphaModFix/>
          </a:blip>
          <a:srcRect/>
          <a:stretch/>
        </p:blipFill>
        <p:spPr>
          <a:xfrm>
            <a:off x="8511779" y="3931152"/>
            <a:ext cx="1607705" cy="975898"/>
          </a:xfrm>
          <a:prstGeom prst="rect">
            <a:avLst/>
          </a:prstGeom>
          <a:noFill/>
          <a:ln>
            <a:noFill/>
          </a:ln>
        </p:spPr>
      </p:pic>
      <p:pic>
        <p:nvPicPr>
          <p:cNvPr id="2" name="Google Shape;324;p14">
            <a:extLst>
              <a:ext uri="{FF2B5EF4-FFF2-40B4-BE49-F238E27FC236}">
                <a16:creationId xmlns:a16="http://schemas.microsoft.com/office/drawing/2014/main" id="{5339B724-231D-3396-64D5-4BBA56C988D2}"/>
              </a:ext>
            </a:extLst>
          </p:cNvPr>
          <p:cNvPicPr preferRelativeResize="0"/>
          <p:nvPr/>
        </p:nvPicPr>
        <p:blipFill rotWithShape="1">
          <a:blip r:embed="rId5">
            <a:alphaModFix/>
          </a:blip>
          <a:srcRect/>
          <a:stretch/>
        </p:blipFill>
        <p:spPr>
          <a:xfrm>
            <a:off x="10168323" y="3703656"/>
            <a:ext cx="1350387" cy="1417532"/>
          </a:xfrm>
          <a:prstGeom prst="rect">
            <a:avLst/>
          </a:prstGeom>
          <a:noFill/>
          <a:ln>
            <a:noFill/>
          </a:ln>
        </p:spPr>
      </p:pic>
    </p:spTree>
    <p:extLst>
      <p:ext uri="{BB962C8B-B14F-4D97-AF65-F5344CB8AC3E}">
        <p14:creationId xmlns:p14="http://schemas.microsoft.com/office/powerpoint/2010/main" val="2850036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01010"/>
        </a:solidFill>
        <a:effectLst/>
      </p:bgPr>
    </p:bg>
    <p:spTree>
      <p:nvGrpSpPr>
        <p:cNvPr id="1" name=""/>
        <p:cNvGrpSpPr/>
        <p:nvPr/>
      </p:nvGrpSpPr>
      <p:grpSpPr>
        <a:xfrm>
          <a:off x="0" y="0"/>
          <a:ext cx="0" cy="0"/>
          <a:chOff x="0" y="0"/>
          <a:chExt cx="0" cy="0"/>
        </a:xfrm>
      </p:grpSpPr>
      <p:sp>
        <p:nvSpPr>
          <p:cNvPr id="2" name="Freeform 2"/>
          <p:cNvSpPr/>
          <p:nvPr/>
        </p:nvSpPr>
        <p:spPr>
          <a:xfrm>
            <a:off x="-137895" y="-673872"/>
            <a:ext cx="13280377" cy="7752421"/>
          </a:xfrm>
          <a:custGeom>
            <a:avLst/>
            <a:gdLst/>
            <a:ahLst/>
            <a:cxnLst/>
            <a:rect l="l" t="t" r="r" b="b"/>
            <a:pathLst>
              <a:path w="19920566" h="11628631">
                <a:moveTo>
                  <a:pt x="0" y="0"/>
                </a:moveTo>
                <a:lnTo>
                  <a:pt x="19920566" y="0"/>
                </a:lnTo>
                <a:lnTo>
                  <a:pt x="19920566" y="11628631"/>
                </a:lnTo>
                <a:lnTo>
                  <a:pt x="0" y="11628631"/>
                </a:lnTo>
                <a:lnTo>
                  <a:pt x="0" y="0"/>
                </a:lnTo>
                <a:close/>
              </a:path>
            </a:pathLst>
          </a:custGeom>
          <a:blipFill>
            <a:blip r:embed="rId3">
              <a:alphaModFix amt="44999"/>
            </a:blip>
            <a:stretch>
              <a:fillRect/>
            </a:stretch>
          </a:blipFill>
        </p:spPr>
        <p:txBody>
          <a:bodyPr/>
          <a:lstStyle/>
          <a:p>
            <a:pPr defTabSz="609630"/>
            <a:endParaRPr lang="es-ES" sz="1200">
              <a:solidFill>
                <a:prstClr val="black"/>
              </a:solidFill>
              <a:latin typeface="Calibri"/>
            </a:endParaRPr>
          </a:p>
        </p:txBody>
      </p:sp>
      <p:grpSp>
        <p:nvGrpSpPr>
          <p:cNvPr id="3" name="Group 3"/>
          <p:cNvGrpSpPr/>
          <p:nvPr/>
        </p:nvGrpSpPr>
        <p:grpSpPr>
          <a:xfrm>
            <a:off x="826989" y="4831622"/>
            <a:ext cx="10169459" cy="717063"/>
            <a:chOff x="0" y="0"/>
            <a:chExt cx="20338917" cy="1434127"/>
          </a:xfrm>
        </p:grpSpPr>
        <p:sp>
          <p:nvSpPr>
            <p:cNvPr id="4" name="Freeform 4"/>
            <p:cNvSpPr/>
            <p:nvPr/>
          </p:nvSpPr>
          <p:spPr>
            <a:xfrm>
              <a:off x="0" y="482017"/>
              <a:ext cx="2199400" cy="613083"/>
            </a:xfrm>
            <a:custGeom>
              <a:avLst/>
              <a:gdLst/>
              <a:ahLst/>
              <a:cxnLst/>
              <a:rect l="l" t="t" r="r" b="b"/>
              <a:pathLst>
                <a:path w="2199400" h="613083">
                  <a:moveTo>
                    <a:pt x="0" y="0"/>
                  </a:moveTo>
                  <a:lnTo>
                    <a:pt x="2199400" y="0"/>
                  </a:lnTo>
                  <a:lnTo>
                    <a:pt x="2199400" y="613082"/>
                  </a:lnTo>
                  <a:lnTo>
                    <a:pt x="0" y="613082"/>
                  </a:lnTo>
                  <a:lnTo>
                    <a:pt x="0" y="0"/>
                  </a:lnTo>
                  <a:close/>
                </a:path>
              </a:pathLst>
            </a:custGeom>
            <a:blipFill>
              <a:blip r:embed="rId4"/>
              <a:stretch>
                <a:fillRect/>
              </a:stretch>
            </a:blipFill>
          </p:spPr>
          <p:txBody>
            <a:bodyPr/>
            <a:lstStyle/>
            <a:p>
              <a:pPr defTabSz="609630"/>
              <a:endParaRPr lang="es-ES" sz="1200">
                <a:solidFill>
                  <a:prstClr val="black"/>
                </a:solidFill>
                <a:latin typeface="Calibri"/>
              </a:endParaRPr>
            </a:p>
          </p:txBody>
        </p:sp>
        <p:sp>
          <p:nvSpPr>
            <p:cNvPr id="5" name="Freeform 5"/>
            <p:cNvSpPr/>
            <p:nvPr/>
          </p:nvSpPr>
          <p:spPr>
            <a:xfrm>
              <a:off x="3101094" y="229942"/>
              <a:ext cx="2383427" cy="1117231"/>
            </a:xfrm>
            <a:custGeom>
              <a:avLst/>
              <a:gdLst/>
              <a:ahLst/>
              <a:cxnLst/>
              <a:rect l="l" t="t" r="r" b="b"/>
              <a:pathLst>
                <a:path w="2383427" h="1117231">
                  <a:moveTo>
                    <a:pt x="0" y="0"/>
                  </a:moveTo>
                  <a:lnTo>
                    <a:pt x="2383427" y="0"/>
                  </a:lnTo>
                  <a:lnTo>
                    <a:pt x="2383427" y="1117232"/>
                  </a:lnTo>
                  <a:lnTo>
                    <a:pt x="0" y="1117232"/>
                  </a:lnTo>
                  <a:lnTo>
                    <a:pt x="0" y="0"/>
                  </a:lnTo>
                  <a:close/>
                </a:path>
              </a:pathLst>
            </a:custGeom>
            <a:blipFill>
              <a:blip r:embed="rId5"/>
              <a:stretch>
                <a:fillRect/>
              </a:stretch>
            </a:blipFill>
          </p:spPr>
          <p:txBody>
            <a:bodyPr/>
            <a:lstStyle/>
            <a:p>
              <a:pPr defTabSz="609630"/>
              <a:endParaRPr lang="es-ES" sz="1200">
                <a:solidFill>
                  <a:prstClr val="black"/>
                </a:solidFill>
                <a:latin typeface="Calibri"/>
              </a:endParaRPr>
            </a:p>
          </p:txBody>
        </p:sp>
        <p:sp>
          <p:nvSpPr>
            <p:cNvPr id="6" name="Freeform 6"/>
            <p:cNvSpPr/>
            <p:nvPr/>
          </p:nvSpPr>
          <p:spPr>
            <a:xfrm>
              <a:off x="11274506" y="375991"/>
              <a:ext cx="1544624" cy="971182"/>
            </a:xfrm>
            <a:custGeom>
              <a:avLst/>
              <a:gdLst/>
              <a:ahLst/>
              <a:cxnLst/>
              <a:rect l="l" t="t" r="r" b="b"/>
              <a:pathLst>
                <a:path w="1544624" h="971182">
                  <a:moveTo>
                    <a:pt x="0" y="0"/>
                  </a:moveTo>
                  <a:lnTo>
                    <a:pt x="1544624" y="0"/>
                  </a:lnTo>
                  <a:lnTo>
                    <a:pt x="1544624" y="971183"/>
                  </a:lnTo>
                  <a:lnTo>
                    <a:pt x="0" y="971183"/>
                  </a:lnTo>
                  <a:lnTo>
                    <a:pt x="0" y="0"/>
                  </a:lnTo>
                  <a:close/>
                </a:path>
              </a:pathLst>
            </a:custGeom>
            <a:blipFill>
              <a:blip r:embed="rId6"/>
              <a:stretch>
                <a:fillRect/>
              </a:stretch>
            </a:blipFill>
          </p:spPr>
          <p:txBody>
            <a:bodyPr/>
            <a:lstStyle/>
            <a:p>
              <a:pPr defTabSz="609630"/>
              <a:endParaRPr lang="es-ES" sz="1200">
                <a:solidFill>
                  <a:prstClr val="black"/>
                </a:solidFill>
                <a:latin typeface="Calibri"/>
              </a:endParaRPr>
            </a:p>
          </p:txBody>
        </p:sp>
        <p:sp>
          <p:nvSpPr>
            <p:cNvPr id="7" name="Freeform 7"/>
            <p:cNvSpPr/>
            <p:nvPr/>
          </p:nvSpPr>
          <p:spPr>
            <a:xfrm>
              <a:off x="13719098" y="121292"/>
              <a:ext cx="3676040" cy="1312835"/>
            </a:xfrm>
            <a:custGeom>
              <a:avLst/>
              <a:gdLst/>
              <a:ahLst/>
              <a:cxnLst/>
              <a:rect l="l" t="t" r="r" b="b"/>
              <a:pathLst>
                <a:path w="3676040" h="1312835">
                  <a:moveTo>
                    <a:pt x="0" y="0"/>
                  </a:moveTo>
                  <a:lnTo>
                    <a:pt x="3676040" y="0"/>
                  </a:lnTo>
                  <a:lnTo>
                    <a:pt x="3676040" y="1312835"/>
                  </a:lnTo>
                  <a:lnTo>
                    <a:pt x="0" y="1312835"/>
                  </a:lnTo>
                  <a:lnTo>
                    <a:pt x="0" y="0"/>
                  </a:lnTo>
                  <a:close/>
                </a:path>
              </a:pathLst>
            </a:custGeom>
            <a:blipFill>
              <a:blip r:embed="rId7"/>
              <a:stretch>
                <a:fillRect t="-51565" b="-46408"/>
              </a:stretch>
            </a:blipFill>
          </p:spPr>
          <p:txBody>
            <a:bodyPr/>
            <a:lstStyle/>
            <a:p>
              <a:pPr defTabSz="609630"/>
              <a:endParaRPr lang="es-ES" sz="1200">
                <a:solidFill>
                  <a:prstClr val="black"/>
                </a:solidFill>
                <a:latin typeface="Calibri"/>
              </a:endParaRPr>
            </a:p>
          </p:txBody>
        </p:sp>
        <p:sp>
          <p:nvSpPr>
            <p:cNvPr id="8" name="Freeform 8"/>
            <p:cNvSpPr/>
            <p:nvPr/>
          </p:nvSpPr>
          <p:spPr>
            <a:xfrm>
              <a:off x="17693122" y="0"/>
              <a:ext cx="2645794" cy="1347174"/>
            </a:xfrm>
            <a:custGeom>
              <a:avLst/>
              <a:gdLst/>
              <a:ahLst/>
              <a:cxnLst/>
              <a:rect l="l" t="t" r="r" b="b"/>
              <a:pathLst>
                <a:path w="2645794" h="1347174">
                  <a:moveTo>
                    <a:pt x="0" y="0"/>
                  </a:moveTo>
                  <a:lnTo>
                    <a:pt x="2645795" y="0"/>
                  </a:lnTo>
                  <a:lnTo>
                    <a:pt x="2645795" y="1347174"/>
                  </a:lnTo>
                  <a:lnTo>
                    <a:pt x="0" y="1347174"/>
                  </a:lnTo>
                  <a:lnTo>
                    <a:pt x="0" y="0"/>
                  </a:lnTo>
                  <a:close/>
                </a:path>
              </a:pathLst>
            </a:custGeom>
            <a:blipFill>
              <a:blip r:embed="rId8"/>
              <a:stretch>
                <a:fillRect t="-1088" b="-13066"/>
              </a:stretch>
            </a:blipFill>
          </p:spPr>
          <p:txBody>
            <a:bodyPr/>
            <a:lstStyle/>
            <a:p>
              <a:pPr defTabSz="609630"/>
              <a:endParaRPr lang="es-ES" sz="1200">
                <a:solidFill>
                  <a:prstClr val="black"/>
                </a:solidFill>
                <a:latin typeface="Calibri"/>
              </a:endParaRPr>
            </a:p>
          </p:txBody>
        </p:sp>
        <p:sp>
          <p:nvSpPr>
            <p:cNvPr id="9" name="Freeform 9"/>
            <p:cNvSpPr/>
            <p:nvPr/>
          </p:nvSpPr>
          <p:spPr>
            <a:xfrm>
              <a:off x="6317051" y="420195"/>
              <a:ext cx="4085894" cy="815087"/>
            </a:xfrm>
            <a:custGeom>
              <a:avLst/>
              <a:gdLst/>
              <a:ahLst/>
              <a:cxnLst/>
              <a:rect l="l" t="t" r="r" b="b"/>
              <a:pathLst>
                <a:path w="4085894" h="815087">
                  <a:moveTo>
                    <a:pt x="0" y="0"/>
                  </a:moveTo>
                  <a:lnTo>
                    <a:pt x="4085894" y="0"/>
                  </a:lnTo>
                  <a:lnTo>
                    <a:pt x="4085894" y="815087"/>
                  </a:lnTo>
                  <a:lnTo>
                    <a:pt x="0" y="815087"/>
                  </a:lnTo>
                  <a:lnTo>
                    <a:pt x="0" y="0"/>
                  </a:lnTo>
                  <a:close/>
                </a:path>
              </a:pathLst>
            </a:custGeom>
            <a:blipFill>
              <a:blip r:embed="rId9"/>
              <a:stretch>
                <a:fillRect l="-2134" t="-5189" r="-2134"/>
              </a:stretch>
            </a:blipFill>
          </p:spPr>
          <p:txBody>
            <a:bodyPr/>
            <a:lstStyle/>
            <a:p>
              <a:pPr defTabSz="609630"/>
              <a:endParaRPr lang="es-ES" sz="1200">
                <a:solidFill>
                  <a:prstClr val="black"/>
                </a:solidFill>
                <a:latin typeface="Calibri"/>
              </a:endParaRPr>
            </a:p>
          </p:txBody>
        </p:sp>
      </p:grpSp>
      <p:sp>
        <p:nvSpPr>
          <p:cNvPr id="10" name="AutoShape 10"/>
          <p:cNvSpPr/>
          <p:nvPr/>
        </p:nvSpPr>
        <p:spPr>
          <a:xfrm>
            <a:off x="4383786" y="994816"/>
            <a:ext cx="0" cy="1107498"/>
          </a:xfrm>
          <a:prstGeom prst="line">
            <a:avLst/>
          </a:prstGeom>
          <a:ln w="38100" cap="flat">
            <a:solidFill>
              <a:srgbClr val="F5F5F5"/>
            </a:solidFill>
            <a:prstDash val="solid"/>
            <a:headEnd type="none" w="sm" len="sm"/>
            <a:tailEnd type="none" w="sm" len="sm"/>
          </a:ln>
        </p:spPr>
        <p:txBody>
          <a:bodyPr/>
          <a:lstStyle/>
          <a:p>
            <a:pPr defTabSz="609630"/>
            <a:endParaRPr lang="es-ES" sz="1200">
              <a:solidFill>
                <a:prstClr val="black"/>
              </a:solidFill>
              <a:latin typeface="Calibri"/>
            </a:endParaRPr>
          </a:p>
        </p:txBody>
      </p:sp>
      <p:sp>
        <p:nvSpPr>
          <p:cNvPr id="11" name="AutoShape 11"/>
          <p:cNvSpPr/>
          <p:nvPr/>
        </p:nvSpPr>
        <p:spPr>
          <a:xfrm>
            <a:off x="7808696" y="994816"/>
            <a:ext cx="0" cy="1107498"/>
          </a:xfrm>
          <a:prstGeom prst="line">
            <a:avLst/>
          </a:prstGeom>
          <a:ln w="38100" cap="flat">
            <a:solidFill>
              <a:srgbClr val="F5F5F5"/>
            </a:solidFill>
            <a:prstDash val="solid"/>
            <a:headEnd type="none" w="sm" len="sm"/>
            <a:tailEnd type="none" w="sm" len="sm"/>
          </a:ln>
        </p:spPr>
        <p:txBody>
          <a:bodyPr/>
          <a:lstStyle/>
          <a:p>
            <a:pPr defTabSz="609630"/>
            <a:endParaRPr lang="es-ES" sz="1200">
              <a:solidFill>
                <a:prstClr val="black"/>
              </a:solidFill>
              <a:latin typeface="Calibri"/>
            </a:endParaRPr>
          </a:p>
        </p:txBody>
      </p:sp>
      <p:sp>
        <p:nvSpPr>
          <p:cNvPr id="12" name="AutoShape 12"/>
          <p:cNvSpPr/>
          <p:nvPr/>
        </p:nvSpPr>
        <p:spPr>
          <a:xfrm>
            <a:off x="4443980" y="2690044"/>
            <a:ext cx="0" cy="1107498"/>
          </a:xfrm>
          <a:prstGeom prst="line">
            <a:avLst/>
          </a:prstGeom>
          <a:ln w="38100" cap="flat">
            <a:solidFill>
              <a:srgbClr val="F5F5F5"/>
            </a:solidFill>
            <a:prstDash val="solid"/>
            <a:headEnd type="none" w="sm" len="sm"/>
            <a:tailEnd type="none" w="sm" len="sm"/>
          </a:ln>
        </p:spPr>
        <p:txBody>
          <a:bodyPr/>
          <a:lstStyle/>
          <a:p>
            <a:pPr defTabSz="609630"/>
            <a:endParaRPr lang="es-ES" sz="1200">
              <a:solidFill>
                <a:prstClr val="black"/>
              </a:solidFill>
              <a:latin typeface="Calibri"/>
            </a:endParaRPr>
          </a:p>
        </p:txBody>
      </p:sp>
      <p:sp>
        <p:nvSpPr>
          <p:cNvPr id="13" name="AutoShape 13"/>
          <p:cNvSpPr/>
          <p:nvPr/>
        </p:nvSpPr>
        <p:spPr>
          <a:xfrm>
            <a:off x="7868890" y="2690044"/>
            <a:ext cx="0" cy="1107498"/>
          </a:xfrm>
          <a:prstGeom prst="line">
            <a:avLst/>
          </a:prstGeom>
          <a:ln w="38100" cap="flat">
            <a:solidFill>
              <a:srgbClr val="F5F5F5"/>
            </a:solidFill>
            <a:prstDash val="solid"/>
            <a:headEnd type="none" w="sm" len="sm"/>
            <a:tailEnd type="none" w="sm" len="sm"/>
          </a:ln>
        </p:spPr>
        <p:txBody>
          <a:bodyPr/>
          <a:lstStyle/>
          <a:p>
            <a:pPr defTabSz="609630"/>
            <a:endParaRPr lang="es-ES" sz="1200">
              <a:solidFill>
                <a:prstClr val="black"/>
              </a:solidFill>
              <a:latin typeface="Calibri"/>
            </a:endParaRPr>
          </a:p>
        </p:txBody>
      </p:sp>
      <p:sp>
        <p:nvSpPr>
          <p:cNvPr id="14" name="TextBox 14"/>
          <p:cNvSpPr txBox="1"/>
          <p:nvPr/>
        </p:nvSpPr>
        <p:spPr>
          <a:xfrm>
            <a:off x="1937784" y="1057828"/>
            <a:ext cx="1601453" cy="944169"/>
          </a:xfrm>
          <a:prstGeom prst="rect">
            <a:avLst/>
          </a:prstGeom>
        </p:spPr>
        <p:txBody>
          <a:bodyPr lIns="0" tIns="0" rIns="0" bIns="0" rtlCol="0" anchor="t">
            <a:spAutoFit/>
          </a:bodyPr>
          <a:lstStyle/>
          <a:p>
            <a:pPr algn="ctr" defTabSz="609630">
              <a:lnSpc>
                <a:spcPts val="8060"/>
              </a:lnSpc>
            </a:pPr>
            <a:r>
              <a:rPr lang="en-US" sz="5200" b="1" spc="31">
                <a:solidFill>
                  <a:srgbClr val="FFDF36"/>
                </a:solidFill>
                <a:latin typeface="Outfit Bold"/>
                <a:ea typeface="Outfit Bold"/>
                <a:cs typeface="Outfit Bold"/>
                <a:sym typeface="Outfit Bold"/>
              </a:rPr>
              <a:t>5.5M</a:t>
            </a:r>
          </a:p>
        </p:txBody>
      </p:sp>
      <p:sp>
        <p:nvSpPr>
          <p:cNvPr id="15" name="TextBox 15"/>
          <p:cNvSpPr txBox="1"/>
          <p:nvPr/>
        </p:nvSpPr>
        <p:spPr>
          <a:xfrm>
            <a:off x="1934258" y="2045163"/>
            <a:ext cx="1721840" cy="267766"/>
          </a:xfrm>
          <a:prstGeom prst="rect">
            <a:avLst/>
          </a:prstGeom>
        </p:spPr>
        <p:txBody>
          <a:bodyPr lIns="0" tIns="0" rIns="0" bIns="0" rtlCol="0" anchor="t">
            <a:spAutoFit/>
          </a:bodyPr>
          <a:lstStyle/>
          <a:p>
            <a:pPr algn="ctr" defTabSz="609630">
              <a:lnSpc>
                <a:spcPts val="2273"/>
              </a:lnSpc>
            </a:pPr>
            <a:r>
              <a:rPr lang="en-US" sz="1466" spc="9">
                <a:solidFill>
                  <a:srgbClr val="FFFFFF"/>
                </a:solidFill>
                <a:latin typeface="Outfit"/>
                <a:ea typeface="Outfit"/>
                <a:cs typeface="Outfit"/>
                <a:sym typeface="Outfit"/>
              </a:rPr>
              <a:t>invertidos (€)</a:t>
            </a:r>
          </a:p>
        </p:txBody>
      </p:sp>
      <p:sp>
        <p:nvSpPr>
          <p:cNvPr id="16" name="TextBox 16"/>
          <p:cNvSpPr txBox="1"/>
          <p:nvPr/>
        </p:nvSpPr>
        <p:spPr>
          <a:xfrm>
            <a:off x="5078033" y="1057828"/>
            <a:ext cx="2036417" cy="944169"/>
          </a:xfrm>
          <a:prstGeom prst="rect">
            <a:avLst/>
          </a:prstGeom>
        </p:spPr>
        <p:txBody>
          <a:bodyPr lIns="0" tIns="0" rIns="0" bIns="0" rtlCol="0" anchor="t">
            <a:spAutoFit/>
          </a:bodyPr>
          <a:lstStyle/>
          <a:p>
            <a:pPr algn="ctr" defTabSz="609630">
              <a:lnSpc>
                <a:spcPts val="8060"/>
              </a:lnSpc>
            </a:pPr>
            <a:r>
              <a:rPr lang="en-US" sz="5200" b="1" spc="31">
                <a:solidFill>
                  <a:srgbClr val="FFDF36"/>
                </a:solidFill>
                <a:latin typeface="Outfit Bold"/>
                <a:ea typeface="Outfit Bold"/>
                <a:cs typeface="Outfit Bold"/>
                <a:sym typeface="Outfit Bold"/>
              </a:rPr>
              <a:t>2.8M</a:t>
            </a:r>
          </a:p>
        </p:txBody>
      </p:sp>
      <p:sp>
        <p:nvSpPr>
          <p:cNvPr id="17" name="TextBox 17"/>
          <p:cNvSpPr txBox="1"/>
          <p:nvPr/>
        </p:nvSpPr>
        <p:spPr>
          <a:xfrm>
            <a:off x="5077792" y="2045163"/>
            <a:ext cx="2036417" cy="267766"/>
          </a:xfrm>
          <a:prstGeom prst="rect">
            <a:avLst/>
          </a:prstGeom>
        </p:spPr>
        <p:txBody>
          <a:bodyPr lIns="0" tIns="0" rIns="0" bIns="0" rtlCol="0" anchor="t">
            <a:spAutoFit/>
          </a:bodyPr>
          <a:lstStyle/>
          <a:p>
            <a:pPr algn="ctr" defTabSz="609630">
              <a:lnSpc>
                <a:spcPts val="2273"/>
              </a:lnSpc>
            </a:pPr>
            <a:r>
              <a:rPr lang="en-US" sz="1466" spc="9">
                <a:solidFill>
                  <a:srgbClr val="FFFFFF"/>
                </a:solidFill>
                <a:latin typeface="Outfit"/>
                <a:ea typeface="Outfit"/>
                <a:cs typeface="Outfit"/>
                <a:sym typeface="Outfit"/>
              </a:rPr>
              <a:t>ingresos (€)</a:t>
            </a:r>
          </a:p>
        </p:txBody>
      </p:sp>
      <p:sp>
        <p:nvSpPr>
          <p:cNvPr id="18" name="TextBox 18"/>
          <p:cNvSpPr txBox="1"/>
          <p:nvPr/>
        </p:nvSpPr>
        <p:spPr>
          <a:xfrm>
            <a:off x="8656290" y="1057828"/>
            <a:ext cx="1654990" cy="944169"/>
          </a:xfrm>
          <a:prstGeom prst="rect">
            <a:avLst/>
          </a:prstGeom>
        </p:spPr>
        <p:txBody>
          <a:bodyPr lIns="0" tIns="0" rIns="0" bIns="0" rtlCol="0" anchor="t">
            <a:spAutoFit/>
          </a:bodyPr>
          <a:lstStyle/>
          <a:p>
            <a:pPr algn="ctr" defTabSz="609630">
              <a:lnSpc>
                <a:spcPts val="8060"/>
              </a:lnSpc>
            </a:pPr>
            <a:r>
              <a:rPr lang="en-US" sz="5200" b="1" spc="31">
                <a:solidFill>
                  <a:srgbClr val="FFDF36"/>
                </a:solidFill>
                <a:latin typeface="Outfit Bold"/>
                <a:ea typeface="Outfit Bold"/>
                <a:cs typeface="Outfit Bold"/>
                <a:sym typeface="Outfit Bold"/>
              </a:rPr>
              <a:t>+700</a:t>
            </a:r>
          </a:p>
        </p:txBody>
      </p:sp>
      <p:sp>
        <p:nvSpPr>
          <p:cNvPr id="19" name="TextBox 19"/>
          <p:cNvSpPr txBox="1"/>
          <p:nvPr/>
        </p:nvSpPr>
        <p:spPr>
          <a:xfrm>
            <a:off x="8320306" y="2045163"/>
            <a:ext cx="2273422" cy="267766"/>
          </a:xfrm>
          <a:prstGeom prst="rect">
            <a:avLst/>
          </a:prstGeom>
        </p:spPr>
        <p:txBody>
          <a:bodyPr lIns="0" tIns="0" rIns="0" bIns="0" rtlCol="0" anchor="t">
            <a:spAutoFit/>
          </a:bodyPr>
          <a:lstStyle/>
          <a:p>
            <a:pPr algn="ctr" defTabSz="609630">
              <a:lnSpc>
                <a:spcPts val="2273"/>
              </a:lnSpc>
            </a:pPr>
            <a:r>
              <a:rPr lang="en-US" sz="1466" spc="9">
                <a:solidFill>
                  <a:srgbClr val="FFFFFF"/>
                </a:solidFill>
                <a:latin typeface="Outfit"/>
                <a:ea typeface="Outfit"/>
                <a:cs typeface="Outfit"/>
                <a:sym typeface="Outfit"/>
              </a:rPr>
              <a:t>dispositivos instalados</a:t>
            </a:r>
          </a:p>
        </p:txBody>
      </p:sp>
      <p:sp>
        <p:nvSpPr>
          <p:cNvPr id="20" name="TextBox 20"/>
          <p:cNvSpPr txBox="1"/>
          <p:nvPr/>
        </p:nvSpPr>
        <p:spPr>
          <a:xfrm>
            <a:off x="1994452" y="2753055"/>
            <a:ext cx="1601453" cy="944169"/>
          </a:xfrm>
          <a:prstGeom prst="rect">
            <a:avLst/>
          </a:prstGeom>
        </p:spPr>
        <p:txBody>
          <a:bodyPr lIns="0" tIns="0" rIns="0" bIns="0" rtlCol="0" anchor="t">
            <a:spAutoFit/>
          </a:bodyPr>
          <a:lstStyle/>
          <a:p>
            <a:pPr algn="ctr" defTabSz="609630">
              <a:lnSpc>
                <a:spcPts val="8060"/>
              </a:lnSpc>
            </a:pPr>
            <a:r>
              <a:rPr lang="en-US" sz="5200" b="1" spc="31">
                <a:solidFill>
                  <a:srgbClr val="FFDF36"/>
                </a:solidFill>
                <a:latin typeface="Outfit Bold"/>
                <a:ea typeface="Outfit Bold"/>
                <a:cs typeface="Outfit Bold"/>
                <a:sym typeface="Outfit Bold"/>
              </a:rPr>
              <a:t>12K</a:t>
            </a:r>
          </a:p>
        </p:txBody>
      </p:sp>
      <p:sp>
        <p:nvSpPr>
          <p:cNvPr id="21" name="TextBox 21"/>
          <p:cNvSpPr txBox="1"/>
          <p:nvPr/>
        </p:nvSpPr>
        <p:spPr>
          <a:xfrm>
            <a:off x="1994451" y="3740391"/>
            <a:ext cx="1721840" cy="267766"/>
          </a:xfrm>
          <a:prstGeom prst="rect">
            <a:avLst/>
          </a:prstGeom>
        </p:spPr>
        <p:txBody>
          <a:bodyPr lIns="0" tIns="0" rIns="0" bIns="0" rtlCol="0" anchor="t">
            <a:spAutoFit/>
          </a:bodyPr>
          <a:lstStyle/>
          <a:p>
            <a:pPr algn="ctr" defTabSz="609630">
              <a:lnSpc>
                <a:spcPts val="2273"/>
              </a:lnSpc>
            </a:pPr>
            <a:r>
              <a:rPr lang="en-US" sz="1466" spc="9">
                <a:solidFill>
                  <a:srgbClr val="FFFFFF"/>
                </a:solidFill>
                <a:latin typeface="Outfit"/>
                <a:ea typeface="Outfit"/>
                <a:cs typeface="Outfit"/>
                <a:sym typeface="Outfit"/>
              </a:rPr>
              <a:t>usuarios </a:t>
            </a:r>
          </a:p>
        </p:txBody>
      </p:sp>
      <p:sp>
        <p:nvSpPr>
          <p:cNvPr id="22" name="TextBox 22"/>
          <p:cNvSpPr txBox="1"/>
          <p:nvPr/>
        </p:nvSpPr>
        <p:spPr>
          <a:xfrm>
            <a:off x="8701364" y="3652973"/>
            <a:ext cx="1609916" cy="517834"/>
          </a:xfrm>
          <a:prstGeom prst="rect">
            <a:avLst/>
          </a:prstGeom>
        </p:spPr>
        <p:txBody>
          <a:bodyPr lIns="0" tIns="0" rIns="0" bIns="0" rtlCol="0" anchor="t">
            <a:spAutoFit/>
          </a:bodyPr>
          <a:lstStyle/>
          <a:p>
            <a:pPr algn="ctr" defTabSz="609630">
              <a:lnSpc>
                <a:spcPts val="2053"/>
              </a:lnSpc>
              <a:spcBef>
                <a:spcPct val="0"/>
              </a:spcBef>
            </a:pPr>
            <a:r>
              <a:rPr lang="en-US" sz="1466">
                <a:solidFill>
                  <a:srgbClr val="FFFFFF"/>
                </a:solidFill>
                <a:latin typeface="Outfit"/>
                <a:ea typeface="Outfit"/>
                <a:cs typeface="Outfit"/>
                <a:sym typeface="Outfit"/>
              </a:rPr>
              <a:t>sensores de llenado</a:t>
            </a:r>
          </a:p>
        </p:txBody>
      </p:sp>
      <p:sp>
        <p:nvSpPr>
          <p:cNvPr id="23" name="TextBox 23"/>
          <p:cNvSpPr txBox="1"/>
          <p:nvPr/>
        </p:nvSpPr>
        <p:spPr>
          <a:xfrm>
            <a:off x="8656290" y="2641634"/>
            <a:ext cx="1601453" cy="944169"/>
          </a:xfrm>
          <a:prstGeom prst="rect">
            <a:avLst/>
          </a:prstGeom>
        </p:spPr>
        <p:txBody>
          <a:bodyPr lIns="0" tIns="0" rIns="0" bIns="0" rtlCol="0" anchor="t">
            <a:spAutoFit/>
          </a:bodyPr>
          <a:lstStyle/>
          <a:p>
            <a:pPr algn="ctr" defTabSz="609630">
              <a:lnSpc>
                <a:spcPts val="8060"/>
              </a:lnSpc>
            </a:pPr>
            <a:r>
              <a:rPr lang="en-US" sz="5200" b="1" spc="31">
                <a:solidFill>
                  <a:srgbClr val="FFDF36"/>
                </a:solidFill>
                <a:latin typeface="Outfit Bold"/>
                <a:ea typeface="Outfit Bold"/>
                <a:cs typeface="Outfit Bold"/>
                <a:sym typeface="Outfit Bold"/>
              </a:rPr>
              <a:t>9K</a:t>
            </a:r>
          </a:p>
        </p:txBody>
      </p:sp>
      <p:sp>
        <p:nvSpPr>
          <p:cNvPr id="24" name="TextBox 24"/>
          <p:cNvSpPr txBox="1"/>
          <p:nvPr/>
        </p:nvSpPr>
        <p:spPr>
          <a:xfrm>
            <a:off x="5235321" y="2841955"/>
            <a:ext cx="1601453" cy="944169"/>
          </a:xfrm>
          <a:prstGeom prst="rect">
            <a:avLst/>
          </a:prstGeom>
        </p:spPr>
        <p:txBody>
          <a:bodyPr lIns="0" tIns="0" rIns="0" bIns="0" rtlCol="0" anchor="t">
            <a:spAutoFit/>
          </a:bodyPr>
          <a:lstStyle/>
          <a:p>
            <a:pPr algn="ctr" defTabSz="609630">
              <a:lnSpc>
                <a:spcPts val="8060"/>
              </a:lnSpc>
            </a:pPr>
            <a:r>
              <a:rPr lang="en-US" sz="5200" b="1" spc="31">
                <a:solidFill>
                  <a:srgbClr val="FFDF36"/>
                </a:solidFill>
                <a:latin typeface="Outfit Bold"/>
                <a:ea typeface="Outfit Bold"/>
                <a:cs typeface="Outfit Bold"/>
                <a:sym typeface="Outfit Bold"/>
              </a:rPr>
              <a:t>11 </a:t>
            </a:r>
          </a:p>
        </p:txBody>
      </p:sp>
      <p:sp>
        <p:nvSpPr>
          <p:cNvPr id="25" name="TextBox 25"/>
          <p:cNvSpPr txBox="1"/>
          <p:nvPr/>
        </p:nvSpPr>
        <p:spPr>
          <a:xfrm>
            <a:off x="5175127" y="3741115"/>
            <a:ext cx="1721840" cy="267766"/>
          </a:xfrm>
          <a:prstGeom prst="rect">
            <a:avLst/>
          </a:prstGeom>
        </p:spPr>
        <p:txBody>
          <a:bodyPr lIns="0" tIns="0" rIns="0" bIns="0" rtlCol="0" anchor="t">
            <a:spAutoFit/>
          </a:bodyPr>
          <a:lstStyle/>
          <a:p>
            <a:pPr algn="ctr" defTabSz="609630">
              <a:lnSpc>
                <a:spcPts val="2273"/>
              </a:lnSpc>
            </a:pPr>
            <a:r>
              <a:rPr lang="en-US" sz="1466" spc="9">
                <a:solidFill>
                  <a:srgbClr val="FFFFFF"/>
                </a:solidFill>
                <a:latin typeface="Outfit"/>
                <a:ea typeface="Outfit"/>
                <a:cs typeface="Outfit"/>
                <a:sym typeface="Outfit"/>
              </a:rPr>
              <a:t>paises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6161D"/>
        </a:solidFill>
        <a:effectLst/>
      </p:bgPr>
    </p:bg>
    <p:spTree>
      <p:nvGrpSpPr>
        <p:cNvPr id="1" name="Shape 180">
          <a:extLst>
            <a:ext uri="{FF2B5EF4-FFF2-40B4-BE49-F238E27FC236}">
              <a16:creationId xmlns:a16="http://schemas.microsoft.com/office/drawing/2014/main" id="{AB3B3BEF-2144-2894-FD96-65719FF14BBC}"/>
            </a:ext>
          </a:extLst>
        </p:cNvPr>
        <p:cNvGrpSpPr/>
        <p:nvPr/>
      </p:nvGrpSpPr>
      <p:grpSpPr>
        <a:xfrm>
          <a:off x="0" y="0"/>
          <a:ext cx="0" cy="0"/>
          <a:chOff x="0" y="0"/>
          <a:chExt cx="0" cy="0"/>
        </a:xfrm>
      </p:grpSpPr>
      <p:sp>
        <p:nvSpPr>
          <p:cNvPr id="186" name="Google Shape;186;g1cd1909b9c1_0_359">
            <a:extLst>
              <a:ext uri="{FF2B5EF4-FFF2-40B4-BE49-F238E27FC236}">
                <a16:creationId xmlns:a16="http://schemas.microsoft.com/office/drawing/2014/main" id="{E9C8DEAD-B28E-4900-D4A7-AF9237DDDCB2}"/>
              </a:ext>
            </a:extLst>
          </p:cNvPr>
          <p:cNvSpPr txBox="1"/>
          <p:nvPr/>
        </p:nvSpPr>
        <p:spPr>
          <a:xfrm>
            <a:off x="261055" y="139167"/>
            <a:ext cx="11197821" cy="665617"/>
          </a:xfrm>
          <a:prstGeom prst="rect">
            <a:avLst/>
          </a:prstGeom>
          <a:noFill/>
          <a:ln>
            <a:noFill/>
          </a:ln>
        </p:spPr>
        <p:txBody>
          <a:bodyPr spcFirstLastPara="1" wrap="square" lIns="110570" tIns="55270" rIns="110570" bIns="55270" anchor="t" anchorCtr="0">
            <a:spAutoFit/>
          </a:bodyPr>
          <a:lstStyle/>
          <a:p>
            <a:pPr marL="0" marR="0" lvl="0" indent="0" algn="just" defTabSz="1105875" rtl="0" eaLnBrk="1" fontAlgn="auto" latinLnBrk="0" hangingPunct="1">
              <a:lnSpc>
                <a:spcPct val="100000"/>
              </a:lnSpc>
              <a:spcBef>
                <a:spcPts val="0"/>
              </a:spcBef>
              <a:spcAft>
                <a:spcPts val="0"/>
              </a:spcAft>
              <a:buClr>
                <a:srgbClr val="FDDC01"/>
              </a:buClr>
              <a:buSzPts val="3200"/>
              <a:buFontTx/>
              <a:buNone/>
              <a:tabLst/>
              <a:defRPr/>
            </a:pPr>
            <a:r>
              <a:rPr kumimoji="0" lang="en" sz="3600" b="1" i="0" u="none" strike="noStrike" kern="0" cap="none" spc="0" normalizeH="0" baseline="0" noProof="0" dirty="0">
                <a:ln>
                  <a:noFill/>
                </a:ln>
                <a:solidFill>
                  <a:srgbClr val="FFFFFF"/>
                </a:solidFill>
                <a:effectLst/>
                <a:uLnTx/>
                <a:uFillTx/>
                <a:latin typeface="Outfit"/>
                <a:ea typeface="Outfit"/>
                <a:cs typeface="Outfit"/>
                <a:sym typeface="Outfit"/>
              </a:rPr>
              <a:t>3 rd Phase - Design of the </a:t>
            </a:r>
            <a:r>
              <a:rPr kumimoji="0" lang="en" sz="3600" b="1" i="0" u="none" strike="noStrike" kern="0" cap="none" spc="0" normalizeH="0" baseline="0" noProof="0" dirty="0">
                <a:ln>
                  <a:noFill/>
                </a:ln>
                <a:solidFill>
                  <a:srgbClr val="FDDC01"/>
                </a:solidFill>
                <a:effectLst/>
                <a:uLnTx/>
                <a:uFillTx/>
                <a:latin typeface="Outfit"/>
                <a:ea typeface="Outfit"/>
                <a:cs typeface="Outfit"/>
                <a:sym typeface="Outfit"/>
              </a:rPr>
              <a:t>Fair Rate Model</a:t>
            </a:r>
            <a:endParaRPr kumimoji="0" lang="es-ES" sz="36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7" name="Google Shape;187;g1cd1909b9c1_0_359">
            <a:extLst>
              <a:ext uri="{FF2B5EF4-FFF2-40B4-BE49-F238E27FC236}">
                <a16:creationId xmlns:a16="http://schemas.microsoft.com/office/drawing/2014/main" id="{34985194-C2B8-9665-FD47-E4C21B28E7AC}"/>
              </a:ext>
            </a:extLst>
          </p:cNvPr>
          <p:cNvSpPr txBox="1"/>
          <p:nvPr/>
        </p:nvSpPr>
        <p:spPr>
          <a:xfrm>
            <a:off x="20632448" y="3703656"/>
            <a:ext cx="1560860" cy="781658"/>
          </a:xfrm>
          <a:prstGeom prst="rect">
            <a:avLst/>
          </a:prstGeom>
          <a:noFill/>
          <a:ln>
            <a:noFill/>
          </a:ln>
        </p:spPr>
        <p:txBody>
          <a:bodyPr spcFirstLastPara="1" wrap="square" lIns="110570" tIns="110570" rIns="110570" bIns="110570" anchor="t" anchorCtr="0">
            <a:spAutoFit/>
          </a:bodyPr>
          <a:lstStyle/>
          <a:p>
            <a:pPr marL="0" marR="0" lvl="0" indent="0" algn="ctr" defTabSz="1105875" rtl="0" eaLnBrk="1" fontAlgn="auto" latinLnBrk="0" hangingPunct="1">
              <a:lnSpc>
                <a:spcPct val="100000"/>
              </a:lnSpc>
              <a:spcBef>
                <a:spcPts val="0"/>
              </a:spcBef>
              <a:spcAft>
                <a:spcPts val="0"/>
              </a:spcAft>
              <a:buClr>
                <a:srgbClr val="000000"/>
              </a:buClr>
              <a:buSzPts val="1500"/>
              <a:buFontTx/>
              <a:buNone/>
              <a:tabLst/>
              <a:defRPr/>
            </a:pPr>
            <a:r>
              <a:rPr kumimoji="0" lang="en" sz="1814" b="1" i="0" u="none" strike="noStrike" kern="0" cap="none" spc="0" normalizeH="0" baseline="0" noProof="0">
                <a:ln>
                  <a:noFill/>
                </a:ln>
                <a:solidFill>
                  <a:srgbClr val="FFFFFF"/>
                </a:solidFill>
                <a:effectLst/>
                <a:uLnTx/>
                <a:uFillTx/>
                <a:latin typeface="Outfit"/>
                <a:ea typeface="Outfit"/>
                <a:cs typeface="Outfit"/>
                <a:sym typeface="Outfit"/>
              </a:rPr>
              <a:t>7 </a:t>
            </a:r>
            <a:endParaRPr kumimoji="0" sz="1814" b="1" i="0" u="none" strike="noStrike" kern="0" cap="none" spc="0" normalizeH="0" baseline="0" noProof="0">
              <a:ln>
                <a:noFill/>
              </a:ln>
              <a:solidFill>
                <a:srgbClr val="FFFFFF"/>
              </a:solidFill>
              <a:effectLst/>
              <a:uLnTx/>
              <a:uFillTx/>
              <a:latin typeface="Outfit"/>
              <a:ea typeface="Outfit"/>
              <a:cs typeface="Outfit"/>
              <a:sym typeface="Outfit"/>
            </a:endParaRPr>
          </a:p>
          <a:p>
            <a:pPr marL="0" marR="0" lvl="0" indent="0" algn="ctr" defTabSz="1105875" rtl="0" eaLnBrk="1" fontAlgn="auto" latinLnBrk="0" hangingPunct="1">
              <a:lnSpc>
                <a:spcPct val="100000"/>
              </a:lnSpc>
              <a:spcBef>
                <a:spcPts val="0"/>
              </a:spcBef>
              <a:spcAft>
                <a:spcPts val="0"/>
              </a:spcAft>
              <a:buClr>
                <a:srgbClr val="000000"/>
              </a:buClr>
              <a:buSzPts val="1500"/>
              <a:buFontTx/>
              <a:buNone/>
              <a:tabLst/>
              <a:defRPr/>
            </a:pPr>
            <a:r>
              <a:rPr kumimoji="0" lang="en" sz="1814" b="1" i="0" u="none" strike="noStrike" kern="0" cap="none" spc="0" normalizeH="0" baseline="0" noProof="0">
                <a:ln>
                  <a:noFill/>
                </a:ln>
                <a:solidFill>
                  <a:srgbClr val="FFFFFF"/>
                </a:solidFill>
                <a:effectLst/>
                <a:uLnTx/>
                <a:uFillTx/>
                <a:latin typeface="Outfit"/>
                <a:ea typeface="Outfit"/>
                <a:cs typeface="Outfit"/>
                <a:sym typeface="Outfit"/>
              </a:rPr>
              <a:t>countries </a:t>
            </a:r>
            <a:endParaRPr kumimoji="0" sz="133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8" name="Google Shape;188;g1cd1909b9c1_0_359">
            <a:extLst>
              <a:ext uri="{FF2B5EF4-FFF2-40B4-BE49-F238E27FC236}">
                <a16:creationId xmlns:a16="http://schemas.microsoft.com/office/drawing/2014/main" id="{1B50C10F-19B6-10FB-E969-F6B1945DE4CE}"/>
              </a:ext>
            </a:extLst>
          </p:cNvPr>
          <p:cNvSpPr txBox="1"/>
          <p:nvPr/>
        </p:nvSpPr>
        <p:spPr>
          <a:xfrm>
            <a:off x="20266905" y="5956115"/>
            <a:ext cx="2291946" cy="781658"/>
          </a:xfrm>
          <a:prstGeom prst="rect">
            <a:avLst/>
          </a:prstGeom>
          <a:noFill/>
          <a:ln>
            <a:noFill/>
          </a:ln>
        </p:spPr>
        <p:txBody>
          <a:bodyPr spcFirstLastPara="1" wrap="square" lIns="110570" tIns="110570" rIns="110570" bIns="110570" anchor="t" anchorCtr="0">
            <a:spAutoFit/>
          </a:bodyPr>
          <a:lstStyle/>
          <a:p>
            <a:pPr marL="0" marR="0" lvl="0" indent="0" algn="ctr" defTabSz="1105875" rtl="0" eaLnBrk="1" fontAlgn="auto" latinLnBrk="0" hangingPunct="1">
              <a:lnSpc>
                <a:spcPct val="100000"/>
              </a:lnSpc>
              <a:spcBef>
                <a:spcPts val="0"/>
              </a:spcBef>
              <a:spcAft>
                <a:spcPts val="0"/>
              </a:spcAft>
              <a:buClr>
                <a:srgbClr val="000000"/>
              </a:buClr>
              <a:buSzPts val="1500"/>
              <a:buFontTx/>
              <a:buNone/>
              <a:tabLst/>
              <a:defRPr/>
            </a:pPr>
            <a:r>
              <a:rPr kumimoji="0" lang="en" sz="1814" b="1" i="0" u="none" strike="noStrike" kern="0" cap="none" spc="0" normalizeH="0" baseline="0" noProof="0">
                <a:ln>
                  <a:noFill/>
                </a:ln>
                <a:solidFill>
                  <a:srgbClr val="FFFFFF"/>
                </a:solidFill>
                <a:effectLst/>
                <a:uLnTx/>
                <a:uFillTx/>
                <a:latin typeface="Outfit"/>
                <a:ea typeface="Outfit"/>
                <a:cs typeface="Outfit"/>
                <a:sym typeface="Outfit"/>
              </a:rPr>
              <a:t>€ x M</a:t>
            </a:r>
            <a:endParaRPr kumimoji="0" sz="1814" b="1" i="0" u="none" strike="noStrike" kern="0" cap="none" spc="0" normalizeH="0" baseline="0" noProof="0">
              <a:ln>
                <a:noFill/>
              </a:ln>
              <a:solidFill>
                <a:srgbClr val="FFFFFF"/>
              </a:solidFill>
              <a:effectLst/>
              <a:uLnTx/>
              <a:uFillTx/>
              <a:latin typeface="Outfit"/>
              <a:ea typeface="Outfit"/>
              <a:cs typeface="Outfit"/>
              <a:sym typeface="Outfit"/>
            </a:endParaRPr>
          </a:p>
          <a:p>
            <a:pPr marL="0" marR="0" lvl="0" indent="0" algn="ctr" defTabSz="1105875" rtl="0" eaLnBrk="1" fontAlgn="auto" latinLnBrk="0" hangingPunct="1">
              <a:lnSpc>
                <a:spcPct val="100000"/>
              </a:lnSpc>
              <a:spcBef>
                <a:spcPts val="0"/>
              </a:spcBef>
              <a:spcAft>
                <a:spcPts val="0"/>
              </a:spcAft>
              <a:buClr>
                <a:srgbClr val="000000"/>
              </a:buClr>
              <a:buSzPts val="1500"/>
              <a:buFontTx/>
              <a:buNone/>
              <a:tabLst/>
              <a:defRPr/>
            </a:pPr>
            <a:r>
              <a:rPr kumimoji="0" lang="en" sz="1814" b="1" i="0" u="none" strike="noStrike" kern="0" cap="none" spc="0" normalizeH="0" baseline="0" noProof="0">
                <a:ln>
                  <a:noFill/>
                </a:ln>
                <a:solidFill>
                  <a:srgbClr val="FFFFFF"/>
                </a:solidFill>
                <a:effectLst/>
                <a:uLnTx/>
                <a:uFillTx/>
                <a:latin typeface="Outfit"/>
                <a:ea typeface="Outfit"/>
                <a:cs typeface="Outfit"/>
                <a:sym typeface="Outfit"/>
              </a:rPr>
              <a:t>public funding</a:t>
            </a:r>
            <a:endParaRPr kumimoji="0" sz="1814" b="1" i="0" u="none" strike="noStrike" kern="0" cap="none" spc="0" normalizeH="0" baseline="0" noProof="0">
              <a:ln>
                <a:noFill/>
              </a:ln>
              <a:solidFill>
                <a:srgbClr val="FFFFFF"/>
              </a:solidFill>
              <a:effectLst/>
              <a:uLnTx/>
              <a:uFillTx/>
              <a:latin typeface="Outfit"/>
              <a:ea typeface="Outfit"/>
              <a:cs typeface="Outfit"/>
              <a:sym typeface="Outfit"/>
            </a:endParaRPr>
          </a:p>
        </p:txBody>
      </p:sp>
      <p:sp>
        <p:nvSpPr>
          <p:cNvPr id="20" name="Google Shape;181;g1cd1909b9c1_0_359">
            <a:extLst>
              <a:ext uri="{FF2B5EF4-FFF2-40B4-BE49-F238E27FC236}">
                <a16:creationId xmlns:a16="http://schemas.microsoft.com/office/drawing/2014/main" id="{30A84816-6BFE-FB33-0B8C-3CC87A11B521}"/>
              </a:ext>
            </a:extLst>
          </p:cNvPr>
          <p:cNvSpPr txBox="1"/>
          <p:nvPr/>
        </p:nvSpPr>
        <p:spPr>
          <a:xfrm>
            <a:off x="261055" y="741236"/>
            <a:ext cx="8666284" cy="2487420"/>
          </a:xfrm>
          <a:prstGeom prst="rect">
            <a:avLst/>
          </a:prstGeom>
          <a:noFill/>
          <a:ln>
            <a:noFill/>
          </a:ln>
        </p:spPr>
        <p:txBody>
          <a:bodyPr spcFirstLastPara="1" wrap="square" lIns="108847" tIns="54423" rIns="108847" bIns="54423" anchor="t" anchorCtr="0">
            <a:noAutofit/>
          </a:bodyPr>
          <a:lstStyle/>
          <a:p>
            <a:pPr marL="0" marR="0" lvl="0" indent="0" algn="just" defTabSz="1105875" rtl="0" eaLnBrk="1" fontAlgn="auto" latinLnBrk="0" hangingPunct="1">
              <a:lnSpc>
                <a:spcPct val="100000"/>
              </a:lnSpc>
              <a:spcBef>
                <a:spcPts val="0"/>
              </a:spcBef>
              <a:spcAft>
                <a:spcPts val="1451"/>
              </a:spcAft>
              <a:buClr>
                <a:srgbClr val="FFFFFF"/>
              </a:buClr>
              <a:buSzPts val="1200"/>
              <a:buFontTx/>
              <a:buNone/>
              <a:tabLst/>
              <a:defRPr/>
            </a:pPr>
            <a:endParaRPr kumimoji="0" lang="en" b="0" i="0" u="none" strike="noStrike" kern="0" cap="none" spc="0" normalizeH="0" baseline="0" noProof="0" dirty="0">
              <a:ln>
                <a:noFill/>
              </a:ln>
              <a:solidFill>
                <a:srgbClr val="FFFFFF"/>
              </a:solidFill>
              <a:effectLst/>
              <a:uLnTx/>
              <a:uFillTx/>
              <a:latin typeface="Outfit"/>
              <a:ea typeface="Outfit"/>
              <a:cs typeface="Outfit"/>
              <a:sym typeface="Outfit"/>
            </a:endParaRPr>
          </a:p>
        </p:txBody>
      </p:sp>
      <p:sp>
        <p:nvSpPr>
          <p:cNvPr id="2" name="Google Shape;665;g1cd1909b9c1_2_189">
            <a:extLst>
              <a:ext uri="{FF2B5EF4-FFF2-40B4-BE49-F238E27FC236}">
                <a16:creationId xmlns:a16="http://schemas.microsoft.com/office/drawing/2014/main" id="{156A181E-FDDD-10B1-BAB6-2FD921D688AD}"/>
              </a:ext>
            </a:extLst>
          </p:cNvPr>
          <p:cNvSpPr/>
          <p:nvPr/>
        </p:nvSpPr>
        <p:spPr>
          <a:xfrm>
            <a:off x="-1065" y="3266377"/>
            <a:ext cx="7628814" cy="446634"/>
          </a:xfrm>
          <a:prstGeom prst="rect">
            <a:avLst/>
          </a:prstGeom>
          <a:noFill/>
          <a:ln>
            <a:noFill/>
          </a:ln>
        </p:spPr>
        <p:txBody>
          <a:bodyPr spcFirstLastPara="1" wrap="square" lIns="110570" tIns="55270" rIns="110570" bIns="55270" anchor="t" anchorCtr="0">
            <a:noAutofit/>
          </a:bodyPr>
          <a:lstStyle/>
          <a:p>
            <a:pPr marL="0" marR="0" lvl="0" indent="0" algn="l" defTabSz="1105875" rtl="0" eaLnBrk="1" fontAlgn="auto" latinLnBrk="0" hangingPunct="1">
              <a:lnSpc>
                <a:spcPct val="100000"/>
              </a:lnSpc>
              <a:spcBef>
                <a:spcPts val="0"/>
              </a:spcBef>
              <a:spcAft>
                <a:spcPts val="0"/>
              </a:spcAft>
              <a:buClr>
                <a:srgbClr val="000000"/>
              </a:buClr>
              <a:buSzPts val="1800"/>
              <a:buFontTx/>
              <a:buNone/>
              <a:tabLst/>
              <a:defRPr/>
            </a:pPr>
            <a:r>
              <a:rPr kumimoji="0" lang="en" b="1" i="0" u="sng" strike="noStrike" kern="0" cap="none" spc="0" normalizeH="0" baseline="0" noProof="0" dirty="0">
                <a:ln>
                  <a:noFill/>
                </a:ln>
                <a:solidFill>
                  <a:srgbClr val="FFFFFF"/>
                </a:solidFill>
                <a:effectLst/>
                <a:uLnTx/>
                <a:uFillTx/>
                <a:latin typeface="Outfit"/>
                <a:ea typeface="Outfit"/>
                <a:cs typeface="Outfit"/>
                <a:sym typeface="Outfit"/>
              </a:rPr>
              <a:t>DOMESTIC RATE (Smart </a:t>
            </a:r>
            <a:r>
              <a:rPr lang="en" b="1" u="sng" kern="0" dirty="0">
                <a:solidFill>
                  <a:srgbClr val="FFFFFF"/>
                </a:solidFill>
                <a:latin typeface="Outfit"/>
                <a:ea typeface="Outfit"/>
                <a:cs typeface="Outfit"/>
                <a:sym typeface="Outfit"/>
              </a:rPr>
              <a:t>Bins)</a:t>
            </a:r>
            <a:endParaRPr kumimoji="0" sz="1693" b="1" i="0" u="sng"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 name="Google Shape;665;g1cd1909b9c1_2_189">
            <a:extLst>
              <a:ext uri="{FF2B5EF4-FFF2-40B4-BE49-F238E27FC236}">
                <a16:creationId xmlns:a16="http://schemas.microsoft.com/office/drawing/2014/main" id="{2FD57D53-4542-45ED-46BF-AAD0057E2260}"/>
              </a:ext>
            </a:extLst>
          </p:cNvPr>
          <p:cNvSpPr/>
          <p:nvPr/>
        </p:nvSpPr>
        <p:spPr>
          <a:xfrm>
            <a:off x="7289540" y="3289212"/>
            <a:ext cx="2007204" cy="1507566"/>
          </a:xfrm>
          <a:prstGeom prst="rect">
            <a:avLst/>
          </a:prstGeom>
          <a:noFill/>
          <a:ln w="28575">
            <a:solidFill>
              <a:schemeClr val="tx2"/>
            </a:solidFill>
          </a:ln>
        </p:spPr>
        <p:txBody>
          <a:bodyPr spcFirstLastPara="1" wrap="square" lIns="110570" tIns="55270" rIns="110570" bIns="55270" anchor="t" anchorCtr="0">
            <a:noAutofit/>
          </a:bodyPr>
          <a:lstStyle/>
          <a:p>
            <a:pPr marL="0" marR="0" lvl="0" indent="0" algn="ctr" defTabSz="1105875" rtl="0" eaLnBrk="1" fontAlgn="auto" latinLnBrk="0" hangingPunct="1">
              <a:lnSpc>
                <a:spcPct val="100000"/>
              </a:lnSpc>
              <a:spcBef>
                <a:spcPts val="0"/>
              </a:spcBef>
              <a:spcAft>
                <a:spcPts val="0"/>
              </a:spcAft>
              <a:buClr>
                <a:srgbClr val="000000"/>
              </a:buClr>
              <a:buSzPts val="1800"/>
              <a:buFontTx/>
              <a:buNone/>
              <a:tabLst/>
              <a:defRPr/>
            </a:pPr>
            <a:r>
              <a:rPr kumimoji="0" lang="en" sz="2177" b="1" i="0" u="none" strike="noStrike" kern="0" cap="none" spc="0" normalizeH="0" baseline="0" noProof="0" dirty="0">
                <a:ln>
                  <a:noFill/>
                </a:ln>
                <a:solidFill>
                  <a:srgbClr val="FFFFFF"/>
                </a:solidFill>
                <a:effectLst/>
                <a:uLnTx/>
                <a:uFillTx/>
                <a:latin typeface="Outfit"/>
                <a:ea typeface="Outfit"/>
                <a:cs typeface="Outfit"/>
                <a:sym typeface="Outfit"/>
              </a:rPr>
              <a:t>Fixed Fee  (x%)</a:t>
            </a:r>
          </a:p>
          <a:p>
            <a:pPr marL="0" marR="0" lvl="0" indent="0" algn="ctr" defTabSz="1105875" rtl="0" eaLnBrk="1" fontAlgn="auto" latinLnBrk="0" hangingPunct="1">
              <a:lnSpc>
                <a:spcPct val="100000"/>
              </a:lnSpc>
              <a:spcBef>
                <a:spcPts val="0"/>
              </a:spcBef>
              <a:spcAft>
                <a:spcPts val="0"/>
              </a:spcAft>
              <a:buClr>
                <a:srgbClr val="000000"/>
              </a:buClr>
              <a:buSzPts val="1800"/>
              <a:buFontTx/>
              <a:buNone/>
              <a:tabLst/>
              <a:defRPr/>
            </a:pPr>
            <a:r>
              <a:rPr kumimoji="0" lang="en" sz="1209" b="0" i="0" u="none" strike="noStrike" kern="0" cap="none" spc="0" normalizeH="0" baseline="0" noProof="0" dirty="0">
                <a:ln>
                  <a:noFill/>
                </a:ln>
                <a:solidFill>
                  <a:srgbClr val="FFFFFF"/>
                </a:solidFill>
                <a:effectLst/>
                <a:uLnTx/>
                <a:uFillTx/>
                <a:latin typeface="Outfit"/>
                <a:ea typeface="+mn-ea"/>
                <a:cs typeface="Arial"/>
                <a:sym typeface="Outfit"/>
              </a:rPr>
              <a:t>Fixed amount depending on the number of residents, water consumption, m</a:t>
            </a:r>
            <a:r>
              <a:rPr kumimoji="0" lang="en" sz="1209" b="0" i="0" u="none" strike="noStrike" kern="0" cap="none" spc="0" normalizeH="0" baseline="30000" noProof="0" dirty="0">
                <a:ln>
                  <a:noFill/>
                </a:ln>
                <a:solidFill>
                  <a:srgbClr val="FFFFFF"/>
                </a:solidFill>
                <a:effectLst/>
                <a:uLnTx/>
                <a:uFillTx/>
                <a:latin typeface="Outfit"/>
                <a:ea typeface="+mn-ea"/>
                <a:cs typeface="Arial"/>
                <a:sym typeface="Outfit"/>
              </a:rPr>
              <a:t>2</a:t>
            </a:r>
            <a:r>
              <a:rPr kumimoji="0" lang="en" sz="1209" b="0" i="0" u="none" strike="noStrike" kern="0" cap="none" spc="0" normalizeH="0" baseline="0" noProof="0" dirty="0">
                <a:ln>
                  <a:noFill/>
                </a:ln>
                <a:solidFill>
                  <a:srgbClr val="FFFFFF"/>
                </a:solidFill>
                <a:effectLst/>
                <a:uLnTx/>
                <a:uFillTx/>
                <a:latin typeface="Outfit"/>
                <a:ea typeface="+mn-ea"/>
                <a:cs typeface="Arial"/>
                <a:sym typeface="Outfit"/>
              </a:rPr>
              <a:t>, etc.</a:t>
            </a:r>
            <a:endParaRPr kumimoji="0" sz="1209"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 name="Signo más 5">
            <a:extLst>
              <a:ext uri="{FF2B5EF4-FFF2-40B4-BE49-F238E27FC236}">
                <a16:creationId xmlns:a16="http://schemas.microsoft.com/office/drawing/2014/main" id="{B9D794A6-AA27-F50D-9BF5-2B661F5EAFCF}"/>
              </a:ext>
            </a:extLst>
          </p:cNvPr>
          <p:cNvSpPr/>
          <p:nvPr/>
        </p:nvSpPr>
        <p:spPr>
          <a:xfrm>
            <a:off x="9500625" y="3879954"/>
            <a:ext cx="345588" cy="345588"/>
          </a:xfrm>
          <a:prstGeom prst="mathPlus">
            <a:avLst/>
          </a:prstGeom>
          <a:solidFill>
            <a:schemeClr val="tx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105875" rtl="0" eaLnBrk="1" fontAlgn="auto" latinLnBrk="0" hangingPunct="1">
              <a:lnSpc>
                <a:spcPct val="100000"/>
              </a:lnSpc>
              <a:spcBef>
                <a:spcPts val="0"/>
              </a:spcBef>
              <a:spcAft>
                <a:spcPts val="0"/>
              </a:spcAft>
              <a:buClr>
                <a:srgbClr val="000000"/>
              </a:buClr>
              <a:buSzTx/>
              <a:buFontTx/>
              <a:buNone/>
              <a:tabLst/>
              <a:defRPr/>
            </a:pPr>
            <a:endParaRPr kumimoji="0" lang="es-ES" sz="1693" b="0" i="0" u="none" strike="noStrike" kern="0" cap="none" spc="0" normalizeH="0" baseline="0" noProof="0">
              <a:ln>
                <a:noFill/>
              </a:ln>
              <a:solidFill>
                <a:srgbClr val="16161D"/>
              </a:solidFill>
              <a:effectLst/>
              <a:uLnTx/>
              <a:uFillTx/>
              <a:latin typeface="Arial"/>
              <a:ea typeface="+mn-ea"/>
              <a:cs typeface="+mn-cs"/>
              <a:sym typeface="Arial"/>
            </a:endParaRPr>
          </a:p>
        </p:txBody>
      </p:sp>
      <p:pic>
        <p:nvPicPr>
          <p:cNvPr id="54" name="Imagen 53">
            <a:extLst>
              <a:ext uri="{FF2B5EF4-FFF2-40B4-BE49-F238E27FC236}">
                <a16:creationId xmlns:a16="http://schemas.microsoft.com/office/drawing/2014/main" id="{61F6DE8A-813F-CD8F-4906-A15AD7BE3864}"/>
              </a:ext>
            </a:extLst>
          </p:cNvPr>
          <p:cNvPicPr>
            <a:picLocks noChangeAspect="1"/>
          </p:cNvPicPr>
          <p:nvPr/>
        </p:nvPicPr>
        <p:blipFill>
          <a:blip r:embed="rId3"/>
          <a:srcRect l="11163" t="9207" b="2510"/>
          <a:stretch/>
        </p:blipFill>
        <p:spPr>
          <a:xfrm>
            <a:off x="43828" y="2285162"/>
            <a:ext cx="2063026" cy="965240"/>
          </a:xfrm>
          <a:prstGeom prst="rect">
            <a:avLst/>
          </a:prstGeom>
          <a:ln>
            <a:noFill/>
          </a:ln>
          <a:effectLst>
            <a:softEdge rad="112500"/>
          </a:effectLst>
        </p:spPr>
      </p:pic>
      <p:grpSp>
        <p:nvGrpSpPr>
          <p:cNvPr id="26" name="Grupo 25">
            <a:extLst>
              <a:ext uri="{FF2B5EF4-FFF2-40B4-BE49-F238E27FC236}">
                <a16:creationId xmlns:a16="http://schemas.microsoft.com/office/drawing/2014/main" id="{128F4139-6D8E-777F-DAF2-7BEC8BE00D3B}"/>
              </a:ext>
            </a:extLst>
          </p:cNvPr>
          <p:cNvGrpSpPr/>
          <p:nvPr/>
        </p:nvGrpSpPr>
        <p:grpSpPr>
          <a:xfrm>
            <a:off x="9985491" y="3289212"/>
            <a:ext cx="2118170" cy="1507566"/>
            <a:chOff x="8308327" y="4701773"/>
            <a:chExt cx="2118170" cy="1453789"/>
          </a:xfrm>
        </p:grpSpPr>
        <p:sp>
          <p:nvSpPr>
            <p:cNvPr id="10" name="Google Shape;665;g1cd1909b9c1_2_189">
              <a:extLst>
                <a:ext uri="{FF2B5EF4-FFF2-40B4-BE49-F238E27FC236}">
                  <a16:creationId xmlns:a16="http://schemas.microsoft.com/office/drawing/2014/main" id="{C9DA8AB5-7423-EB19-DDEB-3415E82B30D7}"/>
                </a:ext>
              </a:extLst>
            </p:cNvPr>
            <p:cNvSpPr/>
            <p:nvPr/>
          </p:nvSpPr>
          <p:spPr>
            <a:xfrm>
              <a:off x="8308327" y="4711167"/>
              <a:ext cx="2118170" cy="807925"/>
            </a:xfrm>
            <a:prstGeom prst="rect">
              <a:avLst/>
            </a:prstGeom>
            <a:noFill/>
            <a:ln>
              <a:noFill/>
            </a:ln>
          </p:spPr>
          <p:txBody>
            <a:bodyPr spcFirstLastPara="1" wrap="square" lIns="110570" tIns="55270" rIns="110570" bIns="55270" anchor="t" anchorCtr="0">
              <a:noAutofit/>
            </a:bodyPr>
            <a:lstStyle/>
            <a:p>
              <a:pPr marL="0" marR="0" lvl="0" indent="0" algn="ctr" defTabSz="1105875" rtl="0" eaLnBrk="1" fontAlgn="auto" latinLnBrk="0" hangingPunct="1">
                <a:lnSpc>
                  <a:spcPct val="100000"/>
                </a:lnSpc>
                <a:spcBef>
                  <a:spcPts val="0"/>
                </a:spcBef>
                <a:spcAft>
                  <a:spcPts val="0"/>
                </a:spcAft>
                <a:buClr>
                  <a:srgbClr val="000000"/>
                </a:buClr>
                <a:buSzPts val="1800"/>
                <a:buFontTx/>
                <a:buNone/>
                <a:tabLst/>
                <a:defRPr/>
              </a:pPr>
              <a:r>
                <a:rPr kumimoji="0" lang="en" sz="2177" b="1" i="0" u="none" strike="noStrike" kern="0" cap="none" spc="0" normalizeH="0" baseline="0" noProof="0">
                  <a:ln>
                    <a:noFill/>
                  </a:ln>
                  <a:solidFill>
                    <a:srgbClr val="FFFFFF"/>
                  </a:solidFill>
                  <a:effectLst/>
                  <a:uLnTx/>
                  <a:uFillTx/>
                  <a:latin typeface="Outfit"/>
                  <a:ea typeface="Outfit"/>
                  <a:cs typeface="Outfit"/>
                  <a:sym typeface="Outfit"/>
                </a:rPr>
                <a:t>Variable </a:t>
              </a:r>
              <a:r>
                <a:rPr lang="en" sz="2177" b="1" kern="0">
                  <a:solidFill>
                    <a:srgbClr val="FFFFFF"/>
                  </a:solidFill>
                  <a:latin typeface="Outfit"/>
                  <a:ea typeface="Outfit"/>
                  <a:cs typeface="Outfit"/>
                  <a:sym typeface="Outfit"/>
                </a:rPr>
                <a:t>fee</a:t>
              </a:r>
              <a:r>
                <a:rPr kumimoji="0" lang="en" sz="2177" b="1" i="0" u="none" strike="noStrike" kern="0" cap="none" spc="0" normalizeH="0" baseline="0" noProof="0">
                  <a:ln>
                    <a:noFill/>
                  </a:ln>
                  <a:solidFill>
                    <a:srgbClr val="FFFFFF"/>
                  </a:solidFill>
                  <a:effectLst/>
                  <a:uLnTx/>
                  <a:uFillTx/>
                  <a:latin typeface="Outfit"/>
                  <a:ea typeface="Outfit"/>
                  <a:cs typeface="Outfit"/>
                  <a:sym typeface="Outfit"/>
                </a:rPr>
                <a:t> (</a:t>
              </a:r>
              <a:r>
                <a:rPr lang="en" sz="2177" b="1" kern="0">
                  <a:solidFill>
                    <a:srgbClr val="FFFFFF"/>
                  </a:solidFill>
                  <a:latin typeface="Outfit"/>
                  <a:ea typeface="Outfit"/>
                  <a:cs typeface="Outfit"/>
                  <a:sym typeface="Outfit"/>
                </a:rPr>
                <a:t>x</a:t>
              </a:r>
              <a:r>
                <a:rPr kumimoji="0" lang="en" sz="2177" b="1" i="0" u="none" strike="noStrike" kern="0" cap="none" spc="0" normalizeH="0" baseline="0" noProof="0">
                  <a:ln>
                    <a:noFill/>
                  </a:ln>
                  <a:solidFill>
                    <a:srgbClr val="FFFFFF"/>
                  </a:solidFill>
                  <a:effectLst/>
                  <a:uLnTx/>
                  <a:uFillTx/>
                  <a:latin typeface="Outfit"/>
                  <a:ea typeface="Outfit"/>
                  <a:cs typeface="Outfit"/>
                  <a:sym typeface="Outfit"/>
                </a:rPr>
                <a:t>%)</a:t>
              </a:r>
              <a:endParaRPr kumimoji="0" lang="en" sz="2177" b="1" i="0" u="none" strike="noStrike" kern="0" cap="none" spc="0" normalizeH="0" baseline="0" noProof="0" dirty="0">
                <a:ln>
                  <a:noFill/>
                </a:ln>
                <a:solidFill>
                  <a:srgbClr val="FFFFFF"/>
                </a:solidFill>
                <a:effectLst/>
                <a:uLnTx/>
                <a:uFillTx/>
                <a:latin typeface="Outfit"/>
                <a:ea typeface="Outfit"/>
                <a:cs typeface="Outfit"/>
                <a:sym typeface="Outfit"/>
              </a:endParaRPr>
            </a:p>
          </p:txBody>
        </p:sp>
        <p:sp>
          <p:nvSpPr>
            <p:cNvPr id="21" name="Google Shape;665;g1cd1909b9c1_2_189">
              <a:extLst>
                <a:ext uri="{FF2B5EF4-FFF2-40B4-BE49-F238E27FC236}">
                  <a16:creationId xmlns:a16="http://schemas.microsoft.com/office/drawing/2014/main" id="{EAD6B8BA-C642-A689-DD1C-F8A82162D2CD}"/>
                </a:ext>
              </a:extLst>
            </p:cNvPr>
            <p:cNvSpPr/>
            <p:nvPr/>
          </p:nvSpPr>
          <p:spPr>
            <a:xfrm>
              <a:off x="8562004" y="5671942"/>
              <a:ext cx="1735857" cy="437126"/>
            </a:xfrm>
            <a:prstGeom prst="rect">
              <a:avLst/>
            </a:prstGeom>
            <a:noFill/>
            <a:ln>
              <a:noFill/>
            </a:ln>
          </p:spPr>
          <p:txBody>
            <a:bodyPr spcFirstLastPara="1" wrap="square" lIns="110570" tIns="55270" rIns="110570" bIns="55270" anchor="t" anchorCtr="0">
              <a:noAutofit/>
            </a:bodyPr>
            <a:lstStyle/>
            <a:p>
              <a:pPr marL="0" marR="0" lvl="0" indent="0" algn="ctr" defTabSz="1105875" rtl="0" eaLnBrk="1" fontAlgn="auto" latinLnBrk="0" hangingPunct="1">
                <a:lnSpc>
                  <a:spcPct val="100000"/>
                </a:lnSpc>
                <a:spcBef>
                  <a:spcPts val="0"/>
                </a:spcBef>
                <a:spcAft>
                  <a:spcPts val="0"/>
                </a:spcAft>
                <a:buClr>
                  <a:srgbClr val="000000"/>
                </a:buClr>
                <a:buSzPts val="1800"/>
                <a:buFontTx/>
                <a:buNone/>
                <a:tabLst/>
                <a:defRPr/>
              </a:pPr>
              <a:r>
                <a:rPr kumimoji="0" lang="en" sz="1800" b="1" i="0" u="none" strike="noStrike" kern="0" cap="none" spc="0" normalizeH="0" baseline="0" noProof="0">
                  <a:ln>
                    <a:noFill/>
                  </a:ln>
                  <a:solidFill>
                    <a:srgbClr val="FDDC01"/>
                  </a:solidFill>
                  <a:effectLst/>
                  <a:uLnTx/>
                  <a:uFillTx/>
                  <a:latin typeface="Outfit"/>
                  <a:ea typeface="Outfit"/>
                  <a:cs typeface="Outfit"/>
                  <a:sym typeface="Outfit"/>
                </a:rPr>
                <a:t>Contributions</a:t>
              </a:r>
              <a:endParaRPr kumimoji="0" lang="en" sz="1800" b="1" i="0" u="none" strike="noStrike" kern="0" cap="none" spc="0" normalizeH="0" baseline="0" noProof="0" dirty="0">
                <a:ln>
                  <a:noFill/>
                </a:ln>
                <a:solidFill>
                  <a:srgbClr val="FDDC01"/>
                </a:solidFill>
                <a:effectLst/>
                <a:uLnTx/>
                <a:uFillTx/>
                <a:latin typeface="Outfit"/>
                <a:ea typeface="Outfit"/>
                <a:cs typeface="Outfit"/>
                <a:sym typeface="Outfit"/>
              </a:endParaRPr>
            </a:p>
          </p:txBody>
        </p:sp>
        <p:sp>
          <p:nvSpPr>
            <p:cNvPr id="9" name="Google Shape;665;g1cd1909b9c1_2_189">
              <a:extLst>
                <a:ext uri="{FF2B5EF4-FFF2-40B4-BE49-F238E27FC236}">
                  <a16:creationId xmlns:a16="http://schemas.microsoft.com/office/drawing/2014/main" id="{B3C8D025-E9C4-F517-E7D9-F068CD6A26C1}"/>
                </a:ext>
              </a:extLst>
            </p:cNvPr>
            <p:cNvSpPr/>
            <p:nvPr/>
          </p:nvSpPr>
          <p:spPr>
            <a:xfrm>
              <a:off x="8358982" y="4701773"/>
              <a:ext cx="2007204" cy="1453789"/>
            </a:xfrm>
            <a:prstGeom prst="rect">
              <a:avLst/>
            </a:prstGeom>
            <a:noFill/>
            <a:ln w="28575">
              <a:solidFill>
                <a:schemeClr val="tx2"/>
              </a:solidFill>
            </a:ln>
          </p:spPr>
          <p:txBody>
            <a:bodyPr spcFirstLastPara="1" wrap="square" lIns="110570" tIns="55270" rIns="110570" bIns="55270" anchor="t" anchorCtr="0">
              <a:noAutofit/>
            </a:bodyPr>
            <a:lstStyle/>
            <a:p>
              <a:pPr marL="0" marR="0" lvl="0" indent="0" algn="ctr" defTabSz="1105875" rtl="0" eaLnBrk="1" fontAlgn="auto" latinLnBrk="0" hangingPunct="1">
                <a:lnSpc>
                  <a:spcPct val="100000"/>
                </a:lnSpc>
                <a:spcBef>
                  <a:spcPts val="0"/>
                </a:spcBef>
                <a:spcAft>
                  <a:spcPts val="0"/>
                </a:spcAft>
                <a:buClr>
                  <a:srgbClr val="000000"/>
                </a:buClr>
                <a:buSzPts val="1800"/>
                <a:buFontTx/>
                <a:buNone/>
                <a:tabLst/>
                <a:defRPr/>
              </a:pPr>
              <a:endParaRPr kumimoji="0" sz="1209"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13" name="CuadroTexto 12">
            <a:extLst>
              <a:ext uri="{FF2B5EF4-FFF2-40B4-BE49-F238E27FC236}">
                <a16:creationId xmlns:a16="http://schemas.microsoft.com/office/drawing/2014/main" id="{BE287EF6-F5B3-7F1C-E285-92824F9C0CC3}"/>
              </a:ext>
            </a:extLst>
          </p:cNvPr>
          <p:cNvSpPr txBox="1"/>
          <p:nvPr/>
        </p:nvSpPr>
        <p:spPr>
          <a:xfrm>
            <a:off x="43828" y="1345417"/>
            <a:ext cx="11779409" cy="876587"/>
          </a:xfrm>
          <a:prstGeom prst="rect">
            <a:avLst/>
          </a:prstGeom>
          <a:noFill/>
        </p:spPr>
        <p:txBody>
          <a:bodyPr wrap="square">
            <a:spAutoFit/>
          </a:bodyPr>
          <a:lstStyle/>
          <a:p>
            <a:pPr>
              <a:lnSpc>
                <a:spcPct val="150000"/>
              </a:lnSpc>
              <a:spcBef>
                <a:spcPts val="300"/>
              </a:spcBef>
              <a:spcAft>
                <a:spcPts val="300"/>
              </a:spcAft>
            </a:pPr>
            <a:r>
              <a:rPr lang="en-US" dirty="0">
                <a:solidFill>
                  <a:schemeClr val="tx2"/>
                </a:solidFill>
                <a:latin typeface="Outfit" pitchFamily="2" charset="0"/>
              </a:rPr>
              <a:t>Leveraging </a:t>
            </a:r>
            <a:r>
              <a:rPr lang="en-US" dirty="0" err="1">
                <a:solidFill>
                  <a:schemeClr val="tx2"/>
                </a:solidFill>
                <a:latin typeface="Outfit" pitchFamily="2" charset="0"/>
              </a:rPr>
              <a:t>RecySmart</a:t>
            </a:r>
            <a:r>
              <a:rPr lang="en-US" dirty="0">
                <a:solidFill>
                  <a:schemeClr val="tx2"/>
                </a:solidFill>
                <a:latin typeface="Outfit" pitchFamily="2" charset="0"/>
              </a:rPr>
              <a:t> data and AI to predict waste generation, identify behavioral patterns and enable fair, accurate and transparent PAYT systems while improving collection operations across municipalities.</a:t>
            </a:r>
            <a:endParaRPr lang="es-ES" dirty="0">
              <a:solidFill>
                <a:schemeClr val="tx2"/>
              </a:solidFill>
              <a:latin typeface="Outfit" pitchFamily="2" charset="0"/>
            </a:endParaRPr>
          </a:p>
        </p:txBody>
      </p:sp>
      <p:sp>
        <p:nvSpPr>
          <p:cNvPr id="17" name="CuadroTexto 16">
            <a:extLst>
              <a:ext uri="{FF2B5EF4-FFF2-40B4-BE49-F238E27FC236}">
                <a16:creationId xmlns:a16="http://schemas.microsoft.com/office/drawing/2014/main" id="{8EC8696B-BC62-7A1F-2BB3-7D5A5D30D108}"/>
              </a:ext>
            </a:extLst>
          </p:cNvPr>
          <p:cNvSpPr txBox="1"/>
          <p:nvPr/>
        </p:nvSpPr>
        <p:spPr>
          <a:xfrm>
            <a:off x="119958" y="866323"/>
            <a:ext cx="12442370" cy="430887"/>
          </a:xfrm>
          <a:prstGeom prst="rect">
            <a:avLst/>
          </a:prstGeom>
          <a:noFill/>
        </p:spPr>
        <p:txBody>
          <a:bodyPr wrap="square">
            <a:spAutoFit/>
          </a:bodyPr>
          <a:lstStyle/>
          <a:p>
            <a:r>
              <a:rPr lang="es-ES" sz="2200" b="1" dirty="0">
                <a:solidFill>
                  <a:schemeClr val="tx2"/>
                </a:solidFill>
                <a:latin typeface="Outfit" pitchFamily="2" charset="0"/>
              </a:rPr>
              <a:t>PAYT </a:t>
            </a:r>
            <a:r>
              <a:rPr lang="es-ES" sz="2200" b="1" dirty="0" err="1">
                <a:solidFill>
                  <a:schemeClr val="tx2"/>
                </a:solidFill>
                <a:latin typeface="Outfit" pitchFamily="2" charset="0"/>
              </a:rPr>
              <a:t>Sense</a:t>
            </a:r>
            <a:r>
              <a:rPr lang="es-ES" sz="2200" b="1" dirty="0">
                <a:solidFill>
                  <a:schemeClr val="tx2"/>
                </a:solidFill>
                <a:latin typeface="Outfit" pitchFamily="2" charset="0"/>
              </a:rPr>
              <a:t>™</a:t>
            </a:r>
          </a:p>
        </p:txBody>
      </p:sp>
      <p:sp>
        <p:nvSpPr>
          <p:cNvPr id="19" name="CuadroTexto 18">
            <a:extLst>
              <a:ext uri="{FF2B5EF4-FFF2-40B4-BE49-F238E27FC236}">
                <a16:creationId xmlns:a16="http://schemas.microsoft.com/office/drawing/2014/main" id="{824AD51F-4B92-A1D6-8A1D-888BF1F50C9C}"/>
              </a:ext>
            </a:extLst>
          </p:cNvPr>
          <p:cNvSpPr txBox="1"/>
          <p:nvPr/>
        </p:nvSpPr>
        <p:spPr>
          <a:xfrm>
            <a:off x="107658" y="3848308"/>
            <a:ext cx="3393600" cy="2641749"/>
          </a:xfrm>
          <a:prstGeom prst="rect">
            <a:avLst/>
          </a:prstGeom>
          <a:noFill/>
          <a:ln w="38100">
            <a:solidFill>
              <a:schemeClr val="bg1"/>
            </a:solidFill>
          </a:ln>
        </p:spPr>
        <p:txBody>
          <a:bodyPr wrap="square" anchor="ctr">
            <a:spAutoFit/>
          </a:bodyPr>
          <a:lstStyle/>
          <a:p>
            <a:pPr marL="285750" indent="-285750">
              <a:spcBef>
                <a:spcPts val="200"/>
              </a:spcBef>
              <a:spcAft>
                <a:spcPts val="200"/>
              </a:spcAft>
              <a:buFont typeface="Arial" panose="020B0604020202020204" pitchFamily="34" charset="0"/>
              <a:buChar char="•"/>
            </a:pPr>
            <a:r>
              <a:rPr lang="en-US" dirty="0">
                <a:solidFill>
                  <a:schemeClr val="tx2"/>
                </a:solidFill>
                <a:latin typeface="Outfit" pitchFamily="2" charset="0"/>
              </a:rPr>
              <a:t>Data generated by citizen</a:t>
            </a:r>
          </a:p>
          <a:p>
            <a:pPr marL="285750" indent="-285750">
              <a:spcBef>
                <a:spcPts val="200"/>
              </a:spcBef>
              <a:spcAft>
                <a:spcPts val="200"/>
              </a:spcAft>
              <a:buFont typeface="Arial" panose="020B0604020202020204" pitchFamily="34" charset="0"/>
              <a:buChar char="•"/>
            </a:pPr>
            <a:r>
              <a:rPr lang="es-ES" dirty="0">
                <a:solidFill>
                  <a:schemeClr val="tx2"/>
                </a:solidFill>
                <a:latin typeface="Outfit" pitchFamily="2" charset="0"/>
              </a:rPr>
              <a:t>Data </a:t>
            </a:r>
            <a:r>
              <a:rPr lang="es-ES" dirty="0" err="1">
                <a:solidFill>
                  <a:schemeClr val="tx2"/>
                </a:solidFill>
                <a:latin typeface="Outfit" pitchFamily="2" charset="0"/>
              </a:rPr>
              <a:t>generated</a:t>
            </a:r>
            <a:r>
              <a:rPr lang="es-ES" dirty="0">
                <a:solidFill>
                  <a:schemeClr val="tx2"/>
                </a:solidFill>
                <a:latin typeface="Outfit" pitchFamily="2" charset="0"/>
              </a:rPr>
              <a:t> </a:t>
            </a:r>
            <a:r>
              <a:rPr lang="es-ES" dirty="0" err="1">
                <a:solidFill>
                  <a:schemeClr val="tx2"/>
                </a:solidFill>
                <a:latin typeface="Outfit" pitchFamily="2" charset="0"/>
              </a:rPr>
              <a:t>by</a:t>
            </a:r>
            <a:r>
              <a:rPr lang="es-ES" dirty="0">
                <a:solidFill>
                  <a:schemeClr val="tx2"/>
                </a:solidFill>
                <a:latin typeface="Outfit" pitchFamily="2" charset="0"/>
              </a:rPr>
              <a:t> </a:t>
            </a:r>
            <a:r>
              <a:rPr lang="es-ES" dirty="0" err="1">
                <a:solidFill>
                  <a:schemeClr val="tx2"/>
                </a:solidFill>
                <a:latin typeface="Outfit" pitchFamily="2" charset="0"/>
              </a:rPr>
              <a:t>horecca</a:t>
            </a:r>
            <a:endParaRPr lang="es-ES" dirty="0">
              <a:solidFill>
                <a:schemeClr val="tx2"/>
              </a:solidFill>
              <a:latin typeface="Outfit" pitchFamily="2" charset="0"/>
            </a:endParaRPr>
          </a:p>
          <a:p>
            <a:pPr marL="285750" indent="-285750">
              <a:spcBef>
                <a:spcPts val="200"/>
              </a:spcBef>
              <a:spcAft>
                <a:spcPts val="200"/>
              </a:spcAft>
              <a:buFont typeface="Arial" panose="020B0604020202020204" pitchFamily="34" charset="0"/>
              <a:buChar char="•"/>
            </a:pPr>
            <a:r>
              <a:rPr lang="es-ES" dirty="0">
                <a:solidFill>
                  <a:schemeClr val="tx2"/>
                </a:solidFill>
                <a:latin typeface="Outfit" pitchFamily="2" charset="0"/>
              </a:rPr>
              <a:t>Total </a:t>
            </a:r>
            <a:r>
              <a:rPr lang="es-ES" dirty="0" err="1">
                <a:solidFill>
                  <a:schemeClr val="tx2"/>
                </a:solidFill>
                <a:latin typeface="Outfit" pitchFamily="2" charset="0"/>
              </a:rPr>
              <a:t>population</a:t>
            </a:r>
            <a:endParaRPr lang="es-ES" dirty="0">
              <a:solidFill>
                <a:schemeClr val="tx2"/>
              </a:solidFill>
              <a:latin typeface="Outfit" pitchFamily="2" charset="0"/>
            </a:endParaRPr>
          </a:p>
          <a:p>
            <a:pPr marL="285750" indent="-285750">
              <a:spcBef>
                <a:spcPts val="200"/>
              </a:spcBef>
              <a:spcAft>
                <a:spcPts val="200"/>
              </a:spcAft>
              <a:buFont typeface="Arial" panose="020B0604020202020204" pitchFamily="34" charset="0"/>
              <a:buChar char="•"/>
            </a:pPr>
            <a:r>
              <a:rPr lang="es-ES" dirty="0" err="1">
                <a:solidFill>
                  <a:schemeClr val="tx2"/>
                </a:solidFill>
                <a:latin typeface="Outfit" pitchFamily="2" charset="0"/>
              </a:rPr>
              <a:t>Verticality</a:t>
            </a:r>
            <a:r>
              <a:rPr lang="es-ES" dirty="0">
                <a:solidFill>
                  <a:schemeClr val="tx2"/>
                </a:solidFill>
                <a:latin typeface="Outfit" pitchFamily="2" charset="0"/>
              </a:rPr>
              <a:t> </a:t>
            </a:r>
            <a:r>
              <a:rPr lang="es-ES" dirty="0" err="1">
                <a:solidFill>
                  <a:schemeClr val="tx2"/>
                </a:solidFill>
                <a:latin typeface="Outfit" pitchFamily="2" charset="0"/>
              </a:rPr>
              <a:t>of</a:t>
            </a:r>
            <a:r>
              <a:rPr lang="es-ES" dirty="0">
                <a:solidFill>
                  <a:schemeClr val="tx2"/>
                </a:solidFill>
                <a:latin typeface="Outfit" pitchFamily="2" charset="0"/>
              </a:rPr>
              <a:t> </a:t>
            </a:r>
            <a:r>
              <a:rPr lang="es-ES" dirty="0" err="1">
                <a:solidFill>
                  <a:schemeClr val="tx2"/>
                </a:solidFill>
                <a:latin typeface="Outfit" pitchFamily="2" charset="0"/>
              </a:rPr>
              <a:t>the</a:t>
            </a:r>
            <a:r>
              <a:rPr lang="es-ES" dirty="0">
                <a:solidFill>
                  <a:schemeClr val="tx2"/>
                </a:solidFill>
                <a:latin typeface="Outfit" pitchFamily="2" charset="0"/>
              </a:rPr>
              <a:t> </a:t>
            </a:r>
            <a:r>
              <a:rPr lang="es-ES" dirty="0" err="1">
                <a:solidFill>
                  <a:schemeClr val="tx2"/>
                </a:solidFill>
                <a:latin typeface="Outfit" pitchFamily="2" charset="0"/>
              </a:rPr>
              <a:t>city</a:t>
            </a:r>
            <a:endParaRPr lang="es-ES" dirty="0">
              <a:solidFill>
                <a:schemeClr val="tx2"/>
              </a:solidFill>
              <a:latin typeface="Outfit" pitchFamily="2" charset="0"/>
            </a:endParaRPr>
          </a:p>
          <a:p>
            <a:pPr marL="285750" indent="-285750">
              <a:spcBef>
                <a:spcPts val="200"/>
              </a:spcBef>
              <a:spcAft>
                <a:spcPts val="200"/>
              </a:spcAft>
              <a:buFont typeface="Arial" panose="020B0604020202020204" pitchFamily="34" charset="0"/>
              <a:buChar char="•"/>
            </a:pPr>
            <a:r>
              <a:rPr lang="es-ES" dirty="0" err="1">
                <a:solidFill>
                  <a:schemeClr val="tx2"/>
                </a:solidFill>
                <a:latin typeface="Outfit" pitchFamily="2" charset="0"/>
              </a:rPr>
              <a:t>Density</a:t>
            </a:r>
            <a:r>
              <a:rPr lang="es-ES" dirty="0">
                <a:solidFill>
                  <a:schemeClr val="tx2"/>
                </a:solidFill>
                <a:latin typeface="Outfit" pitchFamily="2" charset="0"/>
              </a:rPr>
              <a:t> </a:t>
            </a:r>
            <a:r>
              <a:rPr lang="es-ES" dirty="0" err="1">
                <a:solidFill>
                  <a:schemeClr val="tx2"/>
                </a:solidFill>
                <a:latin typeface="Outfit" pitchFamily="2" charset="0"/>
              </a:rPr>
              <a:t>of</a:t>
            </a:r>
            <a:r>
              <a:rPr lang="es-ES" dirty="0">
                <a:solidFill>
                  <a:schemeClr val="tx2"/>
                </a:solidFill>
                <a:latin typeface="Outfit" pitchFamily="2" charset="0"/>
              </a:rPr>
              <a:t> </a:t>
            </a:r>
            <a:r>
              <a:rPr lang="es-ES" dirty="0" err="1">
                <a:solidFill>
                  <a:schemeClr val="tx2"/>
                </a:solidFill>
                <a:latin typeface="Outfit" pitchFamily="2" charset="0"/>
              </a:rPr>
              <a:t>inhabits</a:t>
            </a:r>
            <a:r>
              <a:rPr lang="es-ES" dirty="0">
                <a:solidFill>
                  <a:schemeClr val="tx2"/>
                </a:solidFill>
                <a:latin typeface="Outfit" pitchFamily="2" charset="0"/>
              </a:rPr>
              <a:t> / Km2</a:t>
            </a:r>
          </a:p>
          <a:p>
            <a:pPr marL="285750" indent="-285750">
              <a:spcBef>
                <a:spcPts val="200"/>
              </a:spcBef>
              <a:spcAft>
                <a:spcPts val="200"/>
              </a:spcAft>
              <a:buFont typeface="Arial" panose="020B0604020202020204" pitchFamily="34" charset="0"/>
              <a:buChar char="•"/>
            </a:pPr>
            <a:r>
              <a:rPr lang="es-ES" dirty="0" err="1">
                <a:solidFill>
                  <a:schemeClr val="tx2"/>
                </a:solidFill>
                <a:latin typeface="Outfit" pitchFamily="2" charset="0"/>
              </a:rPr>
              <a:t>Number</a:t>
            </a:r>
            <a:r>
              <a:rPr lang="es-ES" dirty="0">
                <a:solidFill>
                  <a:schemeClr val="tx2"/>
                </a:solidFill>
                <a:latin typeface="Outfit" pitchFamily="2" charset="0"/>
              </a:rPr>
              <a:t> and </a:t>
            </a:r>
            <a:r>
              <a:rPr lang="es-ES" dirty="0" err="1">
                <a:solidFill>
                  <a:schemeClr val="tx2"/>
                </a:solidFill>
                <a:latin typeface="Outfit" pitchFamily="2" charset="0"/>
              </a:rPr>
              <a:t>type</a:t>
            </a:r>
            <a:r>
              <a:rPr lang="es-ES" dirty="0">
                <a:solidFill>
                  <a:schemeClr val="tx2"/>
                </a:solidFill>
                <a:latin typeface="Outfit" pitchFamily="2" charset="0"/>
              </a:rPr>
              <a:t> </a:t>
            </a:r>
            <a:r>
              <a:rPr lang="es-ES" dirty="0" err="1">
                <a:solidFill>
                  <a:schemeClr val="tx2"/>
                </a:solidFill>
                <a:latin typeface="Outfit" pitchFamily="2" charset="0"/>
              </a:rPr>
              <a:t>of</a:t>
            </a:r>
            <a:r>
              <a:rPr lang="es-ES" dirty="0">
                <a:solidFill>
                  <a:schemeClr val="tx2"/>
                </a:solidFill>
                <a:latin typeface="Outfit" pitchFamily="2" charset="0"/>
              </a:rPr>
              <a:t> </a:t>
            </a:r>
            <a:r>
              <a:rPr lang="es-ES" dirty="0" err="1">
                <a:solidFill>
                  <a:schemeClr val="tx2"/>
                </a:solidFill>
                <a:latin typeface="Outfit" pitchFamily="2" charset="0"/>
              </a:rPr>
              <a:t>horreca</a:t>
            </a:r>
            <a:endParaRPr lang="es-ES" dirty="0">
              <a:solidFill>
                <a:schemeClr val="tx2"/>
              </a:solidFill>
              <a:latin typeface="Outfit" pitchFamily="2" charset="0"/>
            </a:endParaRPr>
          </a:p>
          <a:p>
            <a:pPr marL="285750" indent="-285750">
              <a:spcBef>
                <a:spcPts val="200"/>
              </a:spcBef>
              <a:spcAft>
                <a:spcPts val="200"/>
              </a:spcAft>
              <a:buFont typeface="Arial" panose="020B0604020202020204" pitchFamily="34" charset="0"/>
              <a:buChar char="•"/>
            </a:pPr>
            <a:r>
              <a:rPr lang="en-US" dirty="0">
                <a:solidFill>
                  <a:schemeClr val="tx2"/>
                </a:solidFill>
                <a:latin typeface="Outfit" pitchFamily="2" charset="0"/>
              </a:rPr>
              <a:t>Socioeconomic profile</a:t>
            </a:r>
            <a:endParaRPr lang="es-ES" dirty="0">
              <a:solidFill>
                <a:schemeClr val="tx2"/>
              </a:solidFill>
              <a:latin typeface="Outfit" pitchFamily="2" charset="0"/>
            </a:endParaRPr>
          </a:p>
          <a:p>
            <a:endParaRPr lang="es-ES" dirty="0">
              <a:solidFill>
                <a:schemeClr val="tx2"/>
              </a:solidFill>
              <a:latin typeface="Outfit" pitchFamily="2" charset="0"/>
            </a:endParaRPr>
          </a:p>
        </p:txBody>
      </p:sp>
      <p:sp>
        <p:nvSpPr>
          <p:cNvPr id="24" name="CuadroTexto 23">
            <a:extLst>
              <a:ext uri="{FF2B5EF4-FFF2-40B4-BE49-F238E27FC236}">
                <a16:creationId xmlns:a16="http://schemas.microsoft.com/office/drawing/2014/main" id="{8ACCEEAA-716D-8CD5-6FB4-C7A4BCE374C3}"/>
              </a:ext>
            </a:extLst>
          </p:cNvPr>
          <p:cNvSpPr txBox="1"/>
          <p:nvPr/>
        </p:nvSpPr>
        <p:spPr>
          <a:xfrm>
            <a:off x="4285691" y="4839511"/>
            <a:ext cx="2266226" cy="430887"/>
          </a:xfrm>
          <a:prstGeom prst="rect">
            <a:avLst/>
          </a:prstGeom>
          <a:noFill/>
        </p:spPr>
        <p:txBody>
          <a:bodyPr wrap="square">
            <a:spAutoFit/>
          </a:bodyPr>
          <a:lstStyle/>
          <a:p>
            <a:r>
              <a:rPr lang="es-ES" sz="2200" b="1" dirty="0">
                <a:solidFill>
                  <a:schemeClr val="tx2"/>
                </a:solidFill>
                <a:latin typeface="Outfit" pitchFamily="2" charset="0"/>
              </a:rPr>
              <a:t>PAYT </a:t>
            </a:r>
            <a:r>
              <a:rPr lang="es-ES" sz="2200" b="1" dirty="0" err="1">
                <a:solidFill>
                  <a:schemeClr val="tx2"/>
                </a:solidFill>
                <a:latin typeface="Outfit" pitchFamily="2" charset="0"/>
              </a:rPr>
              <a:t>Sense</a:t>
            </a:r>
            <a:r>
              <a:rPr lang="es-ES" sz="2200" b="1" dirty="0">
                <a:solidFill>
                  <a:schemeClr val="tx2"/>
                </a:solidFill>
                <a:latin typeface="Outfit" pitchFamily="2" charset="0"/>
              </a:rPr>
              <a:t>™</a:t>
            </a:r>
          </a:p>
        </p:txBody>
      </p:sp>
      <p:sp>
        <p:nvSpPr>
          <p:cNvPr id="25" name="Flecha: hacia arriba 24">
            <a:extLst>
              <a:ext uri="{FF2B5EF4-FFF2-40B4-BE49-F238E27FC236}">
                <a16:creationId xmlns:a16="http://schemas.microsoft.com/office/drawing/2014/main" id="{2E0A95E0-5056-F76A-5678-8B976B6E3216}"/>
              </a:ext>
            </a:extLst>
          </p:cNvPr>
          <p:cNvSpPr/>
          <p:nvPr/>
        </p:nvSpPr>
        <p:spPr>
          <a:xfrm rot="5400000">
            <a:off x="3754032" y="4819803"/>
            <a:ext cx="430885" cy="490284"/>
          </a:xfrm>
          <a:prstGeom prst="upArrow">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105875" rtl="0" eaLnBrk="1" fontAlgn="auto" latinLnBrk="0" hangingPunct="1">
              <a:lnSpc>
                <a:spcPct val="100000"/>
              </a:lnSpc>
              <a:spcBef>
                <a:spcPts val="0"/>
              </a:spcBef>
              <a:spcAft>
                <a:spcPts val="0"/>
              </a:spcAft>
              <a:buClr>
                <a:srgbClr val="000000"/>
              </a:buClr>
              <a:buSzTx/>
              <a:buFontTx/>
              <a:buNone/>
              <a:tabLst/>
              <a:defRPr/>
            </a:pPr>
            <a:endParaRPr kumimoji="0" lang="es-ES" sz="1693" b="0" i="0" u="none" strike="noStrike" kern="0" cap="none" spc="0" normalizeH="0" baseline="0" noProof="0">
              <a:ln>
                <a:noFill/>
              </a:ln>
              <a:solidFill>
                <a:srgbClr val="16161D"/>
              </a:solidFill>
              <a:effectLst/>
              <a:uLnTx/>
              <a:uFillTx/>
              <a:latin typeface="Arial"/>
              <a:ea typeface="+mn-ea"/>
              <a:cs typeface="+mn-cs"/>
              <a:sym typeface="Arial"/>
            </a:endParaRPr>
          </a:p>
        </p:txBody>
      </p:sp>
      <p:sp>
        <p:nvSpPr>
          <p:cNvPr id="27" name="Google Shape;665;g1cd1909b9c1_2_189">
            <a:extLst>
              <a:ext uri="{FF2B5EF4-FFF2-40B4-BE49-F238E27FC236}">
                <a16:creationId xmlns:a16="http://schemas.microsoft.com/office/drawing/2014/main" id="{141A3DA6-8C1D-E28B-BA17-C3D6ED9921DF}"/>
              </a:ext>
            </a:extLst>
          </p:cNvPr>
          <p:cNvSpPr/>
          <p:nvPr/>
        </p:nvSpPr>
        <p:spPr>
          <a:xfrm>
            <a:off x="7289540" y="5758889"/>
            <a:ext cx="2007204" cy="731168"/>
          </a:xfrm>
          <a:prstGeom prst="rect">
            <a:avLst/>
          </a:prstGeom>
          <a:noFill/>
          <a:ln w="28575">
            <a:solidFill>
              <a:schemeClr val="tx2"/>
            </a:solidFill>
          </a:ln>
        </p:spPr>
        <p:txBody>
          <a:bodyPr spcFirstLastPara="1" wrap="square" lIns="110570" tIns="55270" rIns="110570" bIns="55270" anchor="t" anchorCtr="0">
            <a:noAutofit/>
          </a:bodyPr>
          <a:lstStyle/>
          <a:p>
            <a:pPr marL="0" marR="0" lvl="0" indent="0" algn="ctr" defTabSz="1105875" rtl="0" eaLnBrk="1" fontAlgn="auto" latinLnBrk="0" hangingPunct="1">
              <a:lnSpc>
                <a:spcPct val="100000"/>
              </a:lnSpc>
              <a:spcBef>
                <a:spcPts val="0"/>
              </a:spcBef>
              <a:spcAft>
                <a:spcPts val="0"/>
              </a:spcAft>
              <a:buClr>
                <a:srgbClr val="000000"/>
              </a:buClr>
              <a:buSzPts val="1800"/>
              <a:buFontTx/>
              <a:buNone/>
              <a:tabLst/>
              <a:defRPr/>
            </a:pPr>
            <a:r>
              <a:rPr kumimoji="0" lang="en" b="1" i="0" u="none" strike="noStrike" kern="0" cap="none" spc="0" normalizeH="0" baseline="0" noProof="0" dirty="0">
                <a:ln>
                  <a:noFill/>
                </a:ln>
                <a:solidFill>
                  <a:srgbClr val="FFFFFF"/>
                </a:solidFill>
                <a:effectLst/>
                <a:uLnTx/>
                <a:uFillTx/>
                <a:latin typeface="Outfit"/>
                <a:ea typeface="Outfit"/>
                <a:cs typeface="Outfit"/>
                <a:sym typeface="Outfit"/>
              </a:rPr>
              <a:t>Collection growth</a:t>
            </a:r>
            <a:endParaRPr kumimoji="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8" name="Google Shape;665;g1cd1909b9c1_2_189">
            <a:extLst>
              <a:ext uri="{FF2B5EF4-FFF2-40B4-BE49-F238E27FC236}">
                <a16:creationId xmlns:a16="http://schemas.microsoft.com/office/drawing/2014/main" id="{A7A306BB-0480-7C80-8D02-B60C300F3607}"/>
              </a:ext>
            </a:extLst>
          </p:cNvPr>
          <p:cNvSpPr/>
          <p:nvPr/>
        </p:nvSpPr>
        <p:spPr>
          <a:xfrm>
            <a:off x="10096457" y="5758889"/>
            <a:ext cx="2007204" cy="731168"/>
          </a:xfrm>
          <a:prstGeom prst="rect">
            <a:avLst/>
          </a:prstGeom>
          <a:noFill/>
          <a:ln w="28575">
            <a:solidFill>
              <a:schemeClr val="tx2"/>
            </a:solidFill>
          </a:ln>
        </p:spPr>
        <p:txBody>
          <a:bodyPr spcFirstLastPara="1" wrap="square" lIns="110570" tIns="55270" rIns="110570" bIns="55270" anchor="t" anchorCtr="0">
            <a:noAutofit/>
          </a:bodyPr>
          <a:lstStyle/>
          <a:p>
            <a:pPr marL="0" marR="0" lvl="0" indent="0" algn="ctr" defTabSz="1105875" rtl="0" eaLnBrk="1" fontAlgn="auto" latinLnBrk="0" hangingPunct="1">
              <a:lnSpc>
                <a:spcPct val="100000"/>
              </a:lnSpc>
              <a:spcBef>
                <a:spcPts val="0"/>
              </a:spcBef>
              <a:spcAft>
                <a:spcPts val="0"/>
              </a:spcAft>
              <a:buClr>
                <a:srgbClr val="000000"/>
              </a:buClr>
              <a:buSzPts val="1800"/>
              <a:buFontTx/>
              <a:buNone/>
              <a:tabLst/>
              <a:defRPr/>
            </a:pPr>
            <a:r>
              <a:rPr kumimoji="0" lang="en" b="1" i="0" u="none" strike="noStrike" kern="0" cap="none" spc="0" normalizeH="0" baseline="0" noProof="0" dirty="0">
                <a:ln>
                  <a:noFill/>
                </a:ln>
                <a:solidFill>
                  <a:srgbClr val="FFFFFF"/>
                </a:solidFill>
                <a:effectLst/>
                <a:uLnTx/>
                <a:uFillTx/>
                <a:latin typeface="Outfit"/>
                <a:ea typeface="Arial"/>
                <a:cs typeface="Arial"/>
                <a:sym typeface="Outfit"/>
              </a:rPr>
              <a:t>Optimization collectoin</a:t>
            </a:r>
            <a:endParaRPr kumimoji="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9" name="Signo más 28">
            <a:extLst>
              <a:ext uri="{FF2B5EF4-FFF2-40B4-BE49-F238E27FC236}">
                <a16:creationId xmlns:a16="http://schemas.microsoft.com/office/drawing/2014/main" id="{80936DDE-EB1A-9BED-B34A-7229C8F5E3E4}"/>
              </a:ext>
            </a:extLst>
          </p:cNvPr>
          <p:cNvSpPr/>
          <p:nvPr/>
        </p:nvSpPr>
        <p:spPr>
          <a:xfrm>
            <a:off x="9523806" y="5967791"/>
            <a:ext cx="345588" cy="345588"/>
          </a:xfrm>
          <a:prstGeom prst="mathPlus">
            <a:avLst/>
          </a:prstGeom>
          <a:solidFill>
            <a:schemeClr val="tx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105875" rtl="0" eaLnBrk="1" fontAlgn="auto" latinLnBrk="0" hangingPunct="1">
              <a:lnSpc>
                <a:spcPct val="100000"/>
              </a:lnSpc>
              <a:spcBef>
                <a:spcPts val="0"/>
              </a:spcBef>
              <a:spcAft>
                <a:spcPts val="0"/>
              </a:spcAft>
              <a:buClr>
                <a:srgbClr val="000000"/>
              </a:buClr>
              <a:buSzTx/>
              <a:buFontTx/>
              <a:buNone/>
              <a:tabLst/>
              <a:defRPr/>
            </a:pPr>
            <a:endParaRPr kumimoji="0" lang="es-ES" sz="1693" b="0" i="0" u="none" strike="noStrike" kern="0" cap="none" spc="0" normalizeH="0" baseline="0" noProof="0">
              <a:ln>
                <a:noFill/>
              </a:ln>
              <a:solidFill>
                <a:srgbClr val="16161D"/>
              </a:solidFill>
              <a:effectLst/>
              <a:uLnTx/>
              <a:uFillTx/>
              <a:latin typeface="Arial"/>
              <a:ea typeface="+mn-ea"/>
              <a:cs typeface="+mn-cs"/>
              <a:sym typeface="Arial"/>
            </a:endParaRPr>
          </a:p>
        </p:txBody>
      </p:sp>
      <p:sp>
        <p:nvSpPr>
          <p:cNvPr id="31" name="Flecha: hacia arriba 30">
            <a:extLst>
              <a:ext uri="{FF2B5EF4-FFF2-40B4-BE49-F238E27FC236}">
                <a16:creationId xmlns:a16="http://schemas.microsoft.com/office/drawing/2014/main" id="{57737B47-215D-FC6C-FE34-DE18737688D5}"/>
              </a:ext>
            </a:extLst>
          </p:cNvPr>
          <p:cNvSpPr/>
          <p:nvPr/>
        </p:nvSpPr>
        <p:spPr>
          <a:xfrm rot="5400000">
            <a:off x="6318395" y="4885254"/>
            <a:ext cx="430885" cy="490284"/>
          </a:xfrm>
          <a:prstGeom prst="upArrow">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105875" rtl="0" eaLnBrk="1" fontAlgn="auto" latinLnBrk="0" hangingPunct="1">
              <a:lnSpc>
                <a:spcPct val="100000"/>
              </a:lnSpc>
              <a:spcBef>
                <a:spcPts val="0"/>
              </a:spcBef>
              <a:spcAft>
                <a:spcPts val="0"/>
              </a:spcAft>
              <a:buClr>
                <a:srgbClr val="000000"/>
              </a:buClr>
              <a:buSzTx/>
              <a:buFontTx/>
              <a:buNone/>
              <a:tabLst/>
              <a:defRPr/>
            </a:pPr>
            <a:endParaRPr kumimoji="0" lang="es-ES" sz="1693" b="0" i="0" u="none" strike="noStrike" kern="0" cap="none" spc="0" normalizeH="0" baseline="0" noProof="0">
              <a:ln>
                <a:noFill/>
              </a:ln>
              <a:solidFill>
                <a:srgbClr val="16161D"/>
              </a:solidFill>
              <a:effectLst/>
              <a:uLnTx/>
              <a:uFillTx/>
              <a:latin typeface="Arial"/>
              <a:ea typeface="+mn-ea"/>
              <a:cs typeface="+mn-cs"/>
              <a:sym typeface="Arial"/>
            </a:endParaRPr>
          </a:p>
        </p:txBody>
      </p:sp>
      <p:sp>
        <p:nvSpPr>
          <p:cNvPr id="32" name="Abrir llave 31">
            <a:extLst>
              <a:ext uri="{FF2B5EF4-FFF2-40B4-BE49-F238E27FC236}">
                <a16:creationId xmlns:a16="http://schemas.microsoft.com/office/drawing/2014/main" id="{06ED3FC4-6A4C-6D02-9C2F-42C5EC55AF3C}"/>
              </a:ext>
            </a:extLst>
          </p:cNvPr>
          <p:cNvSpPr/>
          <p:nvPr/>
        </p:nvSpPr>
        <p:spPr>
          <a:xfrm>
            <a:off x="7016290" y="3144591"/>
            <a:ext cx="118855" cy="3540723"/>
          </a:xfrm>
          <a:prstGeom prst="leftBrace">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solidFill>
                <a:schemeClr val="tx2"/>
              </a:solidFill>
            </a:endParaRPr>
          </a:p>
        </p:txBody>
      </p:sp>
      <p:sp>
        <p:nvSpPr>
          <p:cNvPr id="33" name="Elipse 32">
            <a:extLst>
              <a:ext uri="{FF2B5EF4-FFF2-40B4-BE49-F238E27FC236}">
                <a16:creationId xmlns:a16="http://schemas.microsoft.com/office/drawing/2014/main" id="{57C4F639-DD63-2FE8-4C2A-152E58267EAA}"/>
              </a:ext>
            </a:extLst>
          </p:cNvPr>
          <p:cNvSpPr/>
          <p:nvPr/>
        </p:nvSpPr>
        <p:spPr>
          <a:xfrm>
            <a:off x="7525224" y="2619536"/>
            <a:ext cx="1251509" cy="605695"/>
          </a:xfrm>
          <a:prstGeom prst="ellipse">
            <a:avLst/>
          </a:prstGeom>
          <a:solidFill>
            <a:schemeClr val="accent1">
              <a:lumMod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b="1" dirty="0">
                <a:latin typeface="Outfit" pitchFamily="2" charset="0"/>
              </a:rPr>
              <a:t>CLUSTER A</a:t>
            </a:r>
          </a:p>
        </p:txBody>
      </p:sp>
      <p:sp>
        <p:nvSpPr>
          <p:cNvPr id="34" name="Elipse 33">
            <a:extLst>
              <a:ext uri="{FF2B5EF4-FFF2-40B4-BE49-F238E27FC236}">
                <a16:creationId xmlns:a16="http://schemas.microsoft.com/office/drawing/2014/main" id="{55BA6E47-9F5B-E7C1-D197-852999F68CFD}"/>
              </a:ext>
            </a:extLst>
          </p:cNvPr>
          <p:cNvSpPr/>
          <p:nvPr/>
        </p:nvSpPr>
        <p:spPr>
          <a:xfrm>
            <a:off x="10413993" y="2614006"/>
            <a:ext cx="1251509" cy="605695"/>
          </a:xfrm>
          <a:prstGeom prst="ellipse">
            <a:avLst/>
          </a:prstGeom>
          <a:solidFill>
            <a:schemeClr val="accent1">
              <a:lumMod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b="1" dirty="0">
                <a:latin typeface="Outfit" pitchFamily="2" charset="0"/>
              </a:rPr>
              <a:t>CLUSTER B</a:t>
            </a:r>
          </a:p>
        </p:txBody>
      </p:sp>
      <p:sp>
        <p:nvSpPr>
          <p:cNvPr id="35" name="Elipse 34">
            <a:extLst>
              <a:ext uri="{FF2B5EF4-FFF2-40B4-BE49-F238E27FC236}">
                <a16:creationId xmlns:a16="http://schemas.microsoft.com/office/drawing/2014/main" id="{3E4B4744-F682-1C32-6FC3-DE74AB10551A}"/>
              </a:ext>
            </a:extLst>
          </p:cNvPr>
          <p:cNvSpPr/>
          <p:nvPr/>
        </p:nvSpPr>
        <p:spPr>
          <a:xfrm>
            <a:off x="7572336" y="5057686"/>
            <a:ext cx="1251509" cy="605695"/>
          </a:xfrm>
          <a:prstGeom prst="ellipse">
            <a:avLst/>
          </a:prstGeom>
          <a:solidFill>
            <a:schemeClr val="accent1">
              <a:lumMod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b="1" dirty="0">
                <a:latin typeface="Outfit" pitchFamily="2" charset="0"/>
              </a:rPr>
              <a:t>CLUSTER C</a:t>
            </a:r>
          </a:p>
        </p:txBody>
      </p:sp>
      <p:sp>
        <p:nvSpPr>
          <p:cNvPr id="36" name="Elipse 35">
            <a:extLst>
              <a:ext uri="{FF2B5EF4-FFF2-40B4-BE49-F238E27FC236}">
                <a16:creationId xmlns:a16="http://schemas.microsoft.com/office/drawing/2014/main" id="{3566904C-DFAA-7F75-BFE8-0115A2C55430}"/>
              </a:ext>
            </a:extLst>
          </p:cNvPr>
          <p:cNvSpPr/>
          <p:nvPr/>
        </p:nvSpPr>
        <p:spPr>
          <a:xfrm>
            <a:off x="10518613" y="5042991"/>
            <a:ext cx="1251509" cy="605695"/>
          </a:xfrm>
          <a:prstGeom prst="ellipse">
            <a:avLst/>
          </a:prstGeom>
          <a:solidFill>
            <a:schemeClr val="accent1">
              <a:lumMod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b="1" dirty="0">
                <a:latin typeface="Outfit" pitchFamily="2" charset="0"/>
              </a:rPr>
              <a:t>CLUSTER D</a:t>
            </a:r>
          </a:p>
        </p:txBody>
      </p:sp>
      <p:sp>
        <p:nvSpPr>
          <p:cNvPr id="3" name="CuadroTexto 2">
            <a:extLst>
              <a:ext uri="{FF2B5EF4-FFF2-40B4-BE49-F238E27FC236}">
                <a16:creationId xmlns:a16="http://schemas.microsoft.com/office/drawing/2014/main" id="{47AB4E5E-6F74-93F5-C7A9-778C408840C3}"/>
              </a:ext>
            </a:extLst>
          </p:cNvPr>
          <p:cNvSpPr txBox="1"/>
          <p:nvPr/>
        </p:nvSpPr>
        <p:spPr>
          <a:xfrm>
            <a:off x="4892080" y="5387076"/>
            <a:ext cx="598640" cy="523220"/>
          </a:xfrm>
          <a:prstGeom prst="rect">
            <a:avLst/>
          </a:prstGeom>
          <a:noFill/>
          <a:ln w="28575">
            <a:solidFill>
              <a:schemeClr val="tx2"/>
            </a:solidFill>
          </a:ln>
        </p:spPr>
        <p:txBody>
          <a:bodyPr wrap="square">
            <a:spAutoFit/>
          </a:bodyPr>
          <a:lstStyle/>
          <a:p>
            <a:r>
              <a:rPr lang="es-ES" sz="2800" b="1" dirty="0">
                <a:solidFill>
                  <a:schemeClr val="bg1"/>
                </a:solidFill>
                <a:latin typeface="Outfit" pitchFamily="2" charset="0"/>
              </a:rPr>
              <a:t>AI</a:t>
            </a:r>
          </a:p>
        </p:txBody>
      </p:sp>
    </p:spTree>
    <p:extLst>
      <p:ext uri="{BB962C8B-B14F-4D97-AF65-F5344CB8AC3E}">
        <p14:creationId xmlns:p14="http://schemas.microsoft.com/office/powerpoint/2010/main" val="14416939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01010"/>
        </a:solidFill>
        <a:effectLst/>
      </p:bgPr>
    </p:bg>
    <p:spTree>
      <p:nvGrpSpPr>
        <p:cNvPr id="1" name=""/>
        <p:cNvGrpSpPr/>
        <p:nvPr/>
      </p:nvGrpSpPr>
      <p:grpSpPr>
        <a:xfrm>
          <a:off x="0" y="0"/>
          <a:ext cx="0" cy="0"/>
          <a:chOff x="0" y="0"/>
          <a:chExt cx="0" cy="0"/>
        </a:xfrm>
      </p:grpSpPr>
      <p:sp>
        <p:nvSpPr>
          <p:cNvPr id="2" name="Freeform 2"/>
          <p:cNvSpPr/>
          <p:nvPr/>
        </p:nvSpPr>
        <p:spPr>
          <a:xfrm>
            <a:off x="8741103" y="463031"/>
            <a:ext cx="2851542" cy="897708"/>
          </a:xfrm>
          <a:custGeom>
            <a:avLst/>
            <a:gdLst/>
            <a:ahLst/>
            <a:cxnLst/>
            <a:rect l="l" t="t" r="r" b="b"/>
            <a:pathLst>
              <a:path w="4277313" h="1346562">
                <a:moveTo>
                  <a:pt x="0" y="0"/>
                </a:moveTo>
                <a:lnTo>
                  <a:pt x="4277313" y="0"/>
                </a:lnTo>
                <a:lnTo>
                  <a:pt x="4277313" y="1346562"/>
                </a:lnTo>
                <a:lnTo>
                  <a:pt x="0" y="1346562"/>
                </a:lnTo>
                <a:lnTo>
                  <a:pt x="0" y="0"/>
                </a:lnTo>
                <a:close/>
              </a:path>
            </a:pathLst>
          </a:custGeom>
          <a:blipFill>
            <a:blip r:embed="rId3"/>
            <a:stretch>
              <a:fillRect/>
            </a:stretch>
          </a:blipFill>
        </p:spPr>
        <p:txBody>
          <a:bodyPr/>
          <a:lstStyle/>
          <a:p>
            <a:pPr defTabSz="609630"/>
            <a:endParaRPr lang="es-ES" sz="1200">
              <a:solidFill>
                <a:prstClr val="black"/>
              </a:solidFill>
              <a:latin typeface="Calibri"/>
            </a:endParaRPr>
          </a:p>
        </p:txBody>
      </p:sp>
      <p:grpSp>
        <p:nvGrpSpPr>
          <p:cNvPr id="3" name="Group 3"/>
          <p:cNvGrpSpPr/>
          <p:nvPr/>
        </p:nvGrpSpPr>
        <p:grpSpPr>
          <a:xfrm>
            <a:off x="-654448" y="2706485"/>
            <a:ext cx="13001567" cy="4151515"/>
            <a:chOff x="0" y="0"/>
            <a:chExt cx="5136421" cy="1640105"/>
          </a:xfrm>
        </p:grpSpPr>
        <p:sp>
          <p:nvSpPr>
            <p:cNvPr id="4" name="Freeform 4"/>
            <p:cNvSpPr/>
            <p:nvPr/>
          </p:nvSpPr>
          <p:spPr>
            <a:xfrm>
              <a:off x="0" y="0"/>
              <a:ext cx="5136421" cy="1640105"/>
            </a:xfrm>
            <a:custGeom>
              <a:avLst/>
              <a:gdLst/>
              <a:ahLst/>
              <a:cxnLst/>
              <a:rect l="l" t="t" r="r" b="b"/>
              <a:pathLst>
                <a:path w="5136421" h="1640105">
                  <a:moveTo>
                    <a:pt x="20246" y="0"/>
                  </a:moveTo>
                  <a:lnTo>
                    <a:pt x="5116176" y="0"/>
                  </a:lnTo>
                  <a:cubicBezTo>
                    <a:pt x="5127357" y="0"/>
                    <a:pt x="5136421" y="9064"/>
                    <a:pt x="5136421" y="20246"/>
                  </a:cubicBezTo>
                  <a:lnTo>
                    <a:pt x="5136421" y="1619859"/>
                  </a:lnTo>
                  <a:cubicBezTo>
                    <a:pt x="5136421" y="1631040"/>
                    <a:pt x="5127357" y="1640105"/>
                    <a:pt x="5116176" y="1640105"/>
                  </a:cubicBezTo>
                  <a:lnTo>
                    <a:pt x="20246" y="1640105"/>
                  </a:lnTo>
                  <a:cubicBezTo>
                    <a:pt x="9064" y="1640105"/>
                    <a:pt x="0" y="1631040"/>
                    <a:pt x="0" y="1619859"/>
                  </a:cubicBezTo>
                  <a:lnTo>
                    <a:pt x="0" y="20246"/>
                  </a:lnTo>
                  <a:cubicBezTo>
                    <a:pt x="0" y="9064"/>
                    <a:pt x="9064" y="0"/>
                    <a:pt x="20246" y="0"/>
                  </a:cubicBezTo>
                  <a:close/>
                </a:path>
              </a:pathLst>
            </a:custGeom>
            <a:solidFill>
              <a:srgbClr val="FEFEFE"/>
            </a:solidFill>
          </p:spPr>
          <p:txBody>
            <a:bodyPr/>
            <a:lstStyle/>
            <a:p>
              <a:pPr defTabSz="609630"/>
              <a:endParaRPr lang="es-ES" sz="1200">
                <a:solidFill>
                  <a:prstClr val="black"/>
                </a:solidFill>
                <a:latin typeface="Calibri"/>
              </a:endParaRPr>
            </a:p>
          </p:txBody>
        </p:sp>
        <p:sp>
          <p:nvSpPr>
            <p:cNvPr id="5" name="TextBox 5"/>
            <p:cNvSpPr txBox="1"/>
            <p:nvPr/>
          </p:nvSpPr>
          <p:spPr>
            <a:xfrm>
              <a:off x="0" y="-85725"/>
              <a:ext cx="5136421" cy="1725830"/>
            </a:xfrm>
            <a:prstGeom prst="rect">
              <a:avLst/>
            </a:prstGeom>
          </p:spPr>
          <p:txBody>
            <a:bodyPr lIns="33867" tIns="33867" rIns="33867" bIns="33867" rtlCol="0" anchor="ctr"/>
            <a:lstStyle/>
            <a:p>
              <a:pPr algn="ctr" defTabSz="609630">
                <a:lnSpc>
                  <a:spcPts val="2273"/>
                </a:lnSpc>
              </a:pPr>
              <a:endParaRPr sz="1200">
                <a:solidFill>
                  <a:prstClr val="black"/>
                </a:solidFill>
                <a:latin typeface="Calibri"/>
              </a:endParaRPr>
            </a:p>
          </p:txBody>
        </p:sp>
      </p:grpSp>
      <p:sp>
        <p:nvSpPr>
          <p:cNvPr id="6" name="Freeform 6"/>
          <p:cNvSpPr/>
          <p:nvPr/>
        </p:nvSpPr>
        <p:spPr>
          <a:xfrm>
            <a:off x="5348309" y="3642950"/>
            <a:ext cx="1111324" cy="1005401"/>
          </a:xfrm>
          <a:custGeom>
            <a:avLst/>
            <a:gdLst/>
            <a:ahLst/>
            <a:cxnLst/>
            <a:rect l="l" t="t" r="r" b="b"/>
            <a:pathLst>
              <a:path w="1666986" h="1508101">
                <a:moveTo>
                  <a:pt x="0" y="0"/>
                </a:moveTo>
                <a:lnTo>
                  <a:pt x="1666986" y="0"/>
                </a:lnTo>
                <a:lnTo>
                  <a:pt x="1666986" y="1508101"/>
                </a:lnTo>
                <a:lnTo>
                  <a:pt x="0" y="1508101"/>
                </a:lnTo>
                <a:lnTo>
                  <a:pt x="0" y="0"/>
                </a:lnTo>
                <a:close/>
              </a:path>
            </a:pathLst>
          </a:custGeom>
          <a:blipFill>
            <a:blip r:embed="rId4"/>
            <a:stretch>
              <a:fillRect/>
            </a:stretch>
          </a:blipFill>
        </p:spPr>
        <p:txBody>
          <a:bodyPr/>
          <a:lstStyle/>
          <a:p>
            <a:pPr defTabSz="609630"/>
            <a:endParaRPr lang="es-ES" sz="1200">
              <a:solidFill>
                <a:prstClr val="black"/>
              </a:solidFill>
              <a:latin typeface="Calibri"/>
            </a:endParaRPr>
          </a:p>
        </p:txBody>
      </p:sp>
      <p:sp>
        <p:nvSpPr>
          <p:cNvPr id="7" name="Freeform 7"/>
          <p:cNvSpPr/>
          <p:nvPr/>
        </p:nvSpPr>
        <p:spPr>
          <a:xfrm>
            <a:off x="5348309" y="2938336"/>
            <a:ext cx="1396929" cy="663633"/>
          </a:xfrm>
          <a:custGeom>
            <a:avLst/>
            <a:gdLst/>
            <a:ahLst/>
            <a:cxnLst/>
            <a:rect l="l" t="t" r="r" b="b"/>
            <a:pathLst>
              <a:path w="2095393" h="995449">
                <a:moveTo>
                  <a:pt x="0" y="0"/>
                </a:moveTo>
                <a:lnTo>
                  <a:pt x="2095392" y="0"/>
                </a:lnTo>
                <a:lnTo>
                  <a:pt x="2095392" y="995449"/>
                </a:lnTo>
                <a:lnTo>
                  <a:pt x="0" y="995449"/>
                </a:lnTo>
                <a:lnTo>
                  <a:pt x="0" y="0"/>
                </a:lnTo>
                <a:close/>
              </a:path>
            </a:pathLst>
          </a:custGeom>
          <a:blipFill>
            <a:blip r:embed="rId5"/>
            <a:stretch>
              <a:fillRect/>
            </a:stretch>
          </a:blipFill>
        </p:spPr>
        <p:txBody>
          <a:bodyPr/>
          <a:lstStyle/>
          <a:p>
            <a:pPr defTabSz="609630"/>
            <a:endParaRPr lang="es-ES" sz="1200">
              <a:solidFill>
                <a:prstClr val="black"/>
              </a:solidFill>
              <a:latin typeface="Calibri"/>
            </a:endParaRPr>
          </a:p>
        </p:txBody>
      </p:sp>
      <p:sp>
        <p:nvSpPr>
          <p:cNvPr id="8" name="Freeform 8"/>
          <p:cNvSpPr/>
          <p:nvPr/>
        </p:nvSpPr>
        <p:spPr>
          <a:xfrm>
            <a:off x="5863484" y="5845543"/>
            <a:ext cx="1503853" cy="434573"/>
          </a:xfrm>
          <a:custGeom>
            <a:avLst/>
            <a:gdLst/>
            <a:ahLst/>
            <a:cxnLst/>
            <a:rect l="l" t="t" r="r" b="b"/>
            <a:pathLst>
              <a:path w="2255780" h="651860">
                <a:moveTo>
                  <a:pt x="0" y="0"/>
                </a:moveTo>
                <a:lnTo>
                  <a:pt x="2255780" y="0"/>
                </a:lnTo>
                <a:lnTo>
                  <a:pt x="2255780" y="651860"/>
                </a:lnTo>
                <a:lnTo>
                  <a:pt x="0" y="651860"/>
                </a:lnTo>
                <a:lnTo>
                  <a:pt x="0" y="0"/>
                </a:lnTo>
                <a:close/>
              </a:path>
            </a:pathLst>
          </a:custGeom>
          <a:blipFill>
            <a:blip r:embed="rId6"/>
            <a:stretch>
              <a:fillRect/>
            </a:stretch>
          </a:blipFill>
        </p:spPr>
        <p:txBody>
          <a:bodyPr/>
          <a:lstStyle/>
          <a:p>
            <a:pPr defTabSz="609630"/>
            <a:endParaRPr lang="es-ES" sz="1200">
              <a:solidFill>
                <a:prstClr val="black"/>
              </a:solidFill>
              <a:latin typeface="Calibri"/>
            </a:endParaRPr>
          </a:p>
        </p:txBody>
      </p:sp>
      <p:sp>
        <p:nvSpPr>
          <p:cNvPr id="9" name="Freeform 9"/>
          <p:cNvSpPr/>
          <p:nvPr/>
        </p:nvSpPr>
        <p:spPr>
          <a:xfrm>
            <a:off x="8667639" y="3861741"/>
            <a:ext cx="675940" cy="700843"/>
          </a:xfrm>
          <a:custGeom>
            <a:avLst/>
            <a:gdLst/>
            <a:ahLst/>
            <a:cxnLst/>
            <a:rect l="l" t="t" r="r" b="b"/>
            <a:pathLst>
              <a:path w="1013910" h="1051264">
                <a:moveTo>
                  <a:pt x="0" y="0"/>
                </a:moveTo>
                <a:lnTo>
                  <a:pt x="1013910" y="0"/>
                </a:lnTo>
                <a:lnTo>
                  <a:pt x="1013910" y="1051264"/>
                </a:lnTo>
                <a:lnTo>
                  <a:pt x="0" y="1051264"/>
                </a:lnTo>
                <a:lnTo>
                  <a:pt x="0" y="0"/>
                </a:lnTo>
                <a:close/>
              </a:path>
            </a:pathLst>
          </a:custGeom>
          <a:blipFill>
            <a:blip r:embed="rId7"/>
            <a:stretch>
              <a:fillRect/>
            </a:stretch>
          </a:blipFill>
        </p:spPr>
        <p:txBody>
          <a:bodyPr/>
          <a:lstStyle/>
          <a:p>
            <a:pPr defTabSz="609630"/>
            <a:endParaRPr lang="es-ES" sz="1200">
              <a:solidFill>
                <a:prstClr val="black"/>
              </a:solidFill>
              <a:latin typeface="Calibri"/>
            </a:endParaRPr>
          </a:p>
        </p:txBody>
      </p:sp>
      <p:sp>
        <p:nvSpPr>
          <p:cNvPr id="10" name="Freeform 10"/>
          <p:cNvSpPr/>
          <p:nvPr/>
        </p:nvSpPr>
        <p:spPr>
          <a:xfrm>
            <a:off x="5929988" y="4857884"/>
            <a:ext cx="1289321" cy="556285"/>
          </a:xfrm>
          <a:custGeom>
            <a:avLst/>
            <a:gdLst/>
            <a:ahLst/>
            <a:cxnLst/>
            <a:rect l="l" t="t" r="r" b="b"/>
            <a:pathLst>
              <a:path w="1933981" h="834428">
                <a:moveTo>
                  <a:pt x="0" y="0"/>
                </a:moveTo>
                <a:lnTo>
                  <a:pt x="1933981" y="0"/>
                </a:lnTo>
                <a:lnTo>
                  <a:pt x="1933981" y="834428"/>
                </a:lnTo>
                <a:lnTo>
                  <a:pt x="0" y="834428"/>
                </a:lnTo>
                <a:lnTo>
                  <a:pt x="0" y="0"/>
                </a:lnTo>
                <a:close/>
              </a:path>
            </a:pathLst>
          </a:custGeom>
          <a:blipFill>
            <a:blip r:embed="rId8"/>
            <a:stretch>
              <a:fillRect l="-22084" t="-65463" r="-32963" b="-60484"/>
            </a:stretch>
          </a:blipFill>
        </p:spPr>
        <p:txBody>
          <a:bodyPr/>
          <a:lstStyle/>
          <a:p>
            <a:pPr defTabSz="609630"/>
            <a:endParaRPr lang="es-ES" sz="1200">
              <a:solidFill>
                <a:prstClr val="black"/>
              </a:solidFill>
              <a:latin typeface="Calibri"/>
            </a:endParaRPr>
          </a:p>
        </p:txBody>
      </p:sp>
      <p:sp>
        <p:nvSpPr>
          <p:cNvPr id="11" name="Freeform 11"/>
          <p:cNvSpPr/>
          <p:nvPr/>
        </p:nvSpPr>
        <p:spPr>
          <a:xfrm>
            <a:off x="450470" y="4776173"/>
            <a:ext cx="827123" cy="583122"/>
          </a:xfrm>
          <a:custGeom>
            <a:avLst/>
            <a:gdLst/>
            <a:ahLst/>
            <a:cxnLst/>
            <a:rect l="l" t="t" r="r" b="b"/>
            <a:pathLst>
              <a:path w="1240684" h="874683">
                <a:moveTo>
                  <a:pt x="0" y="0"/>
                </a:moveTo>
                <a:lnTo>
                  <a:pt x="1240684" y="0"/>
                </a:lnTo>
                <a:lnTo>
                  <a:pt x="1240684" y="874683"/>
                </a:lnTo>
                <a:lnTo>
                  <a:pt x="0" y="874683"/>
                </a:lnTo>
                <a:lnTo>
                  <a:pt x="0" y="0"/>
                </a:lnTo>
                <a:close/>
              </a:path>
            </a:pathLst>
          </a:custGeom>
          <a:blipFill>
            <a:blip r:embed="rId9"/>
            <a:stretch>
              <a:fillRect/>
            </a:stretch>
          </a:blipFill>
        </p:spPr>
        <p:txBody>
          <a:bodyPr/>
          <a:lstStyle/>
          <a:p>
            <a:pPr defTabSz="609630"/>
            <a:endParaRPr lang="es-ES" sz="1200">
              <a:solidFill>
                <a:prstClr val="black"/>
              </a:solidFill>
              <a:latin typeface="Calibri"/>
            </a:endParaRPr>
          </a:p>
        </p:txBody>
      </p:sp>
      <p:sp>
        <p:nvSpPr>
          <p:cNvPr id="12" name="Freeform 12"/>
          <p:cNvSpPr/>
          <p:nvPr/>
        </p:nvSpPr>
        <p:spPr>
          <a:xfrm>
            <a:off x="9319776" y="2925588"/>
            <a:ext cx="834238" cy="834238"/>
          </a:xfrm>
          <a:custGeom>
            <a:avLst/>
            <a:gdLst/>
            <a:ahLst/>
            <a:cxnLst/>
            <a:rect l="l" t="t" r="r" b="b"/>
            <a:pathLst>
              <a:path w="1251357" h="1251357">
                <a:moveTo>
                  <a:pt x="0" y="0"/>
                </a:moveTo>
                <a:lnTo>
                  <a:pt x="1251357" y="0"/>
                </a:lnTo>
                <a:lnTo>
                  <a:pt x="1251357" y="1251357"/>
                </a:lnTo>
                <a:lnTo>
                  <a:pt x="0" y="1251357"/>
                </a:lnTo>
                <a:lnTo>
                  <a:pt x="0" y="0"/>
                </a:lnTo>
                <a:close/>
              </a:path>
            </a:pathLst>
          </a:custGeom>
          <a:blipFill>
            <a:blip r:embed="rId10"/>
            <a:stretch>
              <a:fillRect/>
            </a:stretch>
          </a:blipFill>
        </p:spPr>
        <p:txBody>
          <a:bodyPr/>
          <a:lstStyle/>
          <a:p>
            <a:pPr defTabSz="609630"/>
            <a:endParaRPr lang="es-ES" sz="1200">
              <a:solidFill>
                <a:prstClr val="black"/>
              </a:solidFill>
              <a:latin typeface="Calibri"/>
            </a:endParaRPr>
          </a:p>
        </p:txBody>
      </p:sp>
      <p:sp>
        <p:nvSpPr>
          <p:cNvPr id="13" name="Freeform 13"/>
          <p:cNvSpPr/>
          <p:nvPr/>
        </p:nvSpPr>
        <p:spPr>
          <a:xfrm>
            <a:off x="10602036" y="3013051"/>
            <a:ext cx="1049126" cy="487843"/>
          </a:xfrm>
          <a:custGeom>
            <a:avLst/>
            <a:gdLst/>
            <a:ahLst/>
            <a:cxnLst/>
            <a:rect l="l" t="t" r="r" b="b"/>
            <a:pathLst>
              <a:path w="1573689" h="731765">
                <a:moveTo>
                  <a:pt x="0" y="0"/>
                </a:moveTo>
                <a:lnTo>
                  <a:pt x="1573688" y="0"/>
                </a:lnTo>
                <a:lnTo>
                  <a:pt x="1573688" y="731765"/>
                </a:lnTo>
                <a:lnTo>
                  <a:pt x="0" y="731765"/>
                </a:lnTo>
                <a:lnTo>
                  <a:pt x="0" y="0"/>
                </a:lnTo>
                <a:close/>
              </a:path>
            </a:pathLst>
          </a:custGeom>
          <a:blipFill>
            <a:blip r:embed="rId11"/>
            <a:stretch>
              <a:fillRect/>
            </a:stretch>
          </a:blipFill>
        </p:spPr>
        <p:txBody>
          <a:bodyPr/>
          <a:lstStyle/>
          <a:p>
            <a:pPr defTabSz="609630"/>
            <a:endParaRPr lang="es-ES" sz="1200">
              <a:solidFill>
                <a:prstClr val="black"/>
              </a:solidFill>
              <a:latin typeface="Calibri"/>
            </a:endParaRPr>
          </a:p>
        </p:txBody>
      </p:sp>
      <p:sp>
        <p:nvSpPr>
          <p:cNvPr id="14" name="Freeform 14"/>
          <p:cNvSpPr/>
          <p:nvPr/>
        </p:nvSpPr>
        <p:spPr>
          <a:xfrm>
            <a:off x="7024244" y="2890027"/>
            <a:ext cx="1775375" cy="807795"/>
          </a:xfrm>
          <a:custGeom>
            <a:avLst/>
            <a:gdLst/>
            <a:ahLst/>
            <a:cxnLst/>
            <a:rect l="l" t="t" r="r" b="b"/>
            <a:pathLst>
              <a:path w="2663062" h="1211693">
                <a:moveTo>
                  <a:pt x="0" y="0"/>
                </a:moveTo>
                <a:lnTo>
                  <a:pt x="2663062" y="0"/>
                </a:lnTo>
                <a:lnTo>
                  <a:pt x="2663062" y="1211694"/>
                </a:lnTo>
                <a:lnTo>
                  <a:pt x="0" y="1211694"/>
                </a:lnTo>
                <a:lnTo>
                  <a:pt x="0" y="0"/>
                </a:lnTo>
                <a:close/>
              </a:path>
            </a:pathLst>
          </a:custGeom>
          <a:blipFill>
            <a:blip r:embed="rId12"/>
            <a:stretch>
              <a:fillRect/>
            </a:stretch>
          </a:blipFill>
        </p:spPr>
        <p:txBody>
          <a:bodyPr/>
          <a:lstStyle/>
          <a:p>
            <a:pPr defTabSz="609630"/>
            <a:endParaRPr lang="es-ES" sz="1200">
              <a:solidFill>
                <a:prstClr val="black"/>
              </a:solidFill>
              <a:latin typeface="Calibri"/>
            </a:endParaRPr>
          </a:p>
        </p:txBody>
      </p:sp>
      <p:sp>
        <p:nvSpPr>
          <p:cNvPr id="15" name="Freeform 15"/>
          <p:cNvSpPr/>
          <p:nvPr/>
        </p:nvSpPr>
        <p:spPr>
          <a:xfrm>
            <a:off x="10045300" y="5560426"/>
            <a:ext cx="1661791" cy="913985"/>
          </a:xfrm>
          <a:custGeom>
            <a:avLst/>
            <a:gdLst/>
            <a:ahLst/>
            <a:cxnLst/>
            <a:rect l="l" t="t" r="r" b="b"/>
            <a:pathLst>
              <a:path w="2492687" h="1370978">
                <a:moveTo>
                  <a:pt x="0" y="0"/>
                </a:moveTo>
                <a:lnTo>
                  <a:pt x="2492687" y="0"/>
                </a:lnTo>
                <a:lnTo>
                  <a:pt x="2492687" y="1370978"/>
                </a:lnTo>
                <a:lnTo>
                  <a:pt x="0" y="1370978"/>
                </a:lnTo>
                <a:lnTo>
                  <a:pt x="0" y="0"/>
                </a:lnTo>
                <a:close/>
              </a:path>
            </a:pathLst>
          </a:custGeom>
          <a:blipFill>
            <a:blip r:embed="rId13"/>
            <a:stretch>
              <a:fillRect/>
            </a:stretch>
          </a:blipFill>
        </p:spPr>
        <p:txBody>
          <a:bodyPr/>
          <a:lstStyle/>
          <a:p>
            <a:pPr defTabSz="609630"/>
            <a:endParaRPr lang="es-ES" sz="1200">
              <a:solidFill>
                <a:prstClr val="black"/>
              </a:solidFill>
              <a:latin typeface="Calibri"/>
            </a:endParaRPr>
          </a:p>
        </p:txBody>
      </p:sp>
      <p:sp>
        <p:nvSpPr>
          <p:cNvPr id="16" name="Freeform 16"/>
          <p:cNvSpPr/>
          <p:nvPr/>
        </p:nvSpPr>
        <p:spPr>
          <a:xfrm>
            <a:off x="450471" y="3917640"/>
            <a:ext cx="1525927" cy="480667"/>
          </a:xfrm>
          <a:custGeom>
            <a:avLst/>
            <a:gdLst/>
            <a:ahLst/>
            <a:cxnLst/>
            <a:rect l="l" t="t" r="r" b="b"/>
            <a:pathLst>
              <a:path w="2288891" h="721001">
                <a:moveTo>
                  <a:pt x="0" y="0"/>
                </a:moveTo>
                <a:lnTo>
                  <a:pt x="2288890" y="0"/>
                </a:lnTo>
                <a:lnTo>
                  <a:pt x="2288890" y="721001"/>
                </a:lnTo>
                <a:lnTo>
                  <a:pt x="0" y="721001"/>
                </a:lnTo>
                <a:lnTo>
                  <a:pt x="0" y="0"/>
                </a:lnTo>
                <a:close/>
              </a:path>
            </a:pathLst>
          </a:custGeom>
          <a:blipFill>
            <a:blip r:embed="rId14"/>
            <a:stretch>
              <a:fillRect/>
            </a:stretch>
          </a:blipFill>
        </p:spPr>
        <p:txBody>
          <a:bodyPr/>
          <a:lstStyle/>
          <a:p>
            <a:pPr defTabSz="609630"/>
            <a:endParaRPr lang="es-ES" sz="1200">
              <a:solidFill>
                <a:prstClr val="black"/>
              </a:solidFill>
              <a:latin typeface="Calibri"/>
            </a:endParaRPr>
          </a:p>
        </p:txBody>
      </p:sp>
      <p:sp>
        <p:nvSpPr>
          <p:cNvPr id="17" name="Freeform 17"/>
          <p:cNvSpPr/>
          <p:nvPr/>
        </p:nvSpPr>
        <p:spPr>
          <a:xfrm>
            <a:off x="398125" y="5745230"/>
            <a:ext cx="1533457" cy="544377"/>
          </a:xfrm>
          <a:custGeom>
            <a:avLst/>
            <a:gdLst/>
            <a:ahLst/>
            <a:cxnLst/>
            <a:rect l="l" t="t" r="r" b="b"/>
            <a:pathLst>
              <a:path w="2300186" h="816566">
                <a:moveTo>
                  <a:pt x="0" y="0"/>
                </a:moveTo>
                <a:lnTo>
                  <a:pt x="2300186" y="0"/>
                </a:lnTo>
                <a:lnTo>
                  <a:pt x="2300186" y="816566"/>
                </a:lnTo>
                <a:lnTo>
                  <a:pt x="0" y="816566"/>
                </a:lnTo>
                <a:lnTo>
                  <a:pt x="0" y="0"/>
                </a:lnTo>
                <a:close/>
              </a:path>
            </a:pathLst>
          </a:custGeom>
          <a:blipFill>
            <a:blip r:embed="rId15"/>
            <a:stretch>
              <a:fillRect/>
            </a:stretch>
          </a:blipFill>
        </p:spPr>
        <p:txBody>
          <a:bodyPr/>
          <a:lstStyle/>
          <a:p>
            <a:pPr defTabSz="609630"/>
            <a:endParaRPr lang="es-ES" sz="1200">
              <a:solidFill>
                <a:prstClr val="black"/>
              </a:solidFill>
              <a:latin typeface="Calibri"/>
            </a:endParaRPr>
          </a:p>
        </p:txBody>
      </p:sp>
      <p:sp>
        <p:nvSpPr>
          <p:cNvPr id="18" name="Freeform 18"/>
          <p:cNvSpPr/>
          <p:nvPr/>
        </p:nvSpPr>
        <p:spPr>
          <a:xfrm>
            <a:off x="4244769" y="5838224"/>
            <a:ext cx="1237715" cy="503337"/>
          </a:xfrm>
          <a:custGeom>
            <a:avLst/>
            <a:gdLst/>
            <a:ahLst/>
            <a:cxnLst/>
            <a:rect l="l" t="t" r="r" b="b"/>
            <a:pathLst>
              <a:path w="1856573" h="755006">
                <a:moveTo>
                  <a:pt x="0" y="0"/>
                </a:moveTo>
                <a:lnTo>
                  <a:pt x="1856572" y="0"/>
                </a:lnTo>
                <a:lnTo>
                  <a:pt x="1856572" y="755006"/>
                </a:lnTo>
                <a:lnTo>
                  <a:pt x="0" y="755006"/>
                </a:lnTo>
                <a:lnTo>
                  <a:pt x="0" y="0"/>
                </a:lnTo>
                <a:close/>
              </a:path>
            </a:pathLst>
          </a:custGeom>
          <a:blipFill>
            <a:blip r:embed="rId16"/>
            <a:stretch>
              <a:fillRect/>
            </a:stretch>
          </a:blipFill>
        </p:spPr>
        <p:txBody>
          <a:bodyPr/>
          <a:lstStyle/>
          <a:p>
            <a:pPr defTabSz="609630"/>
            <a:endParaRPr lang="es-ES" sz="1200">
              <a:solidFill>
                <a:prstClr val="black"/>
              </a:solidFill>
              <a:latin typeface="Calibri"/>
            </a:endParaRPr>
          </a:p>
        </p:txBody>
      </p:sp>
      <p:sp>
        <p:nvSpPr>
          <p:cNvPr id="19" name="Freeform 19"/>
          <p:cNvSpPr/>
          <p:nvPr/>
        </p:nvSpPr>
        <p:spPr>
          <a:xfrm>
            <a:off x="2455840" y="3993077"/>
            <a:ext cx="867277" cy="487843"/>
          </a:xfrm>
          <a:custGeom>
            <a:avLst/>
            <a:gdLst/>
            <a:ahLst/>
            <a:cxnLst/>
            <a:rect l="l" t="t" r="r" b="b"/>
            <a:pathLst>
              <a:path w="1300916" h="731765">
                <a:moveTo>
                  <a:pt x="0" y="0"/>
                </a:moveTo>
                <a:lnTo>
                  <a:pt x="1300916" y="0"/>
                </a:lnTo>
                <a:lnTo>
                  <a:pt x="1300916" y="731765"/>
                </a:lnTo>
                <a:lnTo>
                  <a:pt x="0" y="731765"/>
                </a:lnTo>
                <a:lnTo>
                  <a:pt x="0" y="0"/>
                </a:lnTo>
                <a:close/>
              </a:path>
            </a:pathLst>
          </a:custGeom>
          <a:blipFill>
            <a:blip r:embed="rId17"/>
            <a:stretch>
              <a:fillRect/>
            </a:stretch>
          </a:blipFill>
        </p:spPr>
        <p:txBody>
          <a:bodyPr/>
          <a:lstStyle/>
          <a:p>
            <a:pPr defTabSz="609630"/>
            <a:endParaRPr lang="es-ES" sz="1200">
              <a:solidFill>
                <a:prstClr val="black"/>
              </a:solidFill>
              <a:latin typeface="Calibri"/>
            </a:endParaRPr>
          </a:p>
        </p:txBody>
      </p:sp>
      <p:sp>
        <p:nvSpPr>
          <p:cNvPr id="20" name="Freeform 20"/>
          <p:cNvSpPr/>
          <p:nvPr/>
        </p:nvSpPr>
        <p:spPr>
          <a:xfrm>
            <a:off x="7877863" y="5792055"/>
            <a:ext cx="1843511" cy="450726"/>
          </a:xfrm>
          <a:custGeom>
            <a:avLst/>
            <a:gdLst/>
            <a:ahLst/>
            <a:cxnLst/>
            <a:rect l="l" t="t" r="r" b="b"/>
            <a:pathLst>
              <a:path w="2765266" h="676089">
                <a:moveTo>
                  <a:pt x="0" y="0"/>
                </a:moveTo>
                <a:lnTo>
                  <a:pt x="2765266" y="0"/>
                </a:lnTo>
                <a:lnTo>
                  <a:pt x="2765266" y="676089"/>
                </a:lnTo>
                <a:lnTo>
                  <a:pt x="0" y="676089"/>
                </a:lnTo>
                <a:lnTo>
                  <a:pt x="0" y="0"/>
                </a:lnTo>
                <a:close/>
              </a:path>
            </a:pathLst>
          </a:custGeom>
          <a:blipFill>
            <a:blip r:embed="rId18"/>
            <a:stretch>
              <a:fillRect/>
            </a:stretch>
          </a:blipFill>
        </p:spPr>
        <p:txBody>
          <a:bodyPr/>
          <a:lstStyle/>
          <a:p>
            <a:pPr defTabSz="609630"/>
            <a:endParaRPr lang="es-ES" sz="1200">
              <a:solidFill>
                <a:prstClr val="black"/>
              </a:solidFill>
              <a:latin typeface="Calibri"/>
            </a:endParaRPr>
          </a:p>
        </p:txBody>
      </p:sp>
      <p:sp>
        <p:nvSpPr>
          <p:cNvPr id="21" name="Freeform 21"/>
          <p:cNvSpPr/>
          <p:nvPr/>
        </p:nvSpPr>
        <p:spPr>
          <a:xfrm>
            <a:off x="6892265" y="3861742"/>
            <a:ext cx="1198875" cy="648721"/>
          </a:xfrm>
          <a:custGeom>
            <a:avLst/>
            <a:gdLst/>
            <a:ahLst/>
            <a:cxnLst/>
            <a:rect l="l" t="t" r="r" b="b"/>
            <a:pathLst>
              <a:path w="1798313" h="973082">
                <a:moveTo>
                  <a:pt x="0" y="0"/>
                </a:moveTo>
                <a:lnTo>
                  <a:pt x="1798313" y="0"/>
                </a:lnTo>
                <a:lnTo>
                  <a:pt x="1798313" y="973081"/>
                </a:lnTo>
                <a:lnTo>
                  <a:pt x="0" y="973081"/>
                </a:lnTo>
                <a:lnTo>
                  <a:pt x="0" y="0"/>
                </a:lnTo>
                <a:close/>
              </a:path>
            </a:pathLst>
          </a:custGeom>
          <a:blipFill>
            <a:blip r:embed="rId19"/>
            <a:stretch>
              <a:fillRect b="-3696"/>
            </a:stretch>
          </a:blipFill>
        </p:spPr>
        <p:txBody>
          <a:bodyPr/>
          <a:lstStyle/>
          <a:p>
            <a:pPr defTabSz="609630"/>
            <a:endParaRPr lang="es-ES" sz="1200">
              <a:solidFill>
                <a:prstClr val="black"/>
              </a:solidFill>
              <a:latin typeface="Calibri"/>
            </a:endParaRPr>
          </a:p>
        </p:txBody>
      </p:sp>
      <p:sp>
        <p:nvSpPr>
          <p:cNvPr id="22" name="Freeform 22"/>
          <p:cNvSpPr/>
          <p:nvPr/>
        </p:nvSpPr>
        <p:spPr>
          <a:xfrm>
            <a:off x="10236463" y="4997607"/>
            <a:ext cx="1414698" cy="495144"/>
          </a:xfrm>
          <a:custGeom>
            <a:avLst/>
            <a:gdLst/>
            <a:ahLst/>
            <a:cxnLst/>
            <a:rect l="l" t="t" r="r" b="b"/>
            <a:pathLst>
              <a:path w="2122047" h="742716">
                <a:moveTo>
                  <a:pt x="0" y="0"/>
                </a:moveTo>
                <a:lnTo>
                  <a:pt x="2122047" y="0"/>
                </a:lnTo>
                <a:lnTo>
                  <a:pt x="2122047" y="742716"/>
                </a:lnTo>
                <a:lnTo>
                  <a:pt x="0" y="742716"/>
                </a:lnTo>
                <a:lnTo>
                  <a:pt x="0" y="0"/>
                </a:lnTo>
                <a:close/>
              </a:path>
            </a:pathLst>
          </a:custGeom>
          <a:blipFill>
            <a:blip r:embed="rId20"/>
            <a:stretch>
              <a:fillRect/>
            </a:stretch>
          </a:blipFill>
        </p:spPr>
        <p:txBody>
          <a:bodyPr/>
          <a:lstStyle/>
          <a:p>
            <a:pPr defTabSz="609630"/>
            <a:endParaRPr lang="es-ES" sz="1200">
              <a:solidFill>
                <a:prstClr val="black"/>
              </a:solidFill>
              <a:latin typeface="Calibri"/>
            </a:endParaRPr>
          </a:p>
        </p:txBody>
      </p:sp>
      <p:sp>
        <p:nvSpPr>
          <p:cNvPr id="23" name="Freeform 23"/>
          <p:cNvSpPr/>
          <p:nvPr/>
        </p:nvSpPr>
        <p:spPr>
          <a:xfrm>
            <a:off x="3811258" y="2823518"/>
            <a:ext cx="1129141" cy="812981"/>
          </a:xfrm>
          <a:custGeom>
            <a:avLst/>
            <a:gdLst/>
            <a:ahLst/>
            <a:cxnLst/>
            <a:rect l="l" t="t" r="r" b="b"/>
            <a:pathLst>
              <a:path w="1693711" h="1219472">
                <a:moveTo>
                  <a:pt x="0" y="0"/>
                </a:moveTo>
                <a:lnTo>
                  <a:pt x="1693711" y="0"/>
                </a:lnTo>
                <a:lnTo>
                  <a:pt x="1693711" y="1219472"/>
                </a:lnTo>
                <a:lnTo>
                  <a:pt x="0" y="1219472"/>
                </a:lnTo>
                <a:lnTo>
                  <a:pt x="0" y="0"/>
                </a:lnTo>
                <a:close/>
              </a:path>
            </a:pathLst>
          </a:custGeom>
          <a:blipFill>
            <a:blip r:embed="rId21"/>
            <a:stretch>
              <a:fillRect/>
            </a:stretch>
          </a:blipFill>
        </p:spPr>
        <p:txBody>
          <a:bodyPr/>
          <a:lstStyle/>
          <a:p>
            <a:pPr defTabSz="609630"/>
            <a:endParaRPr lang="es-ES" sz="1200">
              <a:solidFill>
                <a:prstClr val="black"/>
              </a:solidFill>
              <a:latin typeface="Calibri"/>
            </a:endParaRPr>
          </a:p>
        </p:txBody>
      </p:sp>
      <p:sp>
        <p:nvSpPr>
          <p:cNvPr id="24" name="Freeform 24"/>
          <p:cNvSpPr/>
          <p:nvPr/>
        </p:nvSpPr>
        <p:spPr>
          <a:xfrm>
            <a:off x="8038458" y="4877044"/>
            <a:ext cx="1592334" cy="653570"/>
          </a:xfrm>
          <a:custGeom>
            <a:avLst/>
            <a:gdLst/>
            <a:ahLst/>
            <a:cxnLst/>
            <a:rect l="l" t="t" r="r" b="b"/>
            <a:pathLst>
              <a:path w="2388501" h="980355">
                <a:moveTo>
                  <a:pt x="0" y="0"/>
                </a:moveTo>
                <a:lnTo>
                  <a:pt x="2388501" y="0"/>
                </a:lnTo>
                <a:lnTo>
                  <a:pt x="2388501" y="980355"/>
                </a:lnTo>
                <a:lnTo>
                  <a:pt x="0" y="980355"/>
                </a:lnTo>
                <a:lnTo>
                  <a:pt x="0" y="0"/>
                </a:lnTo>
                <a:close/>
              </a:path>
            </a:pathLst>
          </a:custGeom>
          <a:blipFill>
            <a:blip r:embed="rId22"/>
            <a:stretch>
              <a:fillRect/>
            </a:stretch>
          </a:blipFill>
        </p:spPr>
        <p:txBody>
          <a:bodyPr/>
          <a:lstStyle/>
          <a:p>
            <a:pPr defTabSz="609630"/>
            <a:endParaRPr lang="es-ES" sz="1200">
              <a:solidFill>
                <a:prstClr val="black"/>
              </a:solidFill>
              <a:latin typeface="Calibri"/>
            </a:endParaRPr>
          </a:p>
        </p:txBody>
      </p:sp>
      <p:sp>
        <p:nvSpPr>
          <p:cNvPr id="25" name="Freeform 25"/>
          <p:cNvSpPr/>
          <p:nvPr/>
        </p:nvSpPr>
        <p:spPr>
          <a:xfrm>
            <a:off x="4395411" y="4852087"/>
            <a:ext cx="1089975" cy="593278"/>
          </a:xfrm>
          <a:custGeom>
            <a:avLst/>
            <a:gdLst/>
            <a:ahLst/>
            <a:cxnLst/>
            <a:rect l="l" t="t" r="r" b="b"/>
            <a:pathLst>
              <a:path w="1634963" h="889917">
                <a:moveTo>
                  <a:pt x="0" y="0"/>
                </a:moveTo>
                <a:lnTo>
                  <a:pt x="1634963" y="0"/>
                </a:lnTo>
                <a:lnTo>
                  <a:pt x="1634963" y="889917"/>
                </a:lnTo>
                <a:lnTo>
                  <a:pt x="0" y="889917"/>
                </a:lnTo>
                <a:lnTo>
                  <a:pt x="0" y="0"/>
                </a:lnTo>
                <a:close/>
              </a:path>
            </a:pathLst>
          </a:custGeom>
          <a:blipFill>
            <a:blip r:embed="rId23"/>
            <a:stretch>
              <a:fillRect/>
            </a:stretch>
          </a:blipFill>
        </p:spPr>
        <p:txBody>
          <a:bodyPr/>
          <a:lstStyle/>
          <a:p>
            <a:pPr defTabSz="609630"/>
            <a:endParaRPr lang="es-ES" sz="1200">
              <a:solidFill>
                <a:prstClr val="black"/>
              </a:solidFill>
              <a:latin typeface="Calibri"/>
            </a:endParaRPr>
          </a:p>
        </p:txBody>
      </p:sp>
      <p:sp>
        <p:nvSpPr>
          <p:cNvPr id="26" name="Freeform 26"/>
          <p:cNvSpPr/>
          <p:nvPr/>
        </p:nvSpPr>
        <p:spPr>
          <a:xfrm>
            <a:off x="9811957" y="3787221"/>
            <a:ext cx="937238" cy="937238"/>
          </a:xfrm>
          <a:custGeom>
            <a:avLst/>
            <a:gdLst/>
            <a:ahLst/>
            <a:cxnLst/>
            <a:rect l="l" t="t" r="r" b="b"/>
            <a:pathLst>
              <a:path w="1405857" h="1405857">
                <a:moveTo>
                  <a:pt x="0" y="0"/>
                </a:moveTo>
                <a:lnTo>
                  <a:pt x="1405857" y="0"/>
                </a:lnTo>
                <a:lnTo>
                  <a:pt x="1405857" y="1405857"/>
                </a:lnTo>
                <a:lnTo>
                  <a:pt x="0" y="1405857"/>
                </a:lnTo>
                <a:lnTo>
                  <a:pt x="0" y="0"/>
                </a:lnTo>
                <a:close/>
              </a:path>
            </a:pathLst>
          </a:custGeom>
          <a:blipFill>
            <a:blip r:embed="rId24"/>
            <a:stretch>
              <a:fillRect/>
            </a:stretch>
          </a:blipFill>
        </p:spPr>
        <p:txBody>
          <a:bodyPr/>
          <a:lstStyle/>
          <a:p>
            <a:pPr defTabSz="609630"/>
            <a:endParaRPr lang="es-ES" sz="1200">
              <a:solidFill>
                <a:prstClr val="black"/>
              </a:solidFill>
              <a:latin typeface="Calibri"/>
            </a:endParaRPr>
          </a:p>
        </p:txBody>
      </p:sp>
      <p:sp>
        <p:nvSpPr>
          <p:cNvPr id="27" name="Freeform 27"/>
          <p:cNvSpPr/>
          <p:nvPr/>
        </p:nvSpPr>
        <p:spPr>
          <a:xfrm>
            <a:off x="10876195" y="3697823"/>
            <a:ext cx="1078350" cy="1078350"/>
          </a:xfrm>
          <a:custGeom>
            <a:avLst/>
            <a:gdLst/>
            <a:ahLst/>
            <a:cxnLst/>
            <a:rect l="l" t="t" r="r" b="b"/>
            <a:pathLst>
              <a:path w="1617525" h="1617525">
                <a:moveTo>
                  <a:pt x="0" y="0"/>
                </a:moveTo>
                <a:lnTo>
                  <a:pt x="1617526" y="0"/>
                </a:lnTo>
                <a:lnTo>
                  <a:pt x="1617526" y="1617525"/>
                </a:lnTo>
                <a:lnTo>
                  <a:pt x="0" y="1617525"/>
                </a:lnTo>
                <a:lnTo>
                  <a:pt x="0" y="0"/>
                </a:lnTo>
                <a:close/>
              </a:path>
            </a:pathLst>
          </a:custGeom>
          <a:blipFill>
            <a:blip r:embed="rId25"/>
            <a:stretch>
              <a:fillRect/>
            </a:stretch>
          </a:blipFill>
        </p:spPr>
        <p:txBody>
          <a:bodyPr/>
          <a:lstStyle/>
          <a:p>
            <a:pPr defTabSz="609630"/>
            <a:endParaRPr lang="es-ES" sz="1200">
              <a:solidFill>
                <a:prstClr val="black"/>
              </a:solidFill>
              <a:latin typeface="Calibri"/>
            </a:endParaRPr>
          </a:p>
        </p:txBody>
      </p:sp>
      <p:sp>
        <p:nvSpPr>
          <p:cNvPr id="28" name="Freeform 28"/>
          <p:cNvSpPr/>
          <p:nvPr/>
        </p:nvSpPr>
        <p:spPr>
          <a:xfrm>
            <a:off x="2312583" y="5853718"/>
            <a:ext cx="1282027" cy="435889"/>
          </a:xfrm>
          <a:custGeom>
            <a:avLst/>
            <a:gdLst/>
            <a:ahLst/>
            <a:cxnLst/>
            <a:rect l="l" t="t" r="r" b="b"/>
            <a:pathLst>
              <a:path w="1923041" h="653834">
                <a:moveTo>
                  <a:pt x="0" y="0"/>
                </a:moveTo>
                <a:lnTo>
                  <a:pt x="1923040" y="0"/>
                </a:lnTo>
                <a:lnTo>
                  <a:pt x="1923040" y="653834"/>
                </a:lnTo>
                <a:lnTo>
                  <a:pt x="0" y="653834"/>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defTabSz="609630"/>
            <a:endParaRPr lang="es-ES" sz="1200">
              <a:solidFill>
                <a:prstClr val="black"/>
              </a:solidFill>
              <a:latin typeface="Calibri"/>
            </a:endParaRPr>
          </a:p>
        </p:txBody>
      </p:sp>
      <p:sp>
        <p:nvSpPr>
          <p:cNvPr id="29" name="Freeform 29"/>
          <p:cNvSpPr/>
          <p:nvPr/>
        </p:nvSpPr>
        <p:spPr>
          <a:xfrm>
            <a:off x="2095934" y="4746552"/>
            <a:ext cx="1715325" cy="667616"/>
          </a:xfrm>
          <a:custGeom>
            <a:avLst/>
            <a:gdLst/>
            <a:ahLst/>
            <a:cxnLst/>
            <a:rect l="l" t="t" r="r" b="b"/>
            <a:pathLst>
              <a:path w="2572987" h="1001424">
                <a:moveTo>
                  <a:pt x="0" y="0"/>
                </a:moveTo>
                <a:lnTo>
                  <a:pt x="2572987" y="0"/>
                </a:lnTo>
                <a:lnTo>
                  <a:pt x="2572987" y="1001425"/>
                </a:lnTo>
                <a:lnTo>
                  <a:pt x="0" y="1001425"/>
                </a:lnTo>
                <a:lnTo>
                  <a:pt x="0" y="0"/>
                </a:lnTo>
                <a:close/>
              </a:path>
            </a:pathLst>
          </a:custGeom>
          <a:blipFill>
            <a:blip r:embed="rId28"/>
            <a:stretch>
              <a:fillRect t="-69927" r="-2403" b="-93180"/>
            </a:stretch>
          </a:blipFill>
        </p:spPr>
        <p:txBody>
          <a:bodyPr/>
          <a:lstStyle/>
          <a:p>
            <a:pPr defTabSz="609630"/>
            <a:endParaRPr lang="es-ES" sz="1200">
              <a:solidFill>
                <a:prstClr val="black"/>
              </a:solidFill>
              <a:latin typeface="Calibri"/>
            </a:endParaRPr>
          </a:p>
        </p:txBody>
      </p:sp>
      <p:sp>
        <p:nvSpPr>
          <p:cNvPr id="30" name="Freeform 30"/>
          <p:cNvSpPr/>
          <p:nvPr/>
        </p:nvSpPr>
        <p:spPr>
          <a:xfrm>
            <a:off x="4126408" y="3917639"/>
            <a:ext cx="644051" cy="676400"/>
          </a:xfrm>
          <a:custGeom>
            <a:avLst/>
            <a:gdLst/>
            <a:ahLst/>
            <a:cxnLst/>
            <a:rect l="l" t="t" r="r" b="b"/>
            <a:pathLst>
              <a:path w="966076" h="1014600">
                <a:moveTo>
                  <a:pt x="0" y="0"/>
                </a:moveTo>
                <a:lnTo>
                  <a:pt x="966076" y="0"/>
                </a:lnTo>
                <a:lnTo>
                  <a:pt x="966076" y="1014601"/>
                </a:lnTo>
                <a:lnTo>
                  <a:pt x="0" y="1014601"/>
                </a:lnTo>
                <a:lnTo>
                  <a:pt x="0" y="0"/>
                </a:lnTo>
                <a:close/>
              </a:path>
            </a:pathLst>
          </a:custGeom>
          <a:blipFill>
            <a:blip r:embed="rId29"/>
            <a:stretch>
              <a:fillRect/>
            </a:stretch>
          </a:blipFill>
        </p:spPr>
        <p:txBody>
          <a:bodyPr/>
          <a:lstStyle/>
          <a:p>
            <a:pPr defTabSz="609630"/>
            <a:endParaRPr lang="es-ES" sz="1200">
              <a:solidFill>
                <a:prstClr val="black"/>
              </a:solidFill>
              <a:latin typeface="Calibri"/>
            </a:endParaRPr>
          </a:p>
        </p:txBody>
      </p:sp>
      <p:sp>
        <p:nvSpPr>
          <p:cNvPr id="31" name="Freeform 31"/>
          <p:cNvSpPr/>
          <p:nvPr/>
        </p:nvSpPr>
        <p:spPr>
          <a:xfrm>
            <a:off x="450471" y="2946508"/>
            <a:ext cx="1241859" cy="620929"/>
          </a:xfrm>
          <a:custGeom>
            <a:avLst/>
            <a:gdLst/>
            <a:ahLst/>
            <a:cxnLst/>
            <a:rect l="l" t="t" r="r" b="b"/>
            <a:pathLst>
              <a:path w="1862789" h="931394">
                <a:moveTo>
                  <a:pt x="0" y="0"/>
                </a:moveTo>
                <a:lnTo>
                  <a:pt x="1862788" y="0"/>
                </a:lnTo>
                <a:lnTo>
                  <a:pt x="1862788" y="931394"/>
                </a:lnTo>
                <a:lnTo>
                  <a:pt x="0" y="931394"/>
                </a:lnTo>
                <a:lnTo>
                  <a:pt x="0" y="0"/>
                </a:lnTo>
                <a:close/>
              </a:path>
            </a:pathLst>
          </a:custGeom>
          <a:blipFill>
            <a:blip r:embed="rId30"/>
            <a:stretch>
              <a:fillRect/>
            </a:stretch>
          </a:blipFill>
        </p:spPr>
        <p:txBody>
          <a:bodyPr/>
          <a:lstStyle/>
          <a:p>
            <a:pPr defTabSz="609630"/>
            <a:endParaRPr lang="es-ES" sz="1200">
              <a:solidFill>
                <a:prstClr val="black"/>
              </a:solidFill>
              <a:latin typeface="Calibri"/>
            </a:endParaRPr>
          </a:p>
        </p:txBody>
      </p:sp>
      <p:sp>
        <p:nvSpPr>
          <p:cNvPr id="32" name="Freeform 32"/>
          <p:cNvSpPr/>
          <p:nvPr/>
        </p:nvSpPr>
        <p:spPr>
          <a:xfrm>
            <a:off x="2542057" y="2925588"/>
            <a:ext cx="781060" cy="781060"/>
          </a:xfrm>
          <a:custGeom>
            <a:avLst/>
            <a:gdLst/>
            <a:ahLst/>
            <a:cxnLst/>
            <a:rect l="l" t="t" r="r" b="b"/>
            <a:pathLst>
              <a:path w="1171590" h="1171590">
                <a:moveTo>
                  <a:pt x="0" y="0"/>
                </a:moveTo>
                <a:lnTo>
                  <a:pt x="1171590" y="0"/>
                </a:lnTo>
                <a:lnTo>
                  <a:pt x="1171590" y="1171590"/>
                </a:lnTo>
                <a:lnTo>
                  <a:pt x="0" y="1171590"/>
                </a:lnTo>
                <a:lnTo>
                  <a:pt x="0" y="0"/>
                </a:lnTo>
                <a:close/>
              </a:path>
            </a:pathLst>
          </a:custGeom>
          <a:blipFill>
            <a:blip r:embed="rId31"/>
            <a:stretch>
              <a:fillRect/>
            </a:stretch>
          </a:blipFill>
        </p:spPr>
        <p:txBody>
          <a:bodyPr/>
          <a:lstStyle/>
          <a:p>
            <a:pPr defTabSz="609630"/>
            <a:endParaRPr lang="es-ES" sz="1200">
              <a:solidFill>
                <a:prstClr val="black"/>
              </a:solidFill>
              <a:latin typeface="Calibri"/>
            </a:endParaRPr>
          </a:p>
        </p:txBody>
      </p:sp>
      <p:sp>
        <p:nvSpPr>
          <p:cNvPr id="33" name="TextBox 33"/>
          <p:cNvSpPr txBox="1"/>
          <p:nvPr/>
        </p:nvSpPr>
        <p:spPr>
          <a:xfrm>
            <a:off x="1909376" y="1507662"/>
            <a:ext cx="8983481" cy="534377"/>
          </a:xfrm>
          <a:prstGeom prst="rect">
            <a:avLst/>
          </a:prstGeom>
        </p:spPr>
        <p:txBody>
          <a:bodyPr lIns="0" tIns="0" rIns="0" bIns="0" rtlCol="0" anchor="t">
            <a:spAutoFit/>
          </a:bodyPr>
          <a:lstStyle/>
          <a:p>
            <a:pPr defTabSz="609630">
              <a:lnSpc>
                <a:spcPts val="4480"/>
              </a:lnSpc>
              <a:spcBef>
                <a:spcPct val="0"/>
              </a:spcBef>
            </a:pPr>
            <a:r>
              <a:rPr lang="en-US" sz="3199" b="1" dirty="0">
                <a:solidFill>
                  <a:srgbClr val="FFFFFF"/>
                </a:solidFill>
                <a:latin typeface="Outfit Bold"/>
                <a:ea typeface="Outfit Bold"/>
                <a:cs typeface="Outfit Bold"/>
                <a:sym typeface="Outfit Bold"/>
              </a:rPr>
              <a:t>From sound to insight- </a:t>
            </a:r>
            <a:r>
              <a:rPr lang="en-US" sz="3199" b="1" dirty="0">
                <a:solidFill>
                  <a:srgbClr val="FDDC01"/>
                </a:solidFill>
                <a:latin typeface="Outfit Bold"/>
                <a:ea typeface="Outfit Bold"/>
                <a:cs typeface="Outfit Bold"/>
                <a:sym typeface="Outfit Bold"/>
              </a:rPr>
              <a:t>recycling the future.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6161D"/>
        </a:solidFill>
        <a:effectLst/>
      </p:bgPr>
    </p:bg>
    <p:spTree>
      <p:nvGrpSpPr>
        <p:cNvPr id="1" name="Shape 264">
          <a:extLst>
            <a:ext uri="{FF2B5EF4-FFF2-40B4-BE49-F238E27FC236}">
              <a16:creationId xmlns:a16="http://schemas.microsoft.com/office/drawing/2014/main" id="{380AE36F-5441-C3EF-33C5-D648B3E8C137}"/>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83A335AB-15AC-5874-CE78-09B67BD0FF64}"/>
              </a:ext>
            </a:extLst>
          </p:cNvPr>
          <p:cNvSpPr/>
          <p:nvPr/>
        </p:nvSpPr>
        <p:spPr>
          <a:xfrm>
            <a:off x="5092446" y="1574346"/>
            <a:ext cx="1287731" cy="1854655"/>
          </a:xfrm>
          <a:prstGeom prst="rect">
            <a:avLst/>
          </a:prstGeom>
          <a:solidFill>
            <a:srgbClr val="161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05875" rtl="0" eaLnBrk="1" fontAlgn="auto" latinLnBrk="0" hangingPunct="1">
              <a:lnSpc>
                <a:spcPct val="100000"/>
              </a:lnSpc>
              <a:spcBef>
                <a:spcPts val="0"/>
              </a:spcBef>
              <a:spcAft>
                <a:spcPts val="0"/>
              </a:spcAft>
              <a:buClr>
                <a:srgbClr val="000000"/>
              </a:buClr>
              <a:buSzTx/>
              <a:buFontTx/>
              <a:buNone/>
              <a:tabLst/>
              <a:defRPr/>
            </a:pPr>
            <a:endParaRPr kumimoji="0" lang="es-ES" sz="1693" b="0" i="0" u="none" strike="noStrike" kern="0" cap="none" spc="0" normalizeH="0" baseline="0" noProof="0">
              <a:ln>
                <a:noFill/>
              </a:ln>
              <a:solidFill>
                <a:srgbClr val="FDDC01"/>
              </a:solidFill>
              <a:effectLst/>
              <a:uLnTx/>
              <a:uFillTx/>
              <a:latin typeface="Arial"/>
              <a:ea typeface="+mn-ea"/>
              <a:cs typeface="+mn-cs"/>
              <a:sym typeface="Arial"/>
            </a:endParaRPr>
          </a:p>
        </p:txBody>
      </p:sp>
      <p:pic>
        <p:nvPicPr>
          <p:cNvPr id="3" name="Imagen 2">
            <a:extLst>
              <a:ext uri="{FF2B5EF4-FFF2-40B4-BE49-F238E27FC236}">
                <a16:creationId xmlns:a16="http://schemas.microsoft.com/office/drawing/2014/main" id="{05401C54-F3BA-E18F-074A-206AD3136DD9}"/>
              </a:ext>
            </a:extLst>
          </p:cNvPr>
          <p:cNvPicPr>
            <a:picLocks noChangeAspect="1"/>
          </p:cNvPicPr>
          <p:nvPr/>
        </p:nvPicPr>
        <p:blipFill>
          <a:blip r:embed="rId3"/>
          <a:stretch>
            <a:fillRect/>
          </a:stretch>
        </p:blipFill>
        <p:spPr>
          <a:xfrm>
            <a:off x="3020904" y="1700808"/>
            <a:ext cx="6150192" cy="1924415"/>
          </a:xfrm>
          <a:prstGeom prst="rect">
            <a:avLst/>
          </a:prstGeom>
        </p:spPr>
      </p:pic>
      <p:sp>
        <p:nvSpPr>
          <p:cNvPr id="2" name="Google Shape;906;p35">
            <a:extLst>
              <a:ext uri="{FF2B5EF4-FFF2-40B4-BE49-F238E27FC236}">
                <a16:creationId xmlns:a16="http://schemas.microsoft.com/office/drawing/2014/main" id="{5495C079-A308-959A-D2E7-9B2E2B92D1C2}"/>
              </a:ext>
            </a:extLst>
          </p:cNvPr>
          <p:cNvSpPr txBox="1"/>
          <p:nvPr/>
        </p:nvSpPr>
        <p:spPr>
          <a:xfrm>
            <a:off x="4723637" y="5601960"/>
            <a:ext cx="3313080" cy="125604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None/>
            </a:pPr>
            <a:r>
              <a:rPr lang="en" sz="2000" b="1" strike="noStrike" dirty="0">
                <a:solidFill>
                  <a:srgbClr val="FFFFFF"/>
                </a:solidFill>
                <a:latin typeface="Outfit"/>
                <a:ea typeface="Outfit"/>
                <a:cs typeface="Outfit"/>
                <a:sym typeface="Outfit"/>
              </a:rPr>
              <a:t>Jordi Berguinzo</a:t>
            </a:r>
            <a:endParaRPr sz="2000" b="0" strike="noStrike" dirty="0">
              <a:solidFill>
                <a:schemeClr val="lt1"/>
              </a:solidFill>
              <a:latin typeface="Outfit"/>
              <a:ea typeface="Outfit"/>
              <a:cs typeface="Outfit"/>
              <a:sym typeface="Outfit"/>
            </a:endParaRPr>
          </a:p>
          <a:p>
            <a:pPr marL="0" marR="0" lvl="0" indent="0" algn="ctr" rtl="0">
              <a:lnSpc>
                <a:spcPct val="100000"/>
              </a:lnSpc>
              <a:spcBef>
                <a:spcPts val="0"/>
              </a:spcBef>
              <a:spcAft>
                <a:spcPts val="0"/>
              </a:spcAft>
              <a:buNone/>
            </a:pPr>
            <a:r>
              <a:rPr lang="en" sz="2000" b="0" strike="noStrike" dirty="0">
                <a:solidFill>
                  <a:srgbClr val="FFFFFF"/>
                </a:solidFill>
                <a:latin typeface="Outfit"/>
                <a:ea typeface="Outfit"/>
                <a:cs typeface="Outfit"/>
                <a:sym typeface="Outfit"/>
              </a:rPr>
              <a:t>jordib@candam.eu</a:t>
            </a:r>
            <a:endParaRPr sz="2000" b="0" strike="noStrike" dirty="0">
              <a:solidFill>
                <a:schemeClr val="lt1"/>
              </a:solidFill>
              <a:latin typeface="Outfit"/>
              <a:ea typeface="Outfit"/>
              <a:cs typeface="Outfit"/>
              <a:sym typeface="Outfit"/>
            </a:endParaRPr>
          </a:p>
          <a:p>
            <a:pPr marL="0" marR="0" lvl="0" indent="0" algn="ctr" rtl="0">
              <a:lnSpc>
                <a:spcPct val="100000"/>
              </a:lnSpc>
              <a:spcBef>
                <a:spcPts val="0"/>
              </a:spcBef>
              <a:spcAft>
                <a:spcPts val="0"/>
              </a:spcAft>
              <a:buNone/>
            </a:pPr>
            <a:r>
              <a:rPr lang="en" sz="2000" b="0" u="sng" strike="noStrike" dirty="0">
                <a:solidFill>
                  <a:schemeClr val="lt1"/>
                </a:solidFill>
                <a:latin typeface="Outfit"/>
                <a:ea typeface="Outfit"/>
                <a:cs typeface="Outfit"/>
                <a:sym typeface="Outfit"/>
                <a:hlinkClick r:id="rId4">
                  <a:extLst>
                    <a:ext uri="{A12FA001-AC4F-418D-AE19-62706E023703}">
                      <ahyp:hlinkClr xmlns:ahyp="http://schemas.microsoft.com/office/drawing/2018/hyperlinkcolor" val="tx"/>
                    </a:ext>
                  </a:extLst>
                </a:hlinkClick>
              </a:rPr>
              <a:t>candam.eu</a:t>
            </a:r>
            <a:endParaRPr sz="2000" b="0" strike="noStrike" dirty="0">
              <a:solidFill>
                <a:schemeClr val="lt1"/>
              </a:solidFill>
              <a:latin typeface="Outfit"/>
              <a:ea typeface="Outfit"/>
              <a:cs typeface="Outfit"/>
              <a:sym typeface="Outfit"/>
            </a:endParaRPr>
          </a:p>
        </p:txBody>
      </p:sp>
    </p:spTree>
    <p:extLst>
      <p:ext uri="{BB962C8B-B14F-4D97-AF65-F5344CB8AC3E}">
        <p14:creationId xmlns:p14="http://schemas.microsoft.com/office/powerpoint/2010/main" val="906488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90">
          <a:extLst>
            <a:ext uri="{FF2B5EF4-FFF2-40B4-BE49-F238E27FC236}">
              <a16:creationId xmlns:a16="http://schemas.microsoft.com/office/drawing/2014/main" id="{CD3F4FD0-03B6-461A-6801-3932B7CBEFAA}"/>
            </a:ext>
          </a:extLst>
        </p:cNvPr>
        <p:cNvGrpSpPr/>
        <p:nvPr/>
      </p:nvGrpSpPr>
      <p:grpSpPr>
        <a:xfrm>
          <a:off x="0" y="0"/>
          <a:ext cx="0" cy="0"/>
          <a:chOff x="0" y="0"/>
          <a:chExt cx="0" cy="0"/>
        </a:xfrm>
      </p:grpSpPr>
      <p:sp>
        <p:nvSpPr>
          <p:cNvPr id="391" name="Google Shape;391;p15">
            <a:extLst>
              <a:ext uri="{FF2B5EF4-FFF2-40B4-BE49-F238E27FC236}">
                <a16:creationId xmlns:a16="http://schemas.microsoft.com/office/drawing/2014/main" id="{40BFDF04-3769-0549-BF31-6CC61B9DC385}"/>
              </a:ext>
            </a:extLst>
          </p:cNvPr>
          <p:cNvSpPr/>
          <p:nvPr/>
        </p:nvSpPr>
        <p:spPr>
          <a:xfrm>
            <a:off x="427" y="3363061"/>
            <a:ext cx="12191573" cy="3494939"/>
          </a:xfrm>
          <a:prstGeom prst="rect">
            <a:avLst/>
          </a:prstGeom>
          <a:solidFill>
            <a:schemeClr val="lt2"/>
          </a:solidFill>
          <a:ln>
            <a:noFill/>
          </a:ln>
        </p:spPr>
        <p:txBody>
          <a:bodyPr spcFirstLastPara="1" wrap="square" lIns="110570" tIns="55270" rIns="110570" bIns="55270" anchor="ctr" anchorCtr="0">
            <a:noAutofit/>
          </a:bodyPr>
          <a:lstStyle/>
          <a:p>
            <a:pPr marL="0" marR="0" lvl="0" indent="0" algn="ctr" defTabSz="1105875" rtl="0" eaLnBrk="1" fontAlgn="auto" latinLnBrk="0" hangingPunct="1">
              <a:lnSpc>
                <a:spcPct val="100000"/>
              </a:lnSpc>
              <a:spcBef>
                <a:spcPts val="0"/>
              </a:spcBef>
              <a:spcAft>
                <a:spcPts val="0"/>
              </a:spcAft>
              <a:buClr>
                <a:srgbClr val="FDDC01"/>
              </a:buClr>
              <a:buSzPts val="1800"/>
              <a:buFontTx/>
              <a:buNone/>
              <a:tabLst/>
              <a:defRPr/>
            </a:pPr>
            <a:endParaRPr kumimoji="0" sz="2177" b="0" i="0" u="none" strike="noStrike" kern="0" cap="none" spc="0" normalizeH="0" baseline="0" noProof="0">
              <a:ln>
                <a:noFill/>
              </a:ln>
              <a:solidFill>
                <a:srgbClr val="FDDC01"/>
              </a:solidFill>
              <a:effectLst/>
              <a:uLnTx/>
              <a:uFillTx/>
              <a:latin typeface="Calibri"/>
              <a:ea typeface="Calibri"/>
              <a:cs typeface="Calibri"/>
              <a:sym typeface="Calibri"/>
            </a:endParaRPr>
          </a:p>
        </p:txBody>
      </p:sp>
      <p:sp>
        <p:nvSpPr>
          <p:cNvPr id="392" name="Google Shape;392;p15">
            <a:extLst>
              <a:ext uri="{FF2B5EF4-FFF2-40B4-BE49-F238E27FC236}">
                <a16:creationId xmlns:a16="http://schemas.microsoft.com/office/drawing/2014/main" id="{6D895F6E-650B-A834-8568-E2894A9CE344}"/>
              </a:ext>
            </a:extLst>
          </p:cNvPr>
          <p:cNvSpPr/>
          <p:nvPr/>
        </p:nvSpPr>
        <p:spPr>
          <a:xfrm>
            <a:off x="213" y="3024613"/>
            <a:ext cx="12191573" cy="805362"/>
          </a:xfrm>
          <a:prstGeom prst="roundRect">
            <a:avLst>
              <a:gd name="adj" fmla="val 16667"/>
            </a:avLst>
          </a:prstGeom>
          <a:solidFill>
            <a:srgbClr val="000000"/>
          </a:solidFill>
          <a:ln>
            <a:noFill/>
          </a:ln>
        </p:spPr>
        <p:txBody>
          <a:bodyPr spcFirstLastPara="1" wrap="square" lIns="110570" tIns="55270" rIns="110570" bIns="55270" anchor="ctr" anchorCtr="0">
            <a:noAutofit/>
          </a:bodyPr>
          <a:lstStyle/>
          <a:p>
            <a:pPr marL="0" marR="0" lvl="0" indent="0" algn="ctr" defTabSz="1105875" rtl="0" eaLnBrk="1" fontAlgn="auto" latinLnBrk="0" hangingPunct="1">
              <a:lnSpc>
                <a:spcPct val="100000"/>
              </a:lnSpc>
              <a:spcBef>
                <a:spcPts val="0"/>
              </a:spcBef>
              <a:spcAft>
                <a:spcPts val="0"/>
              </a:spcAft>
              <a:buClr>
                <a:srgbClr val="FDDC01"/>
              </a:buClr>
              <a:buSzPts val="1800"/>
              <a:buFontTx/>
              <a:buNone/>
              <a:tabLst/>
              <a:defRPr/>
            </a:pPr>
            <a:endParaRPr kumimoji="0" sz="2177" b="0" i="0" u="none" strike="noStrike" kern="0" cap="none" spc="0" normalizeH="0" baseline="0" noProof="0">
              <a:ln>
                <a:noFill/>
              </a:ln>
              <a:solidFill>
                <a:srgbClr val="FDDC01"/>
              </a:solidFill>
              <a:effectLst/>
              <a:uLnTx/>
              <a:uFillTx/>
              <a:latin typeface="Calibri"/>
              <a:ea typeface="Calibri"/>
              <a:cs typeface="Calibri"/>
              <a:sym typeface="Calibri"/>
            </a:endParaRPr>
          </a:p>
        </p:txBody>
      </p:sp>
      <p:sp>
        <p:nvSpPr>
          <p:cNvPr id="393" name="Google Shape;393;p15">
            <a:extLst>
              <a:ext uri="{FF2B5EF4-FFF2-40B4-BE49-F238E27FC236}">
                <a16:creationId xmlns:a16="http://schemas.microsoft.com/office/drawing/2014/main" id="{59F05E60-991F-3B9E-DA47-3F9E9FA84DD1}"/>
              </a:ext>
            </a:extLst>
          </p:cNvPr>
          <p:cNvSpPr txBox="1"/>
          <p:nvPr/>
        </p:nvSpPr>
        <p:spPr>
          <a:xfrm>
            <a:off x="397047" y="356671"/>
            <a:ext cx="6974692" cy="707167"/>
          </a:xfrm>
          <a:prstGeom prst="rect">
            <a:avLst/>
          </a:prstGeom>
          <a:noFill/>
          <a:ln>
            <a:noFill/>
          </a:ln>
        </p:spPr>
        <p:txBody>
          <a:bodyPr spcFirstLastPara="1" wrap="square" lIns="110570" tIns="55270" rIns="110570" bIns="55270" anchor="t" anchorCtr="0">
            <a:spAutoFit/>
          </a:bodyPr>
          <a:lstStyle/>
          <a:p>
            <a:pPr marL="0" marR="0" lvl="0" indent="0" algn="just" defTabSz="1105875" rtl="0" eaLnBrk="1" fontAlgn="auto" latinLnBrk="0" hangingPunct="1">
              <a:lnSpc>
                <a:spcPct val="100000"/>
              </a:lnSpc>
              <a:spcBef>
                <a:spcPts val="0"/>
              </a:spcBef>
              <a:spcAft>
                <a:spcPts val="0"/>
              </a:spcAft>
              <a:buClr>
                <a:srgbClr val="FDDC01"/>
              </a:buClr>
              <a:buSzPts val="3200"/>
              <a:buFontTx/>
              <a:buNone/>
              <a:tabLst/>
              <a:defRPr/>
            </a:pPr>
            <a:r>
              <a:rPr kumimoji="0" lang="en" sz="3870" b="1" i="0" u="none" strike="noStrike" kern="0" cap="none" spc="0" normalizeH="0" baseline="0" noProof="0" dirty="0">
                <a:ln>
                  <a:noFill/>
                </a:ln>
                <a:solidFill>
                  <a:schemeClr val="bg1"/>
                </a:solidFill>
                <a:effectLst/>
                <a:uLnTx/>
                <a:uFillTx/>
                <a:latin typeface="Outfit"/>
                <a:ea typeface="Outfit"/>
                <a:cs typeface="Outfit"/>
                <a:sym typeface="Outfit"/>
              </a:rPr>
              <a:t>Tech</a:t>
            </a:r>
            <a:r>
              <a:rPr kumimoji="0" lang="en" sz="3870" b="1" i="0" u="none" strike="noStrike" kern="0" cap="none" spc="0" normalizeH="0" baseline="0" noProof="0" dirty="0">
                <a:ln>
                  <a:noFill/>
                </a:ln>
                <a:solidFill>
                  <a:schemeClr val="tx2"/>
                </a:solidFill>
                <a:effectLst/>
                <a:uLnTx/>
                <a:uFillTx/>
                <a:latin typeface="Outfit"/>
                <a:ea typeface="Outfit"/>
                <a:cs typeface="Outfit"/>
                <a:sym typeface="Outfit"/>
              </a:rPr>
              <a:t> ecosystem</a:t>
            </a:r>
            <a:r>
              <a:rPr kumimoji="0" lang="en" sz="3870" b="1" i="0" u="none" strike="noStrike" kern="0" cap="none" spc="0" normalizeH="0" baseline="0" noProof="0" dirty="0">
                <a:ln>
                  <a:noFill/>
                </a:ln>
                <a:solidFill>
                  <a:srgbClr val="FDDC01"/>
                </a:solidFill>
                <a:effectLst/>
                <a:uLnTx/>
                <a:uFillTx/>
                <a:latin typeface="Outfit"/>
                <a:ea typeface="Outfit"/>
                <a:cs typeface="Outfit"/>
                <a:sym typeface="Outfit"/>
              </a:rPr>
              <a:t> </a:t>
            </a:r>
            <a:endParaRPr kumimoji="0" sz="1693" b="1"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9" name="Imagen 8">
            <a:extLst>
              <a:ext uri="{FF2B5EF4-FFF2-40B4-BE49-F238E27FC236}">
                <a16:creationId xmlns:a16="http://schemas.microsoft.com/office/drawing/2014/main" id="{C8BAE15C-8B02-7FE0-161F-54094122CF58}"/>
              </a:ext>
            </a:extLst>
          </p:cNvPr>
          <p:cNvPicPr>
            <a:picLocks noChangeAspect="1"/>
          </p:cNvPicPr>
          <p:nvPr/>
        </p:nvPicPr>
        <p:blipFill>
          <a:blip r:embed="rId3"/>
          <a:srcRect t="13993" r="17248" b="7421"/>
          <a:stretch/>
        </p:blipFill>
        <p:spPr>
          <a:xfrm>
            <a:off x="5097513" y="5598301"/>
            <a:ext cx="903441" cy="909576"/>
          </a:xfrm>
          <a:prstGeom prst="rect">
            <a:avLst/>
          </a:prstGeom>
        </p:spPr>
      </p:pic>
      <p:pic>
        <p:nvPicPr>
          <p:cNvPr id="11" name="Imagen 10">
            <a:extLst>
              <a:ext uri="{FF2B5EF4-FFF2-40B4-BE49-F238E27FC236}">
                <a16:creationId xmlns:a16="http://schemas.microsoft.com/office/drawing/2014/main" id="{708916B5-5A2E-8DCC-8AD5-45DDCC72A61E}"/>
              </a:ext>
            </a:extLst>
          </p:cNvPr>
          <p:cNvPicPr>
            <a:picLocks noChangeAspect="1"/>
          </p:cNvPicPr>
          <p:nvPr/>
        </p:nvPicPr>
        <p:blipFill>
          <a:blip r:embed="rId4">
            <a:clrChange>
              <a:clrFrom>
                <a:srgbClr val="F5F5EF"/>
              </a:clrFrom>
              <a:clrTo>
                <a:srgbClr val="F5F5EF">
                  <a:alpha val="0"/>
                </a:srgbClr>
              </a:clrTo>
            </a:clrChange>
          </a:blip>
          <a:stretch>
            <a:fillRect/>
          </a:stretch>
        </p:blipFill>
        <p:spPr>
          <a:xfrm>
            <a:off x="3268071" y="4869623"/>
            <a:ext cx="1337129" cy="1667738"/>
          </a:xfrm>
          <a:prstGeom prst="rect">
            <a:avLst/>
          </a:prstGeom>
        </p:spPr>
      </p:pic>
      <p:pic>
        <p:nvPicPr>
          <p:cNvPr id="12" name="Imagen 11">
            <a:extLst>
              <a:ext uri="{FF2B5EF4-FFF2-40B4-BE49-F238E27FC236}">
                <a16:creationId xmlns:a16="http://schemas.microsoft.com/office/drawing/2014/main" id="{90C36963-A163-1904-4BF1-4BC0789F9487}"/>
              </a:ext>
            </a:extLst>
          </p:cNvPr>
          <p:cNvPicPr>
            <a:picLocks noChangeAspect="1"/>
          </p:cNvPicPr>
          <p:nvPr/>
        </p:nvPicPr>
        <p:blipFill>
          <a:blip r:embed="rId5"/>
          <a:srcRect t="12491"/>
          <a:stretch/>
        </p:blipFill>
        <p:spPr>
          <a:xfrm>
            <a:off x="194784" y="3036542"/>
            <a:ext cx="5434867" cy="1192060"/>
          </a:xfrm>
          <a:prstGeom prst="rect">
            <a:avLst/>
          </a:prstGeom>
        </p:spPr>
      </p:pic>
      <p:sp>
        <p:nvSpPr>
          <p:cNvPr id="16" name="Google Shape;408;p15">
            <a:extLst>
              <a:ext uri="{FF2B5EF4-FFF2-40B4-BE49-F238E27FC236}">
                <a16:creationId xmlns:a16="http://schemas.microsoft.com/office/drawing/2014/main" id="{E363073A-0DC3-DC4F-A32A-8433F391C362}"/>
              </a:ext>
            </a:extLst>
          </p:cNvPr>
          <p:cNvSpPr txBox="1"/>
          <p:nvPr/>
        </p:nvSpPr>
        <p:spPr>
          <a:xfrm>
            <a:off x="3851825" y="5095292"/>
            <a:ext cx="988971" cy="319033"/>
          </a:xfrm>
          <a:prstGeom prst="rect">
            <a:avLst/>
          </a:prstGeom>
          <a:noFill/>
          <a:ln>
            <a:noFill/>
          </a:ln>
        </p:spPr>
        <p:txBody>
          <a:bodyPr spcFirstLastPara="1" wrap="square" lIns="108847" tIns="54423" rIns="108847" bIns="54423" anchor="ctr" anchorCtr="0">
            <a:noAutofit/>
          </a:bodyPr>
          <a:lstStyle/>
          <a:p>
            <a:pPr marL="0" marR="0" lvl="0" indent="0" algn="ctr" defTabSz="1105875" rtl="0" eaLnBrk="1" fontAlgn="auto" latinLnBrk="0" hangingPunct="1">
              <a:lnSpc>
                <a:spcPct val="100000"/>
              </a:lnSpc>
              <a:spcBef>
                <a:spcPts val="0"/>
              </a:spcBef>
              <a:spcAft>
                <a:spcPts val="0"/>
              </a:spcAft>
              <a:buClr>
                <a:srgbClr val="000000"/>
              </a:buClr>
              <a:buSzPts val="1400"/>
              <a:buFontTx/>
              <a:buNone/>
              <a:tabLst/>
              <a:defRPr/>
            </a:pPr>
            <a:r>
              <a:rPr kumimoji="0" lang="en" sz="1200" b="1" i="0" u="none" strike="noStrike" kern="0" cap="none" spc="0" normalizeH="0" baseline="0" noProof="0" dirty="0">
                <a:ln>
                  <a:noFill/>
                </a:ln>
                <a:solidFill>
                  <a:srgbClr val="000000"/>
                </a:solidFill>
                <a:effectLst/>
                <a:uLnTx/>
                <a:uFillTx/>
                <a:latin typeface="Outfit"/>
                <a:ea typeface="Outfit"/>
                <a:cs typeface="Outfit"/>
                <a:sym typeface="Outfit"/>
              </a:rPr>
              <a:t>Smart Log</a:t>
            </a:r>
            <a:endParaRPr kumimoji="0" sz="1100" b="1"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8" name="Imagen 17">
            <a:extLst>
              <a:ext uri="{FF2B5EF4-FFF2-40B4-BE49-F238E27FC236}">
                <a16:creationId xmlns:a16="http://schemas.microsoft.com/office/drawing/2014/main" id="{8B9884D8-121B-1993-79A2-32C1454924D6}"/>
              </a:ext>
            </a:extLst>
          </p:cNvPr>
          <p:cNvPicPr>
            <a:picLocks noChangeAspect="1"/>
          </p:cNvPicPr>
          <p:nvPr/>
        </p:nvPicPr>
        <p:blipFill>
          <a:blip r:embed="rId6"/>
          <a:srcRect l="64070" t="72340" r="7187" b="5239"/>
          <a:stretch/>
        </p:blipFill>
        <p:spPr>
          <a:xfrm>
            <a:off x="6776504" y="4232731"/>
            <a:ext cx="5249760" cy="2520652"/>
          </a:xfrm>
          <a:prstGeom prst="rect">
            <a:avLst/>
          </a:prstGeom>
        </p:spPr>
      </p:pic>
      <p:sp>
        <p:nvSpPr>
          <p:cNvPr id="19" name="Google Shape;408;p15">
            <a:extLst>
              <a:ext uri="{FF2B5EF4-FFF2-40B4-BE49-F238E27FC236}">
                <a16:creationId xmlns:a16="http://schemas.microsoft.com/office/drawing/2014/main" id="{8C2DF845-4DF3-F8B5-D19D-8080787788E0}"/>
              </a:ext>
            </a:extLst>
          </p:cNvPr>
          <p:cNvSpPr txBox="1"/>
          <p:nvPr/>
        </p:nvSpPr>
        <p:spPr>
          <a:xfrm>
            <a:off x="7986996" y="4169648"/>
            <a:ext cx="3630164" cy="319033"/>
          </a:xfrm>
          <a:prstGeom prst="rect">
            <a:avLst/>
          </a:prstGeom>
          <a:noFill/>
          <a:ln>
            <a:noFill/>
          </a:ln>
        </p:spPr>
        <p:txBody>
          <a:bodyPr spcFirstLastPara="1" wrap="square" lIns="108847" tIns="54423" rIns="108847" bIns="54423" anchor="ctr" anchorCtr="0">
            <a:noAutofit/>
          </a:bodyPr>
          <a:lstStyle/>
          <a:p>
            <a:pPr marL="0" marR="0" lvl="0" indent="0" algn="ctr" defTabSz="1105875" rtl="0" eaLnBrk="1" fontAlgn="auto" latinLnBrk="0" hangingPunct="1">
              <a:lnSpc>
                <a:spcPct val="100000"/>
              </a:lnSpc>
              <a:spcBef>
                <a:spcPts val="0"/>
              </a:spcBef>
              <a:spcAft>
                <a:spcPts val="0"/>
              </a:spcAft>
              <a:buClr>
                <a:srgbClr val="000000"/>
              </a:buClr>
              <a:buSzPts val="1400"/>
              <a:buFontTx/>
              <a:buNone/>
              <a:tabLst/>
              <a:defRPr/>
            </a:pPr>
            <a:r>
              <a:rPr lang="en" sz="1200" b="1" kern="0" dirty="0">
                <a:solidFill>
                  <a:srgbClr val="000000"/>
                </a:solidFill>
                <a:latin typeface="Outfit"/>
                <a:ea typeface="Arial"/>
                <a:cs typeface="Arial"/>
                <a:sym typeface="Outfit"/>
              </a:rPr>
              <a:t>PAYT Module</a:t>
            </a:r>
            <a:endParaRPr kumimoji="0" sz="1200" b="1"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0" name="Google Shape;300;p5">
            <a:extLst>
              <a:ext uri="{FF2B5EF4-FFF2-40B4-BE49-F238E27FC236}">
                <a16:creationId xmlns:a16="http://schemas.microsoft.com/office/drawing/2014/main" id="{C7D534C6-D2C8-7D7B-6B9F-6ADE262389DE}"/>
              </a:ext>
            </a:extLst>
          </p:cNvPr>
          <p:cNvPicPr preferRelativeResize="0">
            <a:picLocks noChangeAspect="1"/>
          </p:cNvPicPr>
          <p:nvPr/>
        </p:nvPicPr>
        <p:blipFill rotWithShape="1">
          <a:blip r:embed="rId7">
            <a:alphaModFix/>
          </a:blip>
          <a:srcRect/>
          <a:stretch/>
        </p:blipFill>
        <p:spPr>
          <a:xfrm>
            <a:off x="232898" y="5420691"/>
            <a:ext cx="1498445" cy="909576"/>
          </a:xfrm>
          <a:prstGeom prst="rect">
            <a:avLst/>
          </a:prstGeom>
          <a:noFill/>
          <a:ln>
            <a:noFill/>
          </a:ln>
        </p:spPr>
      </p:pic>
      <p:sp>
        <p:nvSpPr>
          <p:cNvPr id="21" name="Google Shape;408;p15">
            <a:extLst>
              <a:ext uri="{FF2B5EF4-FFF2-40B4-BE49-F238E27FC236}">
                <a16:creationId xmlns:a16="http://schemas.microsoft.com/office/drawing/2014/main" id="{CAB426A6-91B9-AC4B-4098-AD4F45312EF3}"/>
              </a:ext>
            </a:extLst>
          </p:cNvPr>
          <p:cNvSpPr txBox="1"/>
          <p:nvPr/>
        </p:nvSpPr>
        <p:spPr>
          <a:xfrm>
            <a:off x="492096" y="5101427"/>
            <a:ext cx="1064277" cy="319033"/>
          </a:xfrm>
          <a:prstGeom prst="rect">
            <a:avLst/>
          </a:prstGeom>
          <a:noFill/>
          <a:ln>
            <a:noFill/>
          </a:ln>
        </p:spPr>
        <p:txBody>
          <a:bodyPr spcFirstLastPara="1" wrap="square" lIns="108847" tIns="54423" rIns="108847" bIns="54423" anchor="ctr" anchorCtr="0">
            <a:noAutofit/>
          </a:bodyPr>
          <a:lstStyle/>
          <a:p>
            <a:pPr marL="0" marR="0" lvl="0" indent="0" algn="ctr" defTabSz="1105875" rtl="0" eaLnBrk="1" fontAlgn="auto" latinLnBrk="0" hangingPunct="1">
              <a:lnSpc>
                <a:spcPct val="100000"/>
              </a:lnSpc>
              <a:spcBef>
                <a:spcPts val="0"/>
              </a:spcBef>
              <a:spcAft>
                <a:spcPts val="0"/>
              </a:spcAft>
              <a:buClr>
                <a:srgbClr val="000000"/>
              </a:buClr>
              <a:buSzPts val="1400"/>
              <a:buFontTx/>
              <a:buNone/>
              <a:tabLst/>
              <a:defRPr/>
            </a:pPr>
            <a:r>
              <a:rPr kumimoji="0" lang="en" sz="1200" b="1" i="0" u="none" strike="noStrike" kern="0" cap="none" spc="0" normalizeH="0" baseline="0" noProof="0" dirty="0">
                <a:ln>
                  <a:noFill/>
                </a:ln>
                <a:solidFill>
                  <a:srgbClr val="000000"/>
                </a:solidFill>
                <a:effectLst/>
                <a:uLnTx/>
                <a:uFillTx/>
                <a:latin typeface="Outfit"/>
                <a:ea typeface="Outfit"/>
                <a:cs typeface="Outfit"/>
                <a:sym typeface="Outfit"/>
              </a:rPr>
              <a:t>RecySmart</a:t>
            </a:r>
            <a:endParaRPr kumimoji="0" sz="12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2" name="Google Shape;408;p15">
            <a:extLst>
              <a:ext uri="{FF2B5EF4-FFF2-40B4-BE49-F238E27FC236}">
                <a16:creationId xmlns:a16="http://schemas.microsoft.com/office/drawing/2014/main" id="{6B480AEA-945C-6EB2-3EA1-71DBE90432AC}"/>
              </a:ext>
            </a:extLst>
          </p:cNvPr>
          <p:cNvSpPr txBox="1"/>
          <p:nvPr/>
        </p:nvSpPr>
        <p:spPr>
          <a:xfrm>
            <a:off x="5097513" y="5201706"/>
            <a:ext cx="1064277" cy="319033"/>
          </a:xfrm>
          <a:prstGeom prst="rect">
            <a:avLst/>
          </a:prstGeom>
          <a:noFill/>
          <a:ln>
            <a:noFill/>
          </a:ln>
        </p:spPr>
        <p:txBody>
          <a:bodyPr spcFirstLastPara="1" wrap="square" lIns="108847" tIns="54423" rIns="108847" bIns="54423" anchor="ctr" anchorCtr="0">
            <a:noAutofit/>
          </a:bodyPr>
          <a:lstStyle/>
          <a:p>
            <a:pPr marL="0" marR="0" lvl="0" indent="0" algn="ctr" defTabSz="1105875" rtl="0" eaLnBrk="1" fontAlgn="auto" latinLnBrk="0" hangingPunct="1">
              <a:lnSpc>
                <a:spcPct val="100000"/>
              </a:lnSpc>
              <a:spcBef>
                <a:spcPts val="0"/>
              </a:spcBef>
              <a:spcAft>
                <a:spcPts val="0"/>
              </a:spcAft>
              <a:buClr>
                <a:srgbClr val="000000"/>
              </a:buClr>
              <a:buSzPts val="1400"/>
              <a:buFontTx/>
              <a:buNone/>
              <a:tabLst/>
              <a:defRPr/>
            </a:pPr>
            <a:r>
              <a:rPr kumimoji="0" lang="en" sz="1200" b="1" i="0" u="none" strike="noStrike" kern="0" cap="none" spc="0" normalizeH="0" baseline="0" noProof="0" dirty="0">
                <a:ln>
                  <a:noFill/>
                </a:ln>
                <a:solidFill>
                  <a:srgbClr val="000000"/>
                </a:solidFill>
                <a:effectLst/>
                <a:uLnTx/>
                <a:uFillTx/>
                <a:latin typeface="Outfit"/>
                <a:ea typeface="Outfit"/>
                <a:cs typeface="Outfit"/>
                <a:sym typeface="Outfit"/>
              </a:rPr>
              <a:t>App</a:t>
            </a:r>
            <a:endParaRPr kumimoji="0" sz="1200" b="1"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38" name="Grupo 37">
            <a:extLst>
              <a:ext uri="{FF2B5EF4-FFF2-40B4-BE49-F238E27FC236}">
                <a16:creationId xmlns:a16="http://schemas.microsoft.com/office/drawing/2014/main" id="{4069BA24-94B1-EE36-8EB1-C156DFD47468}"/>
              </a:ext>
            </a:extLst>
          </p:cNvPr>
          <p:cNvGrpSpPr/>
          <p:nvPr/>
        </p:nvGrpSpPr>
        <p:grpSpPr>
          <a:xfrm>
            <a:off x="-386562" y="834058"/>
            <a:ext cx="6323346" cy="2185030"/>
            <a:chOff x="5868440" y="412560"/>
            <a:chExt cx="6323346" cy="2185030"/>
          </a:xfrm>
        </p:grpSpPr>
        <p:pic>
          <p:nvPicPr>
            <p:cNvPr id="14" name="Imagen 13">
              <a:extLst>
                <a:ext uri="{FF2B5EF4-FFF2-40B4-BE49-F238E27FC236}">
                  <a16:creationId xmlns:a16="http://schemas.microsoft.com/office/drawing/2014/main" id="{9727DEDE-AB82-CDA8-546F-F3D854FE2360}"/>
                </a:ext>
              </a:extLst>
            </p:cNvPr>
            <p:cNvPicPr>
              <a:picLocks noChangeAspect="1"/>
            </p:cNvPicPr>
            <p:nvPr/>
          </p:nvPicPr>
          <p:blipFill>
            <a:blip r:embed="rId8"/>
            <a:stretch>
              <a:fillRect/>
            </a:stretch>
          </p:blipFill>
          <p:spPr>
            <a:xfrm>
              <a:off x="5868440" y="412560"/>
              <a:ext cx="6323346" cy="2185030"/>
            </a:xfrm>
            <a:prstGeom prst="rect">
              <a:avLst/>
            </a:prstGeom>
          </p:spPr>
        </p:pic>
        <p:sp>
          <p:nvSpPr>
            <p:cNvPr id="24" name="Rectángulo 23">
              <a:extLst>
                <a:ext uri="{FF2B5EF4-FFF2-40B4-BE49-F238E27FC236}">
                  <a16:creationId xmlns:a16="http://schemas.microsoft.com/office/drawing/2014/main" id="{A7885BAA-67EC-DC0E-408F-938BD4584265}"/>
                </a:ext>
              </a:extLst>
            </p:cNvPr>
            <p:cNvSpPr/>
            <p:nvPr/>
          </p:nvSpPr>
          <p:spPr>
            <a:xfrm>
              <a:off x="6293794" y="932575"/>
              <a:ext cx="2442410" cy="629748"/>
            </a:xfrm>
            <a:prstGeom prst="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Rectángulo 24">
              <a:extLst>
                <a:ext uri="{FF2B5EF4-FFF2-40B4-BE49-F238E27FC236}">
                  <a16:creationId xmlns:a16="http://schemas.microsoft.com/office/drawing/2014/main" id="{0AF9FA86-8215-002F-C99E-410058621B7C}"/>
                </a:ext>
              </a:extLst>
            </p:cNvPr>
            <p:cNvSpPr/>
            <p:nvPr/>
          </p:nvSpPr>
          <p:spPr>
            <a:xfrm>
              <a:off x="6258091" y="1540881"/>
              <a:ext cx="1323082" cy="629748"/>
            </a:xfrm>
            <a:prstGeom prst="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CuadroTexto 26">
              <a:extLst>
                <a:ext uri="{FF2B5EF4-FFF2-40B4-BE49-F238E27FC236}">
                  <a16:creationId xmlns:a16="http://schemas.microsoft.com/office/drawing/2014/main" id="{E9FF2A31-5EED-7E6C-1348-9192DCA4B382}"/>
                </a:ext>
              </a:extLst>
            </p:cNvPr>
            <p:cNvSpPr txBox="1"/>
            <p:nvPr/>
          </p:nvSpPr>
          <p:spPr>
            <a:xfrm>
              <a:off x="6582790" y="1456194"/>
              <a:ext cx="1323082" cy="369332"/>
            </a:xfrm>
            <a:prstGeom prst="rect">
              <a:avLst/>
            </a:prstGeom>
            <a:noFill/>
          </p:spPr>
          <p:txBody>
            <a:bodyPr wrap="square">
              <a:spAutoFit/>
            </a:bodyPr>
            <a:lstStyle/>
            <a:p>
              <a:r>
                <a:rPr lang="en" b="1" kern="0" dirty="0">
                  <a:solidFill>
                    <a:srgbClr val="FFFFFF"/>
                  </a:solidFill>
                  <a:latin typeface="Outfit"/>
                  <a:cs typeface="Arial"/>
                  <a:sym typeface="Outfit"/>
                </a:rPr>
                <a:t>Tax fee</a:t>
              </a:r>
              <a:endParaRPr kumimoji="0" lang="en" sz="1800" b="1" i="0" u="none" strike="noStrike" kern="0" cap="none" spc="0" normalizeH="0" baseline="0" noProof="0" dirty="0">
                <a:ln>
                  <a:noFill/>
                </a:ln>
                <a:solidFill>
                  <a:srgbClr val="FFFFFF"/>
                </a:solidFill>
                <a:effectLst/>
                <a:uLnTx/>
                <a:uFillTx/>
                <a:latin typeface="Outfit"/>
                <a:ea typeface="+mn-ea"/>
                <a:cs typeface="Arial"/>
                <a:sym typeface="Outfit"/>
              </a:endParaRPr>
            </a:p>
          </p:txBody>
        </p:sp>
      </p:grpSp>
      <p:pic>
        <p:nvPicPr>
          <p:cNvPr id="6" name="Imagen 5">
            <a:extLst>
              <a:ext uri="{FF2B5EF4-FFF2-40B4-BE49-F238E27FC236}">
                <a16:creationId xmlns:a16="http://schemas.microsoft.com/office/drawing/2014/main" id="{90594466-E886-581C-64A5-3BFC6E53C752}"/>
              </a:ext>
            </a:extLst>
          </p:cNvPr>
          <p:cNvPicPr>
            <a:picLocks noChangeAspect="1"/>
          </p:cNvPicPr>
          <p:nvPr/>
        </p:nvPicPr>
        <p:blipFill>
          <a:blip r:embed="rId9"/>
          <a:stretch>
            <a:fillRect/>
          </a:stretch>
        </p:blipFill>
        <p:spPr>
          <a:xfrm>
            <a:off x="9472208" y="1421548"/>
            <a:ext cx="2791633" cy="1902046"/>
          </a:xfrm>
          <a:prstGeom prst="rect">
            <a:avLst/>
          </a:prstGeom>
        </p:spPr>
      </p:pic>
      <p:pic>
        <p:nvPicPr>
          <p:cNvPr id="2" name="Picture 2" descr="In black and white&#10;&#10;Auto-generated description with low confidence">
            <a:extLst>
              <a:ext uri="{FF2B5EF4-FFF2-40B4-BE49-F238E27FC236}">
                <a16:creationId xmlns:a16="http://schemas.microsoft.com/office/drawing/2014/main" id="{AE6E9B5A-C552-C663-1657-0E93CBD5264B}"/>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0720" b="82000" l="19680" r="78827">
                        <a14:foregroundMark x1="37973" y1="82000" x2="37973" y2="82000"/>
                        <a14:foregroundMark x1="57813" y1="20720" x2="57813" y2="20720"/>
                        <a14:foregroundMark x1="59893" y1="21920" x2="56533" y2="21280"/>
                      </a14:backgroundRemoval>
                    </a14:imgEffect>
                  </a14:imgLayer>
                </a14:imgProps>
              </a:ext>
              <a:ext uri="{28A0092B-C50C-407E-A947-70E740481C1C}">
                <a14:useLocalDpi xmlns:a14="http://schemas.microsoft.com/office/drawing/2010/main" val="0"/>
              </a:ext>
            </a:extLst>
          </a:blip>
          <a:srcRect l="12381" t="14378" r="13762" b="10863"/>
          <a:stretch/>
        </p:blipFill>
        <p:spPr bwMode="auto">
          <a:xfrm rot="10800000">
            <a:off x="2079898" y="5568620"/>
            <a:ext cx="695860" cy="469670"/>
          </a:xfrm>
          <a:prstGeom prst="rect">
            <a:avLst/>
          </a:prstGeom>
          <a:noFill/>
          <a:effectLst>
            <a:outerShdw blurRad="50800" dist="38100" dir="5400000" algn="t" rotWithShape="0">
              <a:prstClr val="black">
                <a:alpha val="40000"/>
              </a:prstClr>
            </a:outerShdw>
          </a:effectLst>
        </p:spPr>
      </p:pic>
      <p:sp>
        <p:nvSpPr>
          <p:cNvPr id="3" name="Google Shape;408;p15">
            <a:extLst>
              <a:ext uri="{FF2B5EF4-FFF2-40B4-BE49-F238E27FC236}">
                <a16:creationId xmlns:a16="http://schemas.microsoft.com/office/drawing/2014/main" id="{9769B83E-7877-99EE-53AF-7419596189B9}"/>
              </a:ext>
            </a:extLst>
          </p:cNvPr>
          <p:cNvSpPr txBox="1"/>
          <p:nvPr/>
        </p:nvSpPr>
        <p:spPr>
          <a:xfrm>
            <a:off x="1769626" y="5170945"/>
            <a:ext cx="1498445" cy="197838"/>
          </a:xfrm>
          <a:prstGeom prst="rect">
            <a:avLst/>
          </a:prstGeom>
          <a:noFill/>
          <a:ln>
            <a:noFill/>
          </a:ln>
        </p:spPr>
        <p:txBody>
          <a:bodyPr spcFirstLastPara="1" wrap="square" lIns="108847" tIns="54423" rIns="108847" bIns="54423" anchor="ctr" anchorCtr="0">
            <a:noAutofit/>
          </a:bodyPr>
          <a:lstStyle/>
          <a:p>
            <a:pPr marL="0" marR="0" lvl="0" indent="0" algn="ctr" defTabSz="1105875" rtl="0" eaLnBrk="1" fontAlgn="auto" latinLnBrk="0" hangingPunct="1">
              <a:lnSpc>
                <a:spcPct val="100000"/>
              </a:lnSpc>
              <a:spcBef>
                <a:spcPts val="0"/>
              </a:spcBef>
              <a:spcAft>
                <a:spcPts val="0"/>
              </a:spcAft>
              <a:buClr>
                <a:srgbClr val="000000"/>
              </a:buClr>
              <a:buSzPts val="1400"/>
              <a:buFontTx/>
              <a:buNone/>
              <a:tabLst/>
              <a:defRPr/>
            </a:pPr>
            <a:r>
              <a:rPr lang="en" sz="1200" b="1" kern="0" dirty="0">
                <a:solidFill>
                  <a:srgbClr val="000000"/>
                </a:solidFill>
                <a:latin typeface="Outfit"/>
                <a:ea typeface="Arial"/>
                <a:cs typeface="Arial"/>
                <a:sym typeface="Outfit"/>
              </a:rPr>
              <a:t>Fill level sensors</a:t>
            </a:r>
            <a:endParaRPr kumimoji="0" sz="12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5" name="Google Shape;408;p15">
            <a:extLst>
              <a:ext uri="{FF2B5EF4-FFF2-40B4-BE49-F238E27FC236}">
                <a16:creationId xmlns:a16="http://schemas.microsoft.com/office/drawing/2014/main" id="{8836220C-6DBF-979A-5F16-1A3569CC22FE}"/>
              </a:ext>
            </a:extLst>
          </p:cNvPr>
          <p:cNvSpPr txBox="1"/>
          <p:nvPr/>
        </p:nvSpPr>
        <p:spPr>
          <a:xfrm>
            <a:off x="7168070" y="4667612"/>
            <a:ext cx="1189584" cy="319033"/>
          </a:xfrm>
          <a:prstGeom prst="rect">
            <a:avLst/>
          </a:prstGeom>
          <a:noFill/>
          <a:ln>
            <a:noFill/>
          </a:ln>
        </p:spPr>
        <p:txBody>
          <a:bodyPr spcFirstLastPara="1" wrap="square" lIns="108847" tIns="54423" rIns="108847" bIns="54423" anchor="ctr" anchorCtr="0">
            <a:noAutofit/>
          </a:bodyPr>
          <a:lstStyle/>
          <a:p>
            <a:pPr marL="0" marR="0" lvl="0" indent="0" algn="ctr" defTabSz="1105875" rtl="0" eaLnBrk="1" fontAlgn="auto" latinLnBrk="0" hangingPunct="1">
              <a:lnSpc>
                <a:spcPct val="100000"/>
              </a:lnSpc>
              <a:spcBef>
                <a:spcPts val="0"/>
              </a:spcBef>
              <a:spcAft>
                <a:spcPts val="0"/>
              </a:spcAft>
              <a:buClr>
                <a:srgbClr val="000000"/>
              </a:buClr>
              <a:buSzPts val="1400"/>
              <a:buFontTx/>
              <a:buNone/>
              <a:tabLst/>
              <a:defRPr/>
            </a:pPr>
            <a:r>
              <a:rPr kumimoji="0" lang="en" sz="1200" b="1" i="0" u="none" strike="noStrike" kern="0" cap="none" spc="0" normalizeH="0" baseline="0" noProof="0" dirty="0">
                <a:ln>
                  <a:noFill/>
                </a:ln>
                <a:solidFill>
                  <a:srgbClr val="000000"/>
                </a:solidFill>
                <a:effectLst/>
                <a:uLnTx/>
                <a:uFillTx/>
                <a:latin typeface="Outfit"/>
                <a:ea typeface="Outfit"/>
                <a:cs typeface="Outfit"/>
                <a:sym typeface="Outfit"/>
              </a:rPr>
              <a:t>Marketplace (Incentives)</a:t>
            </a:r>
            <a:endParaRPr kumimoji="0" sz="1200" b="1"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7" name="Google Shape;404;p15">
            <a:extLst>
              <a:ext uri="{FF2B5EF4-FFF2-40B4-BE49-F238E27FC236}">
                <a16:creationId xmlns:a16="http://schemas.microsoft.com/office/drawing/2014/main" id="{27C9B0D0-AF0B-BACC-F410-9651F87EA43F}"/>
              </a:ext>
            </a:extLst>
          </p:cNvPr>
          <p:cNvPicPr preferRelativeResize="0">
            <a:picLocks noChangeAspect="1"/>
          </p:cNvPicPr>
          <p:nvPr/>
        </p:nvPicPr>
        <p:blipFill rotWithShape="1">
          <a:blip r:embed="rId12">
            <a:extLst>
              <a:ext uri="{96DAC541-7B7A-43D3-8B79-37D633B846F1}">
                <asvg:svgBlip xmlns:asvg="http://schemas.microsoft.com/office/drawing/2016/SVG/main" r:embed="rId13"/>
              </a:ext>
            </a:extLst>
          </a:blip>
          <a:srcRect l="13363" t="7679" r="11393" b="10198"/>
          <a:stretch>
            <a:fillRect/>
          </a:stretch>
        </p:blipFill>
        <p:spPr>
          <a:xfrm>
            <a:off x="7248525" y="5140325"/>
            <a:ext cx="1766258" cy="1305326"/>
          </a:xfrm>
          <a:prstGeom prst="rect">
            <a:avLst/>
          </a:prstGeom>
          <a:noFill/>
          <a:ln>
            <a:noFill/>
          </a:ln>
        </p:spPr>
      </p:pic>
      <p:pic>
        <p:nvPicPr>
          <p:cNvPr id="28" name="Picture 8">
            <a:extLst>
              <a:ext uri="{FF2B5EF4-FFF2-40B4-BE49-F238E27FC236}">
                <a16:creationId xmlns:a16="http://schemas.microsoft.com/office/drawing/2014/main" id="{2DBB15A1-5F6D-2D6C-3592-BEC0331AD6BF}"/>
              </a:ext>
            </a:extLst>
          </p:cNvPr>
          <p:cNvPicPr>
            <a:picLocks noChangeAspect="1"/>
          </p:cNvPicPr>
          <p:nvPr/>
        </p:nvPicPr>
        <p:blipFill>
          <a:blip r:embed="rId14"/>
          <a:srcRect l="-1970" t="-2718" r="40780" b="20"/>
          <a:stretch>
            <a:fillRect/>
          </a:stretch>
        </p:blipFill>
        <p:spPr>
          <a:xfrm>
            <a:off x="10868025" y="5079206"/>
            <a:ext cx="769815" cy="1245393"/>
          </a:xfrm>
          <a:prstGeom prst="rect">
            <a:avLst/>
          </a:prstGeom>
        </p:spPr>
      </p:pic>
      <p:sp>
        <p:nvSpPr>
          <p:cNvPr id="35" name="Google Shape;408;p15">
            <a:extLst>
              <a:ext uri="{FF2B5EF4-FFF2-40B4-BE49-F238E27FC236}">
                <a16:creationId xmlns:a16="http://schemas.microsoft.com/office/drawing/2014/main" id="{D4DEA2A9-F682-6188-80F2-6616ECC587EC}"/>
              </a:ext>
            </a:extLst>
          </p:cNvPr>
          <p:cNvSpPr txBox="1"/>
          <p:nvPr/>
        </p:nvSpPr>
        <p:spPr>
          <a:xfrm>
            <a:off x="10559440" y="4719258"/>
            <a:ext cx="2040487" cy="274547"/>
          </a:xfrm>
          <a:prstGeom prst="rect">
            <a:avLst/>
          </a:prstGeom>
          <a:noFill/>
          <a:ln>
            <a:noFill/>
          </a:ln>
        </p:spPr>
        <p:txBody>
          <a:bodyPr spcFirstLastPara="1" wrap="square" lIns="108847" tIns="54423" rIns="108847" bIns="54423" anchor="ctr" anchorCtr="0">
            <a:noAutofit/>
          </a:bodyPr>
          <a:lstStyle/>
          <a:p>
            <a:pPr marL="0" marR="0" lvl="0" indent="0" algn="ctr" defTabSz="1105875" rtl="0" eaLnBrk="1" fontAlgn="auto" latinLnBrk="0" hangingPunct="1">
              <a:lnSpc>
                <a:spcPct val="100000"/>
              </a:lnSpc>
              <a:spcBef>
                <a:spcPts val="0"/>
              </a:spcBef>
              <a:spcAft>
                <a:spcPts val="0"/>
              </a:spcAft>
              <a:buClr>
                <a:srgbClr val="000000"/>
              </a:buClr>
              <a:buSzPts val="1400"/>
              <a:buFontTx/>
              <a:buNone/>
              <a:tabLst/>
              <a:defRPr/>
            </a:pPr>
            <a:r>
              <a:rPr kumimoji="0" lang="es-ES" sz="1200" b="1" i="0" u="none" strike="noStrike" kern="0" cap="none" spc="0" normalizeH="0" baseline="0" noProof="0" dirty="0">
                <a:ln>
                  <a:noFill/>
                </a:ln>
                <a:solidFill>
                  <a:srgbClr val="000000"/>
                </a:solidFill>
                <a:effectLst/>
                <a:uLnTx/>
                <a:uFillTx/>
                <a:latin typeface="Outfit"/>
                <a:ea typeface="Arial"/>
                <a:cs typeface="Arial"/>
                <a:sym typeface="Outfit"/>
              </a:rPr>
              <a:t>O</a:t>
            </a:r>
            <a:r>
              <a:rPr kumimoji="0" lang="en" sz="1200" b="1" i="0" u="none" strike="noStrike" kern="0" cap="none" spc="0" normalizeH="0" baseline="0" noProof="0" dirty="0">
                <a:ln>
                  <a:noFill/>
                </a:ln>
                <a:solidFill>
                  <a:srgbClr val="000000"/>
                </a:solidFill>
                <a:effectLst/>
                <a:uLnTx/>
                <a:uFillTx/>
                <a:latin typeface="Outfit"/>
                <a:ea typeface="Arial"/>
                <a:cs typeface="Arial"/>
                <a:sym typeface="Outfit"/>
              </a:rPr>
              <a:t>pt. Routes</a:t>
            </a:r>
            <a:endParaRPr kumimoji="0" lang="es-ES" sz="12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9" name="CuadroTexto 38">
            <a:extLst>
              <a:ext uri="{FF2B5EF4-FFF2-40B4-BE49-F238E27FC236}">
                <a16:creationId xmlns:a16="http://schemas.microsoft.com/office/drawing/2014/main" id="{EBFD6164-8E5F-A27C-4EFE-ADBDA632435E}"/>
              </a:ext>
            </a:extLst>
          </p:cNvPr>
          <p:cNvSpPr txBox="1"/>
          <p:nvPr/>
        </p:nvSpPr>
        <p:spPr>
          <a:xfrm>
            <a:off x="6294880" y="1582876"/>
            <a:ext cx="2719903" cy="2018501"/>
          </a:xfrm>
          <a:prstGeom prst="rect">
            <a:avLst/>
          </a:prstGeom>
          <a:noFill/>
          <a:ln w="38100">
            <a:solidFill>
              <a:srgbClr val="FDDC01"/>
            </a:solidFill>
          </a:ln>
        </p:spPr>
        <p:txBody>
          <a:bodyPr wrap="square">
            <a:spAutoFit/>
          </a:bodyPr>
          <a:lstStyle/>
          <a:p>
            <a:pPr>
              <a:buNone/>
            </a:pPr>
            <a:r>
              <a:rPr lang="en-CA" sz="1200" b="1" dirty="0">
                <a:solidFill>
                  <a:schemeClr val="bg1"/>
                </a:solidFill>
                <a:latin typeface="Outfit" pitchFamily="2" charset="0"/>
              </a:rPr>
              <a:t>MODULES</a:t>
            </a:r>
            <a:endParaRPr lang="en-CA" sz="1200" b="1" noProof="0" dirty="0">
              <a:solidFill>
                <a:schemeClr val="bg1"/>
              </a:solidFill>
              <a:latin typeface="Outfit" pitchFamily="2" charset="0"/>
            </a:endParaRPr>
          </a:p>
          <a:p>
            <a:pPr>
              <a:spcBef>
                <a:spcPts val="100"/>
              </a:spcBef>
              <a:spcAft>
                <a:spcPts val="100"/>
              </a:spcAft>
              <a:buFont typeface="Arial" panose="020B0604020202020204" pitchFamily="34" charset="0"/>
              <a:buChar char="•"/>
            </a:pPr>
            <a:r>
              <a:rPr lang="en-CA" sz="1100" noProof="0" dirty="0">
                <a:solidFill>
                  <a:schemeClr val="tx2"/>
                </a:solidFill>
                <a:latin typeface="Outfit" pitchFamily="2" charset="0"/>
              </a:rPr>
              <a:t> PAYT </a:t>
            </a:r>
            <a:r>
              <a:rPr lang="en-CA" sz="1100" noProof="0" dirty="0" err="1">
                <a:solidFill>
                  <a:schemeClr val="tx2"/>
                </a:solidFill>
                <a:latin typeface="Outfit" pitchFamily="2" charset="0"/>
              </a:rPr>
              <a:t>i</a:t>
            </a:r>
            <a:r>
              <a:rPr lang="en-CA" sz="1100" noProof="0" dirty="0">
                <a:solidFill>
                  <a:schemeClr val="tx2"/>
                </a:solidFill>
                <a:latin typeface="Outfit" pitchFamily="2" charset="0"/>
              </a:rPr>
              <a:t> RAYT incentives</a:t>
            </a:r>
          </a:p>
          <a:p>
            <a:pPr>
              <a:spcBef>
                <a:spcPts val="100"/>
              </a:spcBef>
              <a:spcAft>
                <a:spcPts val="100"/>
              </a:spcAft>
              <a:buFont typeface="Arial" panose="020B0604020202020204" pitchFamily="34" charset="0"/>
              <a:buChar char="•"/>
            </a:pPr>
            <a:r>
              <a:rPr lang="en-CA" sz="1100" noProof="0" dirty="0">
                <a:solidFill>
                  <a:schemeClr val="tx2"/>
                </a:solidFill>
                <a:latin typeface="Outfit" pitchFamily="2" charset="0"/>
              </a:rPr>
              <a:t> Maintenance</a:t>
            </a:r>
          </a:p>
          <a:p>
            <a:pPr>
              <a:spcBef>
                <a:spcPts val="100"/>
              </a:spcBef>
              <a:spcAft>
                <a:spcPts val="100"/>
              </a:spcAft>
              <a:buFont typeface="Arial" panose="020B0604020202020204" pitchFamily="34" charset="0"/>
              <a:buChar char="•"/>
            </a:pPr>
            <a:r>
              <a:rPr lang="en-CA" sz="1100" noProof="0" dirty="0">
                <a:solidFill>
                  <a:schemeClr val="tx2"/>
                </a:solidFill>
                <a:latin typeface="Outfit" pitchFamily="2" charset="0"/>
              </a:rPr>
              <a:t>Route Optimization</a:t>
            </a:r>
          </a:p>
          <a:p>
            <a:pPr>
              <a:spcBef>
                <a:spcPts val="100"/>
              </a:spcBef>
              <a:spcAft>
                <a:spcPts val="100"/>
              </a:spcAft>
              <a:buFont typeface="Arial" panose="020B0604020202020204" pitchFamily="34" charset="0"/>
              <a:buChar char="•"/>
            </a:pPr>
            <a:r>
              <a:rPr lang="en-CA" sz="1100" noProof="0" dirty="0">
                <a:solidFill>
                  <a:schemeClr val="tx2"/>
                </a:solidFill>
                <a:latin typeface="Outfit" pitchFamily="2" charset="0"/>
              </a:rPr>
              <a:t>Business Intelligences</a:t>
            </a:r>
          </a:p>
          <a:p>
            <a:pPr>
              <a:spcBef>
                <a:spcPts val="100"/>
              </a:spcBef>
              <a:spcAft>
                <a:spcPts val="100"/>
              </a:spcAft>
              <a:buFont typeface="Arial" panose="020B0604020202020204" pitchFamily="34" charset="0"/>
              <a:buChar char="•"/>
            </a:pPr>
            <a:r>
              <a:rPr lang="en-CA" sz="1100" noProof="0" dirty="0">
                <a:solidFill>
                  <a:schemeClr val="tx2"/>
                </a:solidFill>
                <a:latin typeface="Outfit" pitchFamily="2" charset="0"/>
              </a:rPr>
              <a:t>Digital assets (RFID tags)</a:t>
            </a:r>
          </a:p>
          <a:p>
            <a:pPr>
              <a:spcBef>
                <a:spcPts val="100"/>
              </a:spcBef>
              <a:spcAft>
                <a:spcPts val="100"/>
              </a:spcAft>
              <a:buFont typeface="Arial" panose="020B0604020202020204" pitchFamily="34" charset="0"/>
              <a:buChar char="•"/>
            </a:pPr>
            <a:r>
              <a:rPr lang="en-CA" sz="1100" noProof="0" dirty="0">
                <a:solidFill>
                  <a:schemeClr val="tx2"/>
                </a:solidFill>
                <a:latin typeface="Outfit" pitchFamily="2" charset="0"/>
              </a:rPr>
              <a:t>Smart log</a:t>
            </a:r>
          </a:p>
          <a:p>
            <a:pPr>
              <a:spcBef>
                <a:spcPts val="100"/>
              </a:spcBef>
              <a:spcAft>
                <a:spcPts val="100"/>
              </a:spcAft>
              <a:buFont typeface="Arial" panose="020B0604020202020204" pitchFamily="34" charset="0"/>
              <a:buChar char="•"/>
            </a:pPr>
            <a:r>
              <a:rPr lang="en-CA" sz="1100" noProof="0" dirty="0">
                <a:solidFill>
                  <a:schemeClr val="tx2"/>
                </a:solidFill>
                <a:latin typeface="Outfit" pitchFamily="2" charset="0"/>
              </a:rPr>
              <a:t>Weighting scales</a:t>
            </a:r>
          </a:p>
          <a:p>
            <a:pPr>
              <a:spcBef>
                <a:spcPts val="100"/>
              </a:spcBef>
              <a:spcAft>
                <a:spcPts val="100"/>
              </a:spcAft>
              <a:buFont typeface="Arial" panose="020B0604020202020204" pitchFamily="34" charset="0"/>
              <a:buChar char="•"/>
            </a:pPr>
            <a:r>
              <a:rPr lang="en-CA" sz="1100" noProof="0" dirty="0">
                <a:solidFill>
                  <a:schemeClr val="tx2"/>
                </a:solidFill>
                <a:latin typeface="Outfit" pitchFamily="2" charset="0"/>
              </a:rPr>
              <a:t>App citizens and partner</a:t>
            </a:r>
          </a:p>
          <a:p>
            <a:pPr>
              <a:spcBef>
                <a:spcPts val="100"/>
              </a:spcBef>
              <a:spcAft>
                <a:spcPts val="100"/>
              </a:spcAft>
              <a:buFont typeface="Arial" panose="020B0604020202020204" pitchFamily="34" charset="0"/>
              <a:buChar char="•"/>
            </a:pPr>
            <a:r>
              <a:rPr lang="en-CA" sz="1100" noProof="0" dirty="0">
                <a:solidFill>
                  <a:schemeClr val="tx2"/>
                </a:solidFill>
                <a:latin typeface="Outfit" pitchFamily="2" charset="0"/>
              </a:rPr>
              <a:t>Power BI</a:t>
            </a:r>
          </a:p>
        </p:txBody>
      </p:sp>
    </p:spTree>
    <p:extLst>
      <p:ext uri="{BB962C8B-B14F-4D97-AF65-F5344CB8AC3E}">
        <p14:creationId xmlns:p14="http://schemas.microsoft.com/office/powerpoint/2010/main" val="377038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849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pPr defTabSz="609630"/>
            <a:endParaRPr lang="es-ES" sz="1200" dirty="0">
              <a:solidFill>
                <a:prstClr val="black"/>
              </a:solidFill>
              <a:latin typeface="Calibri"/>
            </a:endParaRPr>
          </a:p>
        </p:txBody>
      </p:sp>
      <p:sp>
        <p:nvSpPr>
          <p:cNvPr id="3" name="Freeform 3"/>
          <p:cNvSpPr/>
          <p:nvPr/>
        </p:nvSpPr>
        <p:spPr>
          <a:xfrm>
            <a:off x="10217452" y="6240954"/>
            <a:ext cx="1974548" cy="617046"/>
          </a:xfrm>
          <a:custGeom>
            <a:avLst/>
            <a:gdLst/>
            <a:ahLst/>
            <a:cxnLst/>
            <a:rect l="l" t="t" r="r" b="b"/>
            <a:pathLst>
              <a:path w="2961822" h="925569">
                <a:moveTo>
                  <a:pt x="0" y="0"/>
                </a:moveTo>
                <a:lnTo>
                  <a:pt x="2961822" y="0"/>
                </a:lnTo>
                <a:lnTo>
                  <a:pt x="2961822" y="925569"/>
                </a:lnTo>
                <a:lnTo>
                  <a:pt x="0" y="925569"/>
                </a:lnTo>
                <a:lnTo>
                  <a:pt x="0" y="0"/>
                </a:lnTo>
                <a:close/>
              </a:path>
            </a:pathLst>
          </a:custGeom>
          <a:blipFill>
            <a:blip r:embed="rId3"/>
            <a:stretch>
              <a:fillRect/>
            </a:stretch>
          </a:blipFill>
        </p:spPr>
        <p:txBody>
          <a:bodyPr/>
          <a:lstStyle/>
          <a:p>
            <a:pPr defTabSz="609630"/>
            <a:endParaRPr lang="es-ES" sz="1200">
              <a:solidFill>
                <a:prstClr val="black"/>
              </a:solidFill>
              <a:latin typeface="Calibri"/>
            </a:endParaRPr>
          </a:p>
        </p:txBody>
      </p:sp>
      <p:grpSp>
        <p:nvGrpSpPr>
          <p:cNvPr id="4" name="Group 4"/>
          <p:cNvGrpSpPr/>
          <p:nvPr/>
        </p:nvGrpSpPr>
        <p:grpSpPr>
          <a:xfrm>
            <a:off x="698090" y="2969991"/>
            <a:ext cx="6174658" cy="544731"/>
            <a:chOff x="0" y="0"/>
            <a:chExt cx="1645037" cy="215202"/>
          </a:xfrm>
        </p:grpSpPr>
        <p:sp>
          <p:nvSpPr>
            <p:cNvPr id="5" name="Freeform 5"/>
            <p:cNvSpPr/>
            <p:nvPr/>
          </p:nvSpPr>
          <p:spPr>
            <a:xfrm>
              <a:off x="0" y="0"/>
              <a:ext cx="1645038" cy="215202"/>
            </a:xfrm>
            <a:custGeom>
              <a:avLst/>
              <a:gdLst/>
              <a:ahLst/>
              <a:cxnLst/>
              <a:rect l="l" t="t" r="r" b="b"/>
              <a:pathLst>
                <a:path w="1645038" h="215202">
                  <a:moveTo>
                    <a:pt x="12395" y="0"/>
                  </a:moveTo>
                  <a:lnTo>
                    <a:pt x="1632643" y="0"/>
                  </a:lnTo>
                  <a:cubicBezTo>
                    <a:pt x="1639488" y="0"/>
                    <a:pt x="1645038" y="5549"/>
                    <a:pt x="1645038" y="12395"/>
                  </a:cubicBezTo>
                  <a:lnTo>
                    <a:pt x="1645038" y="202807"/>
                  </a:lnTo>
                  <a:cubicBezTo>
                    <a:pt x="1645038" y="209653"/>
                    <a:pt x="1639488" y="215202"/>
                    <a:pt x="1632643" y="215202"/>
                  </a:cubicBezTo>
                  <a:lnTo>
                    <a:pt x="12395" y="215202"/>
                  </a:lnTo>
                  <a:cubicBezTo>
                    <a:pt x="5549" y="215202"/>
                    <a:pt x="0" y="209653"/>
                    <a:pt x="0" y="202807"/>
                  </a:cubicBezTo>
                  <a:lnTo>
                    <a:pt x="0" y="12395"/>
                  </a:lnTo>
                  <a:cubicBezTo>
                    <a:pt x="0" y="5549"/>
                    <a:pt x="5549" y="0"/>
                    <a:pt x="12395" y="0"/>
                  </a:cubicBezTo>
                  <a:close/>
                </a:path>
              </a:pathLst>
            </a:custGeom>
            <a:solidFill>
              <a:srgbClr val="447B2D"/>
            </a:solidFill>
          </p:spPr>
          <p:txBody>
            <a:bodyPr/>
            <a:lstStyle/>
            <a:p>
              <a:pPr defTabSz="609630"/>
              <a:endParaRPr lang="es-ES" sz="1200">
                <a:solidFill>
                  <a:prstClr val="black"/>
                </a:solidFill>
                <a:latin typeface="Calibri"/>
              </a:endParaRPr>
            </a:p>
          </p:txBody>
        </p:sp>
        <p:sp>
          <p:nvSpPr>
            <p:cNvPr id="6" name="TextBox 6"/>
            <p:cNvSpPr txBox="1"/>
            <p:nvPr/>
          </p:nvSpPr>
          <p:spPr>
            <a:xfrm>
              <a:off x="0" y="-47625"/>
              <a:ext cx="1645037" cy="26282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7" name="TextBox 7"/>
          <p:cNvSpPr txBox="1"/>
          <p:nvPr/>
        </p:nvSpPr>
        <p:spPr>
          <a:xfrm>
            <a:off x="0" y="2835113"/>
            <a:ext cx="11839353" cy="1359218"/>
          </a:xfrm>
          <a:prstGeom prst="rect">
            <a:avLst/>
          </a:prstGeom>
        </p:spPr>
        <p:txBody>
          <a:bodyPr wrap="square" lIns="0" tIns="0" rIns="0" bIns="0" rtlCol="0" anchor="t">
            <a:spAutoFit/>
          </a:bodyPr>
          <a:lstStyle/>
          <a:p>
            <a:pPr algn="r" defTabSz="609630">
              <a:lnSpc>
                <a:spcPts val="5506"/>
              </a:lnSpc>
              <a:spcBef>
                <a:spcPct val="0"/>
              </a:spcBef>
            </a:pPr>
            <a:r>
              <a:rPr lang="en-US" sz="3933" b="1" dirty="0">
                <a:solidFill>
                  <a:srgbClr val="FEFEFE"/>
                </a:solidFill>
                <a:latin typeface="Outfit Bold"/>
                <a:ea typeface="Outfit Bold"/>
                <a:cs typeface="Outfit Bold"/>
                <a:sym typeface="Outfit Bold"/>
              </a:rPr>
              <a:t>Increasing Glass Recovery Rates Through Smart Incentive-Based Systems: Lessons from Meliana</a:t>
            </a:r>
          </a:p>
        </p:txBody>
      </p:sp>
      <p:sp>
        <p:nvSpPr>
          <p:cNvPr id="8" name="TextBox 8"/>
          <p:cNvSpPr txBox="1"/>
          <p:nvPr/>
        </p:nvSpPr>
        <p:spPr>
          <a:xfrm>
            <a:off x="-666441" y="5664200"/>
            <a:ext cx="3892055" cy="1025922"/>
          </a:xfrm>
          <a:prstGeom prst="rect">
            <a:avLst/>
          </a:prstGeom>
        </p:spPr>
        <p:txBody>
          <a:bodyPr lIns="0" tIns="0" rIns="0" bIns="0" rtlCol="0" anchor="t">
            <a:spAutoFit/>
          </a:bodyPr>
          <a:lstStyle/>
          <a:p>
            <a:pPr algn="ctr" defTabSz="609630">
              <a:lnSpc>
                <a:spcPts val="2034"/>
              </a:lnSpc>
            </a:pPr>
            <a:r>
              <a:rPr lang="en-US" sz="1695" dirty="0">
                <a:solidFill>
                  <a:srgbClr val="FFFFFF"/>
                </a:solidFill>
                <a:latin typeface="Outfit Bold"/>
                <a:ea typeface="Outfit Bold"/>
                <a:cs typeface="Outfit Bold"/>
                <a:sym typeface="Outfit Bold"/>
              </a:rPr>
              <a:t>Jordi </a:t>
            </a:r>
            <a:r>
              <a:rPr lang="en-US" sz="1695" dirty="0" err="1">
                <a:solidFill>
                  <a:srgbClr val="FFFFFF"/>
                </a:solidFill>
                <a:latin typeface="Outfit Bold"/>
                <a:ea typeface="Outfit Bold"/>
                <a:cs typeface="Outfit Bold"/>
                <a:sym typeface="Outfit Bold"/>
              </a:rPr>
              <a:t>Berguinzo</a:t>
            </a:r>
            <a:endParaRPr lang="en-US" sz="1695" dirty="0">
              <a:solidFill>
                <a:srgbClr val="FFFFFF"/>
              </a:solidFill>
              <a:latin typeface="Outfit Bold"/>
              <a:ea typeface="Outfit Bold"/>
              <a:cs typeface="Outfit Bold"/>
              <a:sym typeface="Outfit Bold"/>
            </a:endParaRPr>
          </a:p>
          <a:p>
            <a:pPr algn="ctr" defTabSz="609630">
              <a:lnSpc>
                <a:spcPts val="2034"/>
              </a:lnSpc>
            </a:pPr>
            <a:r>
              <a:rPr lang="en-US" sz="1695" dirty="0">
                <a:solidFill>
                  <a:srgbClr val="FDDC01"/>
                </a:solidFill>
                <a:latin typeface="Outfit"/>
                <a:ea typeface="Outfit"/>
                <a:cs typeface="Outfit"/>
                <a:sym typeface="Outfit"/>
              </a:rPr>
              <a:t>jordib@candam.eu</a:t>
            </a:r>
          </a:p>
          <a:p>
            <a:pPr algn="ctr" defTabSz="609630">
              <a:lnSpc>
                <a:spcPts val="2034"/>
              </a:lnSpc>
            </a:pPr>
            <a:r>
              <a:rPr lang="en-US" sz="1695" dirty="0">
                <a:solidFill>
                  <a:srgbClr val="FFFFFF"/>
                </a:solidFill>
                <a:latin typeface="Outfit"/>
                <a:ea typeface="Outfit"/>
                <a:cs typeface="Outfit"/>
                <a:sym typeface="Outfit"/>
              </a:rPr>
              <a:t>+34 654 869 903</a:t>
            </a:r>
          </a:p>
          <a:p>
            <a:pPr algn="ctr" defTabSz="609630">
              <a:lnSpc>
                <a:spcPts val="2034"/>
              </a:lnSpc>
            </a:pPr>
            <a:r>
              <a:rPr lang="en-US" sz="1695" u="sng" dirty="0">
                <a:solidFill>
                  <a:schemeClr val="bg1"/>
                </a:solidFill>
                <a:latin typeface="Outfit"/>
                <a:ea typeface="Outfit"/>
                <a:cs typeface="Outfit"/>
                <a:sym typeface="Outfit"/>
                <a:hlinkClick r:id="rId4" tooltip="https://candam.eu/">
                  <a:extLst>
                    <a:ext uri="{A12FA001-AC4F-418D-AE19-62706E023703}">
                      <ahyp:hlinkClr xmlns:ahyp="http://schemas.microsoft.com/office/drawing/2018/hyperlinkcolor" val="tx"/>
                    </a:ext>
                  </a:extLst>
                </a:hlinkClick>
              </a:rPr>
              <a:t>candam.eu</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6161D"/>
        </a:solidFill>
        <a:effectLst/>
      </p:bgPr>
    </p:bg>
    <p:spTree>
      <p:nvGrpSpPr>
        <p:cNvPr id="1" name="Shape 298">
          <a:extLst>
            <a:ext uri="{FF2B5EF4-FFF2-40B4-BE49-F238E27FC236}">
              <a16:creationId xmlns:a16="http://schemas.microsoft.com/office/drawing/2014/main" id="{10DCE26F-1947-0FA2-BF5B-3691C845C584}"/>
            </a:ext>
          </a:extLst>
        </p:cNvPr>
        <p:cNvGrpSpPr/>
        <p:nvPr/>
      </p:nvGrpSpPr>
      <p:grpSpPr>
        <a:xfrm>
          <a:off x="0" y="0"/>
          <a:ext cx="0" cy="0"/>
          <a:chOff x="0" y="0"/>
          <a:chExt cx="0" cy="0"/>
        </a:xfrm>
      </p:grpSpPr>
      <p:sp>
        <p:nvSpPr>
          <p:cNvPr id="299" name="Google Shape;299;p5">
            <a:extLst>
              <a:ext uri="{FF2B5EF4-FFF2-40B4-BE49-F238E27FC236}">
                <a16:creationId xmlns:a16="http://schemas.microsoft.com/office/drawing/2014/main" id="{5D4076B3-9D47-FC5B-1BD2-2F5B0FA736DC}"/>
              </a:ext>
            </a:extLst>
          </p:cNvPr>
          <p:cNvSpPr txBox="1"/>
          <p:nvPr/>
        </p:nvSpPr>
        <p:spPr>
          <a:xfrm>
            <a:off x="6476441" y="1395715"/>
            <a:ext cx="5335607" cy="3120849"/>
          </a:xfrm>
          <a:prstGeom prst="rect">
            <a:avLst/>
          </a:prstGeom>
          <a:noFill/>
          <a:ln>
            <a:noFill/>
          </a:ln>
        </p:spPr>
        <p:txBody>
          <a:bodyPr spcFirstLastPara="1" wrap="square" lIns="108847" tIns="54423" rIns="108847" bIns="54423" anchor="t" anchorCtr="0">
            <a:noAutofit/>
          </a:bodyPr>
          <a:lstStyle/>
          <a:p>
            <a:pPr marL="0" marR="0" lvl="0" indent="0" algn="l" defTabSz="1105875" rtl="0" eaLnBrk="1" fontAlgn="auto" latinLnBrk="0" hangingPunct="1">
              <a:spcBef>
                <a:spcPts val="600"/>
              </a:spcBef>
              <a:spcAft>
                <a:spcPts val="1200"/>
              </a:spcAft>
              <a:buClr>
                <a:srgbClr val="000000"/>
              </a:buClr>
              <a:buSzPts val="2000"/>
              <a:buFontTx/>
              <a:buNone/>
              <a:tabLst/>
              <a:defRPr/>
            </a:pPr>
            <a:r>
              <a:rPr kumimoji="0" lang="en" sz="2100" b="0" i="0" u="none" strike="noStrike" kern="0" cap="none" spc="0" normalizeH="0" baseline="0" noProof="0" dirty="0">
                <a:ln>
                  <a:noFill/>
                </a:ln>
                <a:solidFill>
                  <a:srgbClr val="FFFFFF"/>
                </a:solidFill>
                <a:effectLst/>
                <a:uLnTx/>
                <a:uFillTx/>
                <a:latin typeface="Outfit"/>
                <a:ea typeface="Outfit"/>
                <a:cs typeface="Outfit"/>
                <a:sym typeface="Outfit"/>
              </a:rPr>
              <a:t>Turn any </a:t>
            </a:r>
            <a:r>
              <a:rPr lang="en" sz="2100" kern="0" dirty="0">
                <a:solidFill>
                  <a:srgbClr val="FFFFFF"/>
                </a:solidFill>
                <a:latin typeface="Outfit"/>
                <a:ea typeface="Outfit"/>
                <a:cs typeface="Outfit"/>
                <a:sym typeface="Outfit"/>
              </a:rPr>
              <a:t>bin</a:t>
            </a:r>
            <a:r>
              <a:rPr kumimoji="0" lang="en" sz="2100" b="0" i="0" u="none" strike="noStrike" kern="0" cap="none" spc="0" normalizeH="0" baseline="0" noProof="0" dirty="0">
                <a:ln>
                  <a:noFill/>
                </a:ln>
                <a:solidFill>
                  <a:srgbClr val="FFFFFF"/>
                </a:solidFill>
                <a:effectLst/>
                <a:uLnTx/>
                <a:uFillTx/>
                <a:latin typeface="Outfit"/>
                <a:ea typeface="Outfit"/>
                <a:cs typeface="Outfit"/>
                <a:sym typeface="Outfit"/>
              </a:rPr>
              <a:t> on the street into a </a:t>
            </a:r>
            <a:r>
              <a:rPr kumimoji="0" lang="en" sz="2100" b="1" i="0" u="none" strike="noStrike" kern="0" cap="none" spc="0" normalizeH="0" baseline="0" noProof="0" dirty="0">
                <a:ln>
                  <a:noFill/>
                </a:ln>
                <a:solidFill>
                  <a:srgbClr val="FDDC01"/>
                </a:solidFill>
                <a:effectLst/>
                <a:uLnTx/>
                <a:uFillTx/>
                <a:latin typeface="Outfit"/>
                <a:ea typeface="Outfit"/>
                <a:cs typeface="Outfit"/>
                <a:sym typeface="Outfit"/>
              </a:rPr>
              <a:t>smart</a:t>
            </a:r>
            <a:r>
              <a:rPr lang="en" sz="2100" b="1" kern="0" dirty="0">
                <a:solidFill>
                  <a:srgbClr val="FDDC01"/>
                </a:solidFill>
                <a:latin typeface="Outfit"/>
                <a:ea typeface="Outfit"/>
                <a:cs typeface="Outfit"/>
                <a:sym typeface="Outfit"/>
              </a:rPr>
              <a:t>.</a:t>
            </a:r>
          </a:p>
          <a:p>
            <a:pPr marL="0" marR="0" lvl="0" indent="0" algn="l" defTabSz="1105875" rtl="0" eaLnBrk="1" fontAlgn="auto" latinLnBrk="0" hangingPunct="1">
              <a:spcBef>
                <a:spcPts val="600"/>
              </a:spcBef>
              <a:spcAft>
                <a:spcPts val="1200"/>
              </a:spcAft>
              <a:buClr>
                <a:srgbClr val="000000"/>
              </a:buClr>
              <a:buSzPts val="2000"/>
              <a:buFontTx/>
              <a:buNone/>
              <a:tabLst/>
              <a:defRPr/>
            </a:pPr>
            <a:r>
              <a:rPr kumimoji="0" lang="en" sz="2100" i="0" u="none" strike="noStrike" kern="0" cap="none" spc="0" normalizeH="0" baseline="0" noProof="0" dirty="0">
                <a:ln>
                  <a:noFill/>
                </a:ln>
                <a:solidFill>
                  <a:srgbClr val="FFFFFF"/>
                </a:solidFill>
                <a:effectLst/>
                <a:uLnTx/>
                <a:uFillTx/>
                <a:latin typeface="Outfit"/>
                <a:ea typeface="Outfit"/>
                <a:cs typeface="Outfit"/>
                <a:sym typeface="Outfit"/>
              </a:rPr>
              <a:t>The only effective, low-cost technology capable of increasing packaging recycling rates.</a:t>
            </a:r>
            <a:endParaRPr kumimoji="0" lang="es-ES" sz="2100"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l" defTabSz="1105875" rtl="0" eaLnBrk="1" fontAlgn="auto" latinLnBrk="0" hangingPunct="1">
              <a:lnSpc>
                <a:spcPct val="100000"/>
              </a:lnSpc>
              <a:spcBef>
                <a:spcPts val="0"/>
              </a:spcBef>
              <a:spcAft>
                <a:spcPts val="0"/>
              </a:spcAft>
              <a:buClr>
                <a:srgbClr val="000000"/>
              </a:buClr>
              <a:buSzPts val="2000"/>
              <a:buFontTx/>
              <a:buNone/>
              <a:tabLst/>
              <a:defRPr/>
            </a:pPr>
            <a:endParaRPr kumimoji="0" sz="2419" b="0" i="0" u="none" strike="noStrike" kern="0" cap="none" spc="0" normalizeH="0" baseline="0" noProof="0" dirty="0">
              <a:ln>
                <a:noFill/>
              </a:ln>
              <a:solidFill>
                <a:srgbClr val="FFFFFF"/>
              </a:solidFill>
              <a:effectLst/>
              <a:uLnTx/>
              <a:uFillTx/>
              <a:latin typeface="Outfit"/>
              <a:ea typeface="Outfit"/>
              <a:cs typeface="Outfit"/>
              <a:sym typeface="Outfit"/>
            </a:endParaRPr>
          </a:p>
        </p:txBody>
      </p:sp>
      <p:pic>
        <p:nvPicPr>
          <p:cNvPr id="3" name="Imagen 2">
            <a:extLst>
              <a:ext uri="{FF2B5EF4-FFF2-40B4-BE49-F238E27FC236}">
                <a16:creationId xmlns:a16="http://schemas.microsoft.com/office/drawing/2014/main" id="{039AAA0E-BCA1-232A-C652-4A61DE131048}"/>
              </a:ext>
            </a:extLst>
          </p:cNvPr>
          <p:cNvPicPr>
            <a:picLocks noChangeAspect="1"/>
          </p:cNvPicPr>
          <p:nvPr/>
        </p:nvPicPr>
        <p:blipFill>
          <a:blip r:embed="rId3"/>
          <a:srcRect/>
          <a:stretch/>
        </p:blipFill>
        <p:spPr>
          <a:xfrm>
            <a:off x="558616" y="309417"/>
            <a:ext cx="2824664" cy="545057"/>
          </a:xfrm>
          <a:prstGeom prst="rect">
            <a:avLst/>
          </a:prstGeom>
        </p:spPr>
      </p:pic>
      <p:pic>
        <p:nvPicPr>
          <p:cNvPr id="4" name="Imagen 3" descr="Image containing table, jack, meter, stand&#10;&#10;Auto-generated description">
            <a:extLst>
              <a:ext uri="{FF2B5EF4-FFF2-40B4-BE49-F238E27FC236}">
                <a16:creationId xmlns:a16="http://schemas.microsoft.com/office/drawing/2014/main" id="{E3D3535E-9CA6-954B-A4B9-6427ECF202E9}"/>
              </a:ext>
            </a:extLst>
          </p:cNvPr>
          <p:cNvPicPr>
            <a:picLocks noChangeAspect="1"/>
          </p:cNvPicPr>
          <p:nvPr/>
        </p:nvPicPr>
        <p:blipFill rotWithShape="1">
          <a:blip r:embed="rId4"/>
          <a:srcRect l="4951" t="498" r="3188" b="-498"/>
          <a:stretch/>
        </p:blipFill>
        <p:spPr>
          <a:xfrm>
            <a:off x="446403" y="1340422"/>
            <a:ext cx="5698785" cy="3404713"/>
          </a:xfrm>
          <a:prstGeom prst="rect">
            <a:avLst/>
          </a:prstGeom>
        </p:spPr>
      </p:pic>
      <p:grpSp>
        <p:nvGrpSpPr>
          <p:cNvPr id="30" name="Grupo 29">
            <a:extLst>
              <a:ext uri="{FF2B5EF4-FFF2-40B4-BE49-F238E27FC236}">
                <a16:creationId xmlns:a16="http://schemas.microsoft.com/office/drawing/2014/main" id="{62569302-4A68-1A3B-C20B-ABF8A4DA5F6D}"/>
              </a:ext>
            </a:extLst>
          </p:cNvPr>
          <p:cNvGrpSpPr/>
          <p:nvPr/>
        </p:nvGrpSpPr>
        <p:grpSpPr>
          <a:xfrm>
            <a:off x="24276" y="5058145"/>
            <a:ext cx="12143447" cy="1499833"/>
            <a:chOff x="48553" y="4224969"/>
            <a:chExt cx="12143447" cy="1499833"/>
          </a:xfrm>
        </p:grpSpPr>
        <p:pic>
          <p:nvPicPr>
            <p:cNvPr id="31" name="Google Shape;467;p3">
              <a:extLst>
                <a:ext uri="{FF2B5EF4-FFF2-40B4-BE49-F238E27FC236}">
                  <a16:creationId xmlns:a16="http://schemas.microsoft.com/office/drawing/2014/main" id="{9394C895-7C58-1CF7-5C70-DB4795996C9F}"/>
                </a:ext>
              </a:extLst>
            </p:cNvPr>
            <p:cNvPicPr preferRelativeResize="0"/>
            <p:nvPr/>
          </p:nvPicPr>
          <p:blipFill rotWithShape="1">
            <a:blip r:embed="rId5">
              <a:extLst>
                <a:ext uri="{28A0092B-C50C-407E-A947-70E740481C1C}">
                  <a14:useLocalDpi xmlns:a14="http://schemas.microsoft.com/office/drawing/2010/main" val="0"/>
                </a:ext>
              </a:extLst>
            </a:blip>
            <a:srcRect/>
            <a:stretch/>
          </p:blipFill>
          <p:spPr>
            <a:xfrm>
              <a:off x="11439005" y="4224969"/>
              <a:ext cx="653080" cy="653080"/>
            </a:xfrm>
            <a:prstGeom prst="rect">
              <a:avLst/>
            </a:prstGeom>
            <a:noFill/>
            <a:ln>
              <a:noFill/>
            </a:ln>
          </p:spPr>
        </p:pic>
        <p:pic>
          <p:nvPicPr>
            <p:cNvPr id="32" name="Imagen 31">
              <a:extLst>
                <a:ext uri="{FF2B5EF4-FFF2-40B4-BE49-F238E27FC236}">
                  <a16:creationId xmlns:a16="http://schemas.microsoft.com/office/drawing/2014/main" id="{6B43FCE7-B9D4-D5A0-A5D2-C2603C031761}"/>
                </a:ext>
              </a:extLst>
            </p:cNvPr>
            <p:cNvPicPr>
              <a:picLocks noChangeAspect="1"/>
            </p:cNvPicPr>
            <p:nvPr/>
          </p:nvPicPr>
          <p:blipFill rotWithShape="1">
            <a:blip r:embed="rId6"/>
            <a:srcRect l="9946" t="21303" r="12276" b="27122"/>
            <a:stretch/>
          </p:blipFill>
          <p:spPr>
            <a:xfrm>
              <a:off x="5628997" y="4224969"/>
              <a:ext cx="1618672" cy="1431105"/>
            </a:xfrm>
            <a:prstGeom prst="rect">
              <a:avLst/>
            </a:prstGeom>
          </p:spPr>
        </p:pic>
        <p:pic>
          <p:nvPicPr>
            <p:cNvPr id="33" name="Imagen 32" descr="Image containing exterior, road, van, street&#10;&#10;Auto-generated description">
              <a:extLst>
                <a:ext uri="{FF2B5EF4-FFF2-40B4-BE49-F238E27FC236}">
                  <a16:creationId xmlns:a16="http://schemas.microsoft.com/office/drawing/2014/main" id="{87674F41-0E64-2541-520D-EA79D7961733}"/>
                </a:ext>
              </a:extLst>
            </p:cNvPr>
            <p:cNvPicPr>
              <a:picLocks noChangeAspect="1"/>
            </p:cNvPicPr>
            <p:nvPr/>
          </p:nvPicPr>
          <p:blipFill rotWithShape="1">
            <a:blip r:embed="rId7"/>
            <a:srcRect l="2429" t="7432" r="61063" b="8444"/>
            <a:stretch/>
          </p:blipFill>
          <p:spPr>
            <a:xfrm>
              <a:off x="1165120" y="4224969"/>
              <a:ext cx="1075343" cy="1499833"/>
            </a:xfrm>
            <a:prstGeom prst="rect">
              <a:avLst/>
            </a:prstGeom>
          </p:spPr>
        </p:pic>
        <p:pic>
          <p:nvPicPr>
            <p:cNvPr id="34" name="Imagen 33" descr="Image Containing Exterior, Man, Road, Airplane&#10;&#10;Auto-generated description">
              <a:extLst>
                <a:ext uri="{FF2B5EF4-FFF2-40B4-BE49-F238E27FC236}">
                  <a16:creationId xmlns:a16="http://schemas.microsoft.com/office/drawing/2014/main" id="{4E53EF66-C44E-FBCF-DDFF-F8BEC9AAEA5C}"/>
                </a:ext>
              </a:extLst>
            </p:cNvPr>
            <p:cNvPicPr>
              <a:picLocks noChangeAspect="1"/>
            </p:cNvPicPr>
            <p:nvPr/>
          </p:nvPicPr>
          <p:blipFill rotWithShape="1">
            <a:blip r:embed="rId8"/>
            <a:srcRect l="9314" t="34369" r="-1013" b="1536"/>
            <a:stretch/>
          </p:blipFill>
          <p:spPr>
            <a:xfrm>
              <a:off x="7324938" y="4224969"/>
              <a:ext cx="1365391" cy="1431105"/>
            </a:xfrm>
            <a:prstGeom prst="rect">
              <a:avLst/>
            </a:prstGeom>
          </p:spPr>
        </p:pic>
        <p:pic>
          <p:nvPicPr>
            <p:cNvPr id="35" name="Imagen 34" descr="Image Containing Exterior, Basket, Container, Building&#10;&#10;Auto-generated description">
              <a:extLst>
                <a:ext uri="{FF2B5EF4-FFF2-40B4-BE49-F238E27FC236}">
                  <a16:creationId xmlns:a16="http://schemas.microsoft.com/office/drawing/2014/main" id="{6D275A92-2135-09C4-C097-DBBB87316295}"/>
                </a:ext>
              </a:extLst>
            </p:cNvPr>
            <p:cNvPicPr>
              <a:picLocks noChangeAspect="1"/>
            </p:cNvPicPr>
            <p:nvPr/>
          </p:nvPicPr>
          <p:blipFill rotWithShape="1">
            <a:blip r:embed="rId9"/>
            <a:srcRect l="13830" t="9978" r="18407" b="5391"/>
            <a:stretch/>
          </p:blipFill>
          <p:spPr>
            <a:xfrm>
              <a:off x="2317732" y="4224969"/>
              <a:ext cx="1527818" cy="1431105"/>
            </a:xfrm>
            <a:prstGeom prst="rect">
              <a:avLst/>
            </a:prstGeom>
          </p:spPr>
        </p:pic>
        <p:pic>
          <p:nvPicPr>
            <p:cNvPr id="36" name="Imagen 35" descr="Image containing interior, building, refrigerator, area&#10;&#10;Auto-generated description">
              <a:extLst>
                <a:ext uri="{FF2B5EF4-FFF2-40B4-BE49-F238E27FC236}">
                  <a16:creationId xmlns:a16="http://schemas.microsoft.com/office/drawing/2014/main" id="{A03B8EEA-86E2-C34E-0117-1DFA9D23D48C}"/>
                </a:ext>
              </a:extLst>
            </p:cNvPr>
            <p:cNvPicPr>
              <a:picLocks noChangeAspect="1"/>
            </p:cNvPicPr>
            <p:nvPr/>
          </p:nvPicPr>
          <p:blipFill rotWithShape="1">
            <a:blip r:embed="rId10"/>
            <a:srcRect l="1" t="43750" r="32636" b="9287"/>
            <a:stretch/>
          </p:blipFill>
          <p:spPr>
            <a:xfrm>
              <a:off x="10639553" y="4224970"/>
              <a:ext cx="1539598" cy="1431104"/>
            </a:xfrm>
            <a:prstGeom prst="rect">
              <a:avLst/>
            </a:prstGeom>
          </p:spPr>
        </p:pic>
        <p:pic>
          <p:nvPicPr>
            <p:cNvPr id="37" name="Imagen 36">
              <a:extLst>
                <a:ext uri="{FF2B5EF4-FFF2-40B4-BE49-F238E27FC236}">
                  <a16:creationId xmlns:a16="http://schemas.microsoft.com/office/drawing/2014/main" id="{5D68D161-4F42-B6B8-03D5-54064616E600}"/>
                </a:ext>
              </a:extLst>
            </p:cNvPr>
            <p:cNvPicPr>
              <a:picLocks noChangeAspect="1"/>
            </p:cNvPicPr>
            <p:nvPr/>
          </p:nvPicPr>
          <p:blipFill>
            <a:blip r:embed="rId11"/>
            <a:srcRect l="22372" t="5106" r="22287" b="927"/>
            <a:stretch/>
          </p:blipFill>
          <p:spPr>
            <a:xfrm>
              <a:off x="9646718" y="4224969"/>
              <a:ext cx="915565" cy="1431106"/>
            </a:xfrm>
            <a:prstGeom prst="rect">
              <a:avLst/>
            </a:prstGeom>
          </p:spPr>
        </p:pic>
        <p:pic>
          <p:nvPicPr>
            <p:cNvPr id="38" name="Imagen 37" descr="Image containing exterior, building, meter, car&#10;&#10;Auto-generated description">
              <a:extLst>
                <a:ext uri="{FF2B5EF4-FFF2-40B4-BE49-F238E27FC236}">
                  <a16:creationId xmlns:a16="http://schemas.microsoft.com/office/drawing/2014/main" id="{62C2C29C-BD85-3F98-1688-F990FC11834A}"/>
                </a:ext>
              </a:extLst>
            </p:cNvPr>
            <p:cNvPicPr>
              <a:picLocks noChangeAspect="1"/>
            </p:cNvPicPr>
            <p:nvPr/>
          </p:nvPicPr>
          <p:blipFill>
            <a:blip r:embed="rId12"/>
            <a:srcRect l="5438" t="7589" r="25729" b="1540"/>
            <a:stretch/>
          </p:blipFill>
          <p:spPr>
            <a:xfrm>
              <a:off x="3922819" y="4224969"/>
              <a:ext cx="1628909" cy="1436921"/>
            </a:xfrm>
            <a:prstGeom prst="rect">
              <a:avLst/>
            </a:prstGeom>
          </p:spPr>
        </p:pic>
        <p:pic>
          <p:nvPicPr>
            <p:cNvPr id="39" name="Imagen 38" descr="Image Containing Green, Exterior, Parked, Parking&#10;&#10;Auto-generated description">
              <a:extLst>
                <a:ext uri="{FF2B5EF4-FFF2-40B4-BE49-F238E27FC236}">
                  <a16:creationId xmlns:a16="http://schemas.microsoft.com/office/drawing/2014/main" id="{A514D497-0823-A059-9656-E823639CC293}"/>
                </a:ext>
              </a:extLst>
            </p:cNvPr>
            <p:cNvPicPr>
              <a:picLocks noChangeAspect="1"/>
            </p:cNvPicPr>
            <p:nvPr/>
          </p:nvPicPr>
          <p:blipFill rotWithShape="1">
            <a:blip r:embed="rId13"/>
            <a:srcRect l="5696" t="10962" r="2737" b="18114"/>
            <a:stretch/>
          </p:blipFill>
          <p:spPr>
            <a:xfrm>
              <a:off x="48553" y="4224969"/>
              <a:ext cx="1039298" cy="1431105"/>
            </a:xfrm>
            <a:prstGeom prst="rect">
              <a:avLst/>
            </a:prstGeom>
          </p:spPr>
        </p:pic>
        <p:pic>
          <p:nvPicPr>
            <p:cNvPr id="40" name="Imagen 39">
              <a:extLst>
                <a:ext uri="{FF2B5EF4-FFF2-40B4-BE49-F238E27FC236}">
                  <a16:creationId xmlns:a16="http://schemas.microsoft.com/office/drawing/2014/main" id="{FBFCE1EA-BA46-B97F-4ABD-719ECE3212B6}"/>
                </a:ext>
              </a:extLst>
            </p:cNvPr>
            <p:cNvPicPr>
              <a:picLocks noChangeAspect="1"/>
            </p:cNvPicPr>
            <p:nvPr/>
          </p:nvPicPr>
          <p:blipFill>
            <a:blip r:embed="rId14"/>
            <a:srcRect l="37826" t="14607" r="31861" b="10470"/>
            <a:stretch/>
          </p:blipFill>
          <p:spPr>
            <a:xfrm>
              <a:off x="8767598" y="4224970"/>
              <a:ext cx="801851" cy="1486398"/>
            </a:xfrm>
            <a:prstGeom prst="rect">
              <a:avLst/>
            </a:prstGeom>
          </p:spPr>
        </p:pic>
        <p:sp>
          <p:nvSpPr>
            <p:cNvPr id="41" name="Rectángulo redondeado 3">
              <a:extLst>
                <a:ext uri="{FF2B5EF4-FFF2-40B4-BE49-F238E27FC236}">
                  <a16:creationId xmlns:a16="http://schemas.microsoft.com/office/drawing/2014/main" id="{521A5A68-84B9-483F-D1BC-F764E5FB3BE8}"/>
                </a:ext>
              </a:extLst>
            </p:cNvPr>
            <p:cNvSpPr/>
            <p:nvPr/>
          </p:nvSpPr>
          <p:spPr>
            <a:xfrm>
              <a:off x="48553" y="4224969"/>
              <a:ext cx="12143447" cy="5529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05875" rtl="0" eaLnBrk="1" fontAlgn="auto" latinLnBrk="0" hangingPunct="1">
                <a:lnSpc>
                  <a:spcPct val="100000"/>
                </a:lnSpc>
                <a:spcBef>
                  <a:spcPts val="0"/>
                </a:spcBef>
                <a:spcAft>
                  <a:spcPts val="0"/>
                </a:spcAft>
                <a:buClrTx/>
                <a:buSzTx/>
                <a:buFontTx/>
                <a:buNone/>
                <a:tabLst/>
                <a:defRPr/>
              </a:pPr>
              <a:endParaRPr kumimoji="0" lang="es-EC" sz="2177" b="0" i="0" u="none" strike="noStrike" kern="1200" cap="none" spc="0" normalizeH="0" baseline="0" noProof="0">
                <a:ln>
                  <a:noFill/>
                </a:ln>
                <a:solidFill>
                  <a:srgbClr val="FDDC01"/>
                </a:solidFill>
                <a:effectLst/>
                <a:uLnTx/>
                <a:uFillTx/>
                <a:latin typeface="Calibri" panose="020F0502020204030204"/>
                <a:ea typeface="+mn-ea"/>
                <a:cs typeface="+mn-cs"/>
                <a:sym typeface="Arial"/>
              </a:endParaRPr>
            </a:p>
          </p:txBody>
        </p:sp>
        <p:sp>
          <p:nvSpPr>
            <p:cNvPr id="42" name="Rectángulo redondeado 3">
              <a:extLst>
                <a:ext uri="{FF2B5EF4-FFF2-40B4-BE49-F238E27FC236}">
                  <a16:creationId xmlns:a16="http://schemas.microsoft.com/office/drawing/2014/main" id="{03BC94D7-C017-F96D-1418-A1EE4F6A63F6}"/>
                </a:ext>
              </a:extLst>
            </p:cNvPr>
            <p:cNvSpPr/>
            <p:nvPr/>
          </p:nvSpPr>
          <p:spPr>
            <a:xfrm>
              <a:off x="48553" y="5656074"/>
              <a:ext cx="12143447" cy="5529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05875" rtl="0" eaLnBrk="1" fontAlgn="auto" latinLnBrk="0" hangingPunct="1">
                <a:lnSpc>
                  <a:spcPct val="100000"/>
                </a:lnSpc>
                <a:spcBef>
                  <a:spcPts val="0"/>
                </a:spcBef>
                <a:spcAft>
                  <a:spcPts val="0"/>
                </a:spcAft>
                <a:buClrTx/>
                <a:buSzTx/>
                <a:buFontTx/>
                <a:buNone/>
                <a:tabLst/>
                <a:defRPr/>
              </a:pPr>
              <a:endParaRPr kumimoji="0" lang="es-EC" sz="2177" b="0" i="0" u="none" strike="noStrike" kern="1200" cap="none" spc="0" normalizeH="0" baseline="0" noProof="0">
                <a:ln>
                  <a:noFill/>
                </a:ln>
                <a:solidFill>
                  <a:srgbClr val="FDDC01"/>
                </a:solidFill>
                <a:effectLst/>
                <a:uLnTx/>
                <a:uFillTx/>
                <a:latin typeface="Calibri" panose="020F0502020204030204"/>
                <a:ea typeface="+mn-ea"/>
                <a:cs typeface="+mn-cs"/>
                <a:sym typeface="Arial"/>
              </a:endParaRPr>
            </a:p>
          </p:txBody>
        </p:sp>
      </p:grpSp>
      <p:pic>
        <p:nvPicPr>
          <p:cNvPr id="6" name="Imagen 5">
            <a:extLst>
              <a:ext uri="{FF2B5EF4-FFF2-40B4-BE49-F238E27FC236}">
                <a16:creationId xmlns:a16="http://schemas.microsoft.com/office/drawing/2014/main" id="{12113C53-050F-E70A-1132-5B17CF940394}"/>
              </a:ext>
            </a:extLst>
          </p:cNvPr>
          <p:cNvPicPr>
            <a:picLocks noChangeAspect="1"/>
          </p:cNvPicPr>
          <p:nvPr/>
        </p:nvPicPr>
        <p:blipFill>
          <a:blip r:embed="rId15"/>
          <a:stretch>
            <a:fillRect/>
          </a:stretch>
        </p:blipFill>
        <p:spPr>
          <a:xfrm>
            <a:off x="6469884" y="3636967"/>
            <a:ext cx="5342164" cy="823391"/>
          </a:xfrm>
          <a:prstGeom prst="rect">
            <a:avLst/>
          </a:prstGeom>
        </p:spPr>
      </p:pic>
    </p:spTree>
    <p:extLst>
      <p:ext uri="{BB962C8B-B14F-4D97-AF65-F5344CB8AC3E}">
        <p14:creationId xmlns:p14="http://schemas.microsoft.com/office/powerpoint/2010/main" val="103956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1EC1228-8B00-4D31-8616-AAB846D68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 y="0"/>
            <a:ext cx="12191572" cy="68573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5875">
              <a:buClr>
                <a:srgbClr val="000000"/>
              </a:buClr>
              <a:defRPr/>
            </a:pPr>
            <a:endParaRPr lang="en-US" sz="1693" kern="0">
              <a:solidFill>
                <a:srgbClr val="FDDC01"/>
              </a:solidFill>
              <a:latin typeface="Calibri" panose="020F0502020204030204"/>
              <a:sym typeface="Arial"/>
            </a:endParaRPr>
          </a:p>
        </p:txBody>
      </p:sp>
      <p:sp>
        <p:nvSpPr>
          <p:cNvPr id="17" name="Rectangle 16">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4037" y="-827082"/>
            <a:ext cx="1715478" cy="85831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5875">
              <a:buClr>
                <a:srgbClr val="000000"/>
              </a:buClr>
              <a:defRPr/>
            </a:pPr>
            <a:endParaRPr lang="en-US" sz="1693" kern="0">
              <a:solidFill>
                <a:srgbClr val="FDDC01"/>
              </a:solidFill>
              <a:latin typeface="Calibri" panose="020F0502020204030204"/>
              <a:sym typeface="Arial"/>
            </a:endParaRPr>
          </a:p>
        </p:txBody>
      </p:sp>
      <p:sp>
        <p:nvSpPr>
          <p:cNvPr id="19" name="Rectangle 18">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287" y="664308"/>
            <a:ext cx="8082350" cy="56003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5875">
              <a:buClr>
                <a:srgbClr val="000000"/>
              </a:buClr>
              <a:defRPr/>
            </a:pPr>
            <a:endParaRPr lang="en-US" sz="1693" kern="0">
              <a:solidFill>
                <a:srgbClr val="FDDC01"/>
              </a:solidFill>
              <a:latin typeface="Calibri" panose="020F0502020204030204"/>
              <a:sym typeface="Arial"/>
            </a:endParaRPr>
          </a:p>
        </p:txBody>
      </p:sp>
      <p:pic>
        <p:nvPicPr>
          <p:cNvPr id="10" name="Picture 9" descr="A box with a yellow object in it&#10;&#10;Description automatically generated">
            <a:extLst>
              <a:ext uri="{FF2B5EF4-FFF2-40B4-BE49-F238E27FC236}">
                <a16:creationId xmlns:a16="http://schemas.microsoft.com/office/drawing/2014/main" id="{4B5C43BA-4342-97C4-2BDD-EA8E0E714262}"/>
              </a:ext>
            </a:extLst>
          </p:cNvPr>
          <p:cNvPicPr>
            <a:picLocks noChangeAspect="1"/>
          </p:cNvPicPr>
          <p:nvPr/>
        </p:nvPicPr>
        <p:blipFill rotWithShape="1">
          <a:blip r:embed="rId3"/>
          <a:srcRect t="2866" r="3" b="2868"/>
          <a:stretch/>
        </p:blipFill>
        <p:spPr>
          <a:xfrm rot="5400000">
            <a:off x="-218070" y="1622026"/>
            <a:ext cx="5211907" cy="3684903"/>
          </a:xfrm>
          <a:prstGeom prst="rect">
            <a:avLst/>
          </a:prstGeom>
        </p:spPr>
      </p:pic>
      <p:pic>
        <p:nvPicPr>
          <p:cNvPr id="6" name="Picture 5" descr="A metal box in a park&#10;&#10;Description automatically generated">
            <a:extLst>
              <a:ext uri="{FF2B5EF4-FFF2-40B4-BE49-F238E27FC236}">
                <a16:creationId xmlns:a16="http://schemas.microsoft.com/office/drawing/2014/main" id="{BBE92585-9731-A0B6-0E62-E971278767D0}"/>
              </a:ext>
            </a:extLst>
          </p:cNvPr>
          <p:cNvPicPr>
            <a:picLocks noChangeAspect="1"/>
          </p:cNvPicPr>
          <p:nvPr/>
        </p:nvPicPr>
        <p:blipFill rotWithShape="1">
          <a:blip r:embed="rId4"/>
          <a:srcRect t="654" r="3" b="5080"/>
          <a:stretch/>
        </p:blipFill>
        <p:spPr>
          <a:xfrm rot="5400000">
            <a:off x="3694261" y="1622025"/>
            <a:ext cx="5211906" cy="3684903"/>
          </a:xfrm>
          <a:prstGeom prst="rect">
            <a:avLst/>
          </a:prstGeom>
        </p:spPr>
      </p:pic>
      <p:sp>
        <p:nvSpPr>
          <p:cNvPr id="21" name="Rectangle 20">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353" y="3392100"/>
            <a:ext cx="1719072" cy="15237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5875">
              <a:buClr>
                <a:srgbClr val="000000"/>
              </a:buClr>
              <a:defRPr/>
            </a:pPr>
            <a:endParaRPr lang="en-US" sz="1693" kern="0">
              <a:solidFill>
                <a:srgbClr val="FDDC01"/>
              </a:solidFill>
              <a:latin typeface="Calibri" panose="020F0502020204030204"/>
              <a:sym typeface="Arial"/>
            </a:endParaRPr>
          </a:p>
        </p:txBody>
      </p:sp>
      <p:sp>
        <p:nvSpPr>
          <p:cNvPr id="2" name="CuadroTexto 6">
            <a:extLst>
              <a:ext uri="{FF2B5EF4-FFF2-40B4-BE49-F238E27FC236}">
                <a16:creationId xmlns:a16="http://schemas.microsoft.com/office/drawing/2014/main" id="{D9E0BA6A-F379-7093-9706-4637A8E05313}"/>
              </a:ext>
            </a:extLst>
          </p:cNvPr>
          <p:cNvSpPr txBox="1"/>
          <p:nvPr/>
        </p:nvSpPr>
        <p:spPr>
          <a:xfrm>
            <a:off x="9157209" y="1624602"/>
            <a:ext cx="3006558" cy="3679747"/>
          </a:xfrm>
          <a:prstGeom prst="rect">
            <a:avLst/>
          </a:prstGeom>
        </p:spPr>
        <p:txBody>
          <a:bodyPr vert="horz" lIns="110588" tIns="55294" rIns="110588" bIns="55294" rtlCol="0" anchor="b">
            <a:noAutofit/>
          </a:bodyPr>
          <a:lstStyle/>
          <a:p>
            <a:pPr marL="414703" indent="-609538" defTabSz="1105875">
              <a:lnSpc>
                <a:spcPct val="90000"/>
              </a:lnSpc>
              <a:spcBef>
                <a:spcPct val="0"/>
              </a:spcBef>
              <a:spcAft>
                <a:spcPts val="726"/>
              </a:spcAft>
              <a:buClr>
                <a:srgbClr val="FDDC01"/>
              </a:buClr>
              <a:buFont typeface="Outfit" pitchFamily="2" charset="0"/>
              <a:buChar char="✓"/>
              <a:defRPr/>
            </a:pPr>
            <a:r>
              <a:rPr lang="en" sz="1693" spc="-1" err="1">
                <a:solidFill>
                  <a:srgbClr val="FFFFFF"/>
                </a:solidFill>
                <a:latin typeface="Outfit" pitchFamily="2" charset="0"/>
                <a:cs typeface="Arial"/>
                <a:sym typeface="Arial"/>
              </a:rPr>
              <a:t>Events</a:t>
            </a:r>
            <a:endParaRPr lang="en-US" sz="1693" spc="-1">
              <a:solidFill>
                <a:srgbClr val="FFFFFF"/>
              </a:solidFill>
              <a:latin typeface="Outfit" pitchFamily="2" charset="0"/>
              <a:cs typeface="Arial"/>
              <a:sym typeface="Arial"/>
            </a:endParaRPr>
          </a:p>
          <a:p>
            <a:pPr marL="414703" indent="-609538" defTabSz="1105875">
              <a:lnSpc>
                <a:spcPct val="90000"/>
              </a:lnSpc>
              <a:spcBef>
                <a:spcPct val="0"/>
              </a:spcBef>
              <a:spcAft>
                <a:spcPts val="726"/>
              </a:spcAft>
              <a:buClr>
                <a:srgbClr val="FDDC01"/>
              </a:buClr>
              <a:buFont typeface="Outfit" pitchFamily="2" charset="0"/>
              <a:buChar char="✓"/>
              <a:defRPr/>
            </a:pPr>
            <a:r>
              <a:rPr lang="en" sz="1693" spc="-1">
                <a:solidFill>
                  <a:srgbClr val="FFFFFF"/>
                </a:solidFill>
                <a:latin typeface="Outfit" pitchFamily="2" charset="0"/>
                <a:cs typeface="Arial"/>
                <a:sym typeface="Arial"/>
              </a:rPr>
              <a:t>Beaches</a:t>
            </a:r>
          </a:p>
          <a:p>
            <a:pPr marL="414703" indent="-609538" defTabSz="1105875">
              <a:lnSpc>
                <a:spcPct val="90000"/>
              </a:lnSpc>
              <a:spcBef>
                <a:spcPct val="0"/>
              </a:spcBef>
              <a:spcAft>
                <a:spcPts val="726"/>
              </a:spcAft>
              <a:buClr>
                <a:srgbClr val="FDDC01"/>
              </a:buClr>
              <a:buFont typeface="Outfit" pitchFamily="2" charset="0"/>
              <a:buChar char="✓"/>
              <a:defRPr/>
            </a:pPr>
            <a:r>
              <a:rPr lang="en" sz="1693" spc="-1">
                <a:solidFill>
                  <a:srgbClr val="FFFFFF"/>
                </a:solidFill>
                <a:latin typeface="Outfit" pitchFamily="2" charset="0"/>
                <a:cs typeface="Arial"/>
                <a:sym typeface="Arial"/>
              </a:rPr>
              <a:t>Pedestrian areas</a:t>
            </a:r>
            <a:endParaRPr lang="en-US" sz="1693" spc="-1">
              <a:solidFill>
                <a:srgbClr val="FFFFFF"/>
              </a:solidFill>
              <a:latin typeface="Outfit" pitchFamily="2" charset="0"/>
              <a:cs typeface="Arial"/>
              <a:sym typeface="Arial"/>
            </a:endParaRPr>
          </a:p>
          <a:p>
            <a:pPr marL="414703" indent="-609538" defTabSz="1105875">
              <a:lnSpc>
                <a:spcPct val="90000"/>
              </a:lnSpc>
              <a:spcBef>
                <a:spcPct val="0"/>
              </a:spcBef>
              <a:spcAft>
                <a:spcPts val="726"/>
              </a:spcAft>
              <a:buClr>
                <a:srgbClr val="FDDC01"/>
              </a:buClr>
              <a:buFont typeface="Outfit" pitchFamily="2" charset="0"/>
              <a:buChar char="✓"/>
              <a:defRPr/>
            </a:pPr>
            <a:r>
              <a:rPr lang="en" sz="1693" spc="-1" err="1">
                <a:solidFill>
                  <a:srgbClr val="FFFFFF"/>
                </a:solidFill>
                <a:latin typeface="Outfit" pitchFamily="2" charset="0"/>
                <a:cs typeface="Arial"/>
                <a:sym typeface="Arial"/>
              </a:rPr>
              <a:t>Bus/train stations</a:t>
            </a:r>
            <a:endParaRPr lang="en-US" sz="1693" spc="-1">
              <a:solidFill>
                <a:srgbClr val="FFFFFF"/>
              </a:solidFill>
              <a:latin typeface="Outfit" pitchFamily="2" charset="0"/>
              <a:cs typeface="Arial"/>
              <a:sym typeface="Arial"/>
            </a:endParaRPr>
          </a:p>
          <a:p>
            <a:pPr marL="414703" indent="-609538" defTabSz="1105875">
              <a:lnSpc>
                <a:spcPct val="90000"/>
              </a:lnSpc>
              <a:spcBef>
                <a:spcPct val="0"/>
              </a:spcBef>
              <a:spcAft>
                <a:spcPts val="726"/>
              </a:spcAft>
              <a:buClr>
                <a:srgbClr val="FDDC01"/>
              </a:buClr>
              <a:buFont typeface="Outfit" pitchFamily="2" charset="0"/>
              <a:buChar char="✓"/>
              <a:defRPr/>
            </a:pPr>
            <a:r>
              <a:rPr lang="en" sz="1693" err="1">
                <a:solidFill>
                  <a:srgbClr val="FFFFFF"/>
                </a:solidFill>
                <a:latin typeface="Outfit" pitchFamily="2" charset="0"/>
                <a:cs typeface="Arial"/>
                <a:sym typeface="Arial"/>
              </a:rPr>
              <a:t>Shops</a:t>
            </a:r>
            <a:endParaRPr lang="en-US" sz="1693">
              <a:solidFill>
                <a:srgbClr val="FFFFFF"/>
              </a:solidFill>
              <a:latin typeface="Outfit" pitchFamily="2" charset="0"/>
              <a:cs typeface="Arial"/>
              <a:sym typeface="Arial"/>
            </a:endParaRPr>
          </a:p>
          <a:p>
            <a:pPr marL="414703" indent="-609538" defTabSz="1105875">
              <a:lnSpc>
                <a:spcPct val="90000"/>
              </a:lnSpc>
              <a:spcBef>
                <a:spcPct val="0"/>
              </a:spcBef>
              <a:spcAft>
                <a:spcPts val="726"/>
              </a:spcAft>
              <a:buClr>
                <a:srgbClr val="FDDC01"/>
              </a:buClr>
              <a:buFont typeface="Outfit" pitchFamily="2" charset="0"/>
              <a:buChar char="✓"/>
              <a:defRPr/>
            </a:pPr>
            <a:r>
              <a:rPr lang="en" sz="1693" err="1">
                <a:solidFill>
                  <a:srgbClr val="FFFFFF"/>
                </a:solidFill>
                <a:latin typeface="Outfit" pitchFamily="2" charset="0"/>
                <a:cs typeface="Arial"/>
                <a:sym typeface="Arial"/>
              </a:rPr>
              <a:t>Gas stations</a:t>
            </a:r>
            <a:endParaRPr lang="en-US" sz="1693">
              <a:solidFill>
                <a:srgbClr val="FFFFFF"/>
              </a:solidFill>
              <a:latin typeface="Outfit" pitchFamily="2" charset="0"/>
              <a:cs typeface="Arial"/>
              <a:sym typeface="Arial"/>
            </a:endParaRPr>
          </a:p>
          <a:p>
            <a:pPr marL="414703" indent="-609538" defTabSz="1105875">
              <a:lnSpc>
                <a:spcPct val="90000"/>
              </a:lnSpc>
              <a:spcBef>
                <a:spcPct val="0"/>
              </a:spcBef>
              <a:spcAft>
                <a:spcPts val="726"/>
              </a:spcAft>
              <a:buClr>
                <a:srgbClr val="FDDC01"/>
              </a:buClr>
              <a:buFont typeface="Outfit" pitchFamily="2" charset="0"/>
              <a:buChar char="✓"/>
              <a:defRPr/>
            </a:pPr>
            <a:r>
              <a:rPr lang="en" sz="1693" spc="-1" err="1">
                <a:solidFill>
                  <a:srgbClr val="FFFFFF"/>
                </a:solidFill>
                <a:latin typeface="Outfit" pitchFamily="2" charset="0"/>
                <a:cs typeface="Arial"/>
                <a:sym typeface="Arial"/>
              </a:rPr>
              <a:t>Airports</a:t>
            </a:r>
            <a:endParaRPr lang="en-US" sz="1693" spc="-1">
              <a:solidFill>
                <a:srgbClr val="FFFFFF"/>
              </a:solidFill>
              <a:latin typeface="Outfit" pitchFamily="2" charset="0"/>
              <a:cs typeface="Arial"/>
              <a:sym typeface="Arial"/>
            </a:endParaRPr>
          </a:p>
          <a:p>
            <a:pPr marL="414703" indent="-609538" defTabSz="1105875">
              <a:lnSpc>
                <a:spcPct val="90000"/>
              </a:lnSpc>
              <a:spcBef>
                <a:spcPct val="0"/>
              </a:spcBef>
              <a:spcAft>
                <a:spcPts val="726"/>
              </a:spcAft>
              <a:buClr>
                <a:srgbClr val="FDDC01"/>
              </a:buClr>
              <a:buFont typeface="Outfit" pitchFamily="2" charset="0"/>
              <a:buChar char="✓"/>
              <a:defRPr/>
            </a:pPr>
            <a:r>
              <a:rPr lang="en" sz="1693" spc="-1" err="1">
                <a:solidFill>
                  <a:srgbClr val="FFFFFF"/>
                </a:solidFill>
                <a:latin typeface="Outfit" pitchFamily="2" charset="0"/>
                <a:cs typeface="Arial"/>
                <a:sym typeface="Arial"/>
              </a:rPr>
              <a:t>Sports clubs</a:t>
            </a:r>
            <a:endParaRPr lang="en-US" sz="1693" spc="-1">
              <a:solidFill>
                <a:srgbClr val="FFFFFF"/>
              </a:solidFill>
              <a:latin typeface="Outfit" pitchFamily="2" charset="0"/>
              <a:cs typeface="Arial"/>
              <a:sym typeface="Arial"/>
            </a:endParaRPr>
          </a:p>
          <a:p>
            <a:pPr marL="414703" indent="-609538" defTabSz="1105875">
              <a:lnSpc>
                <a:spcPct val="90000"/>
              </a:lnSpc>
              <a:spcBef>
                <a:spcPct val="0"/>
              </a:spcBef>
              <a:spcAft>
                <a:spcPts val="726"/>
              </a:spcAft>
              <a:buClr>
                <a:srgbClr val="FDDC01"/>
              </a:buClr>
              <a:buFont typeface="Outfit" pitchFamily="2" charset="0"/>
              <a:buChar char="✓"/>
              <a:defRPr/>
            </a:pPr>
            <a:r>
              <a:rPr lang="en" sz="1693" spc="-1" err="1">
                <a:solidFill>
                  <a:srgbClr val="FFFFFF"/>
                </a:solidFill>
                <a:latin typeface="Outfit" pitchFamily="2" charset="0"/>
                <a:cs typeface="Arial"/>
                <a:sym typeface="Arial"/>
              </a:rPr>
              <a:t>Private companies</a:t>
            </a:r>
            <a:endParaRPr lang="en-US" sz="1693" spc="-1">
              <a:solidFill>
                <a:srgbClr val="FFFFFF"/>
              </a:solidFill>
              <a:latin typeface="Outfit" pitchFamily="2" charset="0"/>
              <a:cs typeface="Arial"/>
              <a:sym typeface="Arial"/>
            </a:endParaRPr>
          </a:p>
        </p:txBody>
      </p:sp>
      <p:sp>
        <p:nvSpPr>
          <p:cNvPr id="5" name="CuadroTexto 11">
            <a:extLst>
              <a:ext uri="{FF2B5EF4-FFF2-40B4-BE49-F238E27FC236}">
                <a16:creationId xmlns:a16="http://schemas.microsoft.com/office/drawing/2014/main" id="{DE72FCE1-9B00-5CAD-1B19-12DAB9B89F4D}"/>
              </a:ext>
            </a:extLst>
          </p:cNvPr>
          <p:cNvSpPr txBox="1"/>
          <p:nvPr/>
        </p:nvSpPr>
        <p:spPr>
          <a:xfrm>
            <a:off x="416281" y="71592"/>
            <a:ext cx="6974692" cy="613373"/>
          </a:xfrm>
          <a:prstGeom prst="rect">
            <a:avLst/>
          </a:prstGeom>
          <a:noFill/>
        </p:spPr>
        <p:txBody>
          <a:bodyPr wrap="square">
            <a:spAutoFit/>
          </a:bodyPr>
          <a:lstStyle/>
          <a:p>
            <a:pPr algn="just" defTabSz="1105875">
              <a:defRPr/>
            </a:pPr>
            <a:r>
              <a:rPr lang="en" sz="3386" b="1" spc="-1">
                <a:solidFill>
                  <a:srgbClr val="FDDC01"/>
                </a:solidFill>
                <a:latin typeface="Outfit"/>
                <a:cs typeface="Arial"/>
                <a:sym typeface="Arial"/>
              </a:rPr>
              <a:t>RecySmart Bin</a:t>
            </a:r>
          </a:p>
        </p:txBody>
      </p:sp>
      <p:sp>
        <p:nvSpPr>
          <p:cNvPr id="7" name="CuadroTexto 42">
            <a:extLst>
              <a:ext uri="{FF2B5EF4-FFF2-40B4-BE49-F238E27FC236}">
                <a16:creationId xmlns:a16="http://schemas.microsoft.com/office/drawing/2014/main" id="{95AFAAB3-9F2B-43E9-9CEF-DE20DBB6BB39}"/>
              </a:ext>
            </a:extLst>
          </p:cNvPr>
          <p:cNvSpPr txBox="1"/>
          <p:nvPr/>
        </p:nvSpPr>
        <p:spPr>
          <a:xfrm>
            <a:off x="8535314" y="1001403"/>
            <a:ext cx="3505796" cy="601919"/>
          </a:xfrm>
          <a:prstGeom prst="rect">
            <a:avLst/>
          </a:prstGeom>
        </p:spPr>
        <p:txBody>
          <a:bodyPr vert="horz" lIns="110588" tIns="55294" rIns="110588" bIns="55294" rtlCol="0" anchor="b">
            <a:normAutofit fontScale="70000" lnSpcReduction="20000"/>
          </a:bodyPr>
          <a:lstStyle/>
          <a:p>
            <a:pPr defTabSz="1105875">
              <a:lnSpc>
                <a:spcPct val="90000"/>
              </a:lnSpc>
              <a:spcBef>
                <a:spcPct val="0"/>
              </a:spcBef>
              <a:spcAft>
                <a:spcPts val="726"/>
              </a:spcAft>
              <a:buClr>
                <a:srgbClr val="000000"/>
              </a:buClr>
              <a:defRPr/>
            </a:pPr>
            <a:r>
              <a:rPr lang="en" sz="3024" kern="0">
                <a:solidFill>
                  <a:srgbClr val="FFFFFF"/>
                </a:solidFill>
                <a:latin typeface="Outfit" pitchFamily="2" charset="0"/>
                <a:ea typeface="+mj-ea"/>
                <a:cs typeface="Arial"/>
                <a:sym typeface="Arial"/>
              </a:rPr>
              <a:t>A smart, accessible container for:</a:t>
            </a:r>
            <a:endParaRPr lang="en-US" sz="3024" kern="0" spc="-1">
              <a:solidFill>
                <a:srgbClr val="FDDC01"/>
              </a:solidFill>
              <a:latin typeface="Outfit" pitchFamily="2" charset="0"/>
              <a:ea typeface="+mj-ea"/>
              <a:cs typeface="Arial"/>
              <a:sym typeface="Arial"/>
            </a:endParaRPr>
          </a:p>
        </p:txBody>
      </p:sp>
    </p:spTree>
    <p:extLst>
      <p:ext uri="{BB962C8B-B14F-4D97-AF65-F5344CB8AC3E}">
        <p14:creationId xmlns:p14="http://schemas.microsoft.com/office/powerpoint/2010/main" val="3897300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5" name="Google Shape;335;p7"/>
          <p:cNvPicPr preferRelativeResize="0"/>
          <p:nvPr/>
        </p:nvPicPr>
        <p:blipFill rotWithShape="1">
          <a:blip r:embed="rId3">
            <a:alphaModFix/>
          </a:blip>
          <a:srcRect l="15713" t="16746" r="16908" b="8468"/>
          <a:stretch/>
        </p:blipFill>
        <p:spPr>
          <a:xfrm>
            <a:off x="4061960" y="3429001"/>
            <a:ext cx="4077653" cy="3429000"/>
          </a:xfrm>
          <a:prstGeom prst="rect">
            <a:avLst/>
          </a:prstGeom>
          <a:noFill/>
          <a:ln>
            <a:noFill/>
          </a:ln>
        </p:spPr>
      </p:pic>
      <p:pic>
        <p:nvPicPr>
          <p:cNvPr id="332" name="Google Shape;332;p7"/>
          <p:cNvPicPr preferRelativeResize="0"/>
          <p:nvPr/>
        </p:nvPicPr>
        <p:blipFill rotWithShape="1">
          <a:blip r:embed="rId4"/>
          <a:srcRect l="2848" t="24032" r="22559" b="28987"/>
          <a:stretch/>
        </p:blipFill>
        <p:spPr>
          <a:xfrm>
            <a:off x="4054339" y="1"/>
            <a:ext cx="4083322" cy="3428988"/>
          </a:xfrm>
          <a:prstGeom prst="rect">
            <a:avLst/>
          </a:prstGeom>
          <a:noFill/>
          <a:ln>
            <a:noFill/>
          </a:ln>
        </p:spPr>
      </p:pic>
      <p:pic>
        <p:nvPicPr>
          <p:cNvPr id="331" name="Google Shape;331;p7"/>
          <p:cNvPicPr preferRelativeResize="0"/>
          <p:nvPr/>
        </p:nvPicPr>
        <p:blipFill rotWithShape="1">
          <a:blip r:embed="rId5">
            <a:alphaModFix/>
          </a:blip>
          <a:srcRect l="1" t="14928" r="55" b="21789"/>
          <a:stretch/>
        </p:blipFill>
        <p:spPr>
          <a:xfrm>
            <a:off x="238" y="13"/>
            <a:ext cx="4064377" cy="3428976"/>
          </a:xfrm>
          <a:prstGeom prst="rect">
            <a:avLst/>
          </a:prstGeom>
          <a:noFill/>
          <a:ln>
            <a:noFill/>
          </a:ln>
        </p:spPr>
      </p:pic>
      <p:pic>
        <p:nvPicPr>
          <p:cNvPr id="334" name="Google Shape;334;p7"/>
          <p:cNvPicPr preferRelativeResize="0"/>
          <p:nvPr/>
        </p:nvPicPr>
        <p:blipFill rotWithShape="1">
          <a:blip r:embed="rId6">
            <a:alphaModFix/>
          </a:blip>
          <a:srcRect t="28218" r="-4" b="8432"/>
          <a:stretch/>
        </p:blipFill>
        <p:spPr>
          <a:xfrm>
            <a:off x="214" y="3429001"/>
            <a:ext cx="4064402" cy="3429000"/>
          </a:xfrm>
          <a:prstGeom prst="rect">
            <a:avLst/>
          </a:prstGeom>
          <a:noFill/>
          <a:ln>
            <a:noFill/>
          </a:ln>
        </p:spPr>
      </p:pic>
      <p:pic>
        <p:nvPicPr>
          <p:cNvPr id="336" name="Google Shape;336;p7"/>
          <p:cNvPicPr preferRelativeResize="0"/>
          <p:nvPr/>
        </p:nvPicPr>
        <p:blipFill rotWithShape="1">
          <a:blip r:embed="rId7">
            <a:alphaModFix/>
          </a:blip>
          <a:srcRect l="1593" r="10075" b="6"/>
          <a:stretch/>
        </p:blipFill>
        <p:spPr>
          <a:xfrm>
            <a:off x="8139613" y="3429001"/>
            <a:ext cx="4052175" cy="3429000"/>
          </a:xfrm>
          <a:prstGeom prst="rect">
            <a:avLst/>
          </a:prstGeom>
          <a:noFill/>
          <a:ln>
            <a:noFill/>
          </a:ln>
        </p:spPr>
      </p:pic>
      <p:pic>
        <p:nvPicPr>
          <p:cNvPr id="2" name="Imagen 1" descr="Image Containing Exterior, Building, Made of Wood, Tree&#10;&#10;AI-generated content may be incorrect.">
            <a:extLst>
              <a:ext uri="{FF2B5EF4-FFF2-40B4-BE49-F238E27FC236}">
                <a16:creationId xmlns:a16="http://schemas.microsoft.com/office/drawing/2014/main" id="{36B9FE58-9441-AB18-F621-6064CFE0915E}"/>
              </a:ext>
            </a:extLst>
          </p:cNvPr>
          <p:cNvPicPr>
            <a:picLocks noChangeAspect="1"/>
          </p:cNvPicPr>
          <p:nvPr/>
        </p:nvPicPr>
        <p:blipFill>
          <a:blip r:embed="rId8"/>
          <a:srcRect l="37849" t="19860" r="8719" b="151"/>
          <a:stretch/>
        </p:blipFill>
        <p:spPr>
          <a:xfrm>
            <a:off x="8137660" y="-12"/>
            <a:ext cx="4058448" cy="342897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6161D"/>
        </a:solidFill>
        <a:effectLst/>
      </p:bgPr>
    </p:bg>
    <p:spTree>
      <p:nvGrpSpPr>
        <p:cNvPr id="1" name="Shape 321"/>
        <p:cNvGrpSpPr/>
        <p:nvPr/>
      </p:nvGrpSpPr>
      <p:grpSpPr>
        <a:xfrm>
          <a:off x="0" y="0"/>
          <a:ext cx="0" cy="0"/>
          <a:chOff x="0" y="0"/>
          <a:chExt cx="0" cy="0"/>
        </a:xfrm>
      </p:grpSpPr>
      <p:sp>
        <p:nvSpPr>
          <p:cNvPr id="322" name="Google Shape;322;p7"/>
          <p:cNvSpPr txBox="1"/>
          <p:nvPr/>
        </p:nvSpPr>
        <p:spPr>
          <a:xfrm>
            <a:off x="397048" y="356671"/>
            <a:ext cx="6096345" cy="707167"/>
          </a:xfrm>
          <a:prstGeom prst="rect">
            <a:avLst/>
          </a:prstGeom>
          <a:noFill/>
          <a:ln>
            <a:noFill/>
          </a:ln>
        </p:spPr>
        <p:txBody>
          <a:bodyPr spcFirstLastPara="1" wrap="square" lIns="110570" tIns="55270" rIns="110570" bIns="55270" anchor="t" anchorCtr="0">
            <a:spAutoFit/>
          </a:bodyPr>
          <a:lstStyle/>
          <a:p>
            <a:pPr marL="0" marR="0" lvl="0" indent="0" algn="just" defTabSz="1105875" rtl="0" eaLnBrk="1" fontAlgn="auto" latinLnBrk="0" hangingPunct="1">
              <a:lnSpc>
                <a:spcPct val="100000"/>
              </a:lnSpc>
              <a:spcBef>
                <a:spcPts val="0"/>
              </a:spcBef>
              <a:spcAft>
                <a:spcPts val="0"/>
              </a:spcAft>
              <a:buClr>
                <a:srgbClr val="FDDC01"/>
              </a:buClr>
              <a:buSzPts val="3200"/>
              <a:buFontTx/>
              <a:buNone/>
              <a:tabLst/>
              <a:defRPr/>
            </a:pPr>
            <a:r>
              <a:rPr kumimoji="0" lang="en" sz="3870" b="1" i="0" u="none" strike="noStrike" kern="0" cap="none" spc="0" normalizeH="0" baseline="0" noProof="0">
                <a:ln>
                  <a:noFill/>
                </a:ln>
                <a:solidFill>
                  <a:srgbClr val="FDDC01"/>
                </a:solidFill>
                <a:effectLst/>
                <a:uLnTx/>
                <a:uFillTx/>
                <a:latin typeface="Outfit"/>
                <a:ea typeface="Outfit"/>
                <a:cs typeface="Outfit"/>
                <a:sym typeface="Outfit"/>
              </a:rPr>
              <a:t>How does it work?</a:t>
            </a:r>
            <a:endParaRPr kumimoji="0" sz="1693"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23" name="Google Shape;323;p7" descr="Hand holding a cell phone in hand&#10;&#10;Auto-generated description"/>
          <p:cNvPicPr preferRelativeResize="0"/>
          <p:nvPr/>
        </p:nvPicPr>
        <p:blipFill rotWithShape="1">
          <a:blip r:embed="rId3">
            <a:alphaModFix/>
          </a:blip>
          <a:srcRect l="17157" t="3053" r="16988" b="3052"/>
          <a:stretch/>
        </p:blipFill>
        <p:spPr>
          <a:xfrm>
            <a:off x="6162861" y="1292610"/>
            <a:ext cx="2895319" cy="2329317"/>
          </a:xfrm>
          <a:prstGeom prst="rect">
            <a:avLst/>
          </a:prstGeom>
          <a:noFill/>
          <a:ln>
            <a:noFill/>
          </a:ln>
        </p:spPr>
      </p:pic>
      <p:grpSp>
        <p:nvGrpSpPr>
          <p:cNvPr id="324" name="Google Shape;324;p7"/>
          <p:cNvGrpSpPr/>
          <p:nvPr/>
        </p:nvGrpSpPr>
        <p:grpSpPr>
          <a:xfrm>
            <a:off x="104070" y="1292611"/>
            <a:ext cx="11984305" cy="4026776"/>
            <a:chOff x="85872" y="1551253"/>
            <a:chExt cx="9909245" cy="3329547"/>
          </a:xfrm>
        </p:grpSpPr>
        <p:sp>
          <p:nvSpPr>
            <p:cNvPr id="325" name="Google Shape;325;p7"/>
            <p:cNvSpPr txBox="1"/>
            <p:nvPr/>
          </p:nvSpPr>
          <p:spPr>
            <a:xfrm>
              <a:off x="2586792" y="3477254"/>
              <a:ext cx="2394000" cy="1403546"/>
            </a:xfrm>
            <a:prstGeom prst="rect">
              <a:avLst/>
            </a:prstGeom>
            <a:solidFill>
              <a:schemeClr val="lt2"/>
            </a:solidFill>
            <a:ln>
              <a:noFill/>
            </a:ln>
          </p:spPr>
          <p:txBody>
            <a:bodyPr spcFirstLastPara="1" wrap="square" lIns="108847" tIns="54423" rIns="108847" bIns="54423" anchor="t" anchorCtr="0">
              <a:noAutofit/>
            </a:bodyPr>
            <a:lstStyle/>
            <a:p>
              <a:pPr marL="0" marR="0" lvl="0" indent="0" algn="l" defTabSz="1105875" rtl="0" eaLnBrk="1" fontAlgn="auto" latinLnBrk="0" hangingPunct="1">
                <a:lnSpc>
                  <a:spcPct val="100000"/>
                </a:lnSpc>
                <a:spcBef>
                  <a:spcPts val="0"/>
                </a:spcBef>
                <a:spcAft>
                  <a:spcPts val="0"/>
                </a:spcAft>
                <a:buClr>
                  <a:srgbClr val="000000"/>
                </a:buClr>
                <a:buSzPts val="1400"/>
                <a:buFontTx/>
                <a:buNone/>
                <a:tabLst/>
                <a:defRPr/>
              </a:pPr>
              <a:r>
                <a:rPr kumimoji="0" lang="en" sz="1693" b="1" i="0" u="none" strike="noStrike" kern="0" cap="none" spc="0" normalizeH="0" baseline="0" noProof="0">
                  <a:ln>
                    <a:noFill/>
                  </a:ln>
                  <a:solidFill>
                    <a:srgbClr val="000000"/>
                  </a:solidFill>
                  <a:effectLst/>
                  <a:uLnTx/>
                  <a:uFillTx/>
                  <a:latin typeface="Outfit"/>
                  <a:ea typeface="Outfit"/>
                  <a:cs typeface="Outfit"/>
                  <a:sym typeface="Outfit"/>
                </a:rPr>
                <a:t>Characterization</a:t>
              </a:r>
              <a:endParaRPr kumimoji="0" sz="1693"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1105875" rtl="0" eaLnBrk="1" fontAlgn="auto" latinLnBrk="0" hangingPunct="1">
                <a:lnSpc>
                  <a:spcPct val="100000"/>
                </a:lnSpc>
                <a:spcBef>
                  <a:spcPts val="484"/>
                </a:spcBef>
                <a:spcAft>
                  <a:spcPts val="0"/>
                </a:spcAft>
                <a:buClr>
                  <a:srgbClr val="000000"/>
                </a:buClr>
                <a:buSzPts val="1200"/>
                <a:buFontTx/>
                <a:buNone/>
                <a:tabLst/>
                <a:defRPr/>
              </a:pPr>
              <a:r>
                <a:rPr kumimoji="0" lang="en" sz="1451" b="0" i="0" u="none" strike="noStrike" kern="0" cap="none" spc="0" normalizeH="0" baseline="0" noProof="0">
                  <a:ln>
                    <a:noFill/>
                  </a:ln>
                  <a:solidFill>
                    <a:srgbClr val="000000"/>
                  </a:solidFill>
                  <a:effectLst/>
                  <a:uLnTx/>
                  <a:uFillTx/>
                  <a:latin typeface="Outfit"/>
                  <a:ea typeface="Outfit"/>
                  <a:cs typeface="Outfit"/>
                  <a:sym typeface="Outfit"/>
                </a:rPr>
                <a:t>They feed their containers one by one into the correct container and RecySmart characterizes the material in real time.</a:t>
              </a:r>
              <a:endParaRPr kumimoji="0" lang="en-US" sz="1693"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26" name="Google Shape;326;p7"/>
            <p:cNvGrpSpPr/>
            <p:nvPr/>
          </p:nvGrpSpPr>
          <p:grpSpPr>
            <a:xfrm>
              <a:off x="85872" y="1551253"/>
              <a:ext cx="9909245" cy="3329546"/>
              <a:chOff x="85872" y="1551253"/>
              <a:chExt cx="9909245" cy="3329546"/>
            </a:xfrm>
          </p:grpSpPr>
          <p:grpSp>
            <p:nvGrpSpPr>
              <p:cNvPr id="327" name="Google Shape;327;p7"/>
              <p:cNvGrpSpPr/>
              <p:nvPr/>
            </p:nvGrpSpPr>
            <p:grpSpPr>
              <a:xfrm>
                <a:off x="85872" y="1551253"/>
                <a:ext cx="9908879" cy="3329546"/>
                <a:chOff x="220359" y="1886467"/>
                <a:chExt cx="9908879" cy="3329546"/>
              </a:xfrm>
            </p:grpSpPr>
            <p:pic>
              <p:nvPicPr>
                <p:cNvPr id="328" name="Google Shape;328;p7"/>
                <p:cNvPicPr preferRelativeResize="0"/>
                <p:nvPr/>
              </p:nvPicPr>
              <p:blipFill rotWithShape="1">
                <a:blip r:embed="rId4"/>
                <a:srcRect l="14178" t="5488" r="14576" b="25"/>
                <a:stretch/>
              </p:blipFill>
              <p:spPr>
                <a:xfrm>
                  <a:off x="220359" y="1886467"/>
                  <a:ext cx="2394000" cy="1925480"/>
                </a:xfrm>
                <a:prstGeom prst="rect">
                  <a:avLst/>
                </a:prstGeom>
                <a:noFill/>
                <a:ln>
                  <a:noFill/>
                </a:ln>
              </p:spPr>
            </p:pic>
            <p:pic>
              <p:nvPicPr>
                <p:cNvPr id="329" name="Google Shape;329;p7"/>
                <p:cNvPicPr preferRelativeResize="0"/>
                <p:nvPr/>
              </p:nvPicPr>
              <p:blipFill rotWithShape="1">
                <a:blip r:embed="rId5">
                  <a:alphaModFix/>
                </a:blip>
                <a:srcRect/>
                <a:stretch/>
              </p:blipFill>
              <p:spPr>
                <a:xfrm>
                  <a:off x="2725727" y="1886989"/>
                  <a:ext cx="2392039" cy="1925480"/>
                </a:xfrm>
                <a:prstGeom prst="rect">
                  <a:avLst/>
                </a:prstGeom>
                <a:noFill/>
                <a:ln>
                  <a:noFill/>
                </a:ln>
              </p:spPr>
            </p:pic>
            <p:pic>
              <p:nvPicPr>
                <p:cNvPr id="330" name="Google Shape;330;p7"/>
                <p:cNvPicPr preferRelativeResize="0"/>
                <p:nvPr/>
              </p:nvPicPr>
              <p:blipFill rotWithShape="1">
                <a:blip r:embed="rId6">
                  <a:alphaModFix/>
                </a:blip>
                <a:srcRect l="11352" r="11466"/>
                <a:stretch/>
              </p:blipFill>
              <p:spPr>
                <a:xfrm>
                  <a:off x="7735238" y="1886467"/>
                  <a:ext cx="2394000" cy="1926000"/>
                </a:xfrm>
                <a:prstGeom prst="rect">
                  <a:avLst/>
                </a:prstGeom>
                <a:noFill/>
                <a:ln>
                  <a:noFill/>
                </a:ln>
              </p:spPr>
            </p:pic>
            <p:sp>
              <p:nvSpPr>
                <p:cNvPr id="331" name="Google Shape;331;p7"/>
                <p:cNvSpPr txBox="1"/>
                <p:nvPr/>
              </p:nvSpPr>
              <p:spPr>
                <a:xfrm>
                  <a:off x="227031" y="3812467"/>
                  <a:ext cx="2394000" cy="1403546"/>
                </a:xfrm>
                <a:prstGeom prst="rect">
                  <a:avLst/>
                </a:prstGeom>
                <a:solidFill>
                  <a:schemeClr val="lt2"/>
                </a:solidFill>
                <a:ln>
                  <a:noFill/>
                </a:ln>
              </p:spPr>
              <p:txBody>
                <a:bodyPr spcFirstLastPara="1" wrap="square" lIns="108847" tIns="54423" rIns="108847" bIns="54423" anchor="t" anchorCtr="0">
                  <a:noAutofit/>
                </a:bodyPr>
                <a:lstStyle/>
                <a:p>
                  <a:pPr marL="0" marR="0" lvl="0" indent="0" algn="l" defTabSz="1105875" rtl="0" eaLnBrk="1" fontAlgn="auto" latinLnBrk="0" hangingPunct="1">
                    <a:lnSpc>
                      <a:spcPct val="100000"/>
                    </a:lnSpc>
                    <a:spcBef>
                      <a:spcPts val="0"/>
                    </a:spcBef>
                    <a:spcAft>
                      <a:spcPts val="0"/>
                    </a:spcAft>
                    <a:buClr>
                      <a:srgbClr val="000000"/>
                    </a:buClr>
                    <a:buSzPts val="1400"/>
                    <a:buFontTx/>
                    <a:buNone/>
                    <a:tabLst/>
                    <a:defRPr/>
                  </a:pPr>
                  <a:r>
                    <a:rPr kumimoji="0" lang="en" sz="1693" b="1" i="0" u="none" strike="noStrike" kern="0" cap="none" spc="0" normalizeH="0" baseline="0" noProof="0">
                      <a:ln>
                        <a:noFill/>
                      </a:ln>
                      <a:solidFill>
                        <a:srgbClr val="000000"/>
                      </a:solidFill>
                      <a:effectLst/>
                      <a:uLnTx/>
                      <a:uFillTx/>
                      <a:latin typeface="Outfit"/>
                      <a:ea typeface="Outfit"/>
                      <a:cs typeface="Outfit"/>
                      <a:sym typeface="Outfit"/>
                    </a:rPr>
                    <a:t>User ID</a:t>
                  </a:r>
                  <a:endParaRPr kumimoji="0" sz="1693" b="1" i="0" u="none" strike="noStrike" kern="0" cap="none" spc="0" normalizeH="0" baseline="0" noProof="0">
                    <a:ln>
                      <a:noFill/>
                    </a:ln>
                    <a:solidFill>
                      <a:srgbClr val="000000"/>
                    </a:solidFill>
                    <a:effectLst/>
                    <a:uLnTx/>
                    <a:uFillTx/>
                    <a:latin typeface="Outfit"/>
                    <a:ea typeface="Outfit"/>
                    <a:cs typeface="Outfit"/>
                    <a:sym typeface="Outfit"/>
                  </a:endParaRPr>
                </a:p>
                <a:p>
                  <a:pPr marL="0" marR="0" lvl="0" indent="0" algn="l" defTabSz="1105875" rtl="0" eaLnBrk="1" fontAlgn="auto" latinLnBrk="0" hangingPunct="1">
                    <a:lnSpc>
                      <a:spcPct val="100000"/>
                    </a:lnSpc>
                    <a:spcBef>
                      <a:spcPts val="484"/>
                    </a:spcBef>
                    <a:spcAft>
                      <a:spcPts val="0"/>
                    </a:spcAft>
                    <a:buClr>
                      <a:srgbClr val="000000"/>
                    </a:buClr>
                    <a:buSzPts val="1200"/>
                    <a:buFontTx/>
                    <a:buNone/>
                    <a:tabLst/>
                    <a:defRPr/>
                  </a:pPr>
                  <a:r>
                    <a:rPr kumimoji="0" lang="en" sz="1451" b="0" i="0" u="none" strike="noStrike" kern="0" cap="none" spc="0" normalizeH="0" baseline="0" noProof="0">
                      <a:ln>
                        <a:noFill/>
                      </a:ln>
                      <a:solidFill>
                        <a:srgbClr val="000000"/>
                      </a:solidFill>
                      <a:effectLst/>
                      <a:uLnTx/>
                      <a:uFillTx/>
                      <a:latin typeface="Outfit"/>
                      <a:ea typeface="Outfit"/>
                      <a:cs typeface="Outfit"/>
                      <a:sym typeface="Outfit"/>
                    </a:rPr>
                    <a:t>Citizens log in with the App or RFID card to identify themselves and start the recycling process.</a:t>
                  </a:r>
                  <a:endParaRPr kumimoji="0" lang="en-US" sz="1693"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32" name="Google Shape;332;p7"/>
              <p:cNvSpPr txBox="1"/>
              <p:nvPr/>
            </p:nvSpPr>
            <p:spPr>
              <a:xfrm>
                <a:off x="5095996" y="3477253"/>
                <a:ext cx="2394000" cy="1403546"/>
              </a:xfrm>
              <a:prstGeom prst="rect">
                <a:avLst/>
              </a:prstGeom>
              <a:solidFill>
                <a:schemeClr val="lt2"/>
              </a:solidFill>
              <a:ln>
                <a:noFill/>
              </a:ln>
            </p:spPr>
            <p:txBody>
              <a:bodyPr spcFirstLastPara="1" wrap="square" lIns="108847" tIns="54423" rIns="108847" bIns="54423" anchor="t" anchorCtr="0">
                <a:noAutofit/>
              </a:bodyPr>
              <a:lstStyle/>
              <a:p>
                <a:pPr marL="0" marR="0" lvl="0" indent="0" algn="l" defTabSz="1105875" rtl="0" eaLnBrk="1" fontAlgn="auto" latinLnBrk="0" hangingPunct="1">
                  <a:lnSpc>
                    <a:spcPct val="100000"/>
                  </a:lnSpc>
                  <a:spcBef>
                    <a:spcPts val="0"/>
                  </a:spcBef>
                  <a:spcAft>
                    <a:spcPts val="0"/>
                  </a:spcAft>
                  <a:buClr>
                    <a:srgbClr val="000000"/>
                  </a:buClr>
                  <a:buSzPts val="1400"/>
                  <a:buFontTx/>
                  <a:buNone/>
                  <a:tabLst/>
                  <a:defRPr/>
                </a:pPr>
                <a:r>
                  <a:rPr kumimoji="0" lang="en" sz="1693" b="1" i="0" u="none" strike="noStrike" kern="0" cap="none" spc="0" normalizeH="0" baseline="0" noProof="0">
                    <a:ln>
                      <a:noFill/>
                    </a:ln>
                    <a:solidFill>
                      <a:srgbClr val="000000"/>
                    </a:solidFill>
                    <a:effectLst/>
                    <a:uLnTx/>
                    <a:uFillTx/>
                    <a:latin typeface="Outfit"/>
                    <a:ea typeface="Outfit"/>
                    <a:cs typeface="Outfit"/>
                    <a:sym typeface="Outfit"/>
                  </a:rPr>
                  <a:t>Reward/Cashback</a:t>
                </a:r>
                <a:endParaRPr kumimoji="0" sz="1693" b="1" i="0" u="none" strike="noStrike" kern="0" cap="none" spc="0" normalizeH="0" baseline="0" noProof="0">
                  <a:ln>
                    <a:noFill/>
                  </a:ln>
                  <a:solidFill>
                    <a:srgbClr val="000000"/>
                  </a:solidFill>
                  <a:effectLst/>
                  <a:uLnTx/>
                  <a:uFillTx/>
                  <a:latin typeface="Outfit"/>
                  <a:ea typeface="Outfit"/>
                  <a:cs typeface="Outfit"/>
                  <a:sym typeface="Outfit"/>
                </a:endParaRPr>
              </a:p>
              <a:p>
                <a:pPr marL="0" marR="0" lvl="0" indent="0" algn="l" defTabSz="1105875" rtl="0" eaLnBrk="1" fontAlgn="auto" latinLnBrk="0" hangingPunct="1">
                  <a:lnSpc>
                    <a:spcPct val="100000"/>
                  </a:lnSpc>
                  <a:spcBef>
                    <a:spcPts val="484"/>
                  </a:spcBef>
                  <a:spcAft>
                    <a:spcPts val="0"/>
                  </a:spcAft>
                  <a:buClr>
                    <a:srgbClr val="000000"/>
                  </a:buClr>
                  <a:buSzPts val="1200"/>
                  <a:buFontTx/>
                  <a:buNone/>
                  <a:tabLst/>
                  <a:defRPr/>
                </a:pPr>
                <a:r>
                  <a:rPr kumimoji="0" lang="en" sz="1451" b="0" i="0" u="none" strike="noStrike" kern="0" cap="none" spc="0" normalizeH="0" baseline="0" noProof="0">
                    <a:ln>
                      <a:noFill/>
                    </a:ln>
                    <a:solidFill>
                      <a:srgbClr val="000000"/>
                    </a:solidFill>
                    <a:effectLst/>
                    <a:uLnTx/>
                    <a:uFillTx/>
                    <a:latin typeface="Outfit"/>
                    <a:ea typeface="Outfit"/>
                    <a:cs typeface="Outfit"/>
                    <a:sym typeface="Outfit"/>
                  </a:rPr>
                  <a:t>The citizen will receive the corresponding recycling points to exchange for rewards or the economic return of the deposit.</a:t>
                </a:r>
                <a:endParaRPr kumimoji="0" lang="en-US" sz="169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 name="Google Shape;333;p7"/>
              <p:cNvSpPr txBox="1"/>
              <p:nvPr/>
            </p:nvSpPr>
            <p:spPr>
              <a:xfrm>
                <a:off x="7601117" y="3477253"/>
                <a:ext cx="2394000" cy="1403546"/>
              </a:xfrm>
              <a:prstGeom prst="rect">
                <a:avLst/>
              </a:prstGeom>
              <a:solidFill>
                <a:schemeClr val="lt2"/>
              </a:solidFill>
              <a:ln>
                <a:noFill/>
              </a:ln>
            </p:spPr>
            <p:txBody>
              <a:bodyPr spcFirstLastPara="1" wrap="square" lIns="108847" tIns="54423" rIns="108847" bIns="54423" anchor="t" anchorCtr="0">
                <a:noAutofit/>
              </a:bodyPr>
              <a:lstStyle/>
              <a:p>
                <a:pPr marL="0" marR="0" lvl="0" indent="0" algn="l" defTabSz="1105875" rtl="0" eaLnBrk="1" fontAlgn="auto" latinLnBrk="0" hangingPunct="1">
                  <a:lnSpc>
                    <a:spcPct val="100000"/>
                  </a:lnSpc>
                  <a:spcBef>
                    <a:spcPts val="0"/>
                  </a:spcBef>
                  <a:spcAft>
                    <a:spcPts val="0"/>
                  </a:spcAft>
                  <a:buClr>
                    <a:srgbClr val="000000"/>
                  </a:buClr>
                  <a:buSzPts val="1400"/>
                  <a:buFontTx/>
                  <a:buNone/>
                  <a:tabLst/>
                  <a:defRPr/>
                </a:pPr>
                <a:r>
                  <a:rPr kumimoji="0" lang="en" sz="1693" b="1" i="0" u="none" strike="noStrike" kern="0" cap="none" spc="0" normalizeH="0" baseline="0" noProof="0">
                    <a:ln>
                      <a:noFill/>
                    </a:ln>
                    <a:solidFill>
                      <a:srgbClr val="000000"/>
                    </a:solidFill>
                    <a:effectLst/>
                    <a:uLnTx/>
                    <a:uFillTx/>
                    <a:latin typeface="Outfit"/>
                    <a:ea typeface="Outfit"/>
                    <a:cs typeface="Outfit"/>
                    <a:sym typeface="Outfit"/>
                  </a:rPr>
                  <a:t>Sending Data</a:t>
                </a:r>
                <a:endParaRPr kumimoji="0" sz="1693"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1105875" rtl="0" eaLnBrk="1" fontAlgn="auto" latinLnBrk="0" hangingPunct="1">
                  <a:lnSpc>
                    <a:spcPct val="100000"/>
                  </a:lnSpc>
                  <a:spcBef>
                    <a:spcPts val="484"/>
                  </a:spcBef>
                  <a:spcAft>
                    <a:spcPts val="0"/>
                  </a:spcAft>
                  <a:buClr>
                    <a:srgbClr val="000000"/>
                  </a:buClr>
                  <a:buSzPts val="1200"/>
                  <a:buFontTx/>
                  <a:buNone/>
                  <a:tabLst/>
                  <a:defRPr/>
                </a:pPr>
                <a:r>
                  <a:rPr kumimoji="0" lang="en" sz="1451" b="0" i="0" u="none" strike="noStrike" kern="0" cap="none" spc="0" normalizeH="0" baseline="0" noProof="0">
                    <a:ln>
                      <a:noFill/>
                    </a:ln>
                    <a:solidFill>
                      <a:srgbClr val="000000"/>
                    </a:solidFill>
                    <a:effectLst/>
                    <a:uLnTx/>
                    <a:uFillTx/>
                    <a:latin typeface="Outfit"/>
                    <a:ea typeface="Outfit"/>
                    <a:cs typeface="Outfit"/>
                    <a:sym typeface="Outfit"/>
                  </a:rPr>
                  <a:t>All data (user ID + recycled packaging) is sent to our platform for processing and analysis.</a:t>
                </a:r>
                <a:endParaRPr kumimoji="0" lang="en-US" sz="1693"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pic>
        <p:nvPicPr>
          <p:cNvPr id="334" name="Google Shape;334;p7" descr="Image containing cable&#10;&#10;Auto-generated description"/>
          <p:cNvPicPr preferRelativeResize="0"/>
          <p:nvPr/>
        </p:nvPicPr>
        <p:blipFill rotWithShape="1">
          <a:blip r:embed="rId7">
            <a:alphaModFix/>
          </a:blip>
          <a:srcRect/>
          <a:stretch/>
        </p:blipFill>
        <p:spPr>
          <a:xfrm>
            <a:off x="11477270" y="6143482"/>
            <a:ext cx="653080" cy="653080"/>
          </a:xfrm>
          <a:prstGeom prst="rect">
            <a:avLst/>
          </a:prstGeom>
          <a:noFill/>
          <a:ln>
            <a:noFill/>
          </a:ln>
        </p:spPr>
      </p:pic>
      <p:pic>
        <p:nvPicPr>
          <p:cNvPr id="2" name="Imagen 1">
            <a:extLst>
              <a:ext uri="{FF2B5EF4-FFF2-40B4-BE49-F238E27FC236}">
                <a16:creationId xmlns:a16="http://schemas.microsoft.com/office/drawing/2014/main" id="{B93AED70-C7D7-692B-B2E7-19CBBB93FF20}"/>
              </a:ext>
            </a:extLst>
          </p:cNvPr>
          <p:cNvPicPr>
            <a:picLocks noChangeAspect="1"/>
          </p:cNvPicPr>
          <p:nvPr/>
        </p:nvPicPr>
        <p:blipFill>
          <a:blip r:embed="rId8">
            <a:biLevel thresh="50000"/>
          </a:blip>
          <a:srcRect/>
          <a:stretch/>
        </p:blipFill>
        <p:spPr>
          <a:xfrm>
            <a:off x="9589932" y="507609"/>
            <a:ext cx="2100680" cy="405354"/>
          </a:xfrm>
          <a:prstGeom prst="rect">
            <a:avLst/>
          </a:prstGeom>
        </p:spPr>
      </p:pic>
      <p:sp>
        <p:nvSpPr>
          <p:cNvPr id="3" name="Google Shape;352;g1cd1909b9c1_1_16">
            <a:extLst>
              <a:ext uri="{FF2B5EF4-FFF2-40B4-BE49-F238E27FC236}">
                <a16:creationId xmlns:a16="http://schemas.microsoft.com/office/drawing/2014/main" id="{F7F2C81E-333F-E8CC-1184-E33A560E137C}"/>
              </a:ext>
            </a:extLst>
          </p:cNvPr>
          <p:cNvSpPr txBox="1"/>
          <p:nvPr/>
        </p:nvSpPr>
        <p:spPr>
          <a:xfrm>
            <a:off x="708134" y="5522578"/>
            <a:ext cx="10056711" cy="856182"/>
          </a:xfrm>
          <a:prstGeom prst="rect">
            <a:avLst/>
          </a:prstGeom>
          <a:noFill/>
          <a:ln>
            <a:noFill/>
          </a:ln>
        </p:spPr>
        <p:txBody>
          <a:bodyPr spcFirstLastPara="1" wrap="square" lIns="110570" tIns="55270" rIns="110570" bIns="55270" anchor="t" anchorCtr="0">
            <a:spAutoFit/>
          </a:bodyPr>
          <a:lstStyle/>
          <a:p>
            <a:pPr marL="0" marR="0" lvl="0" indent="0" algn="ctr" defTabSz="1105875" rtl="0" eaLnBrk="1" fontAlgn="auto" latinLnBrk="0" hangingPunct="1">
              <a:lnSpc>
                <a:spcPct val="100000"/>
              </a:lnSpc>
              <a:spcBef>
                <a:spcPts val="0"/>
              </a:spcBef>
              <a:spcAft>
                <a:spcPts val="0"/>
              </a:spcAft>
              <a:buClr>
                <a:srgbClr val="FFFFFF"/>
              </a:buClr>
              <a:buSzPts val="1800"/>
              <a:buFontTx/>
              <a:buNone/>
              <a:tabLst/>
              <a:defRPr/>
            </a:pPr>
            <a:r>
              <a:rPr kumimoji="0" lang="en" sz="2419" b="0" i="0" u="none" strike="noStrike" kern="0" cap="none" spc="0" normalizeH="0" baseline="0" noProof="0" err="1">
                <a:ln>
                  <a:noFill/>
                </a:ln>
                <a:solidFill>
                  <a:srgbClr val="FFFFFF"/>
                </a:solidFill>
                <a:effectLst/>
                <a:uLnTx/>
                <a:uFillTx/>
                <a:latin typeface="Outfit"/>
                <a:ea typeface="Outfit"/>
                <a:cs typeface="Outfit"/>
                <a:sym typeface="Outfit"/>
              </a:rPr>
              <a:t>Unique </a:t>
            </a:r>
            <a:r>
              <a:rPr kumimoji="0" lang="en" sz="2419" b="1" i="0" u="none" strike="noStrike" kern="0" cap="none" spc="0" normalizeH="0" baseline="0" noProof="0" err="1">
                <a:ln>
                  <a:noFill/>
                </a:ln>
                <a:solidFill>
                  <a:srgbClr val="FDDC01"/>
                </a:solidFill>
                <a:effectLst/>
                <a:uLnTx/>
                <a:uFillTx/>
                <a:latin typeface="Outfit"/>
                <a:ea typeface="Outfit"/>
                <a:cs typeface="Outfit"/>
                <a:sym typeface="Outfit"/>
              </a:rPr>
              <a:t>patented technology </a:t>
            </a:r>
            <a:r>
              <a:rPr kumimoji="0" lang="en" sz="2419" b="0" i="0" u="none" strike="noStrike" kern="0" cap="none" spc="0" normalizeH="0" baseline="0" noProof="0">
                <a:ln>
                  <a:noFill/>
                </a:ln>
                <a:solidFill>
                  <a:srgbClr val="FFFFFF"/>
                </a:solidFill>
                <a:effectLst/>
                <a:uLnTx/>
                <a:uFillTx/>
                <a:latin typeface="Outfit"/>
                <a:ea typeface="Outfit"/>
                <a:cs typeface="Outfit"/>
                <a:sym typeface="Outfit"/>
              </a:rPr>
              <a:t> capable of </a:t>
            </a:r>
            <a:r>
              <a:rPr kumimoji="0" lang="en" sz="2419" b="1" i="0" u="none" strike="noStrike" kern="0" cap="none" spc="0" normalizeH="0" baseline="0" noProof="0" err="1">
                <a:ln>
                  <a:noFill/>
                </a:ln>
                <a:solidFill>
                  <a:srgbClr val="FDDC01"/>
                </a:solidFill>
                <a:effectLst/>
                <a:uLnTx/>
                <a:uFillTx/>
                <a:latin typeface="Outfit"/>
                <a:ea typeface="Outfit"/>
                <a:cs typeface="Outfit"/>
                <a:sym typeface="Outfit"/>
              </a:rPr>
              <a:t>characterizing</a:t>
            </a:r>
            <a:r>
              <a:rPr kumimoji="0" lang="en" sz="2419" b="0" i="0" u="none" strike="noStrike" kern="0" cap="none" spc="0" normalizeH="0" baseline="0" noProof="0">
                <a:ln>
                  <a:noFill/>
                </a:ln>
                <a:solidFill>
                  <a:srgbClr val="FFFFFF"/>
                </a:solidFill>
                <a:effectLst/>
                <a:uLnTx/>
                <a:uFillTx/>
                <a:latin typeface="Outfit"/>
                <a:ea typeface="Outfit"/>
                <a:cs typeface="Outfit"/>
                <a:sym typeface="Outfit"/>
              </a:rPr>
              <a:t> 4 types of packaging waste: Plastic bottles, cans, cartons and glass.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6161D"/>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179237" y="5986025"/>
            <a:ext cx="653926" cy="653926"/>
            <a:chOff x="0" y="0"/>
            <a:chExt cx="1307852" cy="1307852"/>
          </a:xfrm>
        </p:grpSpPr>
        <p:sp>
          <p:nvSpPr>
            <p:cNvPr id="3" name="Freeform 3" descr="Imagen que contiene cable  Descripción generada automáticamente"/>
            <p:cNvSpPr/>
            <p:nvPr/>
          </p:nvSpPr>
          <p:spPr>
            <a:xfrm>
              <a:off x="0" y="0"/>
              <a:ext cx="1307846" cy="1307846"/>
            </a:xfrm>
            <a:custGeom>
              <a:avLst/>
              <a:gdLst/>
              <a:ahLst/>
              <a:cxnLst/>
              <a:rect l="l" t="t" r="r" b="b"/>
              <a:pathLst>
                <a:path w="1307846" h="1307846">
                  <a:moveTo>
                    <a:pt x="0" y="0"/>
                  </a:moveTo>
                  <a:lnTo>
                    <a:pt x="1307846" y="0"/>
                  </a:lnTo>
                  <a:lnTo>
                    <a:pt x="1307846" y="1307846"/>
                  </a:lnTo>
                  <a:lnTo>
                    <a:pt x="0" y="1307846"/>
                  </a:lnTo>
                  <a:lnTo>
                    <a:pt x="0" y="0"/>
                  </a:lnTo>
                  <a:close/>
                </a:path>
              </a:pathLst>
            </a:custGeom>
            <a:blipFill>
              <a:blip r:embed="rId2"/>
              <a:stretch>
                <a:fillRect/>
              </a:stretch>
            </a:blipFill>
          </p:spPr>
          <p:txBody>
            <a:bodyPr/>
            <a:lstStyle/>
            <a:p>
              <a:pPr defTabSz="609630"/>
              <a:endParaRPr lang="es-ES" sz="1200">
                <a:solidFill>
                  <a:prstClr val="black"/>
                </a:solidFill>
                <a:latin typeface="Calibri"/>
              </a:endParaRPr>
            </a:p>
          </p:txBody>
        </p:sp>
      </p:grpSp>
      <p:sp>
        <p:nvSpPr>
          <p:cNvPr id="4" name="Freeform 4"/>
          <p:cNvSpPr/>
          <p:nvPr/>
        </p:nvSpPr>
        <p:spPr>
          <a:xfrm>
            <a:off x="434206" y="1839994"/>
            <a:ext cx="7169577" cy="3596027"/>
          </a:xfrm>
          <a:custGeom>
            <a:avLst/>
            <a:gdLst/>
            <a:ahLst/>
            <a:cxnLst/>
            <a:rect l="l" t="t" r="r" b="b"/>
            <a:pathLst>
              <a:path w="10754366" h="5394040">
                <a:moveTo>
                  <a:pt x="0" y="0"/>
                </a:moveTo>
                <a:lnTo>
                  <a:pt x="10754366" y="0"/>
                </a:lnTo>
                <a:lnTo>
                  <a:pt x="10754366" y="5394039"/>
                </a:lnTo>
                <a:lnTo>
                  <a:pt x="0" y="5394039"/>
                </a:lnTo>
                <a:lnTo>
                  <a:pt x="0" y="0"/>
                </a:lnTo>
                <a:close/>
              </a:path>
            </a:pathLst>
          </a:custGeom>
          <a:blipFill>
            <a:blip r:embed="rId3"/>
            <a:stretch>
              <a:fillRect/>
            </a:stretch>
          </a:blipFill>
        </p:spPr>
        <p:txBody>
          <a:bodyPr/>
          <a:lstStyle/>
          <a:p>
            <a:pPr defTabSz="609630"/>
            <a:endParaRPr lang="es-ES" sz="1200">
              <a:solidFill>
                <a:prstClr val="black"/>
              </a:solidFill>
              <a:latin typeface="Calibri"/>
            </a:endParaRPr>
          </a:p>
        </p:txBody>
      </p:sp>
      <p:sp>
        <p:nvSpPr>
          <p:cNvPr id="5" name="TextBox 5"/>
          <p:cNvSpPr txBox="1"/>
          <p:nvPr/>
        </p:nvSpPr>
        <p:spPr>
          <a:xfrm>
            <a:off x="685800" y="685800"/>
            <a:ext cx="7876720" cy="654025"/>
          </a:xfrm>
          <a:prstGeom prst="rect">
            <a:avLst/>
          </a:prstGeom>
        </p:spPr>
        <p:txBody>
          <a:bodyPr lIns="0" tIns="0" rIns="0" bIns="0" rtlCol="0" anchor="t">
            <a:spAutoFit/>
          </a:bodyPr>
          <a:lstStyle/>
          <a:p>
            <a:pPr defTabSz="609630">
              <a:lnSpc>
                <a:spcPts val="5116"/>
              </a:lnSpc>
              <a:spcBef>
                <a:spcPct val="0"/>
              </a:spcBef>
            </a:pPr>
            <a:r>
              <a:rPr lang="en-US" sz="4263" b="1" dirty="0">
                <a:solidFill>
                  <a:srgbClr val="FEDE00"/>
                </a:solidFill>
                <a:latin typeface="Outfit Bold"/>
                <a:sym typeface="Outfit Bold"/>
              </a:rPr>
              <a:t>Acoustic</a:t>
            </a:r>
            <a:r>
              <a:rPr lang="en-US" sz="4263" b="1" dirty="0">
                <a:solidFill>
                  <a:srgbClr val="FFFFFF"/>
                </a:solidFill>
                <a:latin typeface="Outfit Bold"/>
                <a:ea typeface="Outfit Bold"/>
                <a:cs typeface="Outfit Bold"/>
                <a:sym typeface="Outfit Bold"/>
              </a:rPr>
              <a:t> </a:t>
            </a:r>
            <a:r>
              <a:rPr lang="en-US" sz="4263" b="1" dirty="0">
                <a:solidFill>
                  <a:schemeClr val="bg1"/>
                </a:solidFill>
                <a:latin typeface="Outfit Bold"/>
                <a:ea typeface="Outfit Bold"/>
                <a:cs typeface="Outfit Bold"/>
                <a:sym typeface="Outfit Bold"/>
              </a:rPr>
              <a:t>patented technology</a:t>
            </a:r>
          </a:p>
        </p:txBody>
      </p:sp>
      <p:sp>
        <p:nvSpPr>
          <p:cNvPr id="6" name="TextBox 6"/>
          <p:cNvSpPr txBox="1"/>
          <p:nvPr/>
        </p:nvSpPr>
        <p:spPr>
          <a:xfrm>
            <a:off x="8095344" y="2844800"/>
            <a:ext cx="3410857" cy="589905"/>
          </a:xfrm>
          <a:prstGeom prst="rect">
            <a:avLst/>
          </a:prstGeom>
        </p:spPr>
        <p:txBody>
          <a:bodyPr lIns="0" tIns="0" rIns="0" bIns="0" rtlCol="0" anchor="t">
            <a:spAutoFit/>
          </a:bodyPr>
          <a:lstStyle/>
          <a:p>
            <a:pPr defTabSz="609630">
              <a:lnSpc>
                <a:spcPts val="2319"/>
              </a:lnSpc>
              <a:spcBef>
                <a:spcPct val="0"/>
              </a:spcBef>
            </a:pPr>
            <a:r>
              <a:rPr lang="en-US" sz="1933" b="1" dirty="0">
                <a:solidFill>
                  <a:srgbClr val="FFFFFF"/>
                </a:solidFill>
                <a:latin typeface="Outfit Bold"/>
                <a:ea typeface="Outfit Bold"/>
                <a:cs typeface="Outfit Bold"/>
                <a:sym typeface="Outfit Bold"/>
              </a:rPr>
              <a:t>95%+ material </a:t>
            </a:r>
            <a:r>
              <a:rPr lang="en-US" sz="1933" b="1" dirty="0" err="1">
                <a:solidFill>
                  <a:srgbClr val="FFFFFF"/>
                </a:solidFill>
                <a:latin typeface="Outfit Bold"/>
                <a:ea typeface="Outfit Bold"/>
                <a:cs typeface="Outfit Bold"/>
                <a:sym typeface="Outfit Bold"/>
              </a:rPr>
              <a:t>clasification</a:t>
            </a:r>
            <a:endParaRPr lang="en-US" sz="1933" b="1" dirty="0">
              <a:solidFill>
                <a:srgbClr val="FFFFFF"/>
              </a:solidFill>
              <a:latin typeface="Outfit Bold"/>
              <a:ea typeface="Outfit Bold"/>
              <a:cs typeface="Outfit Bold"/>
              <a:sym typeface="Outfit Bold"/>
            </a:endParaRPr>
          </a:p>
          <a:p>
            <a:pPr defTabSz="609630">
              <a:lnSpc>
                <a:spcPts val="2319"/>
              </a:lnSpc>
              <a:spcBef>
                <a:spcPct val="0"/>
              </a:spcBef>
            </a:pPr>
            <a:endParaRPr lang="en-US" sz="1933" b="1" dirty="0">
              <a:solidFill>
                <a:srgbClr val="FFFFFF"/>
              </a:solidFill>
              <a:latin typeface="Outfit Bold"/>
              <a:ea typeface="Outfit Bold"/>
              <a:cs typeface="Outfit Bold"/>
              <a:sym typeface="Outfit Bold"/>
            </a:endParaRPr>
          </a:p>
        </p:txBody>
      </p:sp>
      <p:sp>
        <p:nvSpPr>
          <p:cNvPr id="7" name="TextBox 7"/>
          <p:cNvSpPr txBox="1"/>
          <p:nvPr/>
        </p:nvSpPr>
        <p:spPr>
          <a:xfrm>
            <a:off x="8203683" y="4108592"/>
            <a:ext cx="3629480" cy="1179810"/>
          </a:xfrm>
          <a:prstGeom prst="rect">
            <a:avLst/>
          </a:prstGeom>
        </p:spPr>
        <p:txBody>
          <a:bodyPr lIns="0" tIns="0" rIns="0" bIns="0" rtlCol="0" anchor="t">
            <a:spAutoFit/>
          </a:bodyPr>
          <a:lstStyle/>
          <a:p>
            <a:pPr defTabSz="609630">
              <a:lnSpc>
                <a:spcPts val="2319"/>
              </a:lnSpc>
            </a:pPr>
            <a:r>
              <a:rPr lang="en-US" sz="1933" b="1" dirty="0">
                <a:solidFill>
                  <a:srgbClr val="FFFFFF"/>
                </a:solidFill>
                <a:latin typeface="Outfit Bold"/>
                <a:ea typeface="Outfit Bold"/>
                <a:cs typeface="Outfit Bold"/>
                <a:sym typeface="Outfit Bold"/>
              </a:rPr>
              <a:t>Proof of disposal: </a:t>
            </a:r>
          </a:p>
          <a:p>
            <a:pPr defTabSz="609630">
              <a:lnSpc>
                <a:spcPts val="2319"/>
              </a:lnSpc>
            </a:pPr>
            <a:r>
              <a:rPr lang="en-US" sz="1933" b="1" dirty="0">
                <a:solidFill>
                  <a:srgbClr val="FFFFFF"/>
                </a:solidFill>
                <a:latin typeface="Outfit Bold"/>
                <a:ea typeface="Outfit Bold"/>
                <a:cs typeface="Outfit Bold"/>
                <a:sym typeface="Outfit Bold"/>
              </a:rPr>
              <a:t>WHO, </a:t>
            </a:r>
            <a:r>
              <a:rPr lang="en-US" sz="1933" b="1" dirty="0">
                <a:solidFill>
                  <a:srgbClr val="FEDE00"/>
                </a:solidFill>
                <a:latin typeface="Outfit Bold"/>
                <a:ea typeface="Outfit Bold"/>
                <a:cs typeface="Outfit Bold"/>
                <a:sym typeface="Outfit Bold"/>
              </a:rPr>
              <a:t>WHAT</a:t>
            </a:r>
            <a:r>
              <a:rPr lang="en-US" sz="1933" b="1" dirty="0">
                <a:solidFill>
                  <a:srgbClr val="FFFFFF"/>
                </a:solidFill>
                <a:latin typeface="Outfit Bold"/>
                <a:ea typeface="Outfit Bold"/>
                <a:cs typeface="Outfit Bold"/>
                <a:sym typeface="Outfit Bold"/>
              </a:rPr>
              <a:t>, WHERE, WHEN</a:t>
            </a:r>
          </a:p>
          <a:p>
            <a:pPr defTabSz="609630">
              <a:lnSpc>
                <a:spcPts val="2319"/>
              </a:lnSpc>
              <a:spcBef>
                <a:spcPct val="0"/>
              </a:spcBef>
            </a:pPr>
            <a:endParaRPr lang="en-US" sz="1933" b="1" dirty="0">
              <a:solidFill>
                <a:srgbClr val="FFFFFF"/>
              </a:solidFill>
              <a:latin typeface="Outfit Bold"/>
              <a:ea typeface="Outfit Bold"/>
              <a:cs typeface="Outfit Bold"/>
              <a:sym typeface="Outfit Bold"/>
            </a:endParaRPr>
          </a:p>
          <a:p>
            <a:pPr defTabSz="609630">
              <a:lnSpc>
                <a:spcPts val="2319"/>
              </a:lnSpc>
              <a:spcBef>
                <a:spcPct val="0"/>
              </a:spcBef>
            </a:pPr>
            <a:endParaRPr lang="en-US" sz="1933" b="1" dirty="0">
              <a:solidFill>
                <a:srgbClr val="FFFFFF"/>
              </a:solidFill>
              <a:latin typeface="Outfit Bold"/>
              <a:ea typeface="Outfit Bold"/>
              <a:cs typeface="Outfit Bold"/>
              <a:sym typeface="Outfit Bold"/>
            </a:endParaRPr>
          </a:p>
        </p:txBody>
      </p:sp>
      <p:grpSp>
        <p:nvGrpSpPr>
          <p:cNvPr id="8" name="Group 8"/>
          <p:cNvGrpSpPr/>
          <p:nvPr/>
        </p:nvGrpSpPr>
        <p:grpSpPr>
          <a:xfrm>
            <a:off x="7810776" y="2597608"/>
            <a:ext cx="77573" cy="831392"/>
            <a:chOff x="0" y="0"/>
            <a:chExt cx="32871" cy="352297"/>
          </a:xfrm>
        </p:grpSpPr>
        <p:sp>
          <p:nvSpPr>
            <p:cNvPr id="9" name="Freeform 9"/>
            <p:cNvSpPr/>
            <p:nvPr/>
          </p:nvSpPr>
          <p:spPr>
            <a:xfrm>
              <a:off x="0" y="0"/>
              <a:ext cx="32871" cy="352297"/>
            </a:xfrm>
            <a:custGeom>
              <a:avLst/>
              <a:gdLst/>
              <a:ahLst/>
              <a:cxnLst/>
              <a:rect l="l" t="t" r="r" b="b"/>
              <a:pathLst>
                <a:path w="32871" h="352297">
                  <a:moveTo>
                    <a:pt x="16436" y="0"/>
                  </a:moveTo>
                  <a:lnTo>
                    <a:pt x="16436" y="0"/>
                  </a:lnTo>
                  <a:cubicBezTo>
                    <a:pt x="25513" y="0"/>
                    <a:pt x="32871" y="7358"/>
                    <a:pt x="32871" y="16436"/>
                  </a:cubicBezTo>
                  <a:lnTo>
                    <a:pt x="32871" y="335861"/>
                  </a:lnTo>
                  <a:cubicBezTo>
                    <a:pt x="32871" y="340220"/>
                    <a:pt x="31140" y="344401"/>
                    <a:pt x="28057" y="347483"/>
                  </a:cubicBezTo>
                  <a:cubicBezTo>
                    <a:pt x="24975" y="350565"/>
                    <a:pt x="20795" y="352297"/>
                    <a:pt x="16436" y="352297"/>
                  </a:cubicBezTo>
                  <a:lnTo>
                    <a:pt x="16436" y="352297"/>
                  </a:lnTo>
                  <a:cubicBezTo>
                    <a:pt x="12077" y="352297"/>
                    <a:pt x="7896" y="350565"/>
                    <a:pt x="4814" y="347483"/>
                  </a:cubicBezTo>
                  <a:cubicBezTo>
                    <a:pt x="1732" y="344401"/>
                    <a:pt x="0" y="340220"/>
                    <a:pt x="0" y="335861"/>
                  </a:cubicBezTo>
                  <a:lnTo>
                    <a:pt x="0" y="16436"/>
                  </a:lnTo>
                  <a:cubicBezTo>
                    <a:pt x="0" y="12077"/>
                    <a:pt x="1732" y="7896"/>
                    <a:pt x="4814" y="4814"/>
                  </a:cubicBezTo>
                  <a:cubicBezTo>
                    <a:pt x="7896" y="1732"/>
                    <a:pt x="12077" y="0"/>
                    <a:pt x="16436" y="0"/>
                  </a:cubicBezTo>
                  <a:close/>
                </a:path>
              </a:pathLst>
            </a:custGeom>
            <a:solidFill>
              <a:srgbClr val="000000">
                <a:alpha val="0"/>
              </a:srgbClr>
            </a:solidFill>
            <a:ln w="38100" cap="rnd">
              <a:gradFill>
                <a:gsLst>
                  <a:gs pos="0">
                    <a:srgbClr val="FEDE00">
                      <a:alpha val="100000"/>
                    </a:srgbClr>
                  </a:gs>
                  <a:gs pos="50000">
                    <a:srgbClr val="EFEEB6">
                      <a:alpha val="100000"/>
                    </a:srgbClr>
                  </a:gs>
                  <a:gs pos="100000">
                    <a:srgbClr val="101010">
                      <a:alpha val="100000"/>
                    </a:srgbClr>
                  </a:gs>
                </a:gsLst>
                <a:path path="circle">
                  <a:fillToRect r="100000" b="100000"/>
                </a:path>
                <a:tileRect l="-100000" t="-100000"/>
              </a:gradFill>
              <a:prstDash val="solid"/>
              <a:round/>
            </a:ln>
          </p:spPr>
          <p:txBody>
            <a:bodyPr/>
            <a:lstStyle/>
            <a:p>
              <a:pPr defTabSz="609630"/>
              <a:endParaRPr lang="es-ES" sz="1200">
                <a:solidFill>
                  <a:prstClr val="black"/>
                </a:solidFill>
                <a:latin typeface="Calibri"/>
              </a:endParaRPr>
            </a:p>
          </p:txBody>
        </p:sp>
        <p:sp>
          <p:nvSpPr>
            <p:cNvPr id="10" name="TextBox 10"/>
            <p:cNvSpPr txBox="1"/>
            <p:nvPr/>
          </p:nvSpPr>
          <p:spPr>
            <a:xfrm>
              <a:off x="0" y="-19050"/>
              <a:ext cx="32871" cy="371347"/>
            </a:xfrm>
            <a:prstGeom prst="rect">
              <a:avLst/>
            </a:prstGeom>
          </p:spPr>
          <p:txBody>
            <a:bodyPr lIns="31575" tIns="31575" rIns="31575" bIns="31575" rtlCol="0" anchor="ctr"/>
            <a:lstStyle/>
            <a:p>
              <a:pPr algn="ctr" defTabSz="609630">
                <a:lnSpc>
                  <a:spcPts val="2274"/>
                </a:lnSpc>
              </a:pPr>
              <a:endParaRPr sz="1200">
                <a:solidFill>
                  <a:prstClr val="black"/>
                </a:solidFill>
                <a:latin typeface="Calibri"/>
              </a:endParaRPr>
            </a:p>
          </p:txBody>
        </p:sp>
      </p:grpSp>
      <p:grpSp>
        <p:nvGrpSpPr>
          <p:cNvPr id="11" name="Group 11"/>
          <p:cNvGrpSpPr/>
          <p:nvPr/>
        </p:nvGrpSpPr>
        <p:grpSpPr>
          <a:xfrm>
            <a:off x="7961950" y="3941937"/>
            <a:ext cx="77573" cy="831392"/>
            <a:chOff x="0" y="0"/>
            <a:chExt cx="32871" cy="352297"/>
          </a:xfrm>
        </p:grpSpPr>
        <p:sp>
          <p:nvSpPr>
            <p:cNvPr id="12" name="Freeform 12"/>
            <p:cNvSpPr/>
            <p:nvPr/>
          </p:nvSpPr>
          <p:spPr>
            <a:xfrm>
              <a:off x="0" y="0"/>
              <a:ext cx="32871" cy="352297"/>
            </a:xfrm>
            <a:custGeom>
              <a:avLst/>
              <a:gdLst/>
              <a:ahLst/>
              <a:cxnLst/>
              <a:rect l="l" t="t" r="r" b="b"/>
              <a:pathLst>
                <a:path w="32871" h="352297">
                  <a:moveTo>
                    <a:pt x="16436" y="0"/>
                  </a:moveTo>
                  <a:lnTo>
                    <a:pt x="16436" y="0"/>
                  </a:lnTo>
                  <a:cubicBezTo>
                    <a:pt x="25513" y="0"/>
                    <a:pt x="32871" y="7358"/>
                    <a:pt x="32871" y="16436"/>
                  </a:cubicBezTo>
                  <a:lnTo>
                    <a:pt x="32871" y="335861"/>
                  </a:lnTo>
                  <a:cubicBezTo>
                    <a:pt x="32871" y="340220"/>
                    <a:pt x="31140" y="344401"/>
                    <a:pt x="28057" y="347483"/>
                  </a:cubicBezTo>
                  <a:cubicBezTo>
                    <a:pt x="24975" y="350565"/>
                    <a:pt x="20795" y="352297"/>
                    <a:pt x="16436" y="352297"/>
                  </a:cubicBezTo>
                  <a:lnTo>
                    <a:pt x="16436" y="352297"/>
                  </a:lnTo>
                  <a:cubicBezTo>
                    <a:pt x="12077" y="352297"/>
                    <a:pt x="7896" y="350565"/>
                    <a:pt x="4814" y="347483"/>
                  </a:cubicBezTo>
                  <a:cubicBezTo>
                    <a:pt x="1732" y="344401"/>
                    <a:pt x="0" y="340220"/>
                    <a:pt x="0" y="335861"/>
                  </a:cubicBezTo>
                  <a:lnTo>
                    <a:pt x="0" y="16436"/>
                  </a:lnTo>
                  <a:cubicBezTo>
                    <a:pt x="0" y="12077"/>
                    <a:pt x="1732" y="7896"/>
                    <a:pt x="4814" y="4814"/>
                  </a:cubicBezTo>
                  <a:cubicBezTo>
                    <a:pt x="7896" y="1732"/>
                    <a:pt x="12077" y="0"/>
                    <a:pt x="16436" y="0"/>
                  </a:cubicBezTo>
                  <a:close/>
                </a:path>
              </a:pathLst>
            </a:custGeom>
            <a:solidFill>
              <a:srgbClr val="000000">
                <a:alpha val="0"/>
              </a:srgbClr>
            </a:solidFill>
            <a:ln w="38100" cap="rnd">
              <a:gradFill>
                <a:gsLst>
                  <a:gs pos="0">
                    <a:srgbClr val="FEDE00">
                      <a:alpha val="100000"/>
                    </a:srgbClr>
                  </a:gs>
                  <a:gs pos="50000">
                    <a:srgbClr val="EFEEB6">
                      <a:alpha val="100000"/>
                    </a:srgbClr>
                  </a:gs>
                  <a:gs pos="100000">
                    <a:srgbClr val="101010">
                      <a:alpha val="100000"/>
                    </a:srgbClr>
                  </a:gs>
                </a:gsLst>
                <a:path path="circle">
                  <a:fillToRect r="100000" b="100000"/>
                </a:path>
                <a:tileRect l="-100000" t="-100000"/>
              </a:gradFill>
              <a:prstDash val="solid"/>
              <a:round/>
            </a:ln>
          </p:spPr>
          <p:txBody>
            <a:bodyPr/>
            <a:lstStyle/>
            <a:p>
              <a:pPr defTabSz="609630"/>
              <a:endParaRPr lang="es-ES" sz="1200">
                <a:solidFill>
                  <a:prstClr val="black"/>
                </a:solidFill>
                <a:latin typeface="Calibri"/>
              </a:endParaRPr>
            </a:p>
          </p:txBody>
        </p:sp>
        <p:sp>
          <p:nvSpPr>
            <p:cNvPr id="13" name="TextBox 13"/>
            <p:cNvSpPr txBox="1"/>
            <p:nvPr/>
          </p:nvSpPr>
          <p:spPr>
            <a:xfrm>
              <a:off x="0" y="-19050"/>
              <a:ext cx="32871" cy="371347"/>
            </a:xfrm>
            <a:prstGeom prst="rect">
              <a:avLst/>
            </a:prstGeom>
          </p:spPr>
          <p:txBody>
            <a:bodyPr lIns="31575" tIns="31575" rIns="31575" bIns="31575" rtlCol="0" anchor="ctr"/>
            <a:lstStyle/>
            <a:p>
              <a:pPr algn="ctr" defTabSz="609630">
                <a:lnSpc>
                  <a:spcPts val="2274"/>
                </a:lnSpc>
              </a:pPr>
              <a:endParaRPr sz="1200">
                <a:solidFill>
                  <a:prstClr val="black"/>
                </a:solidFill>
                <a:latin typeface="Calibri"/>
              </a:endParaRPr>
            </a:p>
          </p:txBody>
        </p:sp>
      </p:grpSp>
    </p:spTree>
  </p:cSld>
  <p:clrMapOvr>
    <a:masterClrMapping/>
  </p:clrMapOvr>
</p:sld>
</file>

<file path=ppt/theme/theme1.xml><?xml version="1.0" encoding="utf-8"?>
<a:theme xmlns:a="http://schemas.openxmlformats.org/drawingml/2006/main" name="Diseño personalizado">
  <a:themeElements>
    <a:clrScheme name="Sacyr 2018">
      <a:dk1>
        <a:srgbClr val="002C58"/>
      </a:dk1>
      <a:lt1>
        <a:srgbClr val="00AFD2"/>
      </a:lt1>
      <a:dk2>
        <a:srgbClr val="002C58"/>
      </a:dk2>
      <a:lt2>
        <a:srgbClr val="FFFFFF"/>
      </a:lt2>
      <a:accent1>
        <a:srgbClr val="002C58"/>
      </a:accent1>
      <a:accent2>
        <a:srgbClr val="00AFD2"/>
      </a:accent2>
      <a:accent3>
        <a:srgbClr val="CDD500"/>
      </a:accent3>
      <a:accent4>
        <a:srgbClr val="62358C"/>
      </a:accent4>
      <a:accent5>
        <a:srgbClr val="FFDE44"/>
      </a:accent5>
      <a:accent6>
        <a:srgbClr val="E40521"/>
      </a:accent6>
      <a:hlink>
        <a:srgbClr val="FFFFFF"/>
      </a:hlink>
      <a:folHlink>
        <a:srgbClr val="00AFD2"/>
      </a:folHlink>
    </a:clrScheme>
    <a:fontScheme name="Sacyr 2018">
      <a:majorFont>
        <a:latin typeface="Akkurat Pro"/>
        <a:ea typeface=""/>
        <a:cs typeface=""/>
      </a:majorFont>
      <a:minorFont>
        <a:latin typeface="Akkurat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andam">
  <a:themeElements>
    <a:clrScheme name="Personalizado 1">
      <a:dk1>
        <a:srgbClr val="16161D"/>
      </a:dk1>
      <a:lt1>
        <a:srgbClr val="FDDC01"/>
      </a:lt1>
      <a:dk2>
        <a:srgbClr val="3A3838"/>
      </a:dk2>
      <a:lt2>
        <a:srgbClr val="FFFFFF"/>
      </a:lt2>
      <a:accent1>
        <a:srgbClr val="D0CECE"/>
      </a:accent1>
      <a:accent2>
        <a:srgbClr val="ED7D31"/>
      </a:accent2>
      <a:accent3>
        <a:srgbClr val="A5A5A5"/>
      </a:accent3>
      <a:accent4>
        <a:srgbClr val="FFC000"/>
      </a:accent4>
      <a:accent5>
        <a:srgbClr val="5B9BD5"/>
      </a:accent5>
      <a:accent6>
        <a:srgbClr val="70AD47"/>
      </a:accent6>
      <a:hlink>
        <a:srgbClr val="C7AB0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andam">
  <a:themeElements>
    <a:clrScheme name="Personalizado 1">
      <a:dk1>
        <a:srgbClr val="16161D"/>
      </a:dk1>
      <a:lt1>
        <a:srgbClr val="FDDC01"/>
      </a:lt1>
      <a:dk2>
        <a:srgbClr val="3A3838"/>
      </a:dk2>
      <a:lt2>
        <a:srgbClr val="FFFFFF"/>
      </a:lt2>
      <a:accent1>
        <a:srgbClr val="D0CECE"/>
      </a:accent1>
      <a:accent2>
        <a:srgbClr val="ED7D31"/>
      </a:accent2>
      <a:accent3>
        <a:srgbClr val="A5A5A5"/>
      </a:accent3>
      <a:accent4>
        <a:srgbClr val="FFC000"/>
      </a:accent4>
      <a:accent5>
        <a:srgbClr val="5B9BD5"/>
      </a:accent5>
      <a:accent6>
        <a:srgbClr val="70AD47"/>
      </a:accent6>
      <a:hlink>
        <a:srgbClr val="C7AB0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Candam">
  <a:themeElements>
    <a:clrScheme name="Personalizado 1">
      <a:dk1>
        <a:srgbClr val="16161D"/>
      </a:dk1>
      <a:lt1>
        <a:srgbClr val="FDDC01"/>
      </a:lt1>
      <a:dk2>
        <a:srgbClr val="3A3838"/>
      </a:dk2>
      <a:lt2>
        <a:srgbClr val="FFFFFF"/>
      </a:lt2>
      <a:accent1>
        <a:srgbClr val="D0CECE"/>
      </a:accent1>
      <a:accent2>
        <a:srgbClr val="ED7D31"/>
      </a:accent2>
      <a:accent3>
        <a:srgbClr val="A5A5A5"/>
      </a:accent3>
      <a:accent4>
        <a:srgbClr val="FFC000"/>
      </a:accent4>
      <a:accent5>
        <a:srgbClr val="5B9BD5"/>
      </a:accent5>
      <a:accent6>
        <a:srgbClr val="70AD47"/>
      </a:accent6>
      <a:hlink>
        <a:srgbClr val="C7AB0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Candam">
  <a:themeElements>
    <a:clrScheme name="Personalizado 1">
      <a:dk1>
        <a:srgbClr val="16161D"/>
      </a:dk1>
      <a:lt1>
        <a:srgbClr val="FDDC01"/>
      </a:lt1>
      <a:dk2>
        <a:srgbClr val="3A3838"/>
      </a:dk2>
      <a:lt2>
        <a:srgbClr val="FFFFFF"/>
      </a:lt2>
      <a:accent1>
        <a:srgbClr val="D0CECE"/>
      </a:accent1>
      <a:accent2>
        <a:srgbClr val="ED7D31"/>
      </a:accent2>
      <a:accent3>
        <a:srgbClr val="A5A5A5"/>
      </a:accent3>
      <a:accent4>
        <a:srgbClr val="FFC000"/>
      </a:accent4>
      <a:accent5>
        <a:srgbClr val="5B9BD5"/>
      </a:accent5>
      <a:accent6>
        <a:srgbClr val="70AD47"/>
      </a:accent6>
      <a:hlink>
        <a:srgbClr val="C7AB0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Candam">
  <a:themeElements>
    <a:clrScheme name="Personalizado 1">
      <a:dk1>
        <a:srgbClr val="16161D"/>
      </a:dk1>
      <a:lt1>
        <a:srgbClr val="FDDC01"/>
      </a:lt1>
      <a:dk2>
        <a:srgbClr val="3A3838"/>
      </a:dk2>
      <a:lt2>
        <a:srgbClr val="FFFFFF"/>
      </a:lt2>
      <a:accent1>
        <a:srgbClr val="D0CECE"/>
      </a:accent1>
      <a:accent2>
        <a:srgbClr val="ED7D31"/>
      </a:accent2>
      <a:accent3>
        <a:srgbClr val="A5A5A5"/>
      </a:accent3>
      <a:accent4>
        <a:srgbClr val="FFC000"/>
      </a:accent4>
      <a:accent5>
        <a:srgbClr val="5B9BD5"/>
      </a:accent5>
      <a:accent6>
        <a:srgbClr val="70AD47"/>
      </a:accent6>
      <a:hlink>
        <a:srgbClr val="C7AB0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1AE3660D83574ABA2FAE6F0119FD7B" ma:contentTypeVersion="20" ma:contentTypeDescription="Create a new document." ma:contentTypeScope="" ma:versionID="f440d11fe8a82565baeb84d6d5555a9d">
  <xsd:schema xmlns:xsd="http://www.w3.org/2001/XMLSchema" xmlns:xs="http://www.w3.org/2001/XMLSchema" xmlns:p="http://schemas.microsoft.com/office/2006/metadata/properties" xmlns:ns2="a25d1b78-52d7-4aa6-98a8-603488bf7179" xmlns:ns3="172e048e-c197-44bb-bccc-392928027841" targetNamespace="http://schemas.microsoft.com/office/2006/metadata/properties" ma:root="true" ma:fieldsID="fceb5f080533a42b93cc7c66f295df75" ns2:_="" ns3:_="">
    <xsd:import namespace="a25d1b78-52d7-4aa6-98a8-603488bf7179"/>
    <xsd:import namespace="172e048e-c197-44bb-bccc-39292802784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Selected" minOccurs="0"/>
                <xsd:element ref="ns3:SharedWithUsers" minOccurs="0"/>
                <xsd:element ref="ns3:SharedWithDetail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5d1b78-52d7-4aa6-98a8-603488bf71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Selected" ma:index="18" nillable="true" ma:displayName="Selected" ma:format="Dropdown" ma:internalName="Selected">
      <xsd:simpleType>
        <xsd:restriction base="dms:Choice">
          <xsd:enumeration value="Choice 1"/>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faeeadd-7529-4f90-84e0-6a3de6292be8"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ternalName="MediaServiceLocatio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72e048e-c197-44bb-bccc-392928027841"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d0544aa-3cb5-420f-a8fb-97a76f6143c7}" ma:internalName="TaxCatchAll" ma:showField="CatchAllData" ma:web="172e048e-c197-44bb-bccc-39292802784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elected xmlns="a25d1b78-52d7-4aa6-98a8-603488bf7179" xsi:nil="true"/>
    <TaxCatchAll xmlns="172e048e-c197-44bb-bccc-392928027841" xsi:nil="true"/>
    <lcf76f155ced4ddcb4097134ff3c332f xmlns="a25d1b78-52d7-4aa6-98a8-603488bf717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4CCD2FD-2237-4443-884F-EF7024BD8957}"/>
</file>

<file path=customXml/itemProps2.xml><?xml version="1.0" encoding="utf-8"?>
<ds:datastoreItem xmlns:ds="http://schemas.openxmlformats.org/officeDocument/2006/customXml" ds:itemID="{0E31A89E-AD40-445A-8476-776D4425DF99}"/>
</file>

<file path=customXml/itemProps3.xml><?xml version="1.0" encoding="utf-8"?>
<ds:datastoreItem xmlns:ds="http://schemas.openxmlformats.org/officeDocument/2006/customXml" ds:itemID="{50416D4C-B4C4-4E7C-AB61-09BCC885C65E}"/>
</file>

<file path=docProps/app.xml><?xml version="1.0" encoding="utf-8"?>
<Properties xmlns="http://schemas.openxmlformats.org/officeDocument/2006/extended-properties" xmlns:vt="http://schemas.openxmlformats.org/officeDocument/2006/docPropsVTypes">
  <TotalTime>2643</TotalTime>
  <Words>943</Words>
  <Application>Microsoft Office PowerPoint</Application>
  <PresentationFormat>Panorámica</PresentationFormat>
  <Paragraphs>201</Paragraphs>
  <Slides>22</Slides>
  <Notes>14</Notes>
  <HiddenSlides>0</HiddenSlides>
  <MMClips>0</MMClips>
  <ScaleCrop>false</ScaleCrop>
  <HeadingPairs>
    <vt:vector size="6" baseType="variant">
      <vt:variant>
        <vt:lpstr>Fuentes usadas</vt:lpstr>
      </vt:variant>
      <vt:variant>
        <vt:i4>10</vt:i4>
      </vt:variant>
      <vt:variant>
        <vt:lpstr>Tema</vt:lpstr>
      </vt:variant>
      <vt:variant>
        <vt:i4>7</vt:i4>
      </vt:variant>
      <vt:variant>
        <vt:lpstr>Títulos de diapositiva</vt:lpstr>
      </vt:variant>
      <vt:variant>
        <vt:i4>22</vt:i4>
      </vt:variant>
    </vt:vector>
  </HeadingPairs>
  <TitlesOfParts>
    <vt:vector size="39" baseType="lpstr">
      <vt:lpstr>Akkurat Pro</vt:lpstr>
      <vt:lpstr>Aptos</vt:lpstr>
      <vt:lpstr>Arial</vt:lpstr>
      <vt:lpstr>Calibri</vt:lpstr>
      <vt:lpstr>Calibri Light</vt:lpstr>
      <vt:lpstr>Outfit</vt:lpstr>
      <vt:lpstr>Outfit Bold</vt:lpstr>
      <vt:lpstr>Outfit Medium</vt:lpstr>
      <vt:lpstr>Times New Roman</vt:lpstr>
      <vt:lpstr>Wingdings</vt:lpstr>
      <vt:lpstr>Diseño personalizado</vt:lpstr>
      <vt:lpstr>1_Candam</vt:lpstr>
      <vt:lpstr>2_Candam</vt:lpstr>
      <vt:lpstr>4_Candam</vt:lpstr>
      <vt:lpstr>5_Candam</vt:lpstr>
      <vt:lpstr>6_Candam</vt:lpstr>
      <vt:lpstr>3_Office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JORDI BERGUINZO MARTINEZ</dc:creator>
  <cp:lastModifiedBy>JORDI BERGUINZO MARTINEZ</cp:lastModifiedBy>
  <cp:revision>10</cp:revision>
  <dcterms:modified xsi:type="dcterms:W3CDTF">2025-11-27T11:15:15Z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0x010100541AE3660D83574ABA2FAE6F0119FD7B</vt:lpwstr>
  </property>
</Properties>
</file>