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1682A0-A86D-4683-81A2-878A22241853}" v="11" dt="2025-11-27T11:40:36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omir Šalamon" userId="38f7015a-0335-429a-86a1-f156552a058d" providerId="ADAL" clId="{3055E886-9A5A-4564-8B1E-A4945306C8D8}"/>
    <pc:docChg chg="addSld modSld">
      <pc:chgData name="Vitomir Šalamon" userId="38f7015a-0335-429a-86a1-f156552a058d" providerId="ADAL" clId="{3055E886-9A5A-4564-8B1E-A4945306C8D8}" dt="2025-11-27T11:40:37.770" v="33" actId="962"/>
      <pc:docMkLst>
        <pc:docMk/>
      </pc:docMkLst>
      <pc:sldChg chg="addSp modSp new mod">
        <pc:chgData name="Vitomir Šalamon" userId="38f7015a-0335-429a-86a1-f156552a058d" providerId="ADAL" clId="{3055E886-9A5A-4564-8B1E-A4945306C8D8}" dt="2025-11-27T11:39:57.644" v="6" actId="27614"/>
        <pc:sldMkLst>
          <pc:docMk/>
          <pc:sldMk cId="26743294" sldId="256"/>
        </pc:sldMkLst>
        <pc:picChg chg="add mod">
          <ac:chgData name="Vitomir Šalamon" userId="38f7015a-0335-429a-86a1-f156552a058d" providerId="ADAL" clId="{3055E886-9A5A-4564-8B1E-A4945306C8D8}" dt="2025-11-27T11:39:57.644" v="6" actId="27614"/>
          <ac:picMkLst>
            <pc:docMk/>
            <pc:sldMk cId="26743294" sldId="256"/>
            <ac:picMk id="5" creationId="{9F29F4A5-5D0C-DE93-68A4-D1B9ABBFABE7}"/>
          </ac:picMkLst>
        </pc:picChg>
      </pc:sldChg>
      <pc:sldChg chg="addSp modSp add mod">
        <pc:chgData name="Vitomir Šalamon" userId="38f7015a-0335-429a-86a1-f156552a058d" providerId="ADAL" clId="{3055E886-9A5A-4564-8B1E-A4945306C8D8}" dt="2025-11-27T11:40:00.210" v="8" actId="27614"/>
        <pc:sldMkLst>
          <pc:docMk/>
          <pc:sldMk cId="1463856547" sldId="257"/>
        </pc:sldMkLst>
        <pc:picChg chg="add mod">
          <ac:chgData name="Vitomir Šalamon" userId="38f7015a-0335-429a-86a1-f156552a058d" providerId="ADAL" clId="{3055E886-9A5A-4564-8B1E-A4945306C8D8}" dt="2025-11-27T11:40:00.210" v="8" actId="27614"/>
          <ac:picMkLst>
            <pc:docMk/>
            <pc:sldMk cId="1463856547" sldId="257"/>
            <ac:picMk id="5" creationId="{57692D6C-B578-0FC2-1FBC-B5014674E1B9}"/>
          </ac:picMkLst>
        </pc:picChg>
      </pc:sldChg>
      <pc:sldChg chg="addSp modSp add mod">
        <pc:chgData name="Vitomir Šalamon" userId="38f7015a-0335-429a-86a1-f156552a058d" providerId="ADAL" clId="{3055E886-9A5A-4564-8B1E-A4945306C8D8}" dt="2025-11-27T11:40:04.300" v="11" actId="962"/>
        <pc:sldMkLst>
          <pc:docMk/>
          <pc:sldMk cId="3465757655" sldId="258"/>
        </pc:sldMkLst>
        <pc:picChg chg="add mod">
          <ac:chgData name="Vitomir Šalamon" userId="38f7015a-0335-429a-86a1-f156552a058d" providerId="ADAL" clId="{3055E886-9A5A-4564-8B1E-A4945306C8D8}" dt="2025-11-27T11:40:04.300" v="11" actId="962"/>
          <ac:picMkLst>
            <pc:docMk/>
            <pc:sldMk cId="3465757655" sldId="258"/>
            <ac:picMk id="5" creationId="{DF5CE816-481B-E795-D7F0-102089D07489}"/>
          </ac:picMkLst>
        </pc:picChg>
      </pc:sldChg>
      <pc:sldChg chg="addSp modSp add mod replId">
        <pc:chgData name="Vitomir Šalamon" userId="38f7015a-0335-429a-86a1-f156552a058d" providerId="ADAL" clId="{3055E886-9A5A-4564-8B1E-A4945306C8D8}" dt="2025-11-27T11:40:15.740" v="13" actId="27614"/>
        <pc:sldMkLst>
          <pc:docMk/>
          <pc:sldMk cId="1530071184" sldId="259"/>
        </pc:sldMkLst>
        <pc:picChg chg="add mod">
          <ac:chgData name="Vitomir Šalamon" userId="38f7015a-0335-429a-86a1-f156552a058d" providerId="ADAL" clId="{3055E886-9A5A-4564-8B1E-A4945306C8D8}" dt="2025-11-27T11:40:15.740" v="13" actId="27614"/>
          <ac:picMkLst>
            <pc:docMk/>
            <pc:sldMk cId="1530071184" sldId="259"/>
            <ac:picMk id="5" creationId="{E58353BB-410B-DBD8-FEBC-BBDC54515579}"/>
          </ac:picMkLst>
        </pc:picChg>
      </pc:sldChg>
      <pc:sldChg chg="addSp modSp add mod">
        <pc:chgData name="Vitomir Šalamon" userId="38f7015a-0335-429a-86a1-f156552a058d" providerId="ADAL" clId="{3055E886-9A5A-4564-8B1E-A4945306C8D8}" dt="2025-11-27T11:40:18.943" v="16" actId="962"/>
        <pc:sldMkLst>
          <pc:docMk/>
          <pc:sldMk cId="1989525531" sldId="260"/>
        </pc:sldMkLst>
        <pc:picChg chg="add mod">
          <ac:chgData name="Vitomir Šalamon" userId="38f7015a-0335-429a-86a1-f156552a058d" providerId="ADAL" clId="{3055E886-9A5A-4564-8B1E-A4945306C8D8}" dt="2025-11-27T11:40:18.943" v="16" actId="962"/>
          <ac:picMkLst>
            <pc:docMk/>
            <pc:sldMk cId="1989525531" sldId="260"/>
            <ac:picMk id="5" creationId="{626C9140-0D27-2B16-4E1F-82C5FD1BCE9F}"/>
          </ac:picMkLst>
        </pc:picChg>
      </pc:sldChg>
      <pc:sldChg chg="addSp modSp add mod replId">
        <pc:chgData name="Vitomir Šalamon" userId="38f7015a-0335-429a-86a1-f156552a058d" providerId="ADAL" clId="{3055E886-9A5A-4564-8B1E-A4945306C8D8}" dt="2025-11-27T11:40:21.671" v="19" actId="962"/>
        <pc:sldMkLst>
          <pc:docMk/>
          <pc:sldMk cId="3560335271" sldId="261"/>
        </pc:sldMkLst>
        <pc:picChg chg="add mod">
          <ac:chgData name="Vitomir Šalamon" userId="38f7015a-0335-429a-86a1-f156552a058d" providerId="ADAL" clId="{3055E886-9A5A-4564-8B1E-A4945306C8D8}" dt="2025-11-27T11:40:21.671" v="19" actId="962"/>
          <ac:picMkLst>
            <pc:docMk/>
            <pc:sldMk cId="3560335271" sldId="261"/>
            <ac:picMk id="5" creationId="{581A8DF1-DC9C-CC5A-0964-AE6466047164}"/>
          </ac:picMkLst>
        </pc:picChg>
      </pc:sldChg>
      <pc:sldChg chg="addSp modSp add mod replId">
        <pc:chgData name="Vitomir Šalamon" userId="38f7015a-0335-429a-86a1-f156552a058d" providerId="ADAL" clId="{3055E886-9A5A-4564-8B1E-A4945306C8D8}" dt="2025-11-27T11:40:24.769" v="21" actId="27614"/>
        <pc:sldMkLst>
          <pc:docMk/>
          <pc:sldMk cId="695642038" sldId="262"/>
        </pc:sldMkLst>
        <pc:picChg chg="add mod">
          <ac:chgData name="Vitomir Šalamon" userId="38f7015a-0335-429a-86a1-f156552a058d" providerId="ADAL" clId="{3055E886-9A5A-4564-8B1E-A4945306C8D8}" dt="2025-11-27T11:40:24.769" v="21" actId="27614"/>
          <ac:picMkLst>
            <pc:docMk/>
            <pc:sldMk cId="695642038" sldId="262"/>
            <ac:picMk id="5" creationId="{AF9EE057-0CB8-7BC2-B0E7-4386FB866ADE}"/>
          </ac:picMkLst>
        </pc:picChg>
      </pc:sldChg>
      <pc:sldChg chg="addSp modSp add mod replId">
        <pc:chgData name="Vitomir Šalamon" userId="38f7015a-0335-429a-86a1-f156552a058d" providerId="ADAL" clId="{3055E886-9A5A-4564-8B1E-A4945306C8D8}" dt="2025-11-27T11:40:27.307" v="24" actId="962"/>
        <pc:sldMkLst>
          <pc:docMk/>
          <pc:sldMk cId="2491209466" sldId="263"/>
        </pc:sldMkLst>
        <pc:picChg chg="add mod">
          <ac:chgData name="Vitomir Šalamon" userId="38f7015a-0335-429a-86a1-f156552a058d" providerId="ADAL" clId="{3055E886-9A5A-4564-8B1E-A4945306C8D8}" dt="2025-11-27T11:40:27.307" v="24" actId="962"/>
          <ac:picMkLst>
            <pc:docMk/>
            <pc:sldMk cId="2491209466" sldId="263"/>
            <ac:picMk id="5" creationId="{97F16249-726A-AB06-C6E5-B68A891E7C65}"/>
          </ac:picMkLst>
        </pc:picChg>
      </pc:sldChg>
      <pc:sldChg chg="addSp modSp add mod">
        <pc:chgData name="Vitomir Šalamon" userId="38f7015a-0335-429a-86a1-f156552a058d" providerId="ADAL" clId="{3055E886-9A5A-4564-8B1E-A4945306C8D8}" dt="2025-11-27T11:40:31.770" v="27" actId="962"/>
        <pc:sldMkLst>
          <pc:docMk/>
          <pc:sldMk cId="471689121" sldId="264"/>
        </pc:sldMkLst>
        <pc:picChg chg="add mod">
          <ac:chgData name="Vitomir Šalamon" userId="38f7015a-0335-429a-86a1-f156552a058d" providerId="ADAL" clId="{3055E886-9A5A-4564-8B1E-A4945306C8D8}" dt="2025-11-27T11:40:31.770" v="27" actId="962"/>
          <ac:picMkLst>
            <pc:docMk/>
            <pc:sldMk cId="471689121" sldId="264"/>
            <ac:picMk id="5" creationId="{37E33EF8-5766-F9AC-673C-EAB0EE8D9091}"/>
          </ac:picMkLst>
        </pc:picChg>
      </pc:sldChg>
      <pc:sldChg chg="addSp modSp add mod replId">
        <pc:chgData name="Vitomir Šalamon" userId="38f7015a-0335-429a-86a1-f156552a058d" providerId="ADAL" clId="{3055E886-9A5A-4564-8B1E-A4945306C8D8}" dt="2025-11-27T11:40:34.882" v="30" actId="962"/>
        <pc:sldMkLst>
          <pc:docMk/>
          <pc:sldMk cId="564573428" sldId="265"/>
        </pc:sldMkLst>
        <pc:picChg chg="add mod">
          <ac:chgData name="Vitomir Šalamon" userId="38f7015a-0335-429a-86a1-f156552a058d" providerId="ADAL" clId="{3055E886-9A5A-4564-8B1E-A4945306C8D8}" dt="2025-11-27T11:40:34.882" v="30" actId="962"/>
          <ac:picMkLst>
            <pc:docMk/>
            <pc:sldMk cId="564573428" sldId="265"/>
            <ac:picMk id="5" creationId="{4B8E8FE4-7362-4B82-4E76-5D083E4BD5A1}"/>
          </ac:picMkLst>
        </pc:picChg>
      </pc:sldChg>
      <pc:sldChg chg="addSp modSp add mod replId">
        <pc:chgData name="Vitomir Šalamon" userId="38f7015a-0335-429a-86a1-f156552a058d" providerId="ADAL" clId="{3055E886-9A5A-4564-8B1E-A4945306C8D8}" dt="2025-11-27T11:40:37.770" v="33" actId="962"/>
        <pc:sldMkLst>
          <pc:docMk/>
          <pc:sldMk cId="4037876016" sldId="266"/>
        </pc:sldMkLst>
        <pc:picChg chg="add mod">
          <ac:chgData name="Vitomir Šalamon" userId="38f7015a-0335-429a-86a1-f156552a058d" providerId="ADAL" clId="{3055E886-9A5A-4564-8B1E-A4945306C8D8}" dt="2025-11-27T11:40:37.770" v="33" actId="962"/>
          <ac:picMkLst>
            <pc:docMk/>
            <pc:sldMk cId="4037876016" sldId="266"/>
            <ac:picMk id="5" creationId="{C402EA9C-8D98-BD61-8789-668E7C4911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F567-0F44-D9A3-B91A-E02DBAF3E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45576-8717-EB8B-8746-1A4D12DCC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781FF-6B62-35E7-0657-E5EDC97C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1DD-57FD-4F51-BBF8-F1E480CBD427}" type="datetimeFigureOut">
              <a:rPr lang="en-BE" smtClean="0"/>
              <a:t>27/11/2025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1EB2E-2CD6-2677-DF20-60F3FCE0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E71E3-BFC5-064E-5DD6-5CEECA2D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DBFC-1798-458A-BD85-312FE5E27B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6080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ED53-C3CA-5105-6500-84DD9FC0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95563-0E7D-A218-4F38-23A89740B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665E9-980B-4632-931A-2081CF0F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1DD-57FD-4F51-BBF8-F1E480CBD427}" type="datetimeFigureOut">
              <a:rPr lang="en-BE" smtClean="0"/>
              <a:t>27/11/2025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ABA79-77FF-B549-EF2B-5A997485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FE700-22BA-D121-A4CF-F1E44656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DBFC-1798-458A-BD85-312FE5E27B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1882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1E03F-D784-47FD-A904-6D66D5BC5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23748-E7D0-2BC3-77E8-E92528E1D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1752F-7EE4-4DFC-5A40-06E995F8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1DD-57FD-4F51-BBF8-F1E480CBD427}" type="datetimeFigureOut">
              <a:rPr lang="en-BE" smtClean="0"/>
              <a:t>27/11/2025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C214-A30D-4170-FFFE-7826CF0C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02560-FF12-DB0A-DB7C-F13D7D0C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DBFC-1798-458A-BD85-312FE5E27B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6903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3F65-AA9B-6D0B-C7C2-265603E3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C0A32-35A2-255F-BA83-DF8324A8D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E485D-526C-D1C2-F2B6-849323A5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1DD-57FD-4F51-BBF8-F1E480CBD427}" type="datetimeFigureOut">
              <a:rPr lang="en-BE" smtClean="0"/>
              <a:t>27/11/2025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A821-CEBF-CF21-E075-5266EB0F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D5853-CB1F-77AE-184B-319B6C32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DBFC-1798-458A-BD85-312FE5E27B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4356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3A361-A21B-61ED-95AF-A41E23C9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B1A3A-800D-D674-A949-E1F55F628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249B2-6B71-9163-4441-DFC1633E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1DD-57FD-4F51-BBF8-F1E480CBD427}" type="datetimeFigureOut">
              <a:rPr lang="en-BE" smtClean="0"/>
              <a:t>27/11/2025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E261-64C9-BA07-98E9-81D66771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51BD8-3539-72F3-869E-5F4F5EFB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DBFC-1798-458A-BD85-312FE5E27B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1221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D9C3-7260-888D-B804-F0B76B41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0E71E-D19A-4B26-75D7-4A0D5C7A2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E0F15-AEE0-A92D-DCDE-5596287FB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D4336-FD01-5122-AF20-40AB427F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1DD-57FD-4F51-BBF8-F1E480CBD427}" type="datetimeFigureOut">
              <a:rPr lang="en-BE" smtClean="0"/>
              <a:t>27/11/2025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FFAE3-7CD4-0019-A19E-6A2C75D5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54D60-34B5-E650-5DB0-D80333BB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DBFC-1798-458A-BD85-312FE5E27B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9471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EB459-FFB5-A477-D2C5-8AB92DF1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1BCF4-5CEB-2420-4D31-9EB3AA6E7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08D8D-A9D5-BF8F-581C-174FA0AD9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CB4A83-CB1D-F9EA-B9A9-66627AEF9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31069-D588-FBDC-0B1D-C7B94574F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3F3CC2-7477-66F5-A9C3-1BA2573E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1DD-57FD-4F51-BBF8-F1E480CBD427}" type="datetimeFigureOut">
              <a:rPr lang="en-BE" smtClean="0"/>
              <a:t>27/11/2025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D8EAA2-BD04-1226-8CE7-8B547CD0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0DC6CD-D493-0650-BA99-45E009B7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DBFC-1798-458A-BD85-312FE5E27B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1320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EF8A-A02D-659C-E732-9CA37F88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83C26-18A4-DF98-2CDE-333B59DB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1DD-57FD-4F51-BBF8-F1E480CBD427}" type="datetimeFigureOut">
              <a:rPr lang="en-BE" smtClean="0"/>
              <a:t>27/11/2025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51DEE-A28E-0302-CA38-EC37D77F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7DC5E-0801-DB99-4A9B-72F7C8CF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DBFC-1798-458A-BD85-312FE5E27B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2795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EFA72-3F04-0DC7-C3F2-76D5A838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1DD-57FD-4F51-BBF8-F1E480CBD427}" type="datetimeFigureOut">
              <a:rPr lang="en-BE" smtClean="0"/>
              <a:t>27/11/2025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31241-EBD6-812A-36D8-4F5FBA6E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2791B-8B40-5045-FC5F-0027CB12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DBFC-1798-458A-BD85-312FE5E27B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5737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5E80-9C7A-6BA2-FB08-3F9E2113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52159-D4DE-29DB-6420-90ED427D3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BD0A7-F8B5-A789-17E9-03E3376CB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77299-5687-8AA4-7229-B44ECF2C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1DD-57FD-4F51-BBF8-F1E480CBD427}" type="datetimeFigureOut">
              <a:rPr lang="en-BE" smtClean="0"/>
              <a:t>27/11/2025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CB90E-18FA-0C07-772A-B747A09A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C79FE-BC17-2428-259A-87C258B8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DBFC-1798-458A-BD85-312FE5E27B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6179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BAA1-CE27-CD04-4174-E043DE70E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D77FF-7AF0-3508-EE9B-A28DAA1D0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9D0EC-6FFE-D199-D390-85FB3CD20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1F09C-ABD0-4D29-D621-6BED5EF92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1DD-57FD-4F51-BBF8-F1E480CBD427}" type="datetimeFigureOut">
              <a:rPr lang="en-BE" smtClean="0"/>
              <a:t>27/11/2025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DF199-988C-17A9-B548-8FBE439B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732D-0937-41CC-F397-2108F7D2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DBFC-1798-458A-BD85-312FE5E27B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8853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2F278-D8F2-15A0-03C3-716158FE1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591D7-8F22-30AF-52F5-7F5D50BA6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73D51-6429-8BCB-BAB9-CACD4D005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33A1DD-57FD-4F51-BBF8-F1E480CBD427}" type="datetimeFigureOut">
              <a:rPr lang="en-BE" smtClean="0"/>
              <a:t>27/11/2025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A5827-EE70-A5AD-2289-69EEDFE8D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F4E41-1974-BD90-29A6-9A9894D28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A3DBFC-1798-458A-BD85-312FE5E27BA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730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EAEB-44F5-AE20-0531-418E839F7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444F4-420D-79AB-DA6A-EBA757891A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 descr="A graphic of buildings and buildings&#10;&#10;AI-generated content may be incorrect.">
            <a:extLst>
              <a:ext uri="{FF2B5EF4-FFF2-40B4-BE49-F238E27FC236}">
                <a16:creationId xmlns:a16="http://schemas.microsoft.com/office/drawing/2014/main" id="{9F29F4A5-5D0C-DE93-68A4-D1B9ABBFA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31D5E-3E04-36F4-0674-6B7A511EB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5A9A-8A91-FE14-BA7B-964BA8651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EEC41-5C34-5391-EC8A-358FB161B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B8E8FE4-7362-4B82-4E76-5D083E4BD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7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6521D-853A-3580-6D94-945E75FF5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D398-E5DB-8F65-9136-3DF5E84A3D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CFCD7-EE2C-DB3C-EC48-3AB3DCA7C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 descr="A green and white logo&#10;&#10;AI-generated content may be incorrect.">
            <a:extLst>
              <a:ext uri="{FF2B5EF4-FFF2-40B4-BE49-F238E27FC236}">
                <a16:creationId xmlns:a16="http://schemas.microsoft.com/office/drawing/2014/main" id="{C402EA9C-8D98-BD61-8789-668E7C491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7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BBED3-26F2-13AB-56C8-92CA9F3F8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DD1E-7725-7F36-6B2E-DCC4394D5C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D551D-B9FC-BCEB-67DB-92903201C4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57692D6C-B578-0FC2-1FBC-B5014674E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5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8345B-D2EF-290F-8DCC-01EC8E045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4B03-6C56-241D-70AC-E1B5E9B7B9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2A8C8-9D79-6A48-04E8-A57B36E3C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 descr="A green bottle with black text&#10;&#10;AI-generated content may be incorrect.">
            <a:extLst>
              <a:ext uri="{FF2B5EF4-FFF2-40B4-BE49-F238E27FC236}">
                <a16:creationId xmlns:a16="http://schemas.microsoft.com/office/drawing/2014/main" id="{DF5CE816-481B-E795-D7F0-102089D07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5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5FC68-12C2-901C-A1D5-DCC17849A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66FD1-C929-C82E-DA8C-6EA2E419CD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A05A-78D6-8BAA-44EE-2083342AC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 descr="A graph showing the growth of a plan&#10;&#10;AI-generated content may be incorrect.">
            <a:extLst>
              <a:ext uri="{FF2B5EF4-FFF2-40B4-BE49-F238E27FC236}">
                <a16:creationId xmlns:a16="http://schemas.microsoft.com/office/drawing/2014/main" id="{E58353BB-410B-DBD8-FEBC-BBDC54515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7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061EF-1DE6-196E-0193-74429E898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E44E-89AE-8184-D366-824762F26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4E34E-F776-5669-95EF-00D641E12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 descr="A person in a basket&#10;&#10;AI-generated content may be incorrect.">
            <a:extLst>
              <a:ext uri="{FF2B5EF4-FFF2-40B4-BE49-F238E27FC236}">
                <a16:creationId xmlns:a16="http://schemas.microsoft.com/office/drawing/2014/main" id="{626C9140-0D27-2B16-4E1F-82C5FD1BC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2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F2670-50FE-3C29-335E-2E090677F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E20C-199A-8018-0351-71406C80AE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0BEBE-5DCA-DB30-3BF3-BD9591F293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81A8DF1-DC9C-CC5A-0964-AE6466047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3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7F61E-29E1-F0B6-9A91-EF7E55F4F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57C6C-1CBF-A40B-3070-F1C466580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005B7-ED8F-8BC3-75B2-0B5D5CF7B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 descr="A diagram of a company's flowchart&#10;&#10;AI-generated content may be incorrect.">
            <a:extLst>
              <a:ext uri="{FF2B5EF4-FFF2-40B4-BE49-F238E27FC236}">
                <a16:creationId xmlns:a16="http://schemas.microsoft.com/office/drawing/2014/main" id="{AF9EE057-0CB8-7BC2-B0E7-4386FB866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4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AAC8B-9247-1F18-0B6E-5004BB74A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9FB8-53A2-648D-C136-66FF655B9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1BA5E-6C86-3A51-32A8-C0165C2768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 descr="A close-up of a map&#10;&#10;AI-generated content may be incorrect.">
            <a:extLst>
              <a:ext uri="{FF2B5EF4-FFF2-40B4-BE49-F238E27FC236}">
                <a16:creationId xmlns:a16="http://schemas.microsoft.com/office/drawing/2014/main" id="{97F16249-726A-AB06-C6E5-B68A891E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0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49D51-18DE-6285-B2EC-7E2CAC391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4A31-86FC-0A2A-29C1-DA45AD261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BB9DB-8968-C27E-1521-600B6BBA7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5" name="Picture 4" descr="A map with different colored dots&#10;&#10;AI-generated content may be incorrect.">
            <a:extLst>
              <a:ext uri="{FF2B5EF4-FFF2-40B4-BE49-F238E27FC236}">
                <a16:creationId xmlns:a16="http://schemas.microsoft.com/office/drawing/2014/main" id="{37E33EF8-5766-F9AC-673C-EAB0EE8D9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8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AE3660D83574ABA2FAE6F0119FD7B" ma:contentTypeVersion="20" ma:contentTypeDescription="Create a new document." ma:contentTypeScope="" ma:versionID="f440d11fe8a82565baeb84d6d5555a9d">
  <xsd:schema xmlns:xsd="http://www.w3.org/2001/XMLSchema" xmlns:xs="http://www.w3.org/2001/XMLSchema" xmlns:p="http://schemas.microsoft.com/office/2006/metadata/properties" xmlns:ns2="a25d1b78-52d7-4aa6-98a8-603488bf7179" xmlns:ns3="172e048e-c197-44bb-bccc-392928027841" targetNamespace="http://schemas.microsoft.com/office/2006/metadata/properties" ma:root="true" ma:fieldsID="fceb5f080533a42b93cc7c66f295df75" ns2:_="" ns3:_="">
    <xsd:import namespace="a25d1b78-52d7-4aa6-98a8-603488bf7179"/>
    <xsd:import namespace="172e048e-c197-44bb-bccc-392928027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electe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1b78-52d7-4aa6-98a8-603488bf7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lected" ma:index="18" nillable="true" ma:displayName="Selected" ma:format="Dropdown" ma:internalName="Selected">
      <xsd:simpleType>
        <xsd:restriction base="dms:Choice">
          <xsd:enumeration value="Choice 1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aeeadd-7529-4f90-84e0-6a3de6292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048e-c197-44bb-bccc-392928027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0544aa-3cb5-420f-a8fb-97a76f6143c7}" ma:internalName="TaxCatchAll" ma:showField="CatchAllData" ma:web="172e048e-c197-44bb-bccc-392928027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ected xmlns="a25d1b78-52d7-4aa6-98a8-603488bf7179" xsi:nil="true"/>
    <SharedWithUsers xmlns="172e048e-c197-44bb-bccc-392928027841">
      <UserInfo>
        <DisplayName/>
        <AccountId xsi:nil="true"/>
        <AccountType/>
      </UserInfo>
    </SharedWithUsers>
    <lcf76f155ced4ddcb4097134ff3c332f xmlns="a25d1b78-52d7-4aa6-98a8-603488bf7179">
      <Terms xmlns="http://schemas.microsoft.com/office/infopath/2007/PartnerControls"/>
    </lcf76f155ced4ddcb4097134ff3c332f>
    <TaxCatchAll xmlns="172e048e-c197-44bb-bccc-392928027841" xsi:nil="true"/>
  </documentManagement>
</p:properties>
</file>

<file path=customXml/itemProps1.xml><?xml version="1.0" encoding="utf-8"?>
<ds:datastoreItem xmlns:ds="http://schemas.openxmlformats.org/officeDocument/2006/customXml" ds:itemID="{B3D4C861-A994-4981-8459-69C497CBF899}"/>
</file>

<file path=customXml/itemProps2.xml><?xml version="1.0" encoding="utf-8"?>
<ds:datastoreItem xmlns:ds="http://schemas.openxmlformats.org/officeDocument/2006/customXml" ds:itemID="{4F38D6EF-6DEC-4984-8D45-55FDC43DB8BE}"/>
</file>

<file path=customXml/itemProps3.xml><?xml version="1.0" encoding="utf-8"?>
<ds:datastoreItem xmlns:ds="http://schemas.openxmlformats.org/officeDocument/2006/customXml" ds:itemID="{13436D14-437D-46EE-A996-A7EC6778CD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Vitomir Šalamon</dc:creator>
  <cp:lastModifiedBy>Vitomir Šalamon</cp:lastModifiedBy>
  <cp:revision>1</cp:revision>
  <dcterms:created xsi:type="dcterms:W3CDTF">2025-11-27T11:39:27Z</dcterms:created>
  <dcterms:modified xsi:type="dcterms:W3CDTF">2025-11-27T11:40:42Z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0x010100541AE3660D83574ABA2FAE6F0119FD7B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