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ags/tag6.xml" ContentType="application/vnd.openxmlformats-officedocument.presentationml.tags+xml"/>
  <Override PartName="/ppt/theme/themeOverride10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ags/tag9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1.xml" ContentType="application/vnd.openxmlformats-officedocument.themeOverr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1" r:id="rId5"/>
    <p:sldMasterId id="2147483707" r:id="rId6"/>
    <p:sldMasterId id="2147483730" r:id="rId7"/>
    <p:sldMasterId id="2147483741" r:id="rId8"/>
  </p:sldMasterIdLst>
  <p:notesMasterIdLst>
    <p:notesMasterId r:id="rId18"/>
  </p:notesMasterIdLst>
  <p:sldIdLst>
    <p:sldId id="1769" r:id="rId9"/>
    <p:sldId id="2147472082" r:id="rId10"/>
    <p:sldId id="2147481658" r:id="rId11"/>
    <p:sldId id="2147481730" r:id="rId12"/>
    <p:sldId id="2147481737" r:id="rId13"/>
    <p:sldId id="2147481727" r:id="rId14"/>
    <p:sldId id="2147481702" r:id="rId15"/>
    <p:sldId id="2147481738" r:id="rId16"/>
    <p:sldId id="214748173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93759D-EAA6-4831-BE74-A96566861622}" v="23" dt="2025-11-26T10:46:32.7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4660"/>
  </p:normalViewPr>
  <p:slideViewPr>
    <p:cSldViewPr snapToGrid="0">
      <p:cViewPr varScale="1">
        <p:scale>
          <a:sx n="77" d="100"/>
          <a:sy n="77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Delle Selve" userId="5e4eb7ca-12ea-43e8-9652-ad3801977ffb" providerId="ADAL" clId="{2322FF6E-D069-40D2-A4A3-3D5698EA1E4D}"/>
    <pc:docChg chg="undo custSel addSld delSld modSld">
      <pc:chgData name="Michael Delle Selve" userId="5e4eb7ca-12ea-43e8-9652-ad3801977ffb" providerId="ADAL" clId="{2322FF6E-D069-40D2-A4A3-3D5698EA1E4D}" dt="2025-11-26T10:47:46.435" v="408" actId="1076"/>
      <pc:docMkLst>
        <pc:docMk/>
      </pc:docMkLst>
      <pc:sldChg chg="add">
        <pc:chgData name="Michael Delle Selve" userId="5e4eb7ca-12ea-43e8-9652-ad3801977ffb" providerId="ADAL" clId="{2322FF6E-D069-40D2-A4A3-3D5698EA1E4D}" dt="2025-11-26T10:46:32.700" v="406"/>
        <pc:sldMkLst>
          <pc:docMk/>
          <pc:sldMk cId="719207334" sldId="2147472082"/>
        </pc:sldMkLst>
      </pc:sldChg>
      <pc:sldChg chg="modSp add mod">
        <pc:chgData name="Michael Delle Selve" userId="5e4eb7ca-12ea-43e8-9652-ad3801977ffb" providerId="ADAL" clId="{2322FF6E-D069-40D2-A4A3-3D5698EA1E4D}" dt="2025-11-26T10:47:46.435" v="408" actId="1076"/>
        <pc:sldMkLst>
          <pc:docMk/>
          <pc:sldMk cId="596165171" sldId="2147481658"/>
        </pc:sldMkLst>
        <pc:spChg chg="mod">
          <ac:chgData name="Michael Delle Selve" userId="5e4eb7ca-12ea-43e8-9652-ad3801977ffb" providerId="ADAL" clId="{2322FF6E-D069-40D2-A4A3-3D5698EA1E4D}" dt="2025-11-26T10:47:46.435" v="408" actId="1076"/>
          <ac:spMkLst>
            <pc:docMk/>
            <pc:sldMk cId="596165171" sldId="2147481658"/>
            <ac:spMk id="594" creationId="{00000000-0000-0000-0000-000000000000}"/>
          </ac:spMkLst>
        </pc:spChg>
      </pc:sldChg>
      <pc:sldChg chg="addSp delSp modSp mod">
        <pc:chgData name="Michael Delle Selve" userId="5e4eb7ca-12ea-43e8-9652-ad3801977ffb" providerId="ADAL" clId="{2322FF6E-D069-40D2-A4A3-3D5698EA1E4D}" dt="2025-11-26T10:44:50.923" v="391"/>
        <pc:sldMkLst>
          <pc:docMk/>
          <pc:sldMk cId="4139823818" sldId="2147481702"/>
        </pc:sldMkLst>
        <pc:spChg chg="mod">
          <ac:chgData name="Michael Delle Selve" userId="5e4eb7ca-12ea-43e8-9652-ad3801977ffb" providerId="ADAL" clId="{2322FF6E-D069-40D2-A4A3-3D5698EA1E4D}" dt="2025-11-25T15:10:36.260" v="67" actId="1076"/>
          <ac:spMkLst>
            <pc:docMk/>
            <pc:sldMk cId="4139823818" sldId="2147481702"/>
            <ac:spMk id="2" creationId="{56DD43D6-4C0A-EBB3-2884-E418306CB099}"/>
          </ac:spMkLst>
        </pc:spChg>
        <pc:spChg chg="add mod">
          <ac:chgData name="Michael Delle Selve" userId="5e4eb7ca-12ea-43e8-9652-ad3801977ffb" providerId="ADAL" clId="{2322FF6E-D069-40D2-A4A3-3D5698EA1E4D}" dt="2025-11-26T10:44:46.657" v="390" actId="21"/>
          <ac:spMkLst>
            <pc:docMk/>
            <pc:sldMk cId="4139823818" sldId="2147481702"/>
            <ac:spMk id="7" creationId="{C7BAE29E-BC7D-29A6-5BFD-1592D1E0E88A}"/>
          </ac:spMkLst>
        </pc:spChg>
        <pc:spChg chg="mod">
          <ac:chgData name="Michael Delle Selve" userId="5e4eb7ca-12ea-43e8-9652-ad3801977ffb" providerId="ADAL" clId="{2322FF6E-D069-40D2-A4A3-3D5698EA1E4D}" dt="2025-11-25T15:10:42.606" v="70" actId="1076"/>
          <ac:spMkLst>
            <pc:docMk/>
            <pc:sldMk cId="4139823818" sldId="2147481702"/>
            <ac:spMk id="8" creationId="{D80CF11A-D52B-ADAC-37AC-7C814C068003}"/>
          </ac:spMkLst>
        </pc:spChg>
        <pc:spChg chg="add mod">
          <ac:chgData name="Michael Delle Selve" userId="5e4eb7ca-12ea-43e8-9652-ad3801977ffb" providerId="ADAL" clId="{2322FF6E-D069-40D2-A4A3-3D5698EA1E4D}" dt="2025-11-26T10:43:36.468" v="378"/>
          <ac:spMkLst>
            <pc:docMk/>
            <pc:sldMk cId="4139823818" sldId="2147481702"/>
            <ac:spMk id="9" creationId="{D85CE3FB-2A48-5431-E59A-5219F238B455}"/>
          </ac:spMkLst>
        </pc:spChg>
        <pc:spChg chg="add mod">
          <ac:chgData name="Michael Delle Selve" userId="5e4eb7ca-12ea-43e8-9652-ad3801977ffb" providerId="ADAL" clId="{2322FF6E-D069-40D2-A4A3-3D5698EA1E4D}" dt="2025-11-26T10:44:50.923" v="391"/>
          <ac:spMkLst>
            <pc:docMk/>
            <pc:sldMk cId="4139823818" sldId="2147481702"/>
            <ac:spMk id="11" creationId="{56D193AB-2885-BADA-6AC8-C304A9685A09}"/>
          </ac:spMkLst>
        </pc:spChg>
        <pc:spChg chg="del mod">
          <ac:chgData name="Michael Delle Selve" userId="5e4eb7ca-12ea-43e8-9652-ad3801977ffb" providerId="ADAL" clId="{2322FF6E-D069-40D2-A4A3-3D5698EA1E4D}" dt="2025-11-25T15:11:49.447" v="84" actId="478"/>
          <ac:spMkLst>
            <pc:docMk/>
            <pc:sldMk cId="4139823818" sldId="2147481702"/>
            <ac:spMk id="11" creationId="{7E520D16-9754-9110-7E12-93904D71CA9F}"/>
          </ac:spMkLst>
        </pc:spChg>
        <pc:spChg chg="mod">
          <ac:chgData name="Michael Delle Selve" userId="5e4eb7ca-12ea-43e8-9652-ad3801977ffb" providerId="ADAL" clId="{2322FF6E-D069-40D2-A4A3-3D5698EA1E4D}" dt="2025-11-26T10:39:19.461" v="361" actId="20577"/>
          <ac:spMkLst>
            <pc:docMk/>
            <pc:sldMk cId="4139823818" sldId="2147481702"/>
            <ac:spMk id="12" creationId="{78FB82B8-BDAE-41F8-387C-D9F9D2599E53}"/>
          </ac:spMkLst>
        </pc:spChg>
        <pc:graphicFrameChg chg="mod">
          <ac:chgData name="Michael Delle Selve" userId="5e4eb7ca-12ea-43e8-9652-ad3801977ffb" providerId="ADAL" clId="{2322FF6E-D069-40D2-A4A3-3D5698EA1E4D}" dt="2025-11-25T15:10:33.533" v="66" actId="1076"/>
          <ac:graphicFrameMkLst>
            <pc:docMk/>
            <pc:sldMk cId="4139823818" sldId="2147481702"/>
            <ac:graphicFrameMk id="10" creationId="{4A5C541A-5CCB-4491-B28B-AB720DB3241B}"/>
          </ac:graphicFrameMkLst>
        </pc:graphicFrameChg>
      </pc:sldChg>
      <pc:sldChg chg="addSp delSp modSp mod">
        <pc:chgData name="Michael Delle Selve" userId="5e4eb7ca-12ea-43e8-9652-ad3801977ffb" providerId="ADAL" clId="{2322FF6E-D069-40D2-A4A3-3D5698EA1E4D}" dt="2025-11-26T10:46:00.577" v="405" actId="14100"/>
        <pc:sldMkLst>
          <pc:docMk/>
          <pc:sldMk cId="3293873416" sldId="2147481727"/>
        </pc:sldMkLst>
        <pc:spChg chg="del">
          <ac:chgData name="Michael Delle Selve" userId="5e4eb7ca-12ea-43e8-9652-ad3801977ffb" providerId="ADAL" clId="{2322FF6E-D069-40D2-A4A3-3D5698EA1E4D}" dt="2025-11-25T15:08:36.592" v="23" actId="478"/>
          <ac:spMkLst>
            <pc:docMk/>
            <pc:sldMk cId="3293873416" sldId="2147481727"/>
            <ac:spMk id="2" creationId="{51F8044C-5CCC-F9E2-5795-AA9CF60AE2E6}"/>
          </ac:spMkLst>
        </pc:spChg>
        <pc:spChg chg="add mod">
          <ac:chgData name="Michael Delle Selve" userId="5e4eb7ca-12ea-43e8-9652-ad3801977ffb" providerId="ADAL" clId="{2322FF6E-D069-40D2-A4A3-3D5698EA1E4D}" dt="2025-11-26T10:43:30.279" v="376"/>
          <ac:spMkLst>
            <pc:docMk/>
            <pc:sldMk cId="3293873416" sldId="2147481727"/>
            <ac:spMk id="2" creationId="{D8D28E66-6618-D56F-FB52-EC758687FCC7}"/>
          </ac:spMkLst>
        </pc:spChg>
        <pc:spChg chg="del">
          <ac:chgData name="Michael Delle Selve" userId="5e4eb7ca-12ea-43e8-9652-ad3801977ffb" providerId="ADAL" clId="{2322FF6E-D069-40D2-A4A3-3D5698EA1E4D}" dt="2025-11-25T15:08:32.766" v="22" actId="478"/>
          <ac:spMkLst>
            <pc:docMk/>
            <pc:sldMk cId="3293873416" sldId="2147481727"/>
            <ac:spMk id="3" creationId="{3CFE72FF-695A-0411-1293-6BF1D284A165}"/>
          </ac:spMkLst>
        </pc:spChg>
        <pc:spChg chg="add mod">
          <ac:chgData name="Michael Delle Selve" userId="5e4eb7ca-12ea-43e8-9652-ad3801977ffb" providerId="ADAL" clId="{2322FF6E-D069-40D2-A4A3-3D5698EA1E4D}" dt="2025-11-26T10:44:16.889" v="385"/>
          <ac:spMkLst>
            <pc:docMk/>
            <pc:sldMk cId="3293873416" sldId="2147481727"/>
            <ac:spMk id="3" creationId="{C5CC4803-8960-B25B-75C9-2E68F317067B}"/>
          </ac:spMkLst>
        </pc:spChg>
        <pc:spChg chg="del">
          <ac:chgData name="Michael Delle Selve" userId="5e4eb7ca-12ea-43e8-9652-ad3801977ffb" providerId="ADAL" clId="{2322FF6E-D069-40D2-A4A3-3D5698EA1E4D}" dt="2025-11-25T15:08:32.766" v="22" actId="478"/>
          <ac:spMkLst>
            <pc:docMk/>
            <pc:sldMk cId="3293873416" sldId="2147481727"/>
            <ac:spMk id="4" creationId="{F9868821-7313-63A5-0B3A-C9B377270FC9}"/>
          </ac:spMkLst>
        </pc:spChg>
        <pc:spChg chg="mod topLvl">
          <ac:chgData name="Michael Delle Selve" userId="5e4eb7ca-12ea-43e8-9652-ad3801977ffb" providerId="ADAL" clId="{2322FF6E-D069-40D2-A4A3-3D5698EA1E4D}" dt="2025-11-26T10:45:46.927" v="398" actId="1076"/>
          <ac:spMkLst>
            <pc:docMk/>
            <pc:sldMk cId="3293873416" sldId="2147481727"/>
            <ac:spMk id="5" creationId="{B7BDF2FC-BA5F-3387-3931-E6880B6F5334}"/>
          </ac:spMkLst>
        </pc:spChg>
        <pc:spChg chg="add mod">
          <ac:chgData name="Michael Delle Selve" userId="5e4eb7ca-12ea-43e8-9652-ad3801977ffb" providerId="ADAL" clId="{2322FF6E-D069-40D2-A4A3-3D5698EA1E4D}" dt="2025-11-26T10:44:11.011" v="384" actId="21"/>
          <ac:spMkLst>
            <pc:docMk/>
            <pc:sldMk cId="3293873416" sldId="2147481727"/>
            <ac:spMk id="7" creationId="{D3A0F9AC-CF06-6C2D-1F02-F571B6DE102E}"/>
          </ac:spMkLst>
        </pc:spChg>
        <pc:spChg chg="del mod">
          <ac:chgData name="Michael Delle Selve" userId="5e4eb7ca-12ea-43e8-9652-ad3801977ffb" providerId="ADAL" clId="{2322FF6E-D069-40D2-A4A3-3D5698EA1E4D}" dt="2025-11-25T15:12:29.665" v="95" actId="478"/>
          <ac:spMkLst>
            <pc:docMk/>
            <pc:sldMk cId="3293873416" sldId="2147481727"/>
            <ac:spMk id="11" creationId="{14287613-C2F6-C497-C2AA-A196A9C0BC15}"/>
          </ac:spMkLst>
        </pc:spChg>
        <pc:spChg chg="mod">
          <ac:chgData name="Michael Delle Selve" userId="5e4eb7ca-12ea-43e8-9652-ad3801977ffb" providerId="ADAL" clId="{2322FF6E-D069-40D2-A4A3-3D5698EA1E4D}" dt="2025-11-26T10:46:00.577" v="405" actId="14100"/>
          <ac:spMkLst>
            <pc:docMk/>
            <pc:sldMk cId="3293873416" sldId="2147481727"/>
            <ac:spMk id="13" creationId="{D30E4B65-0B43-4DC8-B118-D8A3E33E852F}"/>
          </ac:spMkLst>
        </pc:spChg>
        <pc:spChg chg="del mod">
          <ac:chgData name="Michael Delle Selve" userId="5e4eb7ca-12ea-43e8-9652-ad3801977ffb" providerId="ADAL" clId="{2322FF6E-D069-40D2-A4A3-3D5698EA1E4D}" dt="2025-11-26T10:35:52.887" v="273" actId="478"/>
          <ac:spMkLst>
            <pc:docMk/>
            <pc:sldMk cId="3293873416" sldId="2147481727"/>
            <ac:spMk id="18" creationId="{2DB6F5D0-ADBC-16AD-711B-7FD467817B06}"/>
          </ac:spMkLst>
        </pc:spChg>
        <pc:spChg chg="del mod topLvl">
          <ac:chgData name="Michael Delle Selve" userId="5e4eb7ca-12ea-43e8-9652-ad3801977ffb" providerId="ADAL" clId="{2322FF6E-D069-40D2-A4A3-3D5698EA1E4D}" dt="2025-11-26T10:37:29.249" v="292" actId="478"/>
          <ac:spMkLst>
            <pc:docMk/>
            <pc:sldMk cId="3293873416" sldId="2147481727"/>
            <ac:spMk id="22" creationId="{FBD28DBB-0C91-6EED-57E6-77CD75257D2F}"/>
          </ac:spMkLst>
        </pc:spChg>
        <pc:grpChg chg="del mod">
          <ac:chgData name="Michael Delle Selve" userId="5e4eb7ca-12ea-43e8-9652-ad3801977ffb" providerId="ADAL" clId="{2322FF6E-D069-40D2-A4A3-3D5698EA1E4D}" dt="2025-11-26T10:37:29.249" v="292" actId="478"/>
          <ac:grpSpMkLst>
            <pc:docMk/>
            <pc:sldMk cId="3293873416" sldId="2147481727"/>
            <ac:grpSpMk id="23" creationId="{B4D2BB94-8017-21E4-CDFA-7CABB656E9AA}"/>
          </ac:grpSpMkLst>
        </pc:grpChg>
        <pc:graphicFrameChg chg="del">
          <ac:chgData name="Michael Delle Selve" userId="5e4eb7ca-12ea-43e8-9652-ad3801977ffb" providerId="ADAL" clId="{2322FF6E-D069-40D2-A4A3-3D5698EA1E4D}" dt="2025-11-25T15:08:42.348" v="25" actId="478"/>
          <ac:graphicFrameMkLst>
            <pc:docMk/>
            <pc:sldMk cId="3293873416" sldId="2147481727"/>
            <ac:graphicFrameMk id="14" creationId="{143FF987-0E0A-0A8F-BF79-78B139C0C0C3}"/>
          </ac:graphicFrameMkLst>
        </pc:graphicFrameChg>
        <pc:picChg chg="del">
          <ac:chgData name="Michael Delle Selve" userId="5e4eb7ca-12ea-43e8-9652-ad3801977ffb" providerId="ADAL" clId="{2322FF6E-D069-40D2-A4A3-3D5698EA1E4D}" dt="2025-11-25T15:08:39.208" v="24" actId="478"/>
          <ac:picMkLst>
            <pc:docMk/>
            <pc:sldMk cId="3293873416" sldId="2147481727"/>
            <ac:picMk id="6" creationId="{AB6E9AB0-FC1C-DC77-DB4F-6CF998F31CB2}"/>
          </ac:picMkLst>
        </pc:picChg>
        <pc:picChg chg="add mod">
          <ac:chgData name="Michael Delle Selve" userId="5e4eb7ca-12ea-43e8-9652-ad3801977ffb" providerId="ADAL" clId="{2322FF6E-D069-40D2-A4A3-3D5698EA1E4D}" dt="2025-11-25T15:43:11.191" v="205" actId="1076"/>
          <ac:picMkLst>
            <pc:docMk/>
            <pc:sldMk cId="3293873416" sldId="2147481727"/>
            <ac:picMk id="8" creationId="{0891B6A0-45E6-A9DF-DDAC-E34EEF5072F0}"/>
          </ac:picMkLst>
        </pc:picChg>
        <pc:picChg chg="del">
          <ac:chgData name="Michael Delle Selve" userId="5e4eb7ca-12ea-43e8-9652-ad3801977ffb" providerId="ADAL" clId="{2322FF6E-D069-40D2-A4A3-3D5698EA1E4D}" dt="2025-11-25T15:08:32.766" v="22" actId="478"/>
          <ac:picMkLst>
            <pc:docMk/>
            <pc:sldMk cId="3293873416" sldId="2147481727"/>
            <ac:picMk id="28" creationId="{03A7BB5F-FE24-8AEF-75CE-1D39AA7D8B9D}"/>
          </ac:picMkLst>
        </pc:picChg>
      </pc:sldChg>
      <pc:sldChg chg="addSp delSp modSp mod">
        <pc:chgData name="Michael Delle Selve" userId="5e4eb7ca-12ea-43e8-9652-ad3801977ffb" providerId="ADAL" clId="{2322FF6E-D069-40D2-A4A3-3D5698EA1E4D}" dt="2025-11-26T10:43:00.506" v="370" actId="1076"/>
        <pc:sldMkLst>
          <pc:docMk/>
          <pc:sldMk cId="3120452975" sldId="2147481730"/>
        </pc:sldMkLst>
        <pc:spChg chg="add mod">
          <ac:chgData name="Michael Delle Selve" userId="5e4eb7ca-12ea-43e8-9652-ad3801977ffb" providerId="ADAL" clId="{2322FF6E-D069-40D2-A4A3-3D5698EA1E4D}" dt="2025-11-26T10:42:41.043" v="365"/>
          <ac:spMkLst>
            <pc:docMk/>
            <pc:sldMk cId="3120452975" sldId="2147481730"/>
            <ac:spMk id="3" creationId="{EAEE754D-9754-9E11-FBF1-E26A573E9842}"/>
          </ac:spMkLst>
        </pc:spChg>
        <pc:spChg chg="add mod">
          <ac:chgData name="Michael Delle Selve" userId="5e4eb7ca-12ea-43e8-9652-ad3801977ffb" providerId="ADAL" clId="{2322FF6E-D069-40D2-A4A3-3D5698EA1E4D}" dt="2025-11-26T10:42:51.623" v="368"/>
          <ac:spMkLst>
            <pc:docMk/>
            <pc:sldMk cId="3120452975" sldId="2147481730"/>
            <ac:spMk id="4" creationId="{606EF66D-E754-62F6-9411-1343E343A36F}"/>
          </ac:spMkLst>
        </pc:spChg>
        <pc:spChg chg="del mod">
          <ac:chgData name="Michael Delle Selve" userId="5e4eb7ca-12ea-43e8-9652-ad3801977ffb" providerId="ADAL" clId="{2322FF6E-D069-40D2-A4A3-3D5698EA1E4D}" dt="2025-11-26T10:42:55.154" v="369" actId="478"/>
          <ac:spMkLst>
            <pc:docMk/>
            <pc:sldMk cId="3120452975" sldId="2147481730"/>
            <ac:spMk id="7" creationId="{B35A0006-E6DB-1805-2CA8-0E1543F235F5}"/>
          </ac:spMkLst>
        </pc:spChg>
        <pc:spChg chg="mod">
          <ac:chgData name="Michael Delle Selve" userId="5e4eb7ca-12ea-43e8-9652-ad3801977ffb" providerId="ADAL" clId="{2322FF6E-D069-40D2-A4A3-3D5698EA1E4D}" dt="2025-11-25T15:41:56.646" v="198" actId="1076"/>
          <ac:spMkLst>
            <pc:docMk/>
            <pc:sldMk cId="3120452975" sldId="2147481730"/>
            <ac:spMk id="15" creationId="{EF0FC9A1-B2F5-CE17-4FC0-82BCCDA89021}"/>
          </ac:spMkLst>
        </pc:spChg>
        <pc:spChg chg="mod">
          <ac:chgData name="Michael Delle Selve" userId="5e4eb7ca-12ea-43e8-9652-ad3801977ffb" providerId="ADAL" clId="{2322FF6E-D069-40D2-A4A3-3D5698EA1E4D}" dt="2025-11-25T15:41:59.504" v="199" actId="1076"/>
          <ac:spMkLst>
            <pc:docMk/>
            <pc:sldMk cId="3120452975" sldId="2147481730"/>
            <ac:spMk id="37" creationId="{A7450746-08A2-E0AF-0D24-535F9F259EE6}"/>
          </ac:spMkLst>
        </pc:spChg>
        <pc:spChg chg="mod">
          <ac:chgData name="Michael Delle Selve" userId="5e4eb7ca-12ea-43e8-9652-ad3801977ffb" providerId="ADAL" clId="{2322FF6E-D069-40D2-A4A3-3D5698EA1E4D}" dt="2025-11-25T15:42:02.522" v="200" actId="1076"/>
          <ac:spMkLst>
            <pc:docMk/>
            <pc:sldMk cId="3120452975" sldId="2147481730"/>
            <ac:spMk id="42" creationId="{FAD47DBA-8BFB-32C4-1BD7-EED0286C4E4D}"/>
          </ac:spMkLst>
        </pc:spChg>
        <pc:spChg chg="mod">
          <ac:chgData name="Michael Delle Selve" userId="5e4eb7ca-12ea-43e8-9652-ad3801977ffb" providerId="ADAL" clId="{2322FF6E-D069-40D2-A4A3-3D5698EA1E4D}" dt="2025-11-25T15:42:05.468" v="201" actId="1076"/>
          <ac:spMkLst>
            <pc:docMk/>
            <pc:sldMk cId="3120452975" sldId="2147481730"/>
            <ac:spMk id="47" creationId="{0D6AF797-4B56-2D62-FB21-7B6159FFC74B}"/>
          </ac:spMkLst>
        </pc:spChg>
        <pc:picChg chg="del">
          <ac:chgData name="Michael Delle Selve" userId="5e4eb7ca-12ea-43e8-9652-ad3801977ffb" providerId="ADAL" clId="{2322FF6E-D069-40D2-A4A3-3D5698EA1E4D}" dt="2025-11-25T15:51:20.314" v="210" actId="21"/>
          <ac:picMkLst>
            <pc:docMk/>
            <pc:sldMk cId="3120452975" sldId="2147481730"/>
            <ac:picMk id="3" creationId="{FE41D977-9637-7C8A-B208-DE77CECF5BFB}"/>
          </ac:picMkLst>
        </pc:picChg>
        <pc:picChg chg="add mod">
          <ac:chgData name="Michael Delle Selve" userId="5e4eb7ca-12ea-43e8-9652-ad3801977ffb" providerId="ADAL" clId="{2322FF6E-D069-40D2-A4A3-3D5698EA1E4D}" dt="2025-11-26T10:43:00.506" v="370" actId="1076"/>
          <ac:picMkLst>
            <pc:docMk/>
            <pc:sldMk cId="3120452975" sldId="2147481730"/>
            <ac:picMk id="5" creationId="{D6CB70AF-761F-D180-3C03-5E7C2A10550B}"/>
          </ac:picMkLst>
        </pc:picChg>
      </pc:sldChg>
      <pc:sldChg chg="modSp del mod">
        <pc:chgData name="Michael Delle Selve" userId="5e4eb7ca-12ea-43e8-9652-ad3801977ffb" providerId="ADAL" clId="{2322FF6E-D069-40D2-A4A3-3D5698EA1E4D}" dt="2025-11-25T15:36:54.422" v="127" actId="47"/>
        <pc:sldMkLst>
          <pc:docMk/>
          <pc:sldMk cId="784859897" sldId="2147481735"/>
        </pc:sldMkLst>
        <pc:spChg chg="mod">
          <ac:chgData name="Michael Delle Selve" userId="5e4eb7ca-12ea-43e8-9652-ad3801977ffb" providerId="ADAL" clId="{2322FF6E-D069-40D2-A4A3-3D5698EA1E4D}" dt="2025-11-25T15:34:30.558" v="104" actId="403"/>
          <ac:spMkLst>
            <pc:docMk/>
            <pc:sldMk cId="784859897" sldId="2147481735"/>
            <ac:spMk id="2" creationId="{C395384F-FE62-A168-6B31-2A2A5DE7EB5A}"/>
          </ac:spMkLst>
        </pc:spChg>
        <pc:spChg chg="mod">
          <ac:chgData name="Michael Delle Selve" userId="5e4eb7ca-12ea-43e8-9652-ad3801977ffb" providerId="ADAL" clId="{2322FF6E-D069-40D2-A4A3-3D5698EA1E4D}" dt="2025-11-25T15:12:14.001" v="94" actId="113"/>
          <ac:spMkLst>
            <pc:docMk/>
            <pc:sldMk cId="784859897" sldId="2147481735"/>
            <ac:spMk id="5" creationId="{35854A13-9719-09EF-8394-D28563762DC1}"/>
          </ac:spMkLst>
        </pc:spChg>
        <pc:spChg chg="mod">
          <ac:chgData name="Michael Delle Selve" userId="5e4eb7ca-12ea-43e8-9652-ad3801977ffb" providerId="ADAL" clId="{2322FF6E-D069-40D2-A4A3-3D5698EA1E4D}" dt="2025-11-25T15:34:34.958" v="108" actId="403"/>
          <ac:spMkLst>
            <pc:docMk/>
            <pc:sldMk cId="784859897" sldId="2147481735"/>
            <ac:spMk id="8" creationId="{25FAEB19-B9DA-5A26-6051-E4DBBFF7708C}"/>
          </ac:spMkLst>
        </pc:spChg>
        <pc:spChg chg="mod">
          <ac:chgData name="Michael Delle Selve" userId="5e4eb7ca-12ea-43e8-9652-ad3801977ffb" providerId="ADAL" clId="{2322FF6E-D069-40D2-A4A3-3D5698EA1E4D}" dt="2025-11-25T15:34:39.620" v="113" actId="403"/>
          <ac:spMkLst>
            <pc:docMk/>
            <pc:sldMk cId="784859897" sldId="2147481735"/>
            <ac:spMk id="9" creationId="{93B0B3C1-19BC-9E74-B49C-A2E0A4EA9916}"/>
          </ac:spMkLst>
        </pc:spChg>
      </pc:sldChg>
      <pc:sldChg chg="addSp delSp modSp mod">
        <pc:chgData name="Michael Delle Selve" userId="5e4eb7ca-12ea-43e8-9652-ad3801977ffb" providerId="ADAL" clId="{2322FF6E-D069-40D2-A4A3-3D5698EA1E4D}" dt="2025-11-26T10:44:04.652" v="383" actId="478"/>
        <pc:sldMkLst>
          <pc:docMk/>
          <pc:sldMk cId="3115484923" sldId="2147481737"/>
        </pc:sldMkLst>
        <pc:spChg chg="mod">
          <ac:chgData name="Michael Delle Selve" userId="5e4eb7ca-12ea-43e8-9652-ad3801977ffb" providerId="ADAL" clId="{2322FF6E-D069-40D2-A4A3-3D5698EA1E4D}" dt="2025-11-25T15:07:14.017" v="10" actId="403"/>
          <ac:spMkLst>
            <pc:docMk/>
            <pc:sldMk cId="3115484923" sldId="2147481737"/>
            <ac:spMk id="2" creationId="{FA079677-8101-AE1C-BF60-DC624F64CE97}"/>
          </ac:spMkLst>
        </pc:spChg>
        <pc:spChg chg="del">
          <ac:chgData name="Michael Delle Selve" userId="5e4eb7ca-12ea-43e8-9652-ad3801977ffb" providerId="ADAL" clId="{2322FF6E-D069-40D2-A4A3-3D5698EA1E4D}" dt="2025-11-25T15:07:05.235" v="4" actId="478"/>
          <ac:spMkLst>
            <pc:docMk/>
            <pc:sldMk cId="3115484923" sldId="2147481737"/>
            <ac:spMk id="4" creationId="{C7C60B33-18E8-3220-B871-1941121D111D}"/>
          </ac:spMkLst>
        </pc:spChg>
        <pc:spChg chg="add del">
          <ac:chgData name="Michael Delle Selve" userId="5e4eb7ca-12ea-43e8-9652-ad3801977ffb" providerId="ADAL" clId="{2322FF6E-D069-40D2-A4A3-3D5698EA1E4D}" dt="2025-11-26T10:43:12.517" v="373" actId="22"/>
          <ac:spMkLst>
            <pc:docMk/>
            <pc:sldMk cId="3115484923" sldId="2147481737"/>
            <ac:spMk id="5" creationId="{9295A941-98F7-8EAB-1D9D-3FEDADCF6775}"/>
          </ac:spMkLst>
        </pc:spChg>
        <pc:spChg chg="add mod">
          <ac:chgData name="Michael Delle Selve" userId="5e4eb7ca-12ea-43e8-9652-ad3801977ffb" providerId="ADAL" clId="{2322FF6E-D069-40D2-A4A3-3D5698EA1E4D}" dt="2025-11-26T10:43:22.547" v="374"/>
          <ac:spMkLst>
            <pc:docMk/>
            <pc:sldMk cId="3115484923" sldId="2147481737"/>
            <ac:spMk id="6" creationId="{8DCE9651-6C54-8B45-E6CD-B9A5456E77A2}"/>
          </ac:spMkLst>
        </pc:spChg>
        <pc:spChg chg="add mod">
          <ac:chgData name="Michael Delle Selve" userId="5e4eb7ca-12ea-43e8-9652-ad3801977ffb" providerId="ADAL" clId="{2322FF6E-D069-40D2-A4A3-3D5698EA1E4D}" dt="2025-11-26T10:44:02.408" v="382"/>
          <ac:spMkLst>
            <pc:docMk/>
            <pc:sldMk cId="3115484923" sldId="2147481737"/>
            <ac:spMk id="7" creationId="{C4137BFB-9F6D-B59A-A8FF-233B5BE3B746}"/>
          </ac:spMkLst>
        </pc:spChg>
        <pc:spChg chg="del">
          <ac:chgData name="Michael Delle Selve" userId="5e4eb7ca-12ea-43e8-9652-ad3801977ffb" providerId="ADAL" clId="{2322FF6E-D069-40D2-A4A3-3D5698EA1E4D}" dt="2025-11-25T15:07:00.628" v="3" actId="478"/>
          <ac:spMkLst>
            <pc:docMk/>
            <pc:sldMk cId="3115484923" sldId="2147481737"/>
            <ac:spMk id="11" creationId="{EBD1703C-1309-BBDE-FF88-D86D61C12279}"/>
          </ac:spMkLst>
        </pc:spChg>
        <pc:spChg chg="del mod">
          <ac:chgData name="Michael Delle Selve" userId="5e4eb7ca-12ea-43e8-9652-ad3801977ffb" providerId="ADAL" clId="{2322FF6E-D069-40D2-A4A3-3D5698EA1E4D}" dt="2025-11-26T10:44:04.652" v="383" actId="478"/>
          <ac:spMkLst>
            <pc:docMk/>
            <pc:sldMk cId="3115484923" sldId="2147481737"/>
            <ac:spMk id="13" creationId="{CFC8150E-AC60-8DD8-4E58-700C341C773D}"/>
          </ac:spMkLst>
        </pc:spChg>
        <pc:spChg chg="add mod">
          <ac:chgData name="Michael Delle Selve" userId="5e4eb7ca-12ea-43e8-9652-ad3801977ffb" providerId="ADAL" clId="{2322FF6E-D069-40D2-A4A3-3D5698EA1E4D}" dt="2025-11-25T15:55:00.487" v="268" actId="1076"/>
          <ac:spMkLst>
            <pc:docMk/>
            <pc:sldMk cId="3115484923" sldId="2147481737"/>
            <ac:spMk id="19" creationId="{FDAFE676-CE53-0D12-4069-AC88BBC58E07}"/>
          </ac:spMkLst>
        </pc:spChg>
        <pc:grpChg chg="del">
          <ac:chgData name="Michael Delle Selve" userId="5e4eb7ca-12ea-43e8-9652-ad3801977ffb" providerId="ADAL" clId="{2322FF6E-D069-40D2-A4A3-3D5698EA1E4D}" dt="2025-11-25T15:07:00.628" v="3" actId="478"/>
          <ac:grpSpMkLst>
            <pc:docMk/>
            <pc:sldMk cId="3115484923" sldId="2147481737"/>
            <ac:grpSpMk id="23" creationId="{52910624-523C-F460-5E01-58E9C66F2EDC}"/>
          </ac:grpSpMkLst>
        </pc:grpChg>
        <pc:graphicFrameChg chg="mod modGraphic">
          <ac:chgData name="Michael Delle Selve" userId="5e4eb7ca-12ea-43e8-9652-ad3801977ffb" providerId="ADAL" clId="{2322FF6E-D069-40D2-A4A3-3D5698EA1E4D}" dt="2025-11-25T15:07:33.590" v="16" actId="1076"/>
          <ac:graphicFrameMkLst>
            <pc:docMk/>
            <pc:sldMk cId="3115484923" sldId="2147481737"/>
            <ac:graphicFrameMk id="14" creationId="{AD8D3844-7321-7DCC-91DA-79A841830D28}"/>
          </ac:graphicFrameMkLst>
        </pc:graphicFrameChg>
        <pc:picChg chg="del mod">
          <ac:chgData name="Michael Delle Selve" userId="5e4eb7ca-12ea-43e8-9652-ad3801977ffb" providerId="ADAL" clId="{2322FF6E-D069-40D2-A4A3-3D5698EA1E4D}" dt="2025-11-25T15:52:44.395" v="217" actId="478"/>
          <ac:picMkLst>
            <pc:docMk/>
            <pc:sldMk cId="3115484923" sldId="2147481737"/>
            <ac:picMk id="6" creationId="{14628297-B16E-30B9-5A4F-74EC6C788EBF}"/>
          </ac:picMkLst>
        </pc:picChg>
        <pc:picChg chg="add del mod">
          <ac:chgData name="Michael Delle Selve" userId="5e4eb7ca-12ea-43e8-9652-ad3801977ffb" providerId="ADAL" clId="{2322FF6E-D069-40D2-A4A3-3D5698EA1E4D}" dt="2025-11-25T15:52:47.081" v="218" actId="478"/>
          <ac:picMkLst>
            <pc:docMk/>
            <pc:sldMk cId="3115484923" sldId="2147481737"/>
            <ac:picMk id="7" creationId="{6DFEAC16-C967-55B9-72D0-7F2E11110F60}"/>
          </ac:picMkLst>
        </pc:picChg>
        <pc:picChg chg="add mod">
          <ac:chgData name="Michael Delle Selve" userId="5e4eb7ca-12ea-43e8-9652-ad3801977ffb" providerId="ADAL" clId="{2322FF6E-D069-40D2-A4A3-3D5698EA1E4D}" dt="2025-11-25T15:53:26.565" v="233" actId="14100"/>
          <ac:picMkLst>
            <pc:docMk/>
            <pc:sldMk cId="3115484923" sldId="2147481737"/>
            <ac:picMk id="9" creationId="{C5CA9D1F-49A3-5841-8E2C-73052C20ECE5}"/>
          </ac:picMkLst>
        </pc:picChg>
        <pc:picChg chg="add mod">
          <ac:chgData name="Michael Delle Selve" userId="5e4eb7ca-12ea-43e8-9652-ad3801977ffb" providerId="ADAL" clId="{2322FF6E-D069-40D2-A4A3-3D5698EA1E4D}" dt="2025-11-25T15:53:18.052" v="230" actId="1076"/>
          <ac:picMkLst>
            <pc:docMk/>
            <pc:sldMk cId="3115484923" sldId="2147481737"/>
            <ac:picMk id="12" creationId="{50C4E364-1404-B66C-686C-47851C31EC64}"/>
          </ac:picMkLst>
        </pc:picChg>
        <pc:picChg chg="add mod">
          <ac:chgData name="Michael Delle Selve" userId="5e4eb7ca-12ea-43e8-9652-ad3801977ffb" providerId="ADAL" clId="{2322FF6E-D069-40D2-A4A3-3D5698EA1E4D}" dt="2025-11-25T15:54:00.320" v="241" actId="14100"/>
          <ac:picMkLst>
            <pc:docMk/>
            <pc:sldMk cId="3115484923" sldId="2147481737"/>
            <ac:picMk id="16" creationId="{55ADE5AA-FEDC-5C18-6FA3-522201472147}"/>
          </ac:picMkLst>
        </pc:picChg>
        <pc:picChg chg="add del mod">
          <ac:chgData name="Michael Delle Selve" userId="5e4eb7ca-12ea-43e8-9652-ad3801977ffb" providerId="ADAL" clId="{2322FF6E-D069-40D2-A4A3-3D5698EA1E4D}" dt="2025-11-25T15:51:26.485" v="212" actId="21"/>
          <ac:picMkLst>
            <pc:docMk/>
            <pc:sldMk cId="3115484923" sldId="2147481737"/>
            <ac:picMk id="1026" creationId="{BF749976-E4F7-FCC3-4A80-CC29ECF3F18F}"/>
          </ac:picMkLst>
        </pc:picChg>
      </pc:sldChg>
      <pc:sldChg chg="addSp delSp modSp new mod modClrScheme chgLayout">
        <pc:chgData name="Michael Delle Selve" userId="5e4eb7ca-12ea-43e8-9652-ad3801977ffb" providerId="ADAL" clId="{2322FF6E-D069-40D2-A4A3-3D5698EA1E4D}" dt="2025-11-26T10:44:41.370" v="389"/>
        <pc:sldMkLst>
          <pc:docMk/>
          <pc:sldMk cId="867640501" sldId="2147481738"/>
        </pc:sldMkLst>
        <pc:spChg chg="del">
          <ac:chgData name="Michael Delle Selve" userId="5e4eb7ca-12ea-43e8-9652-ad3801977ffb" providerId="ADAL" clId="{2322FF6E-D069-40D2-A4A3-3D5698EA1E4D}" dt="2025-11-25T15:35:45.649" v="115" actId="700"/>
          <ac:spMkLst>
            <pc:docMk/>
            <pc:sldMk cId="867640501" sldId="2147481738"/>
            <ac:spMk id="2" creationId="{1CA78665-1AC6-5811-25B6-60DAE2AD1110}"/>
          </ac:spMkLst>
        </pc:spChg>
        <pc:spChg chg="add mod">
          <ac:chgData name="Michael Delle Selve" userId="5e4eb7ca-12ea-43e8-9652-ad3801977ffb" providerId="ADAL" clId="{2322FF6E-D069-40D2-A4A3-3D5698EA1E4D}" dt="2025-11-26T10:43:43.187" v="380"/>
          <ac:spMkLst>
            <pc:docMk/>
            <pc:sldMk cId="867640501" sldId="2147481738"/>
            <ac:spMk id="2" creationId="{8E5DC2E3-B008-AB30-D5B0-991867B4E11F}"/>
          </ac:spMkLst>
        </pc:spChg>
        <pc:spChg chg="del">
          <ac:chgData name="Michael Delle Selve" userId="5e4eb7ca-12ea-43e8-9652-ad3801977ffb" providerId="ADAL" clId="{2322FF6E-D069-40D2-A4A3-3D5698EA1E4D}" dt="2025-11-25T15:35:45.649" v="115" actId="700"/>
          <ac:spMkLst>
            <pc:docMk/>
            <pc:sldMk cId="867640501" sldId="2147481738"/>
            <ac:spMk id="3" creationId="{27CA2B72-78C8-5932-D861-381B54A6FA2E}"/>
          </ac:spMkLst>
        </pc:spChg>
        <pc:spChg chg="add mod">
          <ac:chgData name="Michael Delle Selve" userId="5e4eb7ca-12ea-43e8-9652-ad3801977ffb" providerId="ADAL" clId="{2322FF6E-D069-40D2-A4A3-3D5698EA1E4D}" dt="2025-11-26T10:44:41.370" v="389"/>
          <ac:spMkLst>
            <pc:docMk/>
            <pc:sldMk cId="867640501" sldId="2147481738"/>
            <ac:spMk id="3" creationId="{C0A8EBAF-29C3-8B87-F762-0D9995C636A8}"/>
          </ac:spMkLst>
        </pc:spChg>
        <pc:spChg chg="del mod ord">
          <ac:chgData name="Michael Delle Selve" userId="5e4eb7ca-12ea-43e8-9652-ad3801977ffb" providerId="ADAL" clId="{2322FF6E-D069-40D2-A4A3-3D5698EA1E4D}" dt="2025-11-26T10:40:04.563" v="362" actId="478"/>
          <ac:spMkLst>
            <pc:docMk/>
            <pc:sldMk cId="867640501" sldId="2147481738"/>
            <ac:spMk id="4" creationId="{318145CA-1D47-B1EB-FC94-8A92B11C6378}"/>
          </ac:spMkLst>
        </pc:spChg>
        <pc:spChg chg="del mod ord">
          <ac:chgData name="Michael Delle Selve" userId="5e4eb7ca-12ea-43e8-9652-ad3801977ffb" providerId="ADAL" clId="{2322FF6E-D069-40D2-A4A3-3D5698EA1E4D}" dt="2025-11-25T15:36:12.942" v="124" actId="478"/>
          <ac:spMkLst>
            <pc:docMk/>
            <pc:sldMk cId="867640501" sldId="2147481738"/>
            <ac:spMk id="5" creationId="{0558FC6D-85DC-93FE-14AC-3D56A17D088F}"/>
          </ac:spMkLst>
        </pc:spChg>
        <pc:spChg chg="del">
          <ac:chgData name="Michael Delle Selve" userId="5e4eb7ca-12ea-43e8-9652-ad3801977ffb" providerId="ADAL" clId="{2322FF6E-D069-40D2-A4A3-3D5698EA1E4D}" dt="2025-11-25T15:35:45.649" v="115" actId="700"/>
          <ac:spMkLst>
            <pc:docMk/>
            <pc:sldMk cId="867640501" sldId="2147481738"/>
            <ac:spMk id="6" creationId="{391EA9CE-300A-DD8E-92F1-5F38E707B746}"/>
          </ac:spMkLst>
        </pc:spChg>
        <pc:spChg chg="del">
          <ac:chgData name="Michael Delle Selve" userId="5e4eb7ca-12ea-43e8-9652-ad3801977ffb" providerId="ADAL" clId="{2322FF6E-D069-40D2-A4A3-3D5698EA1E4D}" dt="2025-11-25T15:35:45.649" v="115" actId="700"/>
          <ac:spMkLst>
            <pc:docMk/>
            <pc:sldMk cId="867640501" sldId="2147481738"/>
            <ac:spMk id="7" creationId="{65204ADC-1341-7244-9889-B7876183FF0F}"/>
          </ac:spMkLst>
        </pc:spChg>
        <pc:spChg chg="del">
          <ac:chgData name="Michael Delle Selve" userId="5e4eb7ca-12ea-43e8-9652-ad3801977ffb" providerId="ADAL" clId="{2322FF6E-D069-40D2-A4A3-3D5698EA1E4D}" dt="2025-11-25T15:35:45.649" v="115" actId="700"/>
          <ac:spMkLst>
            <pc:docMk/>
            <pc:sldMk cId="867640501" sldId="2147481738"/>
            <ac:spMk id="8" creationId="{6A9B1B3F-DDF2-4DBD-0465-BE791F3CC3A4}"/>
          </ac:spMkLst>
        </pc:spChg>
        <pc:spChg chg="del">
          <ac:chgData name="Michael Delle Selve" userId="5e4eb7ca-12ea-43e8-9652-ad3801977ffb" providerId="ADAL" clId="{2322FF6E-D069-40D2-A4A3-3D5698EA1E4D}" dt="2025-11-25T15:35:45.649" v="115" actId="700"/>
          <ac:spMkLst>
            <pc:docMk/>
            <pc:sldMk cId="867640501" sldId="2147481738"/>
            <ac:spMk id="9" creationId="{E5352FB0-FD16-CA7A-F10A-689A877C41FE}"/>
          </ac:spMkLst>
        </pc:spChg>
        <pc:spChg chg="del">
          <ac:chgData name="Michael Delle Selve" userId="5e4eb7ca-12ea-43e8-9652-ad3801977ffb" providerId="ADAL" clId="{2322FF6E-D069-40D2-A4A3-3D5698EA1E4D}" dt="2025-11-25T15:35:45.649" v="115" actId="700"/>
          <ac:spMkLst>
            <pc:docMk/>
            <pc:sldMk cId="867640501" sldId="2147481738"/>
            <ac:spMk id="10" creationId="{3CC93EE4-6FC1-6B74-872E-44C6307B07E9}"/>
          </ac:spMkLst>
        </pc:spChg>
        <pc:spChg chg="add mod">
          <ac:chgData name="Michael Delle Selve" userId="5e4eb7ca-12ea-43e8-9652-ad3801977ffb" providerId="ADAL" clId="{2322FF6E-D069-40D2-A4A3-3D5698EA1E4D}" dt="2025-11-25T15:41:26.203" v="190" actId="2710"/>
          <ac:spMkLst>
            <pc:docMk/>
            <pc:sldMk cId="867640501" sldId="2147481738"/>
            <ac:spMk id="12" creationId="{9B46350F-535C-5426-0E7B-528BF099FF10}"/>
          </ac:spMkLst>
        </pc:spChg>
        <pc:spChg chg="add mod">
          <ac:chgData name="Michael Delle Selve" userId="5e4eb7ca-12ea-43e8-9652-ad3801977ffb" providerId="ADAL" clId="{2322FF6E-D069-40D2-A4A3-3D5698EA1E4D}" dt="2025-11-26T10:44:38.376" v="388" actId="21"/>
          <ac:spMkLst>
            <pc:docMk/>
            <pc:sldMk cId="867640501" sldId="2147481738"/>
            <ac:spMk id="14" creationId="{4A1EE4BB-0F05-A0B5-727A-67C595816CBA}"/>
          </ac:spMkLst>
        </pc:spChg>
        <pc:picChg chg="add mod">
          <ac:chgData name="Michael Delle Selve" userId="5e4eb7ca-12ea-43e8-9652-ad3801977ffb" providerId="ADAL" clId="{2322FF6E-D069-40D2-A4A3-3D5698EA1E4D}" dt="2025-11-25T15:36:30.442" v="126" actId="1076"/>
          <ac:picMkLst>
            <pc:docMk/>
            <pc:sldMk cId="867640501" sldId="2147481738"/>
            <ac:picMk id="13" creationId="{8C66EE56-97F0-BE6E-30CA-3F3FCB19FCA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beatrice.brandmayr\AppData\Local\Microsoft\Windows\INetCache\Content.Outlook\N34VWQXD\pilot%20fev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Čakovec</c:v>
                </c:pt>
              </c:strCache>
            </c:strRef>
          </c:tx>
          <c:spPr>
            <a:ln w="6350" cap="rnd">
              <a:solidFill>
                <a:srgbClr val="156082">
                  <a:alpha val="50000"/>
                </a:srgbClr>
              </a:solidFill>
              <a:prstDash val="sysDot"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Sheet1!$B$23:$B$34</c:f>
              <c:numCache>
                <c:formatCode>m/yyyy</c:formatCode>
                <c:ptCount val="12"/>
                <c:pt idx="0">
                  <c:v>45536</c:v>
                </c:pt>
                <c:pt idx="1">
                  <c:v>45566</c:v>
                </c:pt>
                <c:pt idx="2">
                  <c:v>45597</c:v>
                </c:pt>
                <c:pt idx="3">
                  <c:v>45627</c:v>
                </c:pt>
                <c:pt idx="4">
                  <c:v>45658</c:v>
                </c:pt>
                <c:pt idx="5">
                  <c:v>45689</c:v>
                </c:pt>
                <c:pt idx="6">
                  <c:v>45717</c:v>
                </c:pt>
                <c:pt idx="7">
                  <c:v>45748</c:v>
                </c:pt>
                <c:pt idx="8">
                  <c:v>45778</c:v>
                </c:pt>
                <c:pt idx="9">
                  <c:v>45809</c:v>
                </c:pt>
                <c:pt idx="10">
                  <c:v>45839</c:v>
                </c:pt>
                <c:pt idx="11">
                  <c:v>45870</c:v>
                </c:pt>
              </c:numCache>
            </c:numRef>
          </c:cat>
          <c:val>
            <c:numRef>
              <c:f>Sheet1!$C$23:$C$34</c:f>
              <c:numCache>
                <c:formatCode>General</c:formatCode>
                <c:ptCount val="12"/>
                <c:pt idx="0">
                  <c:v>36.33</c:v>
                </c:pt>
                <c:pt idx="1">
                  <c:v>39.61</c:v>
                </c:pt>
                <c:pt idx="2">
                  <c:v>34.26</c:v>
                </c:pt>
                <c:pt idx="3">
                  <c:v>20.260000000000002</c:v>
                </c:pt>
                <c:pt idx="4">
                  <c:v>29.09</c:v>
                </c:pt>
                <c:pt idx="5">
                  <c:v>25.34</c:v>
                </c:pt>
                <c:pt idx="6">
                  <c:v>28.2</c:v>
                </c:pt>
                <c:pt idx="7">
                  <c:v>30.56</c:v>
                </c:pt>
                <c:pt idx="8">
                  <c:v>37.75</c:v>
                </c:pt>
                <c:pt idx="9">
                  <c:v>31.97</c:v>
                </c:pt>
                <c:pt idx="10">
                  <c:v>35.270000000000003</c:v>
                </c:pt>
                <c:pt idx="11">
                  <c:v>28.86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EE67-41BF-A828-529ADE26F4E6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Bjelovar</c:v>
                </c:pt>
              </c:strCache>
            </c:strRef>
          </c:tx>
          <c:spPr>
            <a:ln w="6350" cap="rnd">
              <a:solidFill>
                <a:srgbClr val="E97132">
                  <a:alpha val="50000"/>
                </a:srgbClr>
              </a:solidFill>
              <a:prstDash val="sysDot"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2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Sheet1!$B$23:$B$34</c:f>
              <c:numCache>
                <c:formatCode>m/yyyy</c:formatCode>
                <c:ptCount val="12"/>
                <c:pt idx="0">
                  <c:v>45536</c:v>
                </c:pt>
                <c:pt idx="1">
                  <c:v>45566</c:v>
                </c:pt>
                <c:pt idx="2">
                  <c:v>45597</c:v>
                </c:pt>
                <c:pt idx="3">
                  <c:v>45627</c:v>
                </c:pt>
                <c:pt idx="4">
                  <c:v>45658</c:v>
                </c:pt>
                <c:pt idx="5">
                  <c:v>45689</c:v>
                </c:pt>
                <c:pt idx="6">
                  <c:v>45717</c:v>
                </c:pt>
                <c:pt idx="7">
                  <c:v>45748</c:v>
                </c:pt>
                <c:pt idx="8">
                  <c:v>45778</c:v>
                </c:pt>
                <c:pt idx="9">
                  <c:v>45809</c:v>
                </c:pt>
                <c:pt idx="10">
                  <c:v>45839</c:v>
                </c:pt>
                <c:pt idx="11">
                  <c:v>45870</c:v>
                </c:pt>
              </c:numCache>
            </c:numRef>
          </c:cat>
          <c:val>
            <c:numRef>
              <c:f>Sheet1!$D$23:$D$34</c:f>
              <c:numCache>
                <c:formatCode>General</c:formatCode>
                <c:ptCount val="12"/>
                <c:pt idx="0">
                  <c:v>41.84</c:v>
                </c:pt>
                <c:pt idx="1">
                  <c:v>38.28</c:v>
                </c:pt>
                <c:pt idx="2">
                  <c:v>41.18</c:v>
                </c:pt>
                <c:pt idx="3">
                  <c:v>0</c:v>
                </c:pt>
                <c:pt idx="4">
                  <c:v>0</c:v>
                </c:pt>
                <c:pt idx="5">
                  <c:v>21.34</c:v>
                </c:pt>
                <c:pt idx="6">
                  <c:v>19.5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21.66</c:v>
                </c:pt>
                <c:pt idx="11">
                  <c:v>24.08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EE67-41BF-A828-529ADE26F4E6}"/>
            </c:ext>
          </c:extLst>
        </c:ser>
        <c:ser>
          <c:idx val="2"/>
          <c:order val="2"/>
          <c:tx>
            <c:strRef>
              <c:f>Sheet1!$E$2</c:f>
              <c:strCache>
                <c:ptCount val="1"/>
                <c:pt idx="0">
                  <c:v>Koprivnica</c:v>
                </c:pt>
              </c:strCache>
            </c:strRef>
          </c:tx>
          <c:spPr>
            <a:ln w="6350" cap="rnd">
              <a:solidFill>
                <a:srgbClr val="FF0000">
                  <a:alpha val="50000"/>
                </a:srgbClr>
              </a:solidFill>
              <a:prstDash val="sysDot"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Sheet1!$B$23:$B$34</c:f>
              <c:numCache>
                <c:formatCode>m/yyyy</c:formatCode>
                <c:ptCount val="12"/>
                <c:pt idx="0">
                  <c:v>45536</c:v>
                </c:pt>
                <c:pt idx="1">
                  <c:v>45566</c:v>
                </c:pt>
                <c:pt idx="2">
                  <c:v>45597</c:v>
                </c:pt>
                <c:pt idx="3">
                  <c:v>45627</c:v>
                </c:pt>
                <c:pt idx="4">
                  <c:v>45658</c:v>
                </c:pt>
                <c:pt idx="5">
                  <c:v>45689</c:v>
                </c:pt>
                <c:pt idx="6">
                  <c:v>45717</c:v>
                </c:pt>
                <c:pt idx="7">
                  <c:v>45748</c:v>
                </c:pt>
                <c:pt idx="8">
                  <c:v>45778</c:v>
                </c:pt>
                <c:pt idx="9">
                  <c:v>45809</c:v>
                </c:pt>
                <c:pt idx="10">
                  <c:v>45839</c:v>
                </c:pt>
                <c:pt idx="11">
                  <c:v>45870</c:v>
                </c:pt>
              </c:numCache>
            </c:numRef>
          </c:cat>
          <c:val>
            <c:numRef>
              <c:f>Sheet1!$E$23:$E$34</c:f>
              <c:numCache>
                <c:formatCode>General</c:formatCode>
                <c:ptCount val="12"/>
                <c:pt idx="0">
                  <c:v>24.78</c:v>
                </c:pt>
                <c:pt idx="1">
                  <c:v>19.96</c:v>
                </c:pt>
                <c:pt idx="2">
                  <c:v>5.26</c:v>
                </c:pt>
                <c:pt idx="3">
                  <c:v>11.56</c:v>
                </c:pt>
                <c:pt idx="4">
                  <c:v>16.2</c:v>
                </c:pt>
                <c:pt idx="5">
                  <c:v>26.66</c:v>
                </c:pt>
                <c:pt idx="6">
                  <c:v>16.600000000000001</c:v>
                </c:pt>
                <c:pt idx="7">
                  <c:v>13.84</c:v>
                </c:pt>
                <c:pt idx="8">
                  <c:v>20.58</c:v>
                </c:pt>
                <c:pt idx="9">
                  <c:v>12.16</c:v>
                </c:pt>
                <c:pt idx="10">
                  <c:v>28.02</c:v>
                </c:pt>
                <c:pt idx="11">
                  <c:v>14.4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E67-41BF-A828-529ADE26F4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7094288"/>
        <c:axId val="1307094704"/>
        <c:extLst/>
      </c:lineChart>
      <c:dateAx>
        <c:axId val="1307094288"/>
        <c:scaling>
          <c:orientation val="minMax"/>
        </c:scaling>
        <c:delete val="0"/>
        <c:axPos val="b"/>
        <c:numFmt formatCode="m/yyyy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07094704"/>
        <c:crosses val="autoZero"/>
        <c:auto val="1"/>
        <c:lblOffset val="100"/>
        <c:baseTimeUnit val="months"/>
      </c:dateAx>
      <c:valAx>
        <c:axId val="1307094704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accent5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0709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F9D14-6A09-44CF-AA10-574F6CD6E3B3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F3B18-351A-4277-98E9-7EB9CFB81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35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81451-A18E-FB48-A771-3E0AC4F14C3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668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436" indent="-288436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1100">
                <a:ea typeface="Calibri" panose="020F0502020204030204" pitchFamily="34" charset="0"/>
                <a:cs typeface="Times New Roman" panose="02020603050405020304" pitchFamily="18" charset="0"/>
              </a:rPr>
              <a:t>The glass packaging industry generates 125 000 direct and indirect jobs thanks to more 160 Container glass production sites in Europe</a:t>
            </a:r>
          </a:p>
          <a:p>
            <a:pPr marL="288436" indent="-288436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1100">
                <a:ea typeface="Calibri" panose="020F0502020204030204" pitchFamily="34" charset="0"/>
                <a:cs typeface="Times New Roman" panose="02020603050405020304" pitchFamily="18" charset="0"/>
              </a:rPr>
              <a:t>We estimate that products packed in glass contribute </a:t>
            </a:r>
            <a:r>
              <a:rPr lang="en-GB" sz="1100"/>
              <a:t>to around €140 billion in EU exports in 2023. All in all, our footprint, along with the sectors we serve, accounts for an added value to the economy of almost 1% of EU GDP.</a:t>
            </a:r>
          </a:p>
          <a:p>
            <a:pPr marL="288436" indent="-288436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1100"/>
              <a:t>With an estimated 45,000 European manufacturing firms selling their products in glass (more than 98% of being SMEs), it has long been an essential packaging material that strategic sectors have relied on. </a:t>
            </a:r>
          </a:p>
          <a:p>
            <a:pPr marL="288436" indent="-288436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sz="1100"/>
              <a:t>Sustainable glass packaging will remain essential to deliver on economic competitiveness and build brand value, as well as to protect products from the external environment and transport them safely. </a:t>
            </a:r>
          </a:p>
          <a:p>
            <a:pPr eaLnBrk="1" hangingPunct="1">
              <a:spcBef>
                <a:spcPct val="0"/>
              </a:spcBef>
            </a:pPr>
            <a:endParaRPr lang="en-GB" sz="110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8053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err="1"/>
              <a:t>Add</a:t>
            </a:r>
            <a:r>
              <a:rPr lang="fr-BE"/>
              <a:t> </a:t>
            </a:r>
            <a:r>
              <a:rPr lang="fr-BE" err="1"/>
              <a:t>piegarese</a:t>
            </a:r>
            <a:r>
              <a:rPr lang="fr-BE"/>
              <a:t>, </a:t>
            </a:r>
            <a:r>
              <a:rPr lang="fr-BE" err="1"/>
              <a:t>delete</a:t>
            </a:r>
            <a:r>
              <a:rPr lang="fr-BE"/>
              <a:t> </a:t>
            </a:r>
            <a:r>
              <a:rPr lang="fr-BE" err="1"/>
              <a:t>sisecam</a:t>
            </a:r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453B0-BE09-8547-A474-04CF9F7862E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492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F3B18-351A-4277-98E9-7EB9CFB81E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95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E1914-110E-B39E-515E-34E49D954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C0AE7E-8081-8CBA-4586-B46AB7375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1F5154-912C-169F-221D-035D49E88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5F54C-6FCA-ADE5-EC29-DA20138F8B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58009-BCC8-48F7-8B7F-854FFC7F45D1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511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77330-3DFC-4498-98AB-C8DD25FD8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416DC6-8ED7-8804-77A2-8A9936AB3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A4829-AD76-EA3C-F17D-93BE3E6BC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2F6F1-4586-F73F-8B82-EC902713A8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58009-BCC8-48F7-8B7F-854FFC7F45D1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662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3787D-C4B2-6EB6-074A-AF52F6617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4110BF-2561-6324-B3BA-DCC3EC0CFA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F23ABA-3889-70C0-EB8E-61B6982F1B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FA5A1-DA72-4CC2-6778-89E237C591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781451-A18E-FB48-A771-3E0AC4F14C37}" type="slidenum">
              <a:rPr kumimoji="0" lang="en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034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29410A3-0C0B-598E-FC99-8F610F0725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157788"/>
          </a:xfrm>
          <a:solidFill>
            <a:srgbClr val="9CA0A3"/>
          </a:solidFill>
        </p:spPr>
        <p:txBody>
          <a:bodyPr bIns="108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To add a </a:t>
            </a:r>
            <a:r>
              <a:rPr lang="en-GB" err="1"/>
              <a:t>Vetropack</a:t>
            </a:r>
            <a:r>
              <a:rPr lang="en-GB"/>
              <a:t> image, please click on „Images“ in the </a:t>
            </a:r>
            <a:r>
              <a:rPr lang="en-GB" err="1"/>
              <a:t>Vetropack</a:t>
            </a:r>
            <a:r>
              <a:rPr lang="en-GB"/>
              <a:t> ribbon. </a:t>
            </a:r>
            <a:br>
              <a:rPr lang="en-GB"/>
            </a:br>
            <a:r>
              <a:rPr lang="en-GB"/>
              <a:t>To add you own image, click the standard icon in the middle of the slide.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B085AD-27DB-80C8-69B1-1B6FFF0DC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368" y="404664"/>
            <a:ext cx="8425482" cy="835701"/>
          </a:xfrm>
          <a:solidFill>
            <a:srgbClr val="FFFFFF">
              <a:alpha val="90000"/>
            </a:srgbClr>
          </a:solidFill>
        </p:spPr>
        <p:txBody>
          <a:bodyPr lIns="216000" tIns="162000" rIns="216000" bIns="162000" anchor="t">
            <a:spAutoFit/>
          </a:bodyPr>
          <a:lstStyle>
            <a:lvl1pPr algn="l">
              <a:lnSpc>
                <a:spcPct val="105000"/>
              </a:lnSpc>
              <a:defRPr sz="33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A9D2DC-6C8D-13D8-CD82-A30A6E15CE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CD618-018F-C248-A932-078907CFD98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7C677F-A430-48F8-BCAF-A1DC22EC01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425629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Separator Slide" preserve="1" userDrawn="1">
  <p:cSld name="Chapter Separat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7A8A865-4D74-236F-CD56-F5116D7BA2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bIns="108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To add a </a:t>
            </a:r>
            <a:r>
              <a:rPr lang="en-GB" err="1"/>
              <a:t>Vetropack</a:t>
            </a:r>
            <a:r>
              <a:rPr lang="en-GB"/>
              <a:t> image, please click on „Images“ in the </a:t>
            </a:r>
            <a:r>
              <a:rPr lang="en-GB" err="1"/>
              <a:t>Vetropack</a:t>
            </a:r>
            <a:r>
              <a:rPr lang="en-GB"/>
              <a:t> ribbon. </a:t>
            </a:r>
            <a:br>
              <a:rPr lang="en-GB"/>
            </a:br>
            <a:r>
              <a:rPr lang="en-GB"/>
              <a:t>To add you own image, click the standard icon in the middle of the slide.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A1CC5-3AE1-E02E-2F1E-16F2FC8569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04C54-6843-11C6-952D-83C587724A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1D0B378-CC85-4459-BEB5-CC2FABD6FCB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pe">
            <a:extLst>
              <a:ext uri="{FF2B5EF4-FFF2-40B4-BE49-F238E27FC236}">
                <a16:creationId xmlns:a16="http://schemas.microsoft.com/office/drawing/2014/main" id="{5F74A7A0-14D5-A862-64AB-F5275C7A0C84}"/>
              </a:ext>
            </a:extLst>
          </p:cNvPr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98" y="6291927"/>
            <a:ext cx="10800" cy="22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3E2AB0-F343-3390-6139-D1D10E45FF76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022297" y="6056666"/>
            <a:ext cx="1550641" cy="80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47641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Separator Slide - Text Bottom" preserve="1" userDrawn="1">
  <p:cSld name="Chapter Separator Slide - Tex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7A8A865-4D74-236F-CD56-F5116D7BA2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bIns="108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To add a </a:t>
            </a:r>
            <a:r>
              <a:rPr lang="en-GB" err="1"/>
              <a:t>Vetropack</a:t>
            </a:r>
            <a:r>
              <a:rPr lang="en-GB"/>
              <a:t> image, please click on „Images“ in the </a:t>
            </a:r>
            <a:r>
              <a:rPr lang="en-GB" err="1"/>
              <a:t>Vetropack</a:t>
            </a:r>
            <a:r>
              <a:rPr lang="en-GB"/>
              <a:t> ribbon. </a:t>
            </a:r>
            <a:br>
              <a:rPr lang="en-GB"/>
            </a:br>
            <a:r>
              <a:rPr lang="en-GB"/>
              <a:t>To add you own image, click the standard icon in the middle of the slide.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7ABF1B0-EA09-E052-81E9-15CF1D8C6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08213" y="3429000"/>
            <a:ext cx="2951162" cy="3427413"/>
          </a:xfrm>
          <a:solidFill>
            <a:schemeClr val="bg1">
              <a:alpha val="80000"/>
            </a:schemeClr>
          </a:solidFill>
        </p:spPr>
        <p:txBody>
          <a:bodyPr lIns="288000" tIns="21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71463" indent="0">
              <a:buNone/>
              <a:defRPr>
                <a:solidFill>
                  <a:srgbClr val="FF0000"/>
                </a:solidFill>
              </a:defRPr>
            </a:lvl2pPr>
            <a:lvl3pPr marL="536575" indent="0">
              <a:buNone/>
              <a:defRPr>
                <a:solidFill>
                  <a:srgbClr val="FF0000"/>
                </a:solidFill>
              </a:defRPr>
            </a:lvl3pPr>
            <a:lvl4pPr marL="896937" indent="0">
              <a:buNone/>
              <a:defRPr>
                <a:solidFill>
                  <a:srgbClr val="FF0000"/>
                </a:solidFill>
              </a:defRPr>
            </a:lvl4pPr>
            <a:lvl5pPr marL="1168400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2384962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Separator Slide - Text Left" preserve="1" userDrawn="1">
  <p:cSld name="Chapter Separator Slide -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7A8A865-4D74-236F-CD56-F5116D7BA2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bIns="108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To add a </a:t>
            </a:r>
            <a:r>
              <a:rPr lang="en-GB" err="1"/>
              <a:t>Vetropack</a:t>
            </a:r>
            <a:r>
              <a:rPr lang="en-GB"/>
              <a:t> image, please click on „Images“ in the </a:t>
            </a:r>
            <a:r>
              <a:rPr lang="en-GB" err="1"/>
              <a:t>Vetropack</a:t>
            </a:r>
            <a:r>
              <a:rPr lang="en-GB"/>
              <a:t> ribbon. </a:t>
            </a:r>
            <a:br>
              <a:rPr lang="en-GB"/>
            </a:br>
            <a:r>
              <a:rPr lang="en-GB"/>
              <a:t>To add you own image, click the standard icon in the middle of the slide.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7ABF1B0-EA09-E052-81E9-15CF1D8C6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3861049"/>
            <a:ext cx="3071663" cy="2160239"/>
          </a:xfrm>
          <a:solidFill>
            <a:schemeClr val="bg1">
              <a:alpha val="80000"/>
            </a:schemeClr>
          </a:solidFill>
        </p:spPr>
        <p:txBody>
          <a:bodyPr lIns="432000" tIns="252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71463" indent="0">
              <a:buNone/>
              <a:defRPr>
                <a:solidFill>
                  <a:srgbClr val="FF0000"/>
                </a:solidFill>
              </a:defRPr>
            </a:lvl2pPr>
            <a:lvl3pPr marL="536575" indent="0">
              <a:buNone/>
              <a:defRPr>
                <a:solidFill>
                  <a:srgbClr val="FF0000"/>
                </a:solidFill>
              </a:defRPr>
            </a:lvl3pPr>
            <a:lvl4pPr marL="896937" indent="0">
              <a:buNone/>
              <a:defRPr>
                <a:solidFill>
                  <a:srgbClr val="FF0000"/>
                </a:solidFill>
              </a:defRPr>
            </a:lvl4pPr>
            <a:lvl5pPr marL="1168400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4549570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Separator Slide - Text Top" preserve="1" userDrawn="1">
  <p:cSld name="Chapter Separator Slide - Tex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7A8A865-4D74-236F-CD56-F5116D7BA2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bIns="108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To add a </a:t>
            </a:r>
            <a:r>
              <a:rPr lang="en-GB" err="1"/>
              <a:t>Vetropack</a:t>
            </a:r>
            <a:r>
              <a:rPr lang="en-GB"/>
              <a:t> image, please click on „Images“ in the </a:t>
            </a:r>
            <a:r>
              <a:rPr lang="en-GB" err="1"/>
              <a:t>Vetropack</a:t>
            </a:r>
            <a:r>
              <a:rPr lang="en-GB"/>
              <a:t> ribbon. </a:t>
            </a:r>
            <a:br>
              <a:rPr lang="en-GB"/>
            </a:br>
            <a:r>
              <a:rPr lang="en-GB"/>
              <a:t>To add you own image, click the standard icon in the middle of the slide.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7ABF1B0-EA09-E052-81E9-15CF1D8C6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72265" y="0"/>
            <a:ext cx="2952328" cy="2492896"/>
          </a:xfrm>
          <a:solidFill>
            <a:schemeClr val="bg1">
              <a:alpha val="80000"/>
            </a:schemeClr>
          </a:solidFill>
        </p:spPr>
        <p:txBody>
          <a:bodyPr lIns="288000" tIns="360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71463" indent="0">
              <a:buNone/>
              <a:defRPr>
                <a:solidFill>
                  <a:srgbClr val="FF0000"/>
                </a:solidFill>
              </a:defRPr>
            </a:lvl2pPr>
            <a:lvl3pPr marL="536575" indent="0">
              <a:buNone/>
              <a:defRPr>
                <a:solidFill>
                  <a:srgbClr val="FF0000"/>
                </a:solidFill>
              </a:defRPr>
            </a:lvl3pPr>
            <a:lvl4pPr marL="896937" indent="0">
              <a:buNone/>
              <a:defRPr>
                <a:solidFill>
                  <a:srgbClr val="FF0000"/>
                </a:solidFill>
              </a:defRPr>
            </a:lvl4pPr>
            <a:lvl5pPr marL="1168400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8988689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Separator Slide - Text Right" preserve="1" userDrawn="1">
  <p:cSld name="Chapter Separator Slide -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7A8A865-4D74-236F-CD56-F5116D7BA2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bIns="108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To add a </a:t>
            </a:r>
            <a:r>
              <a:rPr lang="en-GB" err="1"/>
              <a:t>Vetropack</a:t>
            </a:r>
            <a:r>
              <a:rPr lang="en-GB"/>
              <a:t> image, please click on „Images“ in the </a:t>
            </a:r>
            <a:r>
              <a:rPr lang="en-GB" err="1"/>
              <a:t>Vetropack</a:t>
            </a:r>
            <a:r>
              <a:rPr lang="en-GB"/>
              <a:t> ribbon. </a:t>
            </a:r>
            <a:br>
              <a:rPr lang="en-GB"/>
            </a:br>
            <a:r>
              <a:rPr lang="en-GB"/>
              <a:t>To add you own image, click the standard icon in the middle of the slide.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87ABF1B0-EA09-E052-81E9-15CF1D8C6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20335" y="3861048"/>
            <a:ext cx="3071663" cy="2160240"/>
          </a:xfrm>
          <a:solidFill>
            <a:schemeClr val="bg1">
              <a:alpha val="80000"/>
            </a:schemeClr>
          </a:solidFill>
        </p:spPr>
        <p:txBody>
          <a:bodyPr lIns="324000" tIns="252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71463" indent="0">
              <a:buNone/>
              <a:defRPr>
                <a:solidFill>
                  <a:srgbClr val="FF0000"/>
                </a:solidFill>
              </a:defRPr>
            </a:lvl2pPr>
            <a:lvl3pPr marL="536575" indent="0">
              <a:buNone/>
              <a:defRPr>
                <a:solidFill>
                  <a:srgbClr val="FF0000"/>
                </a:solidFill>
              </a:defRPr>
            </a:lvl3pPr>
            <a:lvl4pPr marL="896937" indent="0">
              <a:buNone/>
              <a:defRPr>
                <a:solidFill>
                  <a:srgbClr val="FF0000"/>
                </a:solidFill>
              </a:defRPr>
            </a:lvl4pPr>
            <a:lvl5pPr marL="1168400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106342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reak slide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7A8A865-4D74-236F-CD56-F5116D7BA2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847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bIns="108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To add a </a:t>
            </a:r>
            <a:r>
              <a:rPr lang="en-GB" err="1"/>
              <a:t>Vetropack</a:t>
            </a:r>
            <a:r>
              <a:rPr lang="en-GB"/>
              <a:t> image, please click on „Images“ in the </a:t>
            </a:r>
            <a:r>
              <a:rPr lang="en-GB" err="1"/>
              <a:t>Vetropack</a:t>
            </a:r>
            <a:r>
              <a:rPr lang="en-GB"/>
              <a:t> ribbon. </a:t>
            </a:r>
            <a:br>
              <a:rPr lang="en-GB"/>
            </a:br>
            <a:r>
              <a:rPr lang="en-GB"/>
              <a:t>To add you own image, click the standard icon in the middle of the slide.</a:t>
            </a:r>
          </a:p>
        </p:txBody>
      </p:sp>
      <p:sp>
        <p:nvSpPr>
          <p:cNvPr id="17" name="Textplatzhalter 16" hidden="1">
            <a:extLst>
              <a:ext uri="{FF2B5EF4-FFF2-40B4-BE49-F238E27FC236}">
                <a16:creationId xmlns:a16="http://schemas.microsoft.com/office/drawing/2014/main" id="{87ABF1B0-EA09-E052-81E9-15CF1D8C6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368" y="404664"/>
            <a:ext cx="8424936" cy="1422000"/>
          </a:xfrm>
          <a:solidFill>
            <a:schemeClr val="bg1">
              <a:alpha val="80000"/>
            </a:schemeClr>
          </a:solidFill>
        </p:spPr>
        <p:txBody>
          <a:bodyPr lIns="180000" tIns="97200"/>
          <a:lstStyle>
            <a:lvl1pPr marL="0" indent="0">
              <a:lnSpc>
                <a:spcPct val="111000"/>
              </a:lnSpc>
              <a:buNone/>
              <a:defRPr sz="2400">
                <a:solidFill>
                  <a:srgbClr val="FF0000"/>
                </a:solidFill>
              </a:defRPr>
            </a:lvl1pPr>
            <a:lvl2pPr marL="271463" indent="0">
              <a:buNone/>
              <a:defRPr>
                <a:solidFill>
                  <a:srgbClr val="FF0000"/>
                </a:solidFill>
              </a:defRPr>
            </a:lvl2pPr>
            <a:lvl3pPr marL="536575" indent="0">
              <a:buNone/>
              <a:defRPr>
                <a:solidFill>
                  <a:srgbClr val="FF0000"/>
                </a:solidFill>
              </a:defRPr>
            </a:lvl3pPr>
            <a:lvl4pPr marL="896937" indent="0">
              <a:buNone/>
              <a:defRPr>
                <a:solidFill>
                  <a:srgbClr val="FF0000"/>
                </a:solidFill>
              </a:defRPr>
            </a:lvl4pPr>
            <a:lvl5pPr marL="1168400" indent="0">
              <a:buNone/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E63F6F-B560-8D5B-7FF6-0285E84C0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404663"/>
            <a:ext cx="8424936" cy="1422000"/>
          </a:xfrm>
          <a:solidFill>
            <a:schemeClr val="bg1">
              <a:alpha val="80000"/>
            </a:schemeClr>
          </a:solidFill>
        </p:spPr>
        <p:txBody>
          <a:bodyPr lIns="180000" tIns="97200"/>
          <a:lstStyle>
            <a:lvl1pPr>
              <a:lnSpc>
                <a:spcPct val="111000"/>
              </a:lnSpc>
              <a:defRPr/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3549354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9FFCA-B133-777B-4800-737790965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F874270-D3F1-E712-3390-A1E904E95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4270787-660B-3C12-7331-D647BE67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1A2F1-7115-4ACC-88CC-0B0F6BD3FEB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916325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799">
          <p15:clr>
            <a:srgbClr val="9FCC3B"/>
          </p15:clr>
        </p15:guide>
        <p15:guide id="2" orient="horz" pos="3521">
          <p15:clr>
            <a:srgbClr val="9FCC3B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with grey background" type="titleOnly" preserve="1">
  <p:cSld name="Title Only with 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9FFCA-B133-777B-4800-737790965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F874270-D3F1-E712-3390-A1E904E95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4270787-660B-3C12-7331-D647BE67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6D560-92E3-4CF4-90A3-D092ADC77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D283035-8F4F-A80C-3908-8709A1EBDD86}"/>
              </a:ext>
            </a:extLst>
          </p:cNvPr>
          <p:cNvSpPr/>
          <p:nvPr userDrawn="1"/>
        </p:nvSpPr>
        <p:spPr>
          <a:xfrm>
            <a:off x="0" y="1268413"/>
            <a:ext cx="12193200" cy="4321175"/>
          </a:xfrm>
          <a:prstGeom prst="rect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099936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>
        <p15:guide id="1" orient="horz" pos="799">
          <p15:clr>
            <a:srgbClr val="9FCC3B"/>
          </p15:clr>
        </p15:guide>
        <p15:guide id="2" orient="horz" pos="3521">
          <p15:clr>
            <a:srgbClr val="9FCC3B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08CD3C1-B814-6A6B-41B8-2684AC44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9FA9EA-DD5C-9211-DE34-73EFBF049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FF3C2-F8DD-4AC7-BA52-51A53B6F0A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280812"/>
      </p:ext>
    </p:extLst>
  </p:cSld>
  <p:clrMapOvr>
    <a:masterClrMapping/>
  </p:clrMapOvr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303699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2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B085AD-27DB-80C8-69B1-1B6FFF0DC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804" y="5445224"/>
            <a:ext cx="8419046" cy="1091456"/>
          </a:xfrm>
        </p:spPr>
        <p:txBody>
          <a:bodyPr anchor="b"/>
          <a:lstStyle>
            <a:lvl1pPr algn="l">
              <a:lnSpc>
                <a:spcPct val="105000"/>
              </a:lnSpc>
              <a:defRPr sz="33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52CE18E-95D2-93EF-EF2A-D7EE088E855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157788"/>
          </a:xfrm>
          <a:solidFill>
            <a:srgbClr val="9CA0A3"/>
          </a:solidFill>
        </p:spPr>
        <p:txBody>
          <a:bodyPr bIns="108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To add a </a:t>
            </a:r>
            <a:r>
              <a:rPr lang="en-GB" err="1"/>
              <a:t>Vetropack</a:t>
            </a:r>
            <a:r>
              <a:rPr lang="en-GB"/>
              <a:t> image, please click on „Images“ in the </a:t>
            </a:r>
            <a:r>
              <a:rPr lang="en-GB" err="1"/>
              <a:t>Vetropack</a:t>
            </a:r>
            <a:r>
              <a:rPr lang="en-GB"/>
              <a:t> ribbon. </a:t>
            </a:r>
            <a:br>
              <a:rPr lang="en-GB"/>
            </a:br>
            <a:r>
              <a:rPr lang="en-GB"/>
              <a:t>To add you own image, click the standard icon in the middle of the slide.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A2DFD2-F04E-50C9-017F-EA03FF3A25D7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022297" y="6056666"/>
            <a:ext cx="1550641" cy="80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05243"/>
      </p:ext>
    </p:extLst>
  </p:cSld>
  <p:clrMapOvr>
    <a:masterClrMapping/>
  </p:clrMapOvr>
  <p:hf sldNum="0"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 type="blank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5A4A40-3FB4-A89A-0249-5F7A264C51DB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837904" y="3031392"/>
            <a:ext cx="4509171" cy="94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47726"/>
      </p:ext>
    </p:extLst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AC105-D1AE-4543-8CB3-D1682F421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685" y="2322576"/>
            <a:ext cx="3803904" cy="2212848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Graphic 4">
            <a:extLst>
              <a:ext uri="{FF2B5EF4-FFF2-40B4-BE49-F238E27FC236}">
                <a16:creationId xmlns:a16="http://schemas.microsoft.com/office/drawing/2014/main" id="{CEDBFBC8-8A8E-D34B-ACFC-35106AE39503}"/>
              </a:ext>
            </a:extLst>
          </p:cNvPr>
          <p:cNvSpPr>
            <a:spLocks noChangeAspect="1"/>
          </p:cNvSpPr>
          <p:nvPr userDrawn="1"/>
        </p:nvSpPr>
        <p:spPr>
          <a:xfrm>
            <a:off x="455121" y="6061981"/>
            <a:ext cx="1539934" cy="336242"/>
          </a:xfrm>
          <a:custGeom>
            <a:avLst/>
            <a:gdLst>
              <a:gd name="connsiteX0" fmla="*/ 1193784 w 1193784"/>
              <a:gd name="connsiteY0" fmla="*/ 258769 h 260661"/>
              <a:gd name="connsiteX1" fmla="*/ 1171851 w 1193784"/>
              <a:gd name="connsiteY1" fmla="*/ 258769 h 260661"/>
              <a:gd name="connsiteX2" fmla="*/ 1133184 w 1193784"/>
              <a:gd name="connsiteY2" fmla="*/ 218088 h 260661"/>
              <a:gd name="connsiteX3" fmla="*/ 1133184 w 1193784"/>
              <a:gd name="connsiteY3" fmla="*/ 258769 h 260661"/>
              <a:gd name="connsiteX4" fmla="*/ 1116796 w 1193784"/>
              <a:gd name="connsiteY4" fmla="*/ 258769 h 260661"/>
              <a:gd name="connsiteX5" fmla="*/ 1116796 w 1193784"/>
              <a:gd name="connsiteY5" fmla="*/ 149457 h 260661"/>
              <a:gd name="connsiteX6" fmla="*/ 1133184 w 1193784"/>
              <a:gd name="connsiteY6" fmla="*/ 149457 h 260661"/>
              <a:gd name="connsiteX7" fmla="*/ 1133184 w 1193784"/>
              <a:gd name="connsiteY7" fmla="*/ 214186 h 260661"/>
              <a:gd name="connsiteX8" fmla="*/ 1170217 w 1193784"/>
              <a:gd name="connsiteY8" fmla="*/ 176285 h 260661"/>
              <a:gd name="connsiteX9" fmla="*/ 1192051 w 1193784"/>
              <a:gd name="connsiteY9" fmla="*/ 176285 h 260661"/>
              <a:gd name="connsiteX10" fmla="*/ 1150909 w 1193784"/>
              <a:gd name="connsiteY10" fmla="*/ 215942 h 260661"/>
              <a:gd name="connsiteX11" fmla="*/ 1018816 w 1193784"/>
              <a:gd name="connsiteY11" fmla="*/ 217502 h 260661"/>
              <a:gd name="connsiteX12" fmla="*/ 1060206 w 1193784"/>
              <a:gd name="connsiteY12" fmla="*/ 174724 h 260661"/>
              <a:gd name="connsiteX13" fmla="*/ 1099171 w 1193784"/>
              <a:gd name="connsiteY13" fmla="*/ 202967 h 260661"/>
              <a:gd name="connsiteX14" fmla="*/ 1085110 w 1193784"/>
              <a:gd name="connsiteY14" fmla="*/ 205698 h 260661"/>
              <a:gd name="connsiteX15" fmla="*/ 1060949 w 1193784"/>
              <a:gd name="connsiteY15" fmla="*/ 188382 h 260661"/>
              <a:gd name="connsiteX16" fmla="*/ 1035204 w 1193784"/>
              <a:gd name="connsiteY16" fmla="*/ 217649 h 260661"/>
              <a:gd name="connsiteX17" fmla="*/ 1060949 w 1193784"/>
              <a:gd name="connsiteY17" fmla="*/ 246672 h 260661"/>
              <a:gd name="connsiteX18" fmla="*/ 1084813 w 1193784"/>
              <a:gd name="connsiteY18" fmla="*/ 229258 h 260661"/>
              <a:gd name="connsiteX19" fmla="*/ 1098874 w 1193784"/>
              <a:gd name="connsiteY19" fmla="*/ 231990 h 260661"/>
              <a:gd name="connsiteX20" fmla="*/ 1060206 w 1193784"/>
              <a:gd name="connsiteY20" fmla="*/ 260232 h 260661"/>
              <a:gd name="connsiteX21" fmla="*/ 1018816 w 1193784"/>
              <a:gd name="connsiteY21" fmla="*/ 217502 h 260661"/>
              <a:gd name="connsiteX22" fmla="*/ 983268 w 1193784"/>
              <a:gd name="connsiteY22" fmla="*/ 155652 h 260661"/>
              <a:gd name="connsiteX23" fmla="*/ 991848 w 1193784"/>
              <a:gd name="connsiteY23" fmla="*/ 146938 h 260661"/>
              <a:gd name="connsiteX24" fmla="*/ 993170 w 1193784"/>
              <a:gd name="connsiteY24" fmla="*/ 147018 h 260661"/>
              <a:gd name="connsiteX25" fmla="*/ 1003022 w 1193784"/>
              <a:gd name="connsiteY25" fmla="*/ 154870 h 260661"/>
              <a:gd name="connsiteX26" fmla="*/ 1003072 w 1193784"/>
              <a:gd name="connsiteY26" fmla="*/ 155652 h 260661"/>
              <a:gd name="connsiteX27" fmla="*/ 993804 w 1193784"/>
              <a:gd name="connsiteY27" fmla="*/ 164371 h 260661"/>
              <a:gd name="connsiteX28" fmla="*/ 993170 w 1193784"/>
              <a:gd name="connsiteY28" fmla="*/ 164334 h 260661"/>
              <a:gd name="connsiteX29" fmla="*/ 983337 w 1193784"/>
              <a:gd name="connsiteY29" fmla="*/ 156792 h 260661"/>
              <a:gd name="connsiteX30" fmla="*/ 983268 w 1193784"/>
              <a:gd name="connsiteY30" fmla="*/ 155652 h 260661"/>
              <a:gd name="connsiteX31" fmla="*/ 984753 w 1193784"/>
              <a:gd name="connsiteY31" fmla="*/ 258769 h 260661"/>
              <a:gd name="connsiteX32" fmla="*/ 984753 w 1193784"/>
              <a:gd name="connsiteY32" fmla="*/ 176285 h 260661"/>
              <a:gd name="connsiteX33" fmla="*/ 1000992 w 1193784"/>
              <a:gd name="connsiteY33" fmla="*/ 176285 h 260661"/>
              <a:gd name="connsiteX34" fmla="*/ 1000992 w 1193784"/>
              <a:gd name="connsiteY34" fmla="*/ 258769 h 260661"/>
              <a:gd name="connsiteX35" fmla="*/ 863949 w 1193784"/>
              <a:gd name="connsiteY35" fmla="*/ 258769 h 260661"/>
              <a:gd name="connsiteX36" fmla="*/ 831767 w 1193784"/>
              <a:gd name="connsiteY36" fmla="*/ 176285 h 260661"/>
              <a:gd name="connsiteX37" fmla="*/ 849492 w 1193784"/>
              <a:gd name="connsiteY37" fmla="*/ 176285 h 260661"/>
              <a:gd name="connsiteX38" fmla="*/ 872762 w 1193784"/>
              <a:gd name="connsiteY38" fmla="*/ 239697 h 260661"/>
              <a:gd name="connsiteX39" fmla="*/ 894397 w 1193784"/>
              <a:gd name="connsiteY39" fmla="*/ 176285 h 260661"/>
              <a:gd name="connsiteX40" fmla="*/ 907270 w 1193784"/>
              <a:gd name="connsiteY40" fmla="*/ 176285 h 260661"/>
              <a:gd name="connsiteX41" fmla="*/ 928955 w 1193784"/>
              <a:gd name="connsiteY41" fmla="*/ 239697 h 260661"/>
              <a:gd name="connsiteX42" fmla="*/ 952225 w 1193784"/>
              <a:gd name="connsiteY42" fmla="*/ 176285 h 260661"/>
              <a:gd name="connsiteX43" fmla="*/ 970049 w 1193784"/>
              <a:gd name="connsiteY43" fmla="*/ 176285 h 260661"/>
              <a:gd name="connsiteX44" fmla="*/ 937570 w 1193784"/>
              <a:gd name="connsiteY44" fmla="*/ 258769 h 260661"/>
              <a:gd name="connsiteX45" fmla="*/ 920885 w 1193784"/>
              <a:gd name="connsiteY45" fmla="*/ 258769 h 260661"/>
              <a:gd name="connsiteX46" fmla="*/ 901081 w 1193784"/>
              <a:gd name="connsiteY46" fmla="*/ 198479 h 260661"/>
              <a:gd name="connsiteX47" fmla="*/ 880881 w 1193784"/>
              <a:gd name="connsiteY47" fmla="*/ 258769 h 260661"/>
              <a:gd name="connsiteX48" fmla="*/ 734183 w 1193784"/>
              <a:gd name="connsiteY48" fmla="*/ 217502 h 260661"/>
              <a:gd name="connsiteX49" fmla="*/ 772504 w 1193784"/>
              <a:gd name="connsiteY49" fmla="*/ 174724 h 260661"/>
              <a:gd name="connsiteX50" fmla="*/ 802210 w 1193784"/>
              <a:gd name="connsiteY50" fmla="*/ 192430 h 260661"/>
              <a:gd name="connsiteX51" fmla="*/ 802210 w 1193784"/>
              <a:gd name="connsiteY51" fmla="*/ 149457 h 260661"/>
              <a:gd name="connsiteX52" fmla="*/ 818598 w 1193784"/>
              <a:gd name="connsiteY52" fmla="*/ 149457 h 260661"/>
              <a:gd name="connsiteX53" fmla="*/ 818598 w 1193784"/>
              <a:gd name="connsiteY53" fmla="*/ 258769 h 260661"/>
              <a:gd name="connsiteX54" fmla="*/ 802061 w 1193784"/>
              <a:gd name="connsiteY54" fmla="*/ 258769 h 260661"/>
              <a:gd name="connsiteX55" fmla="*/ 802061 w 1193784"/>
              <a:gd name="connsiteY55" fmla="*/ 243062 h 260661"/>
              <a:gd name="connsiteX56" fmla="*/ 772355 w 1193784"/>
              <a:gd name="connsiteY56" fmla="*/ 260622 h 260661"/>
              <a:gd name="connsiteX57" fmla="*/ 734183 w 1193784"/>
              <a:gd name="connsiteY57" fmla="*/ 217502 h 260661"/>
              <a:gd name="connsiteX58" fmla="*/ 802655 w 1193784"/>
              <a:gd name="connsiteY58" fmla="*/ 217502 h 260661"/>
              <a:gd name="connsiteX59" fmla="*/ 776465 w 1193784"/>
              <a:gd name="connsiteY59" fmla="*/ 188235 h 260661"/>
              <a:gd name="connsiteX60" fmla="*/ 750571 w 1193784"/>
              <a:gd name="connsiteY60" fmla="*/ 217502 h 260661"/>
              <a:gd name="connsiteX61" fmla="*/ 776762 w 1193784"/>
              <a:gd name="connsiteY61" fmla="*/ 246769 h 260661"/>
              <a:gd name="connsiteX62" fmla="*/ 802655 w 1193784"/>
              <a:gd name="connsiteY62" fmla="*/ 217502 h 260661"/>
              <a:gd name="connsiteX63" fmla="*/ 639669 w 1193784"/>
              <a:gd name="connsiteY63" fmla="*/ 258769 h 260661"/>
              <a:gd name="connsiteX64" fmla="*/ 639669 w 1193784"/>
              <a:gd name="connsiteY64" fmla="*/ 176285 h 260661"/>
              <a:gd name="connsiteX65" fmla="*/ 656056 w 1193784"/>
              <a:gd name="connsiteY65" fmla="*/ 176285 h 260661"/>
              <a:gd name="connsiteX66" fmla="*/ 656056 w 1193784"/>
              <a:gd name="connsiteY66" fmla="*/ 191260 h 260661"/>
              <a:gd name="connsiteX67" fmla="*/ 683386 w 1193784"/>
              <a:gd name="connsiteY67" fmla="*/ 174821 h 260661"/>
              <a:gd name="connsiteX68" fmla="*/ 717201 w 1193784"/>
              <a:gd name="connsiteY68" fmla="*/ 213844 h 260661"/>
              <a:gd name="connsiteX69" fmla="*/ 717201 w 1193784"/>
              <a:gd name="connsiteY69" fmla="*/ 258574 h 260661"/>
              <a:gd name="connsiteX70" fmla="*/ 700814 w 1193784"/>
              <a:gd name="connsiteY70" fmla="*/ 258574 h 260661"/>
              <a:gd name="connsiteX71" fmla="*/ 700814 w 1193784"/>
              <a:gd name="connsiteY71" fmla="*/ 215161 h 260661"/>
              <a:gd name="connsiteX72" fmla="*/ 678286 w 1193784"/>
              <a:gd name="connsiteY72" fmla="*/ 188626 h 260661"/>
              <a:gd name="connsiteX73" fmla="*/ 656056 w 1193784"/>
              <a:gd name="connsiteY73" fmla="*/ 217063 h 260661"/>
              <a:gd name="connsiteX74" fmla="*/ 656056 w 1193784"/>
              <a:gd name="connsiteY74" fmla="*/ 258574 h 260661"/>
              <a:gd name="connsiteX75" fmla="*/ 532826 w 1193784"/>
              <a:gd name="connsiteY75" fmla="*/ 217502 h 260661"/>
              <a:gd name="connsiteX76" fmla="*/ 571196 w 1193784"/>
              <a:gd name="connsiteY76" fmla="*/ 174724 h 260661"/>
              <a:gd name="connsiteX77" fmla="*/ 600902 w 1193784"/>
              <a:gd name="connsiteY77" fmla="*/ 192430 h 260661"/>
              <a:gd name="connsiteX78" fmla="*/ 600902 w 1193784"/>
              <a:gd name="connsiteY78" fmla="*/ 176285 h 260661"/>
              <a:gd name="connsiteX79" fmla="*/ 617290 w 1193784"/>
              <a:gd name="connsiteY79" fmla="*/ 176285 h 260661"/>
              <a:gd name="connsiteX80" fmla="*/ 617290 w 1193784"/>
              <a:gd name="connsiteY80" fmla="*/ 258769 h 260661"/>
              <a:gd name="connsiteX81" fmla="*/ 600902 w 1193784"/>
              <a:gd name="connsiteY81" fmla="*/ 258769 h 260661"/>
              <a:gd name="connsiteX82" fmla="*/ 600902 w 1193784"/>
              <a:gd name="connsiteY82" fmla="*/ 243062 h 260661"/>
              <a:gd name="connsiteX83" fmla="*/ 571196 w 1193784"/>
              <a:gd name="connsiteY83" fmla="*/ 260622 h 260661"/>
              <a:gd name="connsiteX84" fmla="*/ 532826 w 1193784"/>
              <a:gd name="connsiteY84" fmla="*/ 217502 h 260661"/>
              <a:gd name="connsiteX85" fmla="*/ 601348 w 1193784"/>
              <a:gd name="connsiteY85" fmla="*/ 217502 h 260661"/>
              <a:gd name="connsiteX86" fmla="*/ 575108 w 1193784"/>
              <a:gd name="connsiteY86" fmla="*/ 188235 h 260661"/>
              <a:gd name="connsiteX87" fmla="*/ 549214 w 1193784"/>
              <a:gd name="connsiteY87" fmla="*/ 217502 h 260661"/>
              <a:gd name="connsiteX88" fmla="*/ 575405 w 1193784"/>
              <a:gd name="connsiteY88" fmla="*/ 246769 h 260661"/>
              <a:gd name="connsiteX89" fmla="*/ 601348 w 1193784"/>
              <a:gd name="connsiteY89" fmla="*/ 217502 h 260661"/>
              <a:gd name="connsiteX90" fmla="*/ 438312 w 1193784"/>
              <a:gd name="connsiteY90" fmla="*/ 258769 h 260661"/>
              <a:gd name="connsiteX91" fmla="*/ 438312 w 1193784"/>
              <a:gd name="connsiteY91" fmla="*/ 149457 h 260661"/>
              <a:gd name="connsiteX92" fmla="*/ 454699 w 1193784"/>
              <a:gd name="connsiteY92" fmla="*/ 149457 h 260661"/>
              <a:gd name="connsiteX93" fmla="*/ 454699 w 1193784"/>
              <a:gd name="connsiteY93" fmla="*/ 191260 h 260661"/>
              <a:gd name="connsiteX94" fmla="*/ 482078 w 1193784"/>
              <a:gd name="connsiteY94" fmla="*/ 174821 h 260661"/>
              <a:gd name="connsiteX95" fmla="*/ 515894 w 1193784"/>
              <a:gd name="connsiteY95" fmla="*/ 213844 h 260661"/>
              <a:gd name="connsiteX96" fmla="*/ 515894 w 1193784"/>
              <a:gd name="connsiteY96" fmla="*/ 258574 h 260661"/>
              <a:gd name="connsiteX97" fmla="*/ 499506 w 1193784"/>
              <a:gd name="connsiteY97" fmla="*/ 258574 h 260661"/>
              <a:gd name="connsiteX98" fmla="*/ 499506 w 1193784"/>
              <a:gd name="connsiteY98" fmla="*/ 215161 h 260661"/>
              <a:gd name="connsiteX99" fmla="*/ 476929 w 1193784"/>
              <a:gd name="connsiteY99" fmla="*/ 188626 h 260661"/>
              <a:gd name="connsiteX100" fmla="*/ 454699 w 1193784"/>
              <a:gd name="connsiteY100" fmla="*/ 217063 h 260661"/>
              <a:gd name="connsiteX101" fmla="*/ 454699 w 1193784"/>
              <a:gd name="connsiteY101" fmla="*/ 258574 h 260661"/>
              <a:gd name="connsiteX102" fmla="*/ 337608 w 1193784"/>
              <a:gd name="connsiteY102" fmla="*/ 231941 h 260661"/>
              <a:gd name="connsiteX103" fmla="*/ 353551 w 1193784"/>
              <a:gd name="connsiteY103" fmla="*/ 228770 h 260661"/>
              <a:gd name="connsiteX104" fmla="*/ 381524 w 1193784"/>
              <a:gd name="connsiteY104" fmla="*/ 245648 h 260661"/>
              <a:gd name="connsiteX105" fmla="*/ 404496 w 1193784"/>
              <a:gd name="connsiteY105" fmla="*/ 229941 h 260661"/>
              <a:gd name="connsiteX106" fmla="*/ 342163 w 1193784"/>
              <a:gd name="connsiteY106" fmla="*/ 182187 h 260661"/>
              <a:gd name="connsiteX107" fmla="*/ 378900 w 1193784"/>
              <a:gd name="connsiteY107" fmla="*/ 152920 h 260661"/>
              <a:gd name="connsiteX108" fmla="*/ 420290 w 1193784"/>
              <a:gd name="connsiteY108" fmla="*/ 179748 h 260661"/>
              <a:gd name="connsiteX109" fmla="*/ 404793 w 1193784"/>
              <a:gd name="connsiteY109" fmla="*/ 182772 h 260661"/>
              <a:gd name="connsiteX110" fmla="*/ 379345 w 1193784"/>
              <a:gd name="connsiteY110" fmla="*/ 167797 h 260661"/>
              <a:gd name="connsiteX111" fmla="*/ 358551 w 1193784"/>
              <a:gd name="connsiteY111" fmla="*/ 182431 h 260661"/>
              <a:gd name="connsiteX112" fmla="*/ 421181 w 1193784"/>
              <a:gd name="connsiteY112" fmla="*/ 230185 h 260661"/>
              <a:gd name="connsiteX113" fmla="*/ 381573 w 1193784"/>
              <a:gd name="connsiteY113" fmla="*/ 260427 h 260661"/>
              <a:gd name="connsiteX114" fmla="*/ 337608 w 1193784"/>
              <a:gd name="connsiteY114" fmla="*/ 231941 h 260661"/>
              <a:gd name="connsiteX115" fmla="*/ 791417 w 1193784"/>
              <a:gd name="connsiteY115" fmla="*/ 109312 h 260661"/>
              <a:gd name="connsiteX116" fmla="*/ 791417 w 1193784"/>
              <a:gd name="connsiteY116" fmla="*/ 26828 h 260661"/>
              <a:gd name="connsiteX117" fmla="*/ 807805 w 1193784"/>
              <a:gd name="connsiteY117" fmla="*/ 26828 h 260661"/>
              <a:gd name="connsiteX118" fmla="*/ 807805 w 1193784"/>
              <a:gd name="connsiteY118" fmla="*/ 40681 h 260661"/>
              <a:gd name="connsiteX119" fmla="*/ 837213 w 1193784"/>
              <a:gd name="connsiteY119" fmla="*/ 26048 h 260661"/>
              <a:gd name="connsiteX120" fmla="*/ 835481 w 1193784"/>
              <a:gd name="connsiteY120" fmla="*/ 41608 h 260661"/>
              <a:gd name="connsiteX121" fmla="*/ 807805 w 1193784"/>
              <a:gd name="connsiteY121" fmla="*/ 68290 h 260661"/>
              <a:gd name="connsiteX122" fmla="*/ 807805 w 1193784"/>
              <a:gd name="connsiteY122" fmla="*/ 109117 h 260661"/>
              <a:gd name="connsiteX123" fmla="*/ 688981 w 1193784"/>
              <a:gd name="connsiteY123" fmla="*/ 68290 h 260661"/>
              <a:gd name="connsiteX124" fmla="*/ 731262 w 1193784"/>
              <a:gd name="connsiteY124" fmla="*/ 25462 h 260661"/>
              <a:gd name="connsiteX125" fmla="*/ 771959 w 1193784"/>
              <a:gd name="connsiteY125" fmla="*/ 72485 h 260661"/>
              <a:gd name="connsiteX126" fmla="*/ 705368 w 1193784"/>
              <a:gd name="connsiteY126" fmla="*/ 72485 h 260661"/>
              <a:gd name="connsiteX127" fmla="*/ 732302 w 1193784"/>
              <a:gd name="connsiteY127" fmla="*/ 97557 h 260661"/>
              <a:gd name="connsiteX128" fmla="*/ 755720 w 1193784"/>
              <a:gd name="connsiteY128" fmla="*/ 85752 h 260661"/>
              <a:gd name="connsiteX129" fmla="*/ 770573 w 1193784"/>
              <a:gd name="connsiteY129" fmla="*/ 88045 h 260661"/>
              <a:gd name="connsiteX130" fmla="*/ 731807 w 1193784"/>
              <a:gd name="connsiteY130" fmla="*/ 111117 h 260661"/>
              <a:gd name="connsiteX131" fmla="*/ 688981 w 1193784"/>
              <a:gd name="connsiteY131" fmla="*/ 68290 h 260661"/>
              <a:gd name="connsiteX132" fmla="*/ 756611 w 1193784"/>
              <a:gd name="connsiteY132" fmla="*/ 59802 h 260661"/>
              <a:gd name="connsiteX133" fmla="*/ 731559 w 1193784"/>
              <a:gd name="connsiteY133" fmla="*/ 38291 h 260661"/>
              <a:gd name="connsiteX134" fmla="*/ 705814 w 1193784"/>
              <a:gd name="connsiteY134" fmla="*/ 59802 h 260661"/>
              <a:gd name="connsiteX135" fmla="*/ 605754 w 1193784"/>
              <a:gd name="connsiteY135" fmla="*/ 93947 h 260661"/>
              <a:gd name="connsiteX136" fmla="*/ 605754 w 1193784"/>
              <a:gd name="connsiteY136" fmla="*/ 109849 h 260661"/>
              <a:gd name="connsiteX137" fmla="*/ 589367 w 1193784"/>
              <a:gd name="connsiteY137" fmla="*/ 109849 h 260661"/>
              <a:gd name="connsiteX138" fmla="*/ 589169 w 1193784"/>
              <a:gd name="connsiteY138" fmla="*/ 0 h 260661"/>
              <a:gd name="connsiteX139" fmla="*/ 605556 w 1193784"/>
              <a:gd name="connsiteY139" fmla="*/ 0 h 260661"/>
              <a:gd name="connsiteX140" fmla="*/ 605556 w 1193784"/>
              <a:gd name="connsiteY140" fmla="*/ 42827 h 260661"/>
              <a:gd name="connsiteX141" fmla="*/ 635262 w 1193784"/>
              <a:gd name="connsiteY141" fmla="*/ 25218 h 260661"/>
              <a:gd name="connsiteX142" fmla="*/ 673732 w 1193784"/>
              <a:gd name="connsiteY142" fmla="*/ 68046 h 260661"/>
              <a:gd name="connsiteX143" fmla="*/ 635411 w 1193784"/>
              <a:gd name="connsiteY143" fmla="*/ 111166 h 260661"/>
              <a:gd name="connsiteX144" fmla="*/ 605754 w 1193784"/>
              <a:gd name="connsiteY144" fmla="*/ 93557 h 260661"/>
              <a:gd name="connsiteX145" fmla="*/ 657393 w 1193784"/>
              <a:gd name="connsiteY145" fmla="*/ 68290 h 260661"/>
              <a:gd name="connsiteX146" fmla="*/ 631202 w 1193784"/>
              <a:gd name="connsiteY146" fmla="*/ 39023 h 260661"/>
              <a:gd name="connsiteX147" fmla="*/ 605309 w 1193784"/>
              <a:gd name="connsiteY147" fmla="*/ 68290 h 260661"/>
              <a:gd name="connsiteX148" fmla="*/ 631500 w 1193784"/>
              <a:gd name="connsiteY148" fmla="*/ 97557 h 260661"/>
              <a:gd name="connsiteX149" fmla="*/ 657393 w 1193784"/>
              <a:gd name="connsiteY149" fmla="*/ 68290 h 260661"/>
              <a:gd name="connsiteX150" fmla="*/ 486287 w 1193784"/>
              <a:gd name="connsiteY150" fmla="*/ 68290 h 260661"/>
              <a:gd name="connsiteX151" fmla="*/ 528618 w 1193784"/>
              <a:gd name="connsiteY151" fmla="*/ 25462 h 260661"/>
              <a:gd name="connsiteX152" fmla="*/ 569315 w 1193784"/>
              <a:gd name="connsiteY152" fmla="*/ 72485 h 260661"/>
              <a:gd name="connsiteX153" fmla="*/ 502724 w 1193784"/>
              <a:gd name="connsiteY153" fmla="*/ 72485 h 260661"/>
              <a:gd name="connsiteX154" fmla="*/ 529608 w 1193784"/>
              <a:gd name="connsiteY154" fmla="*/ 97557 h 260661"/>
              <a:gd name="connsiteX155" fmla="*/ 553026 w 1193784"/>
              <a:gd name="connsiteY155" fmla="*/ 85752 h 260661"/>
              <a:gd name="connsiteX156" fmla="*/ 567879 w 1193784"/>
              <a:gd name="connsiteY156" fmla="*/ 88045 h 260661"/>
              <a:gd name="connsiteX157" fmla="*/ 529113 w 1193784"/>
              <a:gd name="connsiteY157" fmla="*/ 111117 h 260661"/>
              <a:gd name="connsiteX158" fmla="*/ 486287 w 1193784"/>
              <a:gd name="connsiteY158" fmla="*/ 68290 h 260661"/>
              <a:gd name="connsiteX159" fmla="*/ 553917 w 1193784"/>
              <a:gd name="connsiteY159" fmla="*/ 59802 h 260661"/>
              <a:gd name="connsiteX160" fmla="*/ 529162 w 1193784"/>
              <a:gd name="connsiteY160" fmla="*/ 38291 h 260661"/>
              <a:gd name="connsiteX161" fmla="*/ 503368 w 1193784"/>
              <a:gd name="connsiteY161" fmla="*/ 59802 h 260661"/>
              <a:gd name="connsiteX162" fmla="*/ 368354 w 1193784"/>
              <a:gd name="connsiteY162" fmla="*/ 109312 h 260661"/>
              <a:gd name="connsiteX163" fmla="*/ 332657 w 1193784"/>
              <a:gd name="connsiteY163" fmla="*/ 4878 h 260661"/>
              <a:gd name="connsiteX164" fmla="*/ 350927 w 1193784"/>
              <a:gd name="connsiteY164" fmla="*/ 4878 h 260661"/>
              <a:gd name="connsiteX165" fmla="*/ 377117 w 1193784"/>
              <a:gd name="connsiteY165" fmla="*/ 85508 h 260661"/>
              <a:gd name="connsiteX166" fmla="*/ 401278 w 1193784"/>
              <a:gd name="connsiteY166" fmla="*/ 4878 h 260661"/>
              <a:gd name="connsiteX167" fmla="*/ 415884 w 1193784"/>
              <a:gd name="connsiteY167" fmla="*/ 4878 h 260661"/>
              <a:gd name="connsiteX168" fmla="*/ 440144 w 1193784"/>
              <a:gd name="connsiteY168" fmla="*/ 85508 h 260661"/>
              <a:gd name="connsiteX169" fmla="*/ 466285 w 1193784"/>
              <a:gd name="connsiteY169" fmla="*/ 4878 h 260661"/>
              <a:gd name="connsiteX170" fmla="*/ 484554 w 1193784"/>
              <a:gd name="connsiteY170" fmla="*/ 4878 h 260661"/>
              <a:gd name="connsiteX171" fmla="*/ 448709 w 1193784"/>
              <a:gd name="connsiteY171" fmla="*/ 109312 h 260661"/>
              <a:gd name="connsiteX172" fmla="*/ 432618 w 1193784"/>
              <a:gd name="connsiteY172" fmla="*/ 109312 h 260661"/>
              <a:gd name="connsiteX173" fmla="*/ 408457 w 1193784"/>
              <a:gd name="connsiteY173" fmla="*/ 28974 h 260661"/>
              <a:gd name="connsiteX174" fmla="*/ 384445 w 1193784"/>
              <a:gd name="connsiteY174" fmla="*/ 109312 h 260661"/>
              <a:gd name="connsiteX175" fmla="*/ 137687 w 1193784"/>
              <a:gd name="connsiteY175" fmla="*/ 140530 h 260661"/>
              <a:gd name="connsiteX176" fmla="*/ 137687 w 1193784"/>
              <a:gd name="connsiteY176" fmla="*/ 260183 h 260661"/>
              <a:gd name="connsiteX177" fmla="*/ 259135 w 1193784"/>
              <a:gd name="connsiteY177" fmla="*/ 260183 h 260661"/>
              <a:gd name="connsiteX178" fmla="*/ 259135 w 1193784"/>
              <a:gd name="connsiteY178" fmla="*/ 4878 h 260661"/>
              <a:gd name="connsiteX179" fmla="*/ 186256 w 1193784"/>
              <a:gd name="connsiteY179" fmla="*/ 4878 h 260661"/>
              <a:gd name="connsiteX180" fmla="*/ 186256 w 1193784"/>
              <a:gd name="connsiteY180" fmla="*/ 124580 h 260661"/>
              <a:gd name="connsiteX181" fmla="*/ 178236 w 1193784"/>
              <a:gd name="connsiteY181" fmla="*/ 132531 h 260661"/>
              <a:gd name="connsiteX182" fmla="*/ 178236 w 1193784"/>
              <a:gd name="connsiteY182" fmla="*/ 132531 h 260661"/>
              <a:gd name="connsiteX183" fmla="*/ 170116 w 1193784"/>
              <a:gd name="connsiteY183" fmla="*/ 124629 h 260661"/>
              <a:gd name="connsiteX184" fmla="*/ 170116 w 1193784"/>
              <a:gd name="connsiteY184" fmla="*/ 124580 h 260661"/>
              <a:gd name="connsiteX185" fmla="*/ 170116 w 1193784"/>
              <a:gd name="connsiteY185" fmla="*/ 4878 h 260661"/>
              <a:gd name="connsiteX186" fmla="*/ 89118 w 1193784"/>
              <a:gd name="connsiteY186" fmla="*/ 4878 h 260661"/>
              <a:gd name="connsiteX187" fmla="*/ 89118 w 1193784"/>
              <a:gd name="connsiteY187" fmla="*/ 124580 h 260661"/>
              <a:gd name="connsiteX188" fmla="*/ 81048 w 1193784"/>
              <a:gd name="connsiteY188" fmla="*/ 132531 h 260661"/>
              <a:gd name="connsiteX189" fmla="*/ 81048 w 1193784"/>
              <a:gd name="connsiteY189" fmla="*/ 132531 h 260661"/>
              <a:gd name="connsiteX190" fmla="*/ 72928 w 1193784"/>
              <a:gd name="connsiteY190" fmla="*/ 124629 h 260661"/>
              <a:gd name="connsiteX191" fmla="*/ 72928 w 1193784"/>
              <a:gd name="connsiteY191" fmla="*/ 124580 h 260661"/>
              <a:gd name="connsiteX192" fmla="*/ 72928 w 1193784"/>
              <a:gd name="connsiteY192" fmla="*/ 4878 h 260661"/>
              <a:gd name="connsiteX193" fmla="*/ 0 w 1193784"/>
              <a:gd name="connsiteY193" fmla="*/ 4878 h 260661"/>
              <a:gd name="connsiteX194" fmla="*/ 0 w 1193784"/>
              <a:gd name="connsiteY194" fmla="*/ 260183 h 260661"/>
              <a:gd name="connsiteX195" fmla="*/ 121497 w 1193784"/>
              <a:gd name="connsiteY195" fmla="*/ 260183 h 260661"/>
              <a:gd name="connsiteX196" fmla="*/ 121497 w 1193784"/>
              <a:gd name="connsiteY196" fmla="*/ 140530 h 260661"/>
              <a:gd name="connsiteX197" fmla="*/ 129518 w 1193784"/>
              <a:gd name="connsiteY197" fmla="*/ 132531 h 260661"/>
              <a:gd name="connsiteX198" fmla="*/ 129568 w 1193784"/>
              <a:gd name="connsiteY198" fmla="*/ 132531 h 260661"/>
              <a:gd name="connsiteX199" fmla="*/ 129568 w 1193784"/>
              <a:gd name="connsiteY199" fmla="*/ 132531 h 260661"/>
              <a:gd name="connsiteX200" fmla="*/ 137687 w 1193784"/>
              <a:gd name="connsiteY200" fmla="*/ 140432 h 260661"/>
              <a:gd name="connsiteX201" fmla="*/ 137687 w 1193784"/>
              <a:gd name="connsiteY201" fmla="*/ 140530 h 26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193784" h="260661">
                <a:moveTo>
                  <a:pt x="1193784" y="258769"/>
                </a:moveTo>
                <a:lnTo>
                  <a:pt x="1171851" y="258769"/>
                </a:lnTo>
                <a:lnTo>
                  <a:pt x="1133184" y="218088"/>
                </a:lnTo>
                <a:lnTo>
                  <a:pt x="1133184" y="258769"/>
                </a:lnTo>
                <a:lnTo>
                  <a:pt x="1116796" y="258769"/>
                </a:lnTo>
                <a:lnTo>
                  <a:pt x="1116796" y="149457"/>
                </a:lnTo>
                <a:lnTo>
                  <a:pt x="1133184" y="149457"/>
                </a:lnTo>
                <a:lnTo>
                  <a:pt x="1133184" y="214186"/>
                </a:lnTo>
                <a:lnTo>
                  <a:pt x="1170217" y="176285"/>
                </a:lnTo>
                <a:lnTo>
                  <a:pt x="1192051" y="176285"/>
                </a:lnTo>
                <a:lnTo>
                  <a:pt x="1150909" y="215942"/>
                </a:lnTo>
                <a:close/>
                <a:moveTo>
                  <a:pt x="1018816" y="217502"/>
                </a:moveTo>
                <a:cubicBezTo>
                  <a:pt x="1018816" y="192577"/>
                  <a:pt x="1036095" y="174724"/>
                  <a:pt x="1060206" y="174724"/>
                </a:cubicBezTo>
                <a:cubicBezTo>
                  <a:pt x="1081298" y="174724"/>
                  <a:pt x="1093873" y="184480"/>
                  <a:pt x="1099171" y="202967"/>
                </a:cubicBezTo>
                <a:lnTo>
                  <a:pt x="1085110" y="205698"/>
                </a:lnTo>
                <a:cubicBezTo>
                  <a:pt x="1082322" y="194957"/>
                  <a:pt x="1072178" y="187685"/>
                  <a:pt x="1060949" y="188382"/>
                </a:cubicBezTo>
                <a:cubicBezTo>
                  <a:pt x="1045749" y="188382"/>
                  <a:pt x="1035204" y="200235"/>
                  <a:pt x="1035204" y="217649"/>
                </a:cubicBezTo>
                <a:cubicBezTo>
                  <a:pt x="1035204" y="235063"/>
                  <a:pt x="1045749" y="246672"/>
                  <a:pt x="1060949" y="246672"/>
                </a:cubicBezTo>
                <a:cubicBezTo>
                  <a:pt x="1072014" y="246937"/>
                  <a:pt x="1081847" y="239762"/>
                  <a:pt x="1084813" y="229258"/>
                </a:cubicBezTo>
                <a:lnTo>
                  <a:pt x="1098874" y="231990"/>
                </a:lnTo>
                <a:cubicBezTo>
                  <a:pt x="1094319" y="249745"/>
                  <a:pt x="1080258" y="260232"/>
                  <a:pt x="1060206" y="260232"/>
                </a:cubicBezTo>
                <a:cubicBezTo>
                  <a:pt x="1036095" y="260330"/>
                  <a:pt x="1018816" y="242477"/>
                  <a:pt x="1018816" y="217502"/>
                </a:cubicBezTo>
                <a:close/>
                <a:moveTo>
                  <a:pt x="983268" y="155652"/>
                </a:moveTo>
                <a:cubicBezTo>
                  <a:pt x="983194" y="150911"/>
                  <a:pt x="987035" y="147010"/>
                  <a:pt x="991848" y="146938"/>
                </a:cubicBezTo>
                <a:cubicBezTo>
                  <a:pt x="992293" y="146932"/>
                  <a:pt x="992734" y="146958"/>
                  <a:pt x="993170" y="147018"/>
                </a:cubicBezTo>
                <a:cubicBezTo>
                  <a:pt x="998091" y="146505"/>
                  <a:pt x="1002502" y="150021"/>
                  <a:pt x="1003022" y="154870"/>
                </a:cubicBezTo>
                <a:cubicBezTo>
                  <a:pt x="1003052" y="155130"/>
                  <a:pt x="1003067" y="155391"/>
                  <a:pt x="1003072" y="155652"/>
                </a:cubicBezTo>
                <a:cubicBezTo>
                  <a:pt x="1002958" y="160580"/>
                  <a:pt x="998809" y="164484"/>
                  <a:pt x="993804" y="164371"/>
                </a:cubicBezTo>
                <a:cubicBezTo>
                  <a:pt x="993596" y="164366"/>
                  <a:pt x="993383" y="164354"/>
                  <a:pt x="993170" y="164334"/>
                </a:cubicBezTo>
                <a:cubicBezTo>
                  <a:pt x="988338" y="164927"/>
                  <a:pt x="983936" y="161550"/>
                  <a:pt x="983337" y="156792"/>
                </a:cubicBezTo>
                <a:cubicBezTo>
                  <a:pt x="983288" y="156413"/>
                  <a:pt x="983263" y="156033"/>
                  <a:pt x="983268" y="155652"/>
                </a:cubicBezTo>
                <a:close/>
                <a:moveTo>
                  <a:pt x="984753" y="258769"/>
                </a:moveTo>
                <a:lnTo>
                  <a:pt x="984753" y="176285"/>
                </a:lnTo>
                <a:lnTo>
                  <a:pt x="1000992" y="176285"/>
                </a:lnTo>
                <a:lnTo>
                  <a:pt x="1000992" y="258769"/>
                </a:lnTo>
                <a:close/>
                <a:moveTo>
                  <a:pt x="863949" y="258769"/>
                </a:moveTo>
                <a:lnTo>
                  <a:pt x="831767" y="176285"/>
                </a:lnTo>
                <a:lnTo>
                  <a:pt x="849492" y="176285"/>
                </a:lnTo>
                <a:lnTo>
                  <a:pt x="872762" y="239697"/>
                </a:lnTo>
                <a:lnTo>
                  <a:pt x="894397" y="176285"/>
                </a:lnTo>
                <a:lnTo>
                  <a:pt x="907270" y="176285"/>
                </a:lnTo>
                <a:lnTo>
                  <a:pt x="928955" y="239697"/>
                </a:lnTo>
                <a:lnTo>
                  <a:pt x="952225" y="176285"/>
                </a:lnTo>
                <a:lnTo>
                  <a:pt x="970049" y="176285"/>
                </a:lnTo>
                <a:lnTo>
                  <a:pt x="937570" y="258769"/>
                </a:lnTo>
                <a:lnTo>
                  <a:pt x="920885" y="258769"/>
                </a:lnTo>
                <a:lnTo>
                  <a:pt x="901081" y="198479"/>
                </a:lnTo>
                <a:lnTo>
                  <a:pt x="880881" y="258769"/>
                </a:lnTo>
                <a:close/>
                <a:moveTo>
                  <a:pt x="734183" y="217502"/>
                </a:moveTo>
                <a:cubicBezTo>
                  <a:pt x="734183" y="189113"/>
                  <a:pt x="751710" y="174724"/>
                  <a:pt x="772504" y="174724"/>
                </a:cubicBezTo>
                <a:cubicBezTo>
                  <a:pt x="785159" y="174040"/>
                  <a:pt x="796952" y="181067"/>
                  <a:pt x="802210" y="192430"/>
                </a:cubicBezTo>
                <a:lnTo>
                  <a:pt x="802210" y="149457"/>
                </a:lnTo>
                <a:lnTo>
                  <a:pt x="818598" y="149457"/>
                </a:lnTo>
                <a:lnTo>
                  <a:pt x="818598" y="258769"/>
                </a:lnTo>
                <a:lnTo>
                  <a:pt x="802061" y="258769"/>
                </a:lnTo>
                <a:lnTo>
                  <a:pt x="802061" y="243062"/>
                </a:lnTo>
                <a:cubicBezTo>
                  <a:pt x="796694" y="254312"/>
                  <a:pt x="784956" y="261250"/>
                  <a:pt x="772355" y="260622"/>
                </a:cubicBezTo>
                <a:cubicBezTo>
                  <a:pt x="751858" y="260622"/>
                  <a:pt x="734183" y="246087"/>
                  <a:pt x="734183" y="217502"/>
                </a:cubicBezTo>
                <a:close/>
                <a:moveTo>
                  <a:pt x="802655" y="217502"/>
                </a:moveTo>
                <a:cubicBezTo>
                  <a:pt x="802655" y="199503"/>
                  <a:pt x="792110" y="188235"/>
                  <a:pt x="776465" y="188235"/>
                </a:cubicBezTo>
                <a:cubicBezTo>
                  <a:pt x="760820" y="188235"/>
                  <a:pt x="750571" y="199211"/>
                  <a:pt x="750571" y="217502"/>
                </a:cubicBezTo>
                <a:cubicBezTo>
                  <a:pt x="750571" y="235794"/>
                  <a:pt x="761117" y="246769"/>
                  <a:pt x="776762" y="246769"/>
                </a:cubicBezTo>
                <a:cubicBezTo>
                  <a:pt x="792407" y="246769"/>
                  <a:pt x="802655" y="235697"/>
                  <a:pt x="802655" y="217502"/>
                </a:cubicBezTo>
                <a:close/>
                <a:moveTo>
                  <a:pt x="639669" y="258769"/>
                </a:moveTo>
                <a:lnTo>
                  <a:pt x="639669" y="176285"/>
                </a:lnTo>
                <a:lnTo>
                  <a:pt x="656056" y="176285"/>
                </a:lnTo>
                <a:lnTo>
                  <a:pt x="656056" y="191260"/>
                </a:lnTo>
                <a:cubicBezTo>
                  <a:pt x="659869" y="181065"/>
                  <a:pt x="669375" y="174821"/>
                  <a:pt x="683386" y="174821"/>
                </a:cubicBezTo>
                <a:cubicBezTo>
                  <a:pt x="706507" y="174821"/>
                  <a:pt x="717201" y="187943"/>
                  <a:pt x="717201" y="213844"/>
                </a:cubicBezTo>
                <a:lnTo>
                  <a:pt x="717201" y="258574"/>
                </a:lnTo>
                <a:lnTo>
                  <a:pt x="700814" y="258574"/>
                </a:lnTo>
                <a:lnTo>
                  <a:pt x="700814" y="215161"/>
                </a:lnTo>
                <a:cubicBezTo>
                  <a:pt x="700814" y="197162"/>
                  <a:pt x="693783" y="188626"/>
                  <a:pt x="678286" y="188626"/>
                </a:cubicBezTo>
                <a:cubicBezTo>
                  <a:pt x="662790" y="188626"/>
                  <a:pt x="656056" y="198869"/>
                  <a:pt x="656056" y="217063"/>
                </a:cubicBezTo>
                <a:lnTo>
                  <a:pt x="656056" y="258574"/>
                </a:lnTo>
                <a:close/>
                <a:moveTo>
                  <a:pt x="532826" y="217502"/>
                </a:moveTo>
                <a:cubicBezTo>
                  <a:pt x="532826" y="189113"/>
                  <a:pt x="550402" y="174724"/>
                  <a:pt x="571196" y="174724"/>
                </a:cubicBezTo>
                <a:cubicBezTo>
                  <a:pt x="583841" y="174095"/>
                  <a:pt x="595600" y="181105"/>
                  <a:pt x="600902" y="192430"/>
                </a:cubicBezTo>
                <a:lnTo>
                  <a:pt x="600902" y="176285"/>
                </a:lnTo>
                <a:lnTo>
                  <a:pt x="617290" y="176285"/>
                </a:lnTo>
                <a:lnTo>
                  <a:pt x="617290" y="258769"/>
                </a:lnTo>
                <a:lnTo>
                  <a:pt x="600902" y="258769"/>
                </a:lnTo>
                <a:lnTo>
                  <a:pt x="600902" y="243062"/>
                </a:lnTo>
                <a:cubicBezTo>
                  <a:pt x="595526" y="254302"/>
                  <a:pt x="583792" y="261236"/>
                  <a:pt x="571196" y="260622"/>
                </a:cubicBezTo>
                <a:cubicBezTo>
                  <a:pt x="550551" y="260622"/>
                  <a:pt x="532826" y="246087"/>
                  <a:pt x="532826" y="217502"/>
                </a:cubicBezTo>
                <a:close/>
                <a:moveTo>
                  <a:pt x="601348" y="217502"/>
                </a:moveTo>
                <a:cubicBezTo>
                  <a:pt x="601348" y="199503"/>
                  <a:pt x="590654" y="188235"/>
                  <a:pt x="575108" y="188235"/>
                </a:cubicBezTo>
                <a:cubicBezTo>
                  <a:pt x="559562" y="188235"/>
                  <a:pt x="549214" y="199211"/>
                  <a:pt x="549214" y="217502"/>
                </a:cubicBezTo>
                <a:cubicBezTo>
                  <a:pt x="549214" y="235794"/>
                  <a:pt x="559760" y="246769"/>
                  <a:pt x="575405" y="246769"/>
                </a:cubicBezTo>
                <a:cubicBezTo>
                  <a:pt x="591050" y="246769"/>
                  <a:pt x="601348" y="235697"/>
                  <a:pt x="601348" y="217502"/>
                </a:cubicBezTo>
                <a:close/>
                <a:moveTo>
                  <a:pt x="438312" y="258769"/>
                </a:moveTo>
                <a:lnTo>
                  <a:pt x="438312" y="149457"/>
                </a:lnTo>
                <a:lnTo>
                  <a:pt x="454699" y="149457"/>
                </a:lnTo>
                <a:lnTo>
                  <a:pt x="454699" y="191260"/>
                </a:lnTo>
                <a:cubicBezTo>
                  <a:pt x="458066" y="181504"/>
                  <a:pt x="467126" y="174821"/>
                  <a:pt x="482078" y="174821"/>
                </a:cubicBezTo>
                <a:cubicBezTo>
                  <a:pt x="504160" y="174821"/>
                  <a:pt x="515894" y="186675"/>
                  <a:pt x="515894" y="213844"/>
                </a:cubicBezTo>
                <a:lnTo>
                  <a:pt x="515894" y="258574"/>
                </a:lnTo>
                <a:lnTo>
                  <a:pt x="499506" y="258574"/>
                </a:lnTo>
                <a:lnTo>
                  <a:pt x="499506" y="215161"/>
                </a:lnTo>
                <a:cubicBezTo>
                  <a:pt x="499506" y="196723"/>
                  <a:pt x="492476" y="188626"/>
                  <a:pt x="476929" y="188626"/>
                </a:cubicBezTo>
                <a:cubicBezTo>
                  <a:pt x="461383" y="188626"/>
                  <a:pt x="454699" y="198381"/>
                  <a:pt x="454699" y="217063"/>
                </a:cubicBezTo>
                <a:lnTo>
                  <a:pt x="454699" y="258574"/>
                </a:lnTo>
                <a:close/>
                <a:moveTo>
                  <a:pt x="337608" y="231941"/>
                </a:moveTo>
                <a:lnTo>
                  <a:pt x="353551" y="228770"/>
                </a:lnTo>
                <a:cubicBezTo>
                  <a:pt x="357957" y="239599"/>
                  <a:pt x="368057" y="245648"/>
                  <a:pt x="381524" y="245648"/>
                </a:cubicBezTo>
                <a:cubicBezTo>
                  <a:pt x="396377" y="245648"/>
                  <a:pt x="404496" y="239892"/>
                  <a:pt x="404496" y="229941"/>
                </a:cubicBezTo>
                <a:cubicBezTo>
                  <a:pt x="404496" y="205259"/>
                  <a:pt x="342163" y="222429"/>
                  <a:pt x="342163" y="182187"/>
                </a:cubicBezTo>
                <a:cubicBezTo>
                  <a:pt x="342163" y="164773"/>
                  <a:pt x="357016" y="152920"/>
                  <a:pt x="378900" y="152920"/>
                </a:cubicBezTo>
                <a:cubicBezTo>
                  <a:pt x="400783" y="152920"/>
                  <a:pt x="414893" y="162285"/>
                  <a:pt x="420290" y="179748"/>
                </a:cubicBezTo>
                <a:lnTo>
                  <a:pt x="404793" y="182772"/>
                </a:lnTo>
                <a:cubicBezTo>
                  <a:pt x="400239" y="173017"/>
                  <a:pt x="392069" y="167797"/>
                  <a:pt x="379345" y="167797"/>
                </a:cubicBezTo>
                <a:cubicBezTo>
                  <a:pt x="366621" y="167797"/>
                  <a:pt x="358551" y="173261"/>
                  <a:pt x="358551" y="182431"/>
                </a:cubicBezTo>
                <a:cubicBezTo>
                  <a:pt x="358551" y="208381"/>
                  <a:pt x="421181" y="189357"/>
                  <a:pt x="421181" y="230185"/>
                </a:cubicBezTo>
                <a:cubicBezTo>
                  <a:pt x="421181" y="248477"/>
                  <a:pt x="405685" y="260427"/>
                  <a:pt x="381573" y="260427"/>
                </a:cubicBezTo>
                <a:cubicBezTo>
                  <a:pt x="359591" y="260183"/>
                  <a:pt x="343055" y="249842"/>
                  <a:pt x="337608" y="231941"/>
                </a:cubicBezTo>
                <a:close/>
                <a:moveTo>
                  <a:pt x="791417" y="109312"/>
                </a:moveTo>
                <a:lnTo>
                  <a:pt x="791417" y="26828"/>
                </a:lnTo>
                <a:lnTo>
                  <a:pt x="807805" y="26828"/>
                </a:lnTo>
                <a:lnTo>
                  <a:pt x="807805" y="40681"/>
                </a:lnTo>
                <a:cubicBezTo>
                  <a:pt x="811023" y="31852"/>
                  <a:pt x="819835" y="23804"/>
                  <a:pt x="837213" y="26048"/>
                </a:cubicBezTo>
                <a:lnTo>
                  <a:pt x="835481" y="41608"/>
                </a:lnTo>
                <a:cubicBezTo>
                  <a:pt x="816914" y="38340"/>
                  <a:pt x="807805" y="48291"/>
                  <a:pt x="807805" y="68290"/>
                </a:cubicBezTo>
                <a:lnTo>
                  <a:pt x="807805" y="109117"/>
                </a:lnTo>
                <a:close/>
                <a:moveTo>
                  <a:pt x="688981" y="68290"/>
                </a:moveTo>
                <a:cubicBezTo>
                  <a:pt x="688981" y="42925"/>
                  <a:pt x="706260" y="25462"/>
                  <a:pt x="731262" y="25462"/>
                </a:cubicBezTo>
                <a:cubicBezTo>
                  <a:pt x="757898" y="25462"/>
                  <a:pt x="774039" y="44974"/>
                  <a:pt x="771959" y="72485"/>
                </a:cubicBezTo>
                <a:lnTo>
                  <a:pt x="705368" y="72485"/>
                </a:lnTo>
                <a:cubicBezTo>
                  <a:pt x="705963" y="88484"/>
                  <a:pt x="716063" y="97557"/>
                  <a:pt x="732302" y="97557"/>
                </a:cubicBezTo>
                <a:cubicBezTo>
                  <a:pt x="744036" y="97557"/>
                  <a:pt x="751611" y="93654"/>
                  <a:pt x="755720" y="85752"/>
                </a:cubicBezTo>
                <a:lnTo>
                  <a:pt x="770573" y="88045"/>
                </a:lnTo>
                <a:cubicBezTo>
                  <a:pt x="763889" y="103361"/>
                  <a:pt x="750769" y="111117"/>
                  <a:pt x="731807" y="111117"/>
                </a:cubicBezTo>
                <a:cubicBezTo>
                  <a:pt x="705963" y="110873"/>
                  <a:pt x="688981" y="93849"/>
                  <a:pt x="688981" y="68290"/>
                </a:cubicBezTo>
                <a:close/>
                <a:moveTo>
                  <a:pt x="756611" y="59802"/>
                </a:moveTo>
                <a:cubicBezTo>
                  <a:pt x="755423" y="46681"/>
                  <a:pt x="746363" y="38291"/>
                  <a:pt x="731559" y="38291"/>
                </a:cubicBezTo>
                <a:cubicBezTo>
                  <a:pt x="717548" y="38291"/>
                  <a:pt x="707695" y="45510"/>
                  <a:pt x="705814" y="59802"/>
                </a:cubicBezTo>
                <a:close/>
                <a:moveTo>
                  <a:pt x="605754" y="93947"/>
                </a:moveTo>
                <a:lnTo>
                  <a:pt x="605754" y="109849"/>
                </a:lnTo>
                <a:lnTo>
                  <a:pt x="589367" y="109849"/>
                </a:lnTo>
                <a:lnTo>
                  <a:pt x="589169" y="0"/>
                </a:lnTo>
                <a:lnTo>
                  <a:pt x="605556" y="0"/>
                </a:lnTo>
                <a:lnTo>
                  <a:pt x="605556" y="42827"/>
                </a:lnTo>
                <a:cubicBezTo>
                  <a:pt x="610814" y="31474"/>
                  <a:pt x="622617" y="24476"/>
                  <a:pt x="635262" y="25218"/>
                </a:cubicBezTo>
                <a:cubicBezTo>
                  <a:pt x="655908" y="25218"/>
                  <a:pt x="673732" y="39852"/>
                  <a:pt x="673732" y="68046"/>
                </a:cubicBezTo>
                <a:cubicBezTo>
                  <a:pt x="673732" y="96240"/>
                  <a:pt x="655908" y="111166"/>
                  <a:pt x="635411" y="111166"/>
                </a:cubicBezTo>
                <a:cubicBezTo>
                  <a:pt x="622815" y="111764"/>
                  <a:pt x="611101" y="104808"/>
                  <a:pt x="605754" y="93557"/>
                </a:cubicBezTo>
                <a:close/>
                <a:moveTo>
                  <a:pt x="657393" y="68290"/>
                </a:moveTo>
                <a:cubicBezTo>
                  <a:pt x="657393" y="50290"/>
                  <a:pt x="646848" y="39023"/>
                  <a:pt x="631202" y="39023"/>
                </a:cubicBezTo>
                <a:cubicBezTo>
                  <a:pt x="615557" y="39023"/>
                  <a:pt x="605309" y="49998"/>
                  <a:pt x="605309" y="68290"/>
                </a:cubicBezTo>
                <a:cubicBezTo>
                  <a:pt x="605309" y="86581"/>
                  <a:pt x="615854" y="97557"/>
                  <a:pt x="631500" y="97557"/>
                </a:cubicBezTo>
                <a:cubicBezTo>
                  <a:pt x="647145" y="97557"/>
                  <a:pt x="657393" y="86240"/>
                  <a:pt x="657393" y="68290"/>
                </a:cubicBezTo>
                <a:close/>
                <a:moveTo>
                  <a:pt x="486287" y="68290"/>
                </a:moveTo>
                <a:cubicBezTo>
                  <a:pt x="486287" y="42925"/>
                  <a:pt x="503566" y="25462"/>
                  <a:pt x="528618" y="25462"/>
                </a:cubicBezTo>
                <a:cubicBezTo>
                  <a:pt x="555254" y="25462"/>
                  <a:pt x="571345" y="44974"/>
                  <a:pt x="569315" y="72485"/>
                </a:cubicBezTo>
                <a:lnTo>
                  <a:pt x="502724" y="72485"/>
                </a:lnTo>
                <a:cubicBezTo>
                  <a:pt x="503269" y="88484"/>
                  <a:pt x="513369" y="97557"/>
                  <a:pt x="529608" y="97557"/>
                </a:cubicBezTo>
                <a:cubicBezTo>
                  <a:pt x="541342" y="97557"/>
                  <a:pt x="548966" y="93654"/>
                  <a:pt x="553026" y="85752"/>
                </a:cubicBezTo>
                <a:lnTo>
                  <a:pt x="567879" y="88045"/>
                </a:lnTo>
                <a:cubicBezTo>
                  <a:pt x="561146" y="103361"/>
                  <a:pt x="548075" y="111117"/>
                  <a:pt x="529113" y="111117"/>
                </a:cubicBezTo>
                <a:cubicBezTo>
                  <a:pt x="503269" y="110873"/>
                  <a:pt x="486287" y="93849"/>
                  <a:pt x="486287" y="68290"/>
                </a:cubicBezTo>
                <a:close/>
                <a:moveTo>
                  <a:pt x="553917" y="59802"/>
                </a:moveTo>
                <a:cubicBezTo>
                  <a:pt x="552779" y="46681"/>
                  <a:pt x="543669" y="38291"/>
                  <a:pt x="529162" y="38291"/>
                </a:cubicBezTo>
                <a:cubicBezTo>
                  <a:pt x="514656" y="38291"/>
                  <a:pt x="505299" y="45510"/>
                  <a:pt x="503368" y="59802"/>
                </a:cubicBezTo>
                <a:close/>
                <a:moveTo>
                  <a:pt x="368354" y="109312"/>
                </a:moveTo>
                <a:lnTo>
                  <a:pt x="332657" y="4878"/>
                </a:lnTo>
                <a:lnTo>
                  <a:pt x="350927" y="4878"/>
                </a:lnTo>
                <a:lnTo>
                  <a:pt x="377117" y="85508"/>
                </a:lnTo>
                <a:lnTo>
                  <a:pt x="401278" y="4878"/>
                </a:lnTo>
                <a:lnTo>
                  <a:pt x="415884" y="4878"/>
                </a:lnTo>
                <a:lnTo>
                  <a:pt x="440144" y="85508"/>
                </a:lnTo>
                <a:lnTo>
                  <a:pt x="466285" y="4878"/>
                </a:lnTo>
                <a:lnTo>
                  <a:pt x="484554" y="4878"/>
                </a:lnTo>
                <a:lnTo>
                  <a:pt x="448709" y="109312"/>
                </a:lnTo>
                <a:lnTo>
                  <a:pt x="432618" y="109312"/>
                </a:lnTo>
                <a:lnTo>
                  <a:pt x="408457" y="28974"/>
                </a:lnTo>
                <a:lnTo>
                  <a:pt x="384445" y="109312"/>
                </a:lnTo>
                <a:close/>
                <a:moveTo>
                  <a:pt x="137687" y="140530"/>
                </a:moveTo>
                <a:lnTo>
                  <a:pt x="137687" y="260183"/>
                </a:lnTo>
                <a:lnTo>
                  <a:pt x="259135" y="260183"/>
                </a:lnTo>
                <a:lnTo>
                  <a:pt x="259135" y="4878"/>
                </a:lnTo>
                <a:lnTo>
                  <a:pt x="186256" y="4878"/>
                </a:lnTo>
                <a:lnTo>
                  <a:pt x="186256" y="124580"/>
                </a:lnTo>
                <a:cubicBezTo>
                  <a:pt x="186256" y="128952"/>
                  <a:pt x="182673" y="132504"/>
                  <a:pt x="178236" y="132531"/>
                </a:cubicBezTo>
                <a:lnTo>
                  <a:pt x="178236" y="132531"/>
                </a:lnTo>
                <a:cubicBezTo>
                  <a:pt x="173779" y="132557"/>
                  <a:pt x="170144" y="129020"/>
                  <a:pt x="170116" y="124629"/>
                </a:cubicBezTo>
                <a:cubicBezTo>
                  <a:pt x="170116" y="124612"/>
                  <a:pt x="170116" y="124596"/>
                  <a:pt x="170116" y="124580"/>
                </a:cubicBezTo>
                <a:lnTo>
                  <a:pt x="170116" y="4878"/>
                </a:lnTo>
                <a:lnTo>
                  <a:pt x="89118" y="4878"/>
                </a:lnTo>
                <a:lnTo>
                  <a:pt x="89118" y="124580"/>
                </a:lnTo>
                <a:cubicBezTo>
                  <a:pt x="89118" y="128971"/>
                  <a:pt x="85505" y="132531"/>
                  <a:pt x="81048" y="132531"/>
                </a:cubicBezTo>
                <a:lnTo>
                  <a:pt x="81048" y="132531"/>
                </a:lnTo>
                <a:cubicBezTo>
                  <a:pt x="76591" y="132557"/>
                  <a:pt x="72956" y="129020"/>
                  <a:pt x="72928" y="124629"/>
                </a:cubicBezTo>
                <a:cubicBezTo>
                  <a:pt x="72928" y="124612"/>
                  <a:pt x="72928" y="124596"/>
                  <a:pt x="72928" y="124580"/>
                </a:cubicBezTo>
                <a:lnTo>
                  <a:pt x="72928" y="4878"/>
                </a:lnTo>
                <a:lnTo>
                  <a:pt x="0" y="4878"/>
                </a:lnTo>
                <a:lnTo>
                  <a:pt x="0" y="260183"/>
                </a:lnTo>
                <a:lnTo>
                  <a:pt x="121497" y="260183"/>
                </a:lnTo>
                <a:lnTo>
                  <a:pt x="121497" y="140530"/>
                </a:lnTo>
                <a:cubicBezTo>
                  <a:pt x="121470" y="136139"/>
                  <a:pt x="125061" y="132558"/>
                  <a:pt x="129518" y="132531"/>
                </a:cubicBezTo>
                <a:cubicBezTo>
                  <a:pt x="129534" y="132531"/>
                  <a:pt x="129551" y="132531"/>
                  <a:pt x="129568" y="132531"/>
                </a:cubicBezTo>
                <a:lnTo>
                  <a:pt x="129568" y="132531"/>
                </a:lnTo>
                <a:cubicBezTo>
                  <a:pt x="134024" y="132504"/>
                  <a:pt x="137660" y="136041"/>
                  <a:pt x="137687" y="140432"/>
                </a:cubicBezTo>
                <a:cubicBezTo>
                  <a:pt x="137687" y="140465"/>
                  <a:pt x="137687" y="140498"/>
                  <a:pt x="137687" y="140530"/>
                </a:cubicBezTo>
                <a:close/>
              </a:path>
            </a:pathLst>
          </a:custGeom>
          <a:solidFill>
            <a:schemeClr val="tx1"/>
          </a:solidFill>
          <a:ln w="49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F61AC4B7-1D0E-4755-8247-E65BFACD1D83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5065776" y="480114"/>
            <a:ext cx="6702425" cy="59658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9664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2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9CB7510-78D8-4A59-9565-DD40CF063B94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5060950" y="457200"/>
            <a:ext cx="6702425" cy="59658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AC105-D1AE-4543-8CB3-D1682F421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685" y="2323575"/>
            <a:ext cx="3803904" cy="221085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Graphic 4">
            <a:extLst>
              <a:ext uri="{FF2B5EF4-FFF2-40B4-BE49-F238E27FC236}">
                <a16:creationId xmlns:a16="http://schemas.microsoft.com/office/drawing/2014/main" id="{CEDBFBC8-8A8E-D34B-ACFC-35106AE39503}"/>
              </a:ext>
            </a:extLst>
          </p:cNvPr>
          <p:cNvSpPr>
            <a:spLocks noChangeAspect="1"/>
          </p:cNvSpPr>
          <p:nvPr userDrawn="1"/>
        </p:nvSpPr>
        <p:spPr>
          <a:xfrm>
            <a:off x="455121" y="6061981"/>
            <a:ext cx="1539934" cy="336242"/>
          </a:xfrm>
          <a:custGeom>
            <a:avLst/>
            <a:gdLst>
              <a:gd name="connsiteX0" fmla="*/ 1193784 w 1193784"/>
              <a:gd name="connsiteY0" fmla="*/ 258769 h 260661"/>
              <a:gd name="connsiteX1" fmla="*/ 1171851 w 1193784"/>
              <a:gd name="connsiteY1" fmla="*/ 258769 h 260661"/>
              <a:gd name="connsiteX2" fmla="*/ 1133184 w 1193784"/>
              <a:gd name="connsiteY2" fmla="*/ 218088 h 260661"/>
              <a:gd name="connsiteX3" fmla="*/ 1133184 w 1193784"/>
              <a:gd name="connsiteY3" fmla="*/ 258769 h 260661"/>
              <a:gd name="connsiteX4" fmla="*/ 1116796 w 1193784"/>
              <a:gd name="connsiteY4" fmla="*/ 258769 h 260661"/>
              <a:gd name="connsiteX5" fmla="*/ 1116796 w 1193784"/>
              <a:gd name="connsiteY5" fmla="*/ 149457 h 260661"/>
              <a:gd name="connsiteX6" fmla="*/ 1133184 w 1193784"/>
              <a:gd name="connsiteY6" fmla="*/ 149457 h 260661"/>
              <a:gd name="connsiteX7" fmla="*/ 1133184 w 1193784"/>
              <a:gd name="connsiteY7" fmla="*/ 214186 h 260661"/>
              <a:gd name="connsiteX8" fmla="*/ 1170217 w 1193784"/>
              <a:gd name="connsiteY8" fmla="*/ 176285 h 260661"/>
              <a:gd name="connsiteX9" fmla="*/ 1192051 w 1193784"/>
              <a:gd name="connsiteY9" fmla="*/ 176285 h 260661"/>
              <a:gd name="connsiteX10" fmla="*/ 1150909 w 1193784"/>
              <a:gd name="connsiteY10" fmla="*/ 215942 h 260661"/>
              <a:gd name="connsiteX11" fmla="*/ 1018816 w 1193784"/>
              <a:gd name="connsiteY11" fmla="*/ 217502 h 260661"/>
              <a:gd name="connsiteX12" fmla="*/ 1060206 w 1193784"/>
              <a:gd name="connsiteY12" fmla="*/ 174724 h 260661"/>
              <a:gd name="connsiteX13" fmla="*/ 1099171 w 1193784"/>
              <a:gd name="connsiteY13" fmla="*/ 202967 h 260661"/>
              <a:gd name="connsiteX14" fmla="*/ 1085110 w 1193784"/>
              <a:gd name="connsiteY14" fmla="*/ 205698 h 260661"/>
              <a:gd name="connsiteX15" fmla="*/ 1060949 w 1193784"/>
              <a:gd name="connsiteY15" fmla="*/ 188382 h 260661"/>
              <a:gd name="connsiteX16" fmla="*/ 1035204 w 1193784"/>
              <a:gd name="connsiteY16" fmla="*/ 217649 h 260661"/>
              <a:gd name="connsiteX17" fmla="*/ 1060949 w 1193784"/>
              <a:gd name="connsiteY17" fmla="*/ 246672 h 260661"/>
              <a:gd name="connsiteX18" fmla="*/ 1084813 w 1193784"/>
              <a:gd name="connsiteY18" fmla="*/ 229258 h 260661"/>
              <a:gd name="connsiteX19" fmla="*/ 1098874 w 1193784"/>
              <a:gd name="connsiteY19" fmla="*/ 231990 h 260661"/>
              <a:gd name="connsiteX20" fmla="*/ 1060206 w 1193784"/>
              <a:gd name="connsiteY20" fmla="*/ 260232 h 260661"/>
              <a:gd name="connsiteX21" fmla="*/ 1018816 w 1193784"/>
              <a:gd name="connsiteY21" fmla="*/ 217502 h 260661"/>
              <a:gd name="connsiteX22" fmla="*/ 983268 w 1193784"/>
              <a:gd name="connsiteY22" fmla="*/ 155652 h 260661"/>
              <a:gd name="connsiteX23" fmla="*/ 991848 w 1193784"/>
              <a:gd name="connsiteY23" fmla="*/ 146938 h 260661"/>
              <a:gd name="connsiteX24" fmla="*/ 993170 w 1193784"/>
              <a:gd name="connsiteY24" fmla="*/ 147018 h 260661"/>
              <a:gd name="connsiteX25" fmla="*/ 1003022 w 1193784"/>
              <a:gd name="connsiteY25" fmla="*/ 154870 h 260661"/>
              <a:gd name="connsiteX26" fmla="*/ 1003072 w 1193784"/>
              <a:gd name="connsiteY26" fmla="*/ 155652 h 260661"/>
              <a:gd name="connsiteX27" fmla="*/ 993804 w 1193784"/>
              <a:gd name="connsiteY27" fmla="*/ 164371 h 260661"/>
              <a:gd name="connsiteX28" fmla="*/ 993170 w 1193784"/>
              <a:gd name="connsiteY28" fmla="*/ 164334 h 260661"/>
              <a:gd name="connsiteX29" fmla="*/ 983337 w 1193784"/>
              <a:gd name="connsiteY29" fmla="*/ 156792 h 260661"/>
              <a:gd name="connsiteX30" fmla="*/ 983268 w 1193784"/>
              <a:gd name="connsiteY30" fmla="*/ 155652 h 260661"/>
              <a:gd name="connsiteX31" fmla="*/ 984753 w 1193784"/>
              <a:gd name="connsiteY31" fmla="*/ 258769 h 260661"/>
              <a:gd name="connsiteX32" fmla="*/ 984753 w 1193784"/>
              <a:gd name="connsiteY32" fmla="*/ 176285 h 260661"/>
              <a:gd name="connsiteX33" fmla="*/ 1000992 w 1193784"/>
              <a:gd name="connsiteY33" fmla="*/ 176285 h 260661"/>
              <a:gd name="connsiteX34" fmla="*/ 1000992 w 1193784"/>
              <a:gd name="connsiteY34" fmla="*/ 258769 h 260661"/>
              <a:gd name="connsiteX35" fmla="*/ 863949 w 1193784"/>
              <a:gd name="connsiteY35" fmla="*/ 258769 h 260661"/>
              <a:gd name="connsiteX36" fmla="*/ 831767 w 1193784"/>
              <a:gd name="connsiteY36" fmla="*/ 176285 h 260661"/>
              <a:gd name="connsiteX37" fmla="*/ 849492 w 1193784"/>
              <a:gd name="connsiteY37" fmla="*/ 176285 h 260661"/>
              <a:gd name="connsiteX38" fmla="*/ 872762 w 1193784"/>
              <a:gd name="connsiteY38" fmla="*/ 239697 h 260661"/>
              <a:gd name="connsiteX39" fmla="*/ 894397 w 1193784"/>
              <a:gd name="connsiteY39" fmla="*/ 176285 h 260661"/>
              <a:gd name="connsiteX40" fmla="*/ 907270 w 1193784"/>
              <a:gd name="connsiteY40" fmla="*/ 176285 h 260661"/>
              <a:gd name="connsiteX41" fmla="*/ 928955 w 1193784"/>
              <a:gd name="connsiteY41" fmla="*/ 239697 h 260661"/>
              <a:gd name="connsiteX42" fmla="*/ 952225 w 1193784"/>
              <a:gd name="connsiteY42" fmla="*/ 176285 h 260661"/>
              <a:gd name="connsiteX43" fmla="*/ 970049 w 1193784"/>
              <a:gd name="connsiteY43" fmla="*/ 176285 h 260661"/>
              <a:gd name="connsiteX44" fmla="*/ 937570 w 1193784"/>
              <a:gd name="connsiteY44" fmla="*/ 258769 h 260661"/>
              <a:gd name="connsiteX45" fmla="*/ 920885 w 1193784"/>
              <a:gd name="connsiteY45" fmla="*/ 258769 h 260661"/>
              <a:gd name="connsiteX46" fmla="*/ 901081 w 1193784"/>
              <a:gd name="connsiteY46" fmla="*/ 198479 h 260661"/>
              <a:gd name="connsiteX47" fmla="*/ 880881 w 1193784"/>
              <a:gd name="connsiteY47" fmla="*/ 258769 h 260661"/>
              <a:gd name="connsiteX48" fmla="*/ 734183 w 1193784"/>
              <a:gd name="connsiteY48" fmla="*/ 217502 h 260661"/>
              <a:gd name="connsiteX49" fmla="*/ 772504 w 1193784"/>
              <a:gd name="connsiteY49" fmla="*/ 174724 h 260661"/>
              <a:gd name="connsiteX50" fmla="*/ 802210 w 1193784"/>
              <a:gd name="connsiteY50" fmla="*/ 192430 h 260661"/>
              <a:gd name="connsiteX51" fmla="*/ 802210 w 1193784"/>
              <a:gd name="connsiteY51" fmla="*/ 149457 h 260661"/>
              <a:gd name="connsiteX52" fmla="*/ 818598 w 1193784"/>
              <a:gd name="connsiteY52" fmla="*/ 149457 h 260661"/>
              <a:gd name="connsiteX53" fmla="*/ 818598 w 1193784"/>
              <a:gd name="connsiteY53" fmla="*/ 258769 h 260661"/>
              <a:gd name="connsiteX54" fmla="*/ 802061 w 1193784"/>
              <a:gd name="connsiteY54" fmla="*/ 258769 h 260661"/>
              <a:gd name="connsiteX55" fmla="*/ 802061 w 1193784"/>
              <a:gd name="connsiteY55" fmla="*/ 243062 h 260661"/>
              <a:gd name="connsiteX56" fmla="*/ 772355 w 1193784"/>
              <a:gd name="connsiteY56" fmla="*/ 260622 h 260661"/>
              <a:gd name="connsiteX57" fmla="*/ 734183 w 1193784"/>
              <a:gd name="connsiteY57" fmla="*/ 217502 h 260661"/>
              <a:gd name="connsiteX58" fmla="*/ 802655 w 1193784"/>
              <a:gd name="connsiteY58" fmla="*/ 217502 h 260661"/>
              <a:gd name="connsiteX59" fmla="*/ 776465 w 1193784"/>
              <a:gd name="connsiteY59" fmla="*/ 188235 h 260661"/>
              <a:gd name="connsiteX60" fmla="*/ 750571 w 1193784"/>
              <a:gd name="connsiteY60" fmla="*/ 217502 h 260661"/>
              <a:gd name="connsiteX61" fmla="*/ 776762 w 1193784"/>
              <a:gd name="connsiteY61" fmla="*/ 246769 h 260661"/>
              <a:gd name="connsiteX62" fmla="*/ 802655 w 1193784"/>
              <a:gd name="connsiteY62" fmla="*/ 217502 h 260661"/>
              <a:gd name="connsiteX63" fmla="*/ 639669 w 1193784"/>
              <a:gd name="connsiteY63" fmla="*/ 258769 h 260661"/>
              <a:gd name="connsiteX64" fmla="*/ 639669 w 1193784"/>
              <a:gd name="connsiteY64" fmla="*/ 176285 h 260661"/>
              <a:gd name="connsiteX65" fmla="*/ 656056 w 1193784"/>
              <a:gd name="connsiteY65" fmla="*/ 176285 h 260661"/>
              <a:gd name="connsiteX66" fmla="*/ 656056 w 1193784"/>
              <a:gd name="connsiteY66" fmla="*/ 191260 h 260661"/>
              <a:gd name="connsiteX67" fmla="*/ 683386 w 1193784"/>
              <a:gd name="connsiteY67" fmla="*/ 174821 h 260661"/>
              <a:gd name="connsiteX68" fmla="*/ 717201 w 1193784"/>
              <a:gd name="connsiteY68" fmla="*/ 213844 h 260661"/>
              <a:gd name="connsiteX69" fmla="*/ 717201 w 1193784"/>
              <a:gd name="connsiteY69" fmla="*/ 258574 h 260661"/>
              <a:gd name="connsiteX70" fmla="*/ 700814 w 1193784"/>
              <a:gd name="connsiteY70" fmla="*/ 258574 h 260661"/>
              <a:gd name="connsiteX71" fmla="*/ 700814 w 1193784"/>
              <a:gd name="connsiteY71" fmla="*/ 215161 h 260661"/>
              <a:gd name="connsiteX72" fmla="*/ 678286 w 1193784"/>
              <a:gd name="connsiteY72" fmla="*/ 188626 h 260661"/>
              <a:gd name="connsiteX73" fmla="*/ 656056 w 1193784"/>
              <a:gd name="connsiteY73" fmla="*/ 217063 h 260661"/>
              <a:gd name="connsiteX74" fmla="*/ 656056 w 1193784"/>
              <a:gd name="connsiteY74" fmla="*/ 258574 h 260661"/>
              <a:gd name="connsiteX75" fmla="*/ 532826 w 1193784"/>
              <a:gd name="connsiteY75" fmla="*/ 217502 h 260661"/>
              <a:gd name="connsiteX76" fmla="*/ 571196 w 1193784"/>
              <a:gd name="connsiteY76" fmla="*/ 174724 h 260661"/>
              <a:gd name="connsiteX77" fmla="*/ 600902 w 1193784"/>
              <a:gd name="connsiteY77" fmla="*/ 192430 h 260661"/>
              <a:gd name="connsiteX78" fmla="*/ 600902 w 1193784"/>
              <a:gd name="connsiteY78" fmla="*/ 176285 h 260661"/>
              <a:gd name="connsiteX79" fmla="*/ 617290 w 1193784"/>
              <a:gd name="connsiteY79" fmla="*/ 176285 h 260661"/>
              <a:gd name="connsiteX80" fmla="*/ 617290 w 1193784"/>
              <a:gd name="connsiteY80" fmla="*/ 258769 h 260661"/>
              <a:gd name="connsiteX81" fmla="*/ 600902 w 1193784"/>
              <a:gd name="connsiteY81" fmla="*/ 258769 h 260661"/>
              <a:gd name="connsiteX82" fmla="*/ 600902 w 1193784"/>
              <a:gd name="connsiteY82" fmla="*/ 243062 h 260661"/>
              <a:gd name="connsiteX83" fmla="*/ 571196 w 1193784"/>
              <a:gd name="connsiteY83" fmla="*/ 260622 h 260661"/>
              <a:gd name="connsiteX84" fmla="*/ 532826 w 1193784"/>
              <a:gd name="connsiteY84" fmla="*/ 217502 h 260661"/>
              <a:gd name="connsiteX85" fmla="*/ 601348 w 1193784"/>
              <a:gd name="connsiteY85" fmla="*/ 217502 h 260661"/>
              <a:gd name="connsiteX86" fmla="*/ 575108 w 1193784"/>
              <a:gd name="connsiteY86" fmla="*/ 188235 h 260661"/>
              <a:gd name="connsiteX87" fmla="*/ 549214 w 1193784"/>
              <a:gd name="connsiteY87" fmla="*/ 217502 h 260661"/>
              <a:gd name="connsiteX88" fmla="*/ 575405 w 1193784"/>
              <a:gd name="connsiteY88" fmla="*/ 246769 h 260661"/>
              <a:gd name="connsiteX89" fmla="*/ 601348 w 1193784"/>
              <a:gd name="connsiteY89" fmla="*/ 217502 h 260661"/>
              <a:gd name="connsiteX90" fmla="*/ 438312 w 1193784"/>
              <a:gd name="connsiteY90" fmla="*/ 258769 h 260661"/>
              <a:gd name="connsiteX91" fmla="*/ 438312 w 1193784"/>
              <a:gd name="connsiteY91" fmla="*/ 149457 h 260661"/>
              <a:gd name="connsiteX92" fmla="*/ 454699 w 1193784"/>
              <a:gd name="connsiteY92" fmla="*/ 149457 h 260661"/>
              <a:gd name="connsiteX93" fmla="*/ 454699 w 1193784"/>
              <a:gd name="connsiteY93" fmla="*/ 191260 h 260661"/>
              <a:gd name="connsiteX94" fmla="*/ 482078 w 1193784"/>
              <a:gd name="connsiteY94" fmla="*/ 174821 h 260661"/>
              <a:gd name="connsiteX95" fmla="*/ 515894 w 1193784"/>
              <a:gd name="connsiteY95" fmla="*/ 213844 h 260661"/>
              <a:gd name="connsiteX96" fmla="*/ 515894 w 1193784"/>
              <a:gd name="connsiteY96" fmla="*/ 258574 h 260661"/>
              <a:gd name="connsiteX97" fmla="*/ 499506 w 1193784"/>
              <a:gd name="connsiteY97" fmla="*/ 258574 h 260661"/>
              <a:gd name="connsiteX98" fmla="*/ 499506 w 1193784"/>
              <a:gd name="connsiteY98" fmla="*/ 215161 h 260661"/>
              <a:gd name="connsiteX99" fmla="*/ 476929 w 1193784"/>
              <a:gd name="connsiteY99" fmla="*/ 188626 h 260661"/>
              <a:gd name="connsiteX100" fmla="*/ 454699 w 1193784"/>
              <a:gd name="connsiteY100" fmla="*/ 217063 h 260661"/>
              <a:gd name="connsiteX101" fmla="*/ 454699 w 1193784"/>
              <a:gd name="connsiteY101" fmla="*/ 258574 h 260661"/>
              <a:gd name="connsiteX102" fmla="*/ 337608 w 1193784"/>
              <a:gd name="connsiteY102" fmla="*/ 231941 h 260661"/>
              <a:gd name="connsiteX103" fmla="*/ 353551 w 1193784"/>
              <a:gd name="connsiteY103" fmla="*/ 228770 h 260661"/>
              <a:gd name="connsiteX104" fmla="*/ 381524 w 1193784"/>
              <a:gd name="connsiteY104" fmla="*/ 245648 h 260661"/>
              <a:gd name="connsiteX105" fmla="*/ 404496 w 1193784"/>
              <a:gd name="connsiteY105" fmla="*/ 229941 h 260661"/>
              <a:gd name="connsiteX106" fmla="*/ 342163 w 1193784"/>
              <a:gd name="connsiteY106" fmla="*/ 182187 h 260661"/>
              <a:gd name="connsiteX107" fmla="*/ 378900 w 1193784"/>
              <a:gd name="connsiteY107" fmla="*/ 152920 h 260661"/>
              <a:gd name="connsiteX108" fmla="*/ 420290 w 1193784"/>
              <a:gd name="connsiteY108" fmla="*/ 179748 h 260661"/>
              <a:gd name="connsiteX109" fmla="*/ 404793 w 1193784"/>
              <a:gd name="connsiteY109" fmla="*/ 182772 h 260661"/>
              <a:gd name="connsiteX110" fmla="*/ 379345 w 1193784"/>
              <a:gd name="connsiteY110" fmla="*/ 167797 h 260661"/>
              <a:gd name="connsiteX111" fmla="*/ 358551 w 1193784"/>
              <a:gd name="connsiteY111" fmla="*/ 182431 h 260661"/>
              <a:gd name="connsiteX112" fmla="*/ 421181 w 1193784"/>
              <a:gd name="connsiteY112" fmla="*/ 230185 h 260661"/>
              <a:gd name="connsiteX113" fmla="*/ 381573 w 1193784"/>
              <a:gd name="connsiteY113" fmla="*/ 260427 h 260661"/>
              <a:gd name="connsiteX114" fmla="*/ 337608 w 1193784"/>
              <a:gd name="connsiteY114" fmla="*/ 231941 h 260661"/>
              <a:gd name="connsiteX115" fmla="*/ 791417 w 1193784"/>
              <a:gd name="connsiteY115" fmla="*/ 109312 h 260661"/>
              <a:gd name="connsiteX116" fmla="*/ 791417 w 1193784"/>
              <a:gd name="connsiteY116" fmla="*/ 26828 h 260661"/>
              <a:gd name="connsiteX117" fmla="*/ 807805 w 1193784"/>
              <a:gd name="connsiteY117" fmla="*/ 26828 h 260661"/>
              <a:gd name="connsiteX118" fmla="*/ 807805 w 1193784"/>
              <a:gd name="connsiteY118" fmla="*/ 40681 h 260661"/>
              <a:gd name="connsiteX119" fmla="*/ 837213 w 1193784"/>
              <a:gd name="connsiteY119" fmla="*/ 26048 h 260661"/>
              <a:gd name="connsiteX120" fmla="*/ 835481 w 1193784"/>
              <a:gd name="connsiteY120" fmla="*/ 41608 h 260661"/>
              <a:gd name="connsiteX121" fmla="*/ 807805 w 1193784"/>
              <a:gd name="connsiteY121" fmla="*/ 68290 h 260661"/>
              <a:gd name="connsiteX122" fmla="*/ 807805 w 1193784"/>
              <a:gd name="connsiteY122" fmla="*/ 109117 h 260661"/>
              <a:gd name="connsiteX123" fmla="*/ 688981 w 1193784"/>
              <a:gd name="connsiteY123" fmla="*/ 68290 h 260661"/>
              <a:gd name="connsiteX124" fmla="*/ 731262 w 1193784"/>
              <a:gd name="connsiteY124" fmla="*/ 25462 h 260661"/>
              <a:gd name="connsiteX125" fmla="*/ 771959 w 1193784"/>
              <a:gd name="connsiteY125" fmla="*/ 72485 h 260661"/>
              <a:gd name="connsiteX126" fmla="*/ 705368 w 1193784"/>
              <a:gd name="connsiteY126" fmla="*/ 72485 h 260661"/>
              <a:gd name="connsiteX127" fmla="*/ 732302 w 1193784"/>
              <a:gd name="connsiteY127" fmla="*/ 97557 h 260661"/>
              <a:gd name="connsiteX128" fmla="*/ 755720 w 1193784"/>
              <a:gd name="connsiteY128" fmla="*/ 85752 h 260661"/>
              <a:gd name="connsiteX129" fmla="*/ 770573 w 1193784"/>
              <a:gd name="connsiteY129" fmla="*/ 88045 h 260661"/>
              <a:gd name="connsiteX130" fmla="*/ 731807 w 1193784"/>
              <a:gd name="connsiteY130" fmla="*/ 111117 h 260661"/>
              <a:gd name="connsiteX131" fmla="*/ 688981 w 1193784"/>
              <a:gd name="connsiteY131" fmla="*/ 68290 h 260661"/>
              <a:gd name="connsiteX132" fmla="*/ 756611 w 1193784"/>
              <a:gd name="connsiteY132" fmla="*/ 59802 h 260661"/>
              <a:gd name="connsiteX133" fmla="*/ 731559 w 1193784"/>
              <a:gd name="connsiteY133" fmla="*/ 38291 h 260661"/>
              <a:gd name="connsiteX134" fmla="*/ 705814 w 1193784"/>
              <a:gd name="connsiteY134" fmla="*/ 59802 h 260661"/>
              <a:gd name="connsiteX135" fmla="*/ 605754 w 1193784"/>
              <a:gd name="connsiteY135" fmla="*/ 93947 h 260661"/>
              <a:gd name="connsiteX136" fmla="*/ 605754 w 1193784"/>
              <a:gd name="connsiteY136" fmla="*/ 109849 h 260661"/>
              <a:gd name="connsiteX137" fmla="*/ 589367 w 1193784"/>
              <a:gd name="connsiteY137" fmla="*/ 109849 h 260661"/>
              <a:gd name="connsiteX138" fmla="*/ 589169 w 1193784"/>
              <a:gd name="connsiteY138" fmla="*/ 0 h 260661"/>
              <a:gd name="connsiteX139" fmla="*/ 605556 w 1193784"/>
              <a:gd name="connsiteY139" fmla="*/ 0 h 260661"/>
              <a:gd name="connsiteX140" fmla="*/ 605556 w 1193784"/>
              <a:gd name="connsiteY140" fmla="*/ 42827 h 260661"/>
              <a:gd name="connsiteX141" fmla="*/ 635262 w 1193784"/>
              <a:gd name="connsiteY141" fmla="*/ 25218 h 260661"/>
              <a:gd name="connsiteX142" fmla="*/ 673732 w 1193784"/>
              <a:gd name="connsiteY142" fmla="*/ 68046 h 260661"/>
              <a:gd name="connsiteX143" fmla="*/ 635411 w 1193784"/>
              <a:gd name="connsiteY143" fmla="*/ 111166 h 260661"/>
              <a:gd name="connsiteX144" fmla="*/ 605754 w 1193784"/>
              <a:gd name="connsiteY144" fmla="*/ 93557 h 260661"/>
              <a:gd name="connsiteX145" fmla="*/ 657393 w 1193784"/>
              <a:gd name="connsiteY145" fmla="*/ 68290 h 260661"/>
              <a:gd name="connsiteX146" fmla="*/ 631202 w 1193784"/>
              <a:gd name="connsiteY146" fmla="*/ 39023 h 260661"/>
              <a:gd name="connsiteX147" fmla="*/ 605309 w 1193784"/>
              <a:gd name="connsiteY147" fmla="*/ 68290 h 260661"/>
              <a:gd name="connsiteX148" fmla="*/ 631500 w 1193784"/>
              <a:gd name="connsiteY148" fmla="*/ 97557 h 260661"/>
              <a:gd name="connsiteX149" fmla="*/ 657393 w 1193784"/>
              <a:gd name="connsiteY149" fmla="*/ 68290 h 260661"/>
              <a:gd name="connsiteX150" fmla="*/ 486287 w 1193784"/>
              <a:gd name="connsiteY150" fmla="*/ 68290 h 260661"/>
              <a:gd name="connsiteX151" fmla="*/ 528618 w 1193784"/>
              <a:gd name="connsiteY151" fmla="*/ 25462 h 260661"/>
              <a:gd name="connsiteX152" fmla="*/ 569315 w 1193784"/>
              <a:gd name="connsiteY152" fmla="*/ 72485 h 260661"/>
              <a:gd name="connsiteX153" fmla="*/ 502724 w 1193784"/>
              <a:gd name="connsiteY153" fmla="*/ 72485 h 260661"/>
              <a:gd name="connsiteX154" fmla="*/ 529608 w 1193784"/>
              <a:gd name="connsiteY154" fmla="*/ 97557 h 260661"/>
              <a:gd name="connsiteX155" fmla="*/ 553026 w 1193784"/>
              <a:gd name="connsiteY155" fmla="*/ 85752 h 260661"/>
              <a:gd name="connsiteX156" fmla="*/ 567879 w 1193784"/>
              <a:gd name="connsiteY156" fmla="*/ 88045 h 260661"/>
              <a:gd name="connsiteX157" fmla="*/ 529113 w 1193784"/>
              <a:gd name="connsiteY157" fmla="*/ 111117 h 260661"/>
              <a:gd name="connsiteX158" fmla="*/ 486287 w 1193784"/>
              <a:gd name="connsiteY158" fmla="*/ 68290 h 260661"/>
              <a:gd name="connsiteX159" fmla="*/ 553917 w 1193784"/>
              <a:gd name="connsiteY159" fmla="*/ 59802 h 260661"/>
              <a:gd name="connsiteX160" fmla="*/ 529162 w 1193784"/>
              <a:gd name="connsiteY160" fmla="*/ 38291 h 260661"/>
              <a:gd name="connsiteX161" fmla="*/ 503368 w 1193784"/>
              <a:gd name="connsiteY161" fmla="*/ 59802 h 260661"/>
              <a:gd name="connsiteX162" fmla="*/ 368354 w 1193784"/>
              <a:gd name="connsiteY162" fmla="*/ 109312 h 260661"/>
              <a:gd name="connsiteX163" fmla="*/ 332657 w 1193784"/>
              <a:gd name="connsiteY163" fmla="*/ 4878 h 260661"/>
              <a:gd name="connsiteX164" fmla="*/ 350927 w 1193784"/>
              <a:gd name="connsiteY164" fmla="*/ 4878 h 260661"/>
              <a:gd name="connsiteX165" fmla="*/ 377117 w 1193784"/>
              <a:gd name="connsiteY165" fmla="*/ 85508 h 260661"/>
              <a:gd name="connsiteX166" fmla="*/ 401278 w 1193784"/>
              <a:gd name="connsiteY166" fmla="*/ 4878 h 260661"/>
              <a:gd name="connsiteX167" fmla="*/ 415884 w 1193784"/>
              <a:gd name="connsiteY167" fmla="*/ 4878 h 260661"/>
              <a:gd name="connsiteX168" fmla="*/ 440144 w 1193784"/>
              <a:gd name="connsiteY168" fmla="*/ 85508 h 260661"/>
              <a:gd name="connsiteX169" fmla="*/ 466285 w 1193784"/>
              <a:gd name="connsiteY169" fmla="*/ 4878 h 260661"/>
              <a:gd name="connsiteX170" fmla="*/ 484554 w 1193784"/>
              <a:gd name="connsiteY170" fmla="*/ 4878 h 260661"/>
              <a:gd name="connsiteX171" fmla="*/ 448709 w 1193784"/>
              <a:gd name="connsiteY171" fmla="*/ 109312 h 260661"/>
              <a:gd name="connsiteX172" fmla="*/ 432618 w 1193784"/>
              <a:gd name="connsiteY172" fmla="*/ 109312 h 260661"/>
              <a:gd name="connsiteX173" fmla="*/ 408457 w 1193784"/>
              <a:gd name="connsiteY173" fmla="*/ 28974 h 260661"/>
              <a:gd name="connsiteX174" fmla="*/ 384445 w 1193784"/>
              <a:gd name="connsiteY174" fmla="*/ 109312 h 260661"/>
              <a:gd name="connsiteX175" fmla="*/ 137687 w 1193784"/>
              <a:gd name="connsiteY175" fmla="*/ 140530 h 260661"/>
              <a:gd name="connsiteX176" fmla="*/ 137687 w 1193784"/>
              <a:gd name="connsiteY176" fmla="*/ 260183 h 260661"/>
              <a:gd name="connsiteX177" fmla="*/ 259135 w 1193784"/>
              <a:gd name="connsiteY177" fmla="*/ 260183 h 260661"/>
              <a:gd name="connsiteX178" fmla="*/ 259135 w 1193784"/>
              <a:gd name="connsiteY178" fmla="*/ 4878 h 260661"/>
              <a:gd name="connsiteX179" fmla="*/ 186256 w 1193784"/>
              <a:gd name="connsiteY179" fmla="*/ 4878 h 260661"/>
              <a:gd name="connsiteX180" fmla="*/ 186256 w 1193784"/>
              <a:gd name="connsiteY180" fmla="*/ 124580 h 260661"/>
              <a:gd name="connsiteX181" fmla="*/ 178236 w 1193784"/>
              <a:gd name="connsiteY181" fmla="*/ 132531 h 260661"/>
              <a:gd name="connsiteX182" fmla="*/ 178236 w 1193784"/>
              <a:gd name="connsiteY182" fmla="*/ 132531 h 260661"/>
              <a:gd name="connsiteX183" fmla="*/ 170116 w 1193784"/>
              <a:gd name="connsiteY183" fmla="*/ 124629 h 260661"/>
              <a:gd name="connsiteX184" fmla="*/ 170116 w 1193784"/>
              <a:gd name="connsiteY184" fmla="*/ 124580 h 260661"/>
              <a:gd name="connsiteX185" fmla="*/ 170116 w 1193784"/>
              <a:gd name="connsiteY185" fmla="*/ 4878 h 260661"/>
              <a:gd name="connsiteX186" fmla="*/ 89118 w 1193784"/>
              <a:gd name="connsiteY186" fmla="*/ 4878 h 260661"/>
              <a:gd name="connsiteX187" fmla="*/ 89118 w 1193784"/>
              <a:gd name="connsiteY187" fmla="*/ 124580 h 260661"/>
              <a:gd name="connsiteX188" fmla="*/ 81048 w 1193784"/>
              <a:gd name="connsiteY188" fmla="*/ 132531 h 260661"/>
              <a:gd name="connsiteX189" fmla="*/ 81048 w 1193784"/>
              <a:gd name="connsiteY189" fmla="*/ 132531 h 260661"/>
              <a:gd name="connsiteX190" fmla="*/ 72928 w 1193784"/>
              <a:gd name="connsiteY190" fmla="*/ 124629 h 260661"/>
              <a:gd name="connsiteX191" fmla="*/ 72928 w 1193784"/>
              <a:gd name="connsiteY191" fmla="*/ 124580 h 260661"/>
              <a:gd name="connsiteX192" fmla="*/ 72928 w 1193784"/>
              <a:gd name="connsiteY192" fmla="*/ 4878 h 260661"/>
              <a:gd name="connsiteX193" fmla="*/ 0 w 1193784"/>
              <a:gd name="connsiteY193" fmla="*/ 4878 h 260661"/>
              <a:gd name="connsiteX194" fmla="*/ 0 w 1193784"/>
              <a:gd name="connsiteY194" fmla="*/ 260183 h 260661"/>
              <a:gd name="connsiteX195" fmla="*/ 121497 w 1193784"/>
              <a:gd name="connsiteY195" fmla="*/ 260183 h 260661"/>
              <a:gd name="connsiteX196" fmla="*/ 121497 w 1193784"/>
              <a:gd name="connsiteY196" fmla="*/ 140530 h 260661"/>
              <a:gd name="connsiteX197" fmla="*/ 129518 w 1193784"/>
              <a:gd name="connsiteY197" fmla="*/ 132531 h 260661"/>
              <a:gd name="connsiteX198" fmla="*/ 129568 w 1193784"/>
              <a:gd name="connsiteY198" fmla="*/ 132531 h 260661"/>
              <a:gd name="connsiteX199" fmla="*/ 129568 w 1193784"/>
              <a:gd name="connsiteY199" fmla="*/ 132531 h 260661"/>
              <a:gd name="connsiteX200" fmla="*/ 137687 w 1193784"/>
              <a:gd name="connsiteY200" fmla="*/ 140432 h 260661"/>
              <a:gd name="connsiteX201" fmla="*/ 137687 w 1193784"/>
              <a:gd name="connsiteY201" fmla="*/ 140530 h 26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193784" h="260661">
                <a:moveTo>
                  <a:pt x="1193784" y="258769"/>
                </a:moveTo>
                <a:lnTo>
                  <a:pt x="1171851" y="258769"/>
                </a:lnTo>
                <a:lnTo>
                  <a:pt x="1133184" y="218088"/>
                </a:lnTo>
                <a:lnTo>
                  <a:pt x="1133184" y="258769"/>
                </a:lnTo>
                <a:lnTo>
                  <a:pt x="1116796" y="258769"/>
                </a:lnTo>
                <a:lnTo>
                  <a:pt x="1116796" y="149457"/>
                </a:lnTo>
                <a:lnTo>
                  <a:pt x="1133184" y="149457"/>
                </a:lnTo>
                <a:lnTo>
                  <a:pt x="1133184" y="214186"/>
                </a:lnTo>
                <a:lnTo>
                  <a:pt x="1170217" y="176285"/>
                </a:lnTo>
                <a:lnTo>
                  <a:pt x="1192051" y="176285"/>
                </a:lnTo>
                <a:lnTo>
                  <a:pt x="1150909" y="215942"/>
                </a:lnTo>
                <a:close/>
                <a:moveTo>
                  <a:pt x="1018816" y="217502"/>
                </a:moveTo>
                <a:cubicBezTo>
                  <a:pt x="1018816" y="192577"/>
                  <a:pt x="1036095" y="174724"/>
                  <a:pt x="1060206" y="174724"/>
                </a:cubicBezTo>
                <a:cubicBezTo>
                  <a:pt x="1081298" y="174724"/>
                  <a:pt x="1093873" y="184480"/>
                  <a:pt x="1099171" y="202967"/>
                </a:cubicBezTo>
                <a:lnTo>
                  <a:pt x="1085110" y="205698"/>
                </a:lnTo>
                <a:cubicBezTo>
                  <a:pt x="1082322" y="194957"/>
                  <a:pt x="1072178" y="187685"/>
                  <a:pt x="1060949" y="188382"/>
                </a:cubicBezTo>
                <a:cubicBezTo>
                  <a:pt x="1045749" y="188382"/>
                  <a:pt x="1035204" y="200235"/>
                  <a:pt x="1035204" y="217649"/>
                </a:cubicBezTo>
                <a:cubicBezTo>
                  <a:pt x="1035204" y="235063"/>
                  <a:pt x="1045749" y="246672"/>
                  <a:pt x="1060949" y="246672"/>
                </a:cubicBezTo>
                <a:cubicBezTo>
                  <a:pt x="1072014" y="246937"/>
                  <a:pt x="1081847" y="239762"/>
                  <a:pt x="1084813" y="229258"/>
                </a:cubicBezTo>
                <a:lnTo>
                  <a:pt x="1098874" y="231990"/>
                </a:lnTo>
                <a:cubicBezTo>
                  <a:pt x="1094319" y="249745"/>
                  <a:pt x="1080258" y="260232"/>
                  <a:pt x="1060206" y="260232"/>
                </a:cubicBezTo>
                <a:cubicBezTo>
                  <a:pt x="1036095" y="260330"/>
                  <a:pt x="1018816" y="242477"/>
                  <a:pt x="1018816" y="217502"/>
                </a:cubicBezTo>
                <a:close/>
                <a:moveTo>
                  <a:pt x="983268" y="155652"/>
                </a:moveTo>
                <a:cubicBezTo>
                  <a:pt x="983194" y="150911"/>
                  <a:pt x="987035" y="147010"/>
                  <a:pt x="991848" y="146938"/>
                </a:cubicBezTo>
                <a:cubicBezTo>
                  <a:pt x="992293" y="146932"/>
                  <a:pt x="992734" y="146958"/>
                  <a:pt x="993170" y="147018"/>
                </a:cubicBezTo>
                <a:cubicBezTo>
                  <a:pt x="998091" y="146505"/>
                  <a:pt x="1002502" y="150021"/>
                  <a:pt x="1003022" y="154870"/>
                </a:cubicBezTo>
                <a:cubicBezTo>
                  <a:pt x="1003052" y="155130"/>
                  <a:pt x="1003067" y="155391"/>
                  <a:pt x="1003072" y="155652"/>
                </a:cubicBezTo>
                <a:cubicBezTo>
                  <a:pt x="1002958" y="160580"/>
                  <a:pt x="998809" y="164484"/>
                  <a:pt x="993804" y="164371"/>
                </a:cubicBezTo>
                <a:cubicBezTo>
                  <a:pt x="993596" y="164366"/>
                  <a:pt x="993383" y="164354"/>
                  <a:pt x="993170" y="164334"/>
                </a:cubicBezTo>
                <a:cubicBezTo>
                  <a:pt x="988338" y="164927"/>
                  <a:pt x="983936" y="161550"/>
                  <a:pt x="983337" y="156792"/>
                </a:cubicBezTo>
                <a:cubicBezTo>
                  <a:pt x="983288" y="156413"/>
                  <a:pt x="983263" y="156033"/>
                  <a:pt x="983268" y="155652"/>
                </a:cubicBezTo>
                <a:close/>
                <a:moveTo>
                  <a:pt x="984753" y="258769"/>
                </a:moveTo>
                <a:lnTo>
                  <a:pt x="984753" y="176285"/>
                </a:lnTo>
                <a:lnTo>
                  <a:pt x="1000992" y="176285"/>
                </a:lnTo>
                <a:lnTo>
                  <a:pt x="1000992" y="258769"/>
                </a:lnTo>
                <a:close/>
                <a:moveTo>
                  <a:pt x="863949" y="258769"/>
                </a:moveTo>
                <a:lnTo>
                  <a:pt x="831767" y="176285"/>
                </a:lnTo>
                <a:lnTo>
                  <a:pt x="849492" y="176285"/>
                </a:lnTo>
                <a:lnTo>
                  <a:pt x="872762" y="239697"/>
                </a:lnTo>
                <a:lnTo>
                  <a:pt x="894397" y="176285"/>
                </a:lnTo>
                <a:lnTo>
                  <a:pt x="907270" y="176285"/>
                </a:lnTo>
                <a:lnTo>
                  <a:pt x="928955" y="239697"/>
                </a:lnTo>
                <a:lnTo>
                  <a:pt x="952225" y="176285"/>
                </a:lnTo>
                <a:lnTo>
                  <a:pt x="970049" y="176285"/>
                </a:lnTo>
                <a:lnTo>
                  <a:pt x="937570" y="258769"/>
                </a:lnTo>
                <a:lnTo>
                  <a:pt x="920885" y="258769"/>
                </a:lnTo>
                <a:lnTo>
                  <a:pt x="901081" y="198479"/>
                </a:lnTo>
                <a:lnTo>
                  <a:pt x="880881" y="258769"/>
                </a:lnTo>
                <a:close/>
                <a:moveTo>
                  <a:pt x="734183" y="217502"/>
                </a:moveTo>
                <a:cubicBezTo>
                  <a:pt x="734183" y="189113"/>
                  <a:pt x="751710" y="174724"/>
                  <a:pt x="772504" y="174724"/>
                </a:cubicBezTo>
                <a:cubicBezTo>
                  <a:pt x="785159" y="174040"/>
                  <a:pt x="796952" y="181067"/>
                  <a:pt x="802210" y="192430"/>
                </a:cubicBezTo>
                <a:lnTo>
                  <a:pt x="802210" y="149457"/>
                </a:lnTo>
                <a:lnTo>
                  <a:pt x="818598" y="149457"/>
                </a:lnTo>
                <a:lnTo>
                  <a:pt x="818598" y="258769"/>
                </a:lnTo>
                <a:lnTo>
                  <a:pt x="802061" y="258769"/>
                </a:lnTo>
                <a:lnTo>
                  <a:pt x="802061" y="243062"/>
                </a:lnTo>
                <a:cubicBezTo>
                  <a:pt x="796694" y="254312"/>
                  <a:pt x="784956" y="261250"/>
                  <a:pt x="772355" y="260622"/>
                </a:cubicBezTo>
                <a:cubicBezTo>
                  <a:pt x="751858" y="260622"/>
                  <a:pt x="734183" y="246087"/>
                  <a:pt x="734183" y="217502"/>
                </a:cubicBezTo>
                <a:close/>
                <a:moveTo>
                  <a:pt x="802655" y="217502"/>
                </a:moveTo>
                <a:cubicBezTo>
                  <a:pt x="802655" y="199503"/>
                  <a:pt x="792110" y="188235"/>
                  <a:pt x="776465" y="188235"/>
                </a:cubicBezTo>
                <a:cubicBezTo>
                  <a:pt x="760820" y="188235"/>
                  <a:pt x="750571" y="199211"/>
                  <a:pt x="750571" y="217502"/>
                </a:cubicBezTo>
                <a:cubicBezTo>
                  <a:pt x="750571" y="235794"/>
                  <a:pt x="761117" y="246769"/>
                  <a:pt x="776762" y="246769"/>
                </a:cubicBezTo>
                <a:cubicBezTo>
                  <a:pt x="792407" y="246769"/>
                  <a:pt x="802655" y="235697"/>
                  <a:pt x="802655" y="217502"/>
                </a:cubicBezTo>
                <a:close/>
                <a:moveTo>
                  <a:pt x="639669" y="258769"/>
                </a:moveTo>
                <a:lnTo>
                  <a:pt x="639669" y="176285"/>
                </a:lnTo>
                <a:lnTo>
                  <a:pt x="656056" y="176285"/>
                </a:lnTo>
                <a:lnTo>
                  <a:pt x="656056" y="191260"/>
                </a:lnTo>
                <a:cubicBezTo>
                  <a:pt x="659869" y="181065"/>
                  <a:pt x="669375" y="174821"/>
                  <a:pt x="683386" y="174821"/>
                </a:cubicBezTo>
                <a:cubicBezTo>
                  <a:pt x="706507" y="174821"/>
                  <a:pt x="717201" y="187943"/>
                  <a:pt x="717201" y="213844"/>
                </a:cubicBezTo>
                <a:lnTo>
                  <a:pt x="717201" y="258574"/>
                </a:lnTo>
                <a:lnTo>
                  <a:pt x="700814" y="258574"/>
                </a:lnTo>
                <a:lnTo>
                  <a:pt x="700814" y="215161"/>
                </a:lnTo>
                <a:cubicBezTo>
                  <a:pt x="700814" y="197162"/>
                  <a:pt x="693783" y="188626"/>
                  <a:pt x="678286" y="188626"/>
                </a:cubicBezTo>
                <a:cubicBezTo>
                  <a:pt x="662790" y="188626"/>
                  <a:pt x="656056" y="198869"/>
                  <a:pt x="656056" y="217063"/>
                </a:cubicBezTo>
                <a:lnTo>
                  <a:pt x="656056" y="258574"/>
                </a:lnTo>
                <a:close/>
                <a:moveTo>
                  <a:pt x="532826" y="217502"/>
                </a:moveTo>
                <a:cubicBezTo>
                  <a:pt x="532826" y="189113"/>
                  <a:pt x="550402" y="174724"/>
                  <a:pt x="571196" y="174724"/>
                </a:cubicBezTo>
                <a:cubicBezTo>
                  <a:pt x="583841" y="174095"/>
                  <a:pt x="595600" y="181105"/>
                  <a:pt x="600902" y="192430"/>
                </a:cubicBezTo>
                <a:lnTo>
                  <a:pt x="600902" y="176285"/>
                </a:lnTo>
                <a:lnTo>
                  <a:pt x="617290" y="176285"/>
                </a:lnTo>
                <a:lnTo>
                  <a:pt x="617290" y="258769"/>
                </a:lnTo>
                <a:lnTo>
                  <a:pt x="600902" y="258769"/>
                </a:lnTo>
                <a:lnTo>
                  <a:pt x="600902" y="243062"/>
                </a:lnTo>
                <a:cubicBezTo>
                  <a:pt x="595526" y="254302"/>
                  <a:pt x="583792" y="261236"/>
                  <a:pt x="571196" y="260622"/>
                </a:cubicBezTo>
                <a:cubicBezTo>
                  <a:pt x="550551" y="260622"/>
                  <a:pt x="532826" y="246087"/>
                  <a:pt x="532826" y="217502"/>
                </a:cubicBezTo>
                <a:close/>
                <a:moveTo>
                  <a:pt x="601348" y="217502"/>
                </a:moveTo>
                <a:cubicBezTo>
                  <a:pt x="601348" y="199503"/>
                  <a:pt x="590654" y="188235"/>
                  <a:pt x="575108" y="188235"/>
                </a:cubicBezTo>
                <a:cubicBezTo>
                  <a:pt x="559562" y="188235"/>
                  <a:pt x="549214" y="199211"/>
                  <a:pt x="549214" y="217502"/>
                </a:cubicBezTo>
                <a:cubicBezTo>
                  <a:pt x="549214" y="235794"/>
                  <a:pt x="559760" y="246769"/>
                  <a:pt x="575405" y="246769"/>
                </a:cubicBezTo>
                <a:cubicBezTo>
                  <a:pt x="591050" y="246769"/>
                  <a:pt x="601348" y="235697"/>
                  <a:pt x="601348" y="217502"/>
                </a:cubicBezTo>
                <a:close/>
                <a:moveTo>
                  <a:pt x="438312" y="258769"/>
                </a:moveTo>
                <a:lnTo>
                  <a:pt x="438312" y="149457"/>
                </a:lnTo>
                <a:lnTo>
                  <a:pt x="454699" y="149457"/>
                </a:lnTo>
                <a:lnTo>
                  <a:pt x="454699" y="191260"/>
                </a:lnTo>
                <a:cubicBezTo>
                  <a:pt x="458066" y="181504"/>
                  <a:pt x="467126" y="174821"/>
                  <a:pt x="482078" y="174821"/>
                </a:cubicBezTo>
                <a:cubicBezTo>
                  <a:pt x="504160" y="174821"/>
                  <a:pt x="515894" y="186675"/>
                  <a:pt x="515894" y="213844"/>
                </a:cubicBezTo>
                <a:lnTo>
                  <a:pt x="515894" y="258574"/>
                </a:lnTo>
                <a:lnTo>
                  <a:pt x="499506" y="258574"/>
                </a:lnTo>
                <a:lnTo>
                  <a:pt x="499506" y="215161"/>
                </a:lnTo>
                <a:cubicBezTo>
                  <a:pt x="499506" y="196723"/>
                  <a:pt x="492476" y="188626"/>
                  <a:pt x="476929" y="188626"/>
                </a:cubicBezTo>
                <a:cubicBezTo>
                  <a:pt x="461383" y="188626"/>
                  <a:pt x="454699" y="198381"/>
                  <a:pt x="454699" y="217063"/>
                </a:cubicBezTo>
                <a:lnTo>
                  <a:pt x="454699" y="258574"/>
                </a:lnTo>
                <a:close/>
                <a:moveTo>
                  <a:pt x="337608" y="231941"/>
                </a:moveTo>
                <a:lnTo>
                  <a:pt x="353551" y="228770"/>
                </a:lnTo>
                <a:cubicBezTo>
                  <a:pt x="357957" y="239599"/>
                  <a:pt x="368057" y="245648"/>
                  <a:pt x="381524" y="245648"/>
                </a:cubicBezTo>
                <a:cubicBezTo>
                  <a:pt x="396377" y="245648"/>
                  <a:pt x="404496" y="239892"/>
                  <a:pt x="404496" y="229941"/>
                </a:cubicBezTo>
                <a:cubicBezTo>
                  <a:pt x="404496" y="205259"/>
                  <a:pt x="342163" y="222429"/>
                  <a:pt x="342163" y="182187"/>
                </a:cubicBezTo>
                <a:cubicBezTo>
                  <a:pt x="342163" y="164773"/>
                  <a:pt x="357016" y="152920"/>
                  <a:pt x="378900" y="152920"/>
                </a:cubicBezTo>
                <a:cubicBezTo>
                  <a:pt x="400783" y="152920"/>
                  <a:pt x="414893" y="162285"/>
                  <a:pt x="420290" y="179748"/>
                </a:cubicBezTo>
                <a:lnTo>
                  <a:pt x="404793" y="182772"/>
                </a:lnTo>
                <a:cubicBezTo>
                  <a:pt x="400239" y="173017"/>
                  <a:pt x="392069" y="167797"/>
                  <a:pt x="379345" y="167797"/>
                </a:cubicBezTo>
                <a:cubicBezTo>
                  <a:pt x="366621" y="167797"/>
                  <a:pt x="358551" y="173261"/>
                  <a:pt x="358551" y="182431"/>
                </a:cubicBezTo>
                <a:cubicBezTo>
                  <a:pt x="358551" y="208381"/>
                  <a:pt x="421181" y="189357"/>
                  <a:pt x="421181" y="230185"/>
                </a:cubicBezTo>
                <a:cubicBezTo>
                  <a:pt x="421181" y="248477"/>
                  <a:pt x="405685" y="260427"/>
                  <a:pt x="381573" y="260427"/>
                </a:cubicBezTo>
                <a:cubicBezTo>
                  <a:pt x="359591" y="260183"/>
                  <a:pt x="343055" y="249842"/>
                  <a:pt x="337608" y="231941"/>
                </a:cubicBezTo>
                <a:close/>
                <a:moveTo>
                  <a:pt x="791417" y="109312"/>
                </a:moveTo>
                <a:lnTo>
                  <a:pt x="791417" y="26828"/>
                </a:lnTo>
                <a:lnTo>
                  <a:pt x="807805" y="26828"/>
                </a:lnTo>
                <a:lnTo>
                  <a:pt x="807805" y="40681"/>
                </a:lnTo>
                <a:cubicBezTo>
                  <a:pt x="811023" y="31852"/>
                  <a:pt x="819835" y="23804"/>
                  <a:pt x="837213" y="26048"/>
                </a:cubicBezTo>
                <a:lnTo>
                  <a:pt x="835481" y="41608"/>
                </a:lnTo>
                <a:cubicBezTo>
                  <a:pt x="816914" y="38340"/>
                  <a:pt x="807805" y="48291"/>
                  <a:pt x="807805" y="68290"/>
                </a:cubicBezTo>
                <a:lnTo>
                  <a:pt x="807805" y="109117"/>
                </a:lnTo>
                <a:close/>
                <a:moveTo>
                  <a:pt x="688981" y="68290"/>
                </a:moveTo>
                <a:cubicBezTo>
                  <a:pt x="688981" y="42925"/>
                  <a:pt x="706260" y="25462"/>
                  <a:pt x="731262" y="25462"/>
                </a:cubicBezTo>
                <a:cubicBezTo>
                  <a:pt x="757898" y="25462"/>
                  <a:pt x="774039" y="44974"/>
                  <a:pt x="771959" y="72485"/>
                </a:cubicBezTo>
                <a:lnTo>
                  <a:pt x="705368" y="72485"/>
                </a:lnTo>
                <a:cubicBezTo>
                  <a:pt x="705963" y="88484"/>
                  <a:pt x="716063" y="97557"/>
                  <a:pt x="732302" y="97557"/>
                </a:cubicBezTo>
                <a:cubicBezTo>
                  <a:pt x="744036" y="97557"/>
                  <a:pt x="751611" y="93654"/>
                  <a:pt x="755720" y="85752"/>
                </a:cubicBezTo>
                <a:lnTo>
                  <a:pt x="770573" y="88045"/>
                </a:lnTo>
                <a:cubicBezTo>
                  <a:pt x="763889" y="103361"/>
                  <a:pt x="750769" y="111117"/>
                  <a:pt x="731807" y="111117"/>
                </a:cubicBezTo>
                <a:cubicBezTo>
                  <a:pt x="705963" y="110873"/>
                  <a:pt x="688981" y="93849"/>
                  <a:pt x="688981" y="68290"/>
                </a:cubicBezTo>
                <a:close/>
                <a:moveTo>
                  <a:pt x="756611" y="59802"/>
                </a:moveTo>
                <a:cubicBezTo>
                  <a:pt x="755423" y="46681"/>
                  <a:pt x="746363" y="38291"/>
                  <a:pt x="731559" y="38291"/>
                </a:cubicBezTo>
                <a:cubicBezTo>
                  <a:pt x="717548" y="38291"/>
                  <a:pt x="707695" y="45510"/>
                  <a:pt x="705814" y="59802"/>
                </a:cubicBezTo>
                <a:close/>
                <a:moveTo>
                  <a:pt x="605754" y="93947"/>
                </a:moveTo>
                <a:lnTo>
                  <a:pt x="605754" y="109849"/>
                </a:lnTo>
                <a:lnTo>
                  <a:pt x="589367" y="109849"/>
                </a:lnTo>
                <a:lnTo>
                  <a:pt x="589169" y="0"/>
                </a:lnTo>
                <a:lnTo>
                  <a:pt x="605556" y="0"/>
                </a:lnTo>
                <a:lnTo>
                  <a:pt x="605556" y="42827"/>
                </a:lnTo>
                <a:cubicBezTo>
                  <a:pt x="610814" y="31474"/>
                  <a:pt x="622617" y="24476"/>
                  <a:pt x="635262" y="25218"/>
                </a:cubicBezTo>
                <a:cubicBezTo>
                  <a:pt x="655908" y="25218"/>
                  <a:pt x="673732" y="39852"/>
                  <a:pt x="673732" y="68046"/>
                </a:cubicBezTo>
                <a:cubicBezTo>
                  <a:pt x="673732" y="96240"/>
                  <a:pt x="655908" y="111166"/>
                  <a:pt x="635411" y="111166"/>
                </a:cubicBezTo>
                <a:cubicBezTo>
                  <a:pt x="622815" y="111764"/>
                  <a:pt x="611101" y="104808"/>
                  <a:pt x="605754" y="93557"/>
                </a:cubicBezTo>
                <a:close/>
                <a:moveTo>
                  <a:pt x="657393" y="68290"/>
                </a:moveTo>
                <a:cubicBezTo>
                  <a:pt x="657393" y="50290"/>
                  <a:pt x="646848" y="39023"/>
                  <a:pt x="631202" y="39023"/>
                </a:cubicBezTo>
                <a:cubicBezTo>
                  <a:pt x="615557" y="39023"/>
                  <a:pt x="605309" y="49998"/>
                  <a:pt x="605309" y="68290"/>
                </a:cubicBezTo>
                <a:cubicBezTo>
                  <a:pt x="605309" y="86581"/>
                  <a:pt x="615854" y="97557"/>
                  <a:pt x="631500" y="97557"/>
                </a:cubicBezTo>
                <a:cubicBezTo>
                  <a:pt x="647145" y="97557"/>
                  <a:pt x="657393" y="86240"/>
                  <a:pt x="657393" y="68290"/>
                </a:cubicBezTo>
                <a:close/>
                <a:moveTo>
                  <a:pt x="486287" y="68290"/>
                </a:moveTo>
                <a:cubicBezTo>
                  <a:pt x="486287" y="42925"/>
                  <a:pt x="503566" y="25462"/>
                  <a:pt x="528618" y="25462"/>
                </a:cubicBezTo>
                <a:cubicBezTo>
                  <a:pt x="555254" y="25462"/>
                  <a:pt x="571345" y="44974"/>
                  <a:pt x="569315" y="72485"/>
                </a:cubicBezTo>
                <a:lnTo>
                  <a:pt x="502724" y="72485"/>
                </a:lnTo>
                <a:cubicBezTo>
                  <a:pt x="503269" y="88484"/>
                  <a:pt x="513369" y="97557"/>
                  <a:pt x="529608" y="97557"/>
                </a:cubicBezTo>
                <a:cubicBezTo>
                  <a:pt x="541342" y="97557"/>
                  <a:pt x="548966" y="93654"/>
                  <a:pt x="553026" y="85752"/>
                </a:cubicBezTo>
                <a:lnTo>
                  <a:pt x="567879" y="88045"/>
                </a:lnTo>
                <a:cubicBezTo>
                  <a:pt x="561146" y="103361"/>
                  <a:pt x="548075" y="111117"/>
                  <a:pt x="529113" y="111117"/>
                </a:cubicBezTo>
                <a:cubicBezTo>
                  <a:pt x="503269" y="110873"/>
                  <a:pt x="486287" y="93849"/>
                  <a:pt x="486287" y="68290"/>
                </a:cubicBezTo>
                <a:close/>
                <a:moveTo>
                  <a:pt x="553917" y="59802"/>
                </a:moveTo>
                <a:cubicBezTo>
                  <a:pt x="552779" y="46681"/>
                  <a:pt x="543669" y="38291"/>
                  <a:pt x="529162" y="38291"/>
                </a:cubicBezTo>
                <a:cubicBezTo>
                  <a:pt x="514656" y="38291"/>
                  <a:pt x="505299" y="45510"/>
                  <a:pt x="503368" y="59802"/>
                </a:cubicBezTo>
                <a:close/>
                <a:moveTo>
                  <a:pt x="368354" y="109312"/>
                </a:moveTo>
                <a:lnTo>
                  <a:pt x="332657" y="4878"/>
                </a:lnTo>
                <a:lnTo>
                  <a:pt x="350927" y="4878"/>
                </a:lnTo>
                <a:lnTo>
                  <a:pt x="377117" y="85508"/>
                </a:lnTo>
                <a:lnTo>
                  <a:pt x="401278" y="4878"/>
                </a:lnTo>
                <a:lnTo>
                  <a:pt x="415884" y="4878"/>
                </a:lnTo>
                <a:lnTo>
                  <a:pt x="440144" y="85508"/>
                </a:lnTo>
                <a:lnTo>
                  <a:pt x="466285" y="4878"/>
                </a:lnTo>
                <a:lnTo>
                  <a:pt x="484554" y="4878"/>
                </a:lnTo>
                <a:lnTo>
                  <a:pt x="448709" y="109312"/>
                </a:lnTo>
                <a:lnTo>
                  <a:pt x="432618" y="109312"/>
                </a:lnTo>
                <a:lnTo>
                  <a:pt x="408457" y="28974"/>
                </a:lnTo>
                <a:lnTo>
                  <a:pt x="384445" y="109312"/>
                </a:lnTo>
                <a:close/>
                <a:moveTo>
                  <a:pt x="137687" y="140530"/>
                </a:moveTo>
                <a:lnTo>
                  <a:pt x="137687" y="260183"/>
                </a:lnTo>
                <a:lnTo>
                  <a:pt x="259135" y="260183"/>
                </a:lnTo>
                <a:lnTo>
                  <a:pt x="259135" y="4878"/>
                </a:lnTo>
                <a:lnTo>
                  <a:pt x="186256" y="4878"/>
                </a:lnTo>
                <a:lnTo>
                  <a:pt x="186256" y="124580"/>
                </a:lnTo>
                <a:cubicBezTo>
                  <a:pt x="186256" y="128952"/>
                  <a:pt x="182673" y="132504"/>
                  <a:pt x="178236" y="132531"/>
                </a:cubicBezTo>
                <a:lnTo>
                  <a:pt x="178236" y="132531"/>
                </a:lnTo>
                <a:cubicBezTo>
                  <a:pt x="173779" y="132557"/>
                  <a:pt x="170144" y="129020"/>
                  <a:pt x="170116" y="124629"/>
                </a:cubicBezTo>
                <a:cubicBezTo>
                  <a:pt x="170116" y="124612"/>
                  <a:pt x="170116" y="124596"/>
                  <a:pt x="170116" y="124580"/>
                </a:cubicBezTo>
                <a:lnTo>
                  <a:pt x="170116" y="4878"/>
                </a:lnTo>
                <a:lnTo>
                  <a:pt x="89118" y="4878"/>
                </a:lnTo>
                <a:lnTo>
                  <a:pt x="89118" y="124580"/>
                </a:lnTo>
                <a:cubicBezTo>
                  <a:pt x="89118" y="128971"/>
                  <a:pt x="85505" y="132531"/>
                  <a:pt x="81048" y="132531"/>
                </a:cubicBezTo>
                <a:lnTo>
                  <a:pt x="81048" y="132531"/>
                </a:lnTo>
                <a:cubicBezTo>
                  <a:pt x="76591" y="132557"/>
                  <a:pt x="72956" y="129020"/>
                  <a:pt x="72928" y="124629"/>
                </a:cubicBezTo>
                <a:cubicBezTo>
                  <a:pt x="72928" y="124612"/>
                  <a:pt x="72928" y="124596"/>
                  <a:pt x="72928" y="124580"/>
                </a:cubicBezTo>
                <a:lnTo>
                  <a:pt x="72928" y="4878"/>
                </a:lnTo>
                <a:lnTo>
                  <a:pt x="0" y="4878"/>
                </a:lnTo>
                <a:lnTo>
                  <a:pt x="0" y="260183"/>
                </a:lnTo>
                <a:lnTo>
                  <a:pt x="121497" y="260183"/>
                </a:lnTo>
                <a:lnTo>
                  <a:pt x="121497" y="140530"/>
                </a:lnTo>
                <a:cubicBezTo>
                  <a:pt x="121470" y="136139"/>
                  <a:pt x="125061" y="132558"/>
                  <a:pt x="129518" y="132531"/>
                </a:cubicBezTo>
                <a:cubicBezTo>
                  <a:pt x="129534" y="132531"/>
                  <a:pt x="129551" y="132531"/>
                  <a:pt x="129568" y="132531"/>
                </a:cubicBezTo>
                <a:lnTo>
                  <a:pt x="129568" y="132531"/>
                </a:lnTo>
                <a:cubicBezTo>
                  <a:pt x="134024" y="132504"/>
                  <a:pt x="137660" y="136041"/>
                  <a:pt x="137687" y="140432"/>
                </a:cubicBezTo>
                <a:cubicBezTo>
                  <a:pt x="137687" y="140465"/>
                  <a:pt x="137687" y="140498"/>
                  <a:pt x="137687" y="140530"/>
                </a:cubicBezTo>
                <a:close/>
              </a:path>
            </a:pathLst>
          </a:custGeom>
          <a:solidFill>
            <a:schemeClr val="bg1"/>
          </a:solidFill>
          <a:ln w="49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89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2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501C-2DD0-FA46-87A3-2EC645F26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2331720"/>
            <a:ext cx="5509260" cy="109728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A9943-1FC4-264B-8E21-BEC6133EA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76456" y="2327564"/>
            <a:ext cx="3815443" cy="3895344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Font typeface="+mj-lt"/>
              <a:buNone/>
              <a:tabLst>
                <a:tab pos="1423988" algn="l"/>
              </a:tabLst>
              <a:defRPr sz="2000" cap="none" baseline="0">
                <a:solidFill>
                  <a:schemeClr val="bg1"/>
                </a:solidFill>
                <a:latin typeface="+mn-lt"/>
              </a:defRPr>
            </a:lvl1pPr>
            <a:lvl2pPr marL="9525" indent="0">
              <a:buFont typeface="+mj-lt"/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118872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3pPr>
            <a:lvl4pPr marL="347472" indent="-173736"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+mn-lt"/>
              </a:defRPr>
            </a:lvl4pPr>
            <a:lvl5pPr marL="457200" indent="-109728">
              <a:buFont typeface="Arial" panose="020B0604020202020204" pitchFamily="34" charset="0"/>
              <a:buChar char="­"/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95BEA-9955-E34F-AC3C-2F5806967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9342364-5B8B-8646-860E-3ACD27921BE0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210793" y="2327564"/>
            <a:ext cx="1211285" cy="390448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Font typeface="+mj-lt"/>
              <a:buNone/>
              <a:tabLst>
                <a:tab pos="1423988" algn="l"/>
              </a:tabLst>
              <a:defRPr sz="2000" cap="none" baseline="0">
                <a:solidFill>
                  <a:schemeClr val="accent6"/>
                </a:solidFill>
                <a:latin typeface="+mj-lt"/>
              </a:defRPr>
            </a:lvl1pPr>
            <a:lvl2pPr marL="9525" indent="0">
              <a:buFont typeface="+mj-lt"/>
              <a:buNone/>
              <a:defRPr sz="1600">
                <a:solidFill>
                  <a:schemeClr val="tx2"/>
                </a:solidFill>
              </a:defRPr>
            </a:lvl2pPr>
            <a:lvl3pPr marL="0" indent="0">
              <a:buFont typeface="+mj-lt"/>
              <a:buNone/>
              <a:defRPr sz="1600">
                <a:solidFill>
                  <a:schemeClr val="tx2"/>
                </a:solidFill>
              </a:defRPr>
            </a:lvl3pPr>
            <a:lvl4pPr marL="203200" indent="0">
              <a:buFont typeface="+mj-lt"/>
              <a:buNone/>
              <a:defRPr sz="1400">
                <a:solidFill>
                  <a:schemeClr val="tx2"/>
                </a:solidFill>
              </a:defRPr>
            </a:lvl4pPr>
            <a:lvl5pPr marL="344488" indent="0">
              <a:buFont typeface="+mj-lt"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  <a:p>
            <a:pPr lvl="0"/>
            <a:r>
              <a:rPr lang="en-US"/>
              <a:t>02</a:t>
            </a:r>
          </a:p>
          <a:p>
            <a:pPr lvl="0"/>
            <a:r>
              <a:rPr lang="en-US"/>
              <a:t>03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731723F-F919-374F-8256-D5CEF077A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121" y="6139287"/>
            <a:ext cx="256032" cy="2560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33FC52-B3AF-614F-9451-DB5854C5283A}"/>
              </a:ext>
            </a:extLst>
          </p:cNvPr>
          <p:cNvSpPr txBox="1"/>
          <p:nvPr userDrawn="1"/>
        </p:nvSpPr>
        <p:spPr>
          <a:xfrm>
            <a:off x="2004166" y="6239804"/>
            <a:ext cx="9581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BF47D3-FBF6-5C4B-950A-FF1DE1BC1B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PPT Title</a:t>
            </a:r>
          </a:p>
        </p:txBody>
      </p:sp>
    </p:spTree>
    <p:extLst>
      <p:ext uri="{BB962C8B-B14F-4D97-AF65-F5344CB8AC3E}">
        <p14:creationId xmlns:p14="http://schemas.microsoft.com/office/powerpoint/2010/main" val="3431272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501C-2DD0-FA46-87A3-2EC645F26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2331720"/>
            <a:ext cx="5509260" cy="109728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A9943-1FC4-264B-8E21-BEC6133EA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76456" y="2331720"/>
            <a:ext cx="3815443" cy="3906712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Font typeface="+mj-lt"/>
              <a:buNone/>
              <a:tabLst>
                <a:tab pos="1423988" algn="l"/>
              </a:tabLst>
              <a:defRPr sz="2000" cap="none" baseline="0">
                <a:latin typeface="+mn-lt"/>
              </a:defRPr>
            </a:lvl1pPr>
            <a:lvl2pPr marL="9525" indent="0">
              <a:buFont typeface="+mj-lt"/>
              <a:buNone/>
              <a:defRPr sz="1600">
                <a:latin typeface="+mn-lt"/>
              </a:defRPr>
            </a:lvl2pPr>
            <a:lvl3pPr marL="118872" indent="-118872"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 marL="347472" indent="-173736">
              <a:buFont typeface="Arial" panose="020B0604020202020204" pitchFamily="34" charset="0"/>
              <a:buChar char="–"/>
              <a:defRPr sz="1600">
                <a:latin typeface="+mn-lt"/>
              </a:defRPr>
            </a:lvl4pPr>
            <a:lvl5pPr marL="457200" indent="-109728">
              <a:buFont typeface="Arial" panose="020B0604020202020204" pitchFamily="34" charset="0"/>
              <a:buChar char="­"/>
              <a:defRPr sz="16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95BEA-9955-E34F-AC3C-2F5806967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9342364-5B8B-8646-860E-3ACD27921BE0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210793" y="2331720"/>
            <a:ext cx="1211285" cy="3906712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Font typeface="+mj-lt"/>
              <a:buNone/>
              <a:tabLst>
                <a:tab pos="1423988" algn="l"/>
              </a:tabLst>
              <a:defRPr sz="2000" cap="none" baseline="0">
                <a:solidFill>
                  <a:schemeClr val="tx2"/>
                </a:solidFill>
                <a:latin typeface="+mj-lt"/>
              </a:defRPr>
            </a:lvl1pPr>
            <a:lvl2pPr marL="9525" indent="0">
              <a:buFont typeface="+mj-lt"/>
              <a:buNone/>
              <a:defRPr sz="1600">
                <a:solidFill>
                  <a:schemeClr val="tx2"/>
                </a:solidFill>
              </a:defRPr>
            </a:lvl2pPr>
            <a:lvl3pPr marL="0" indent="0">
              <a:buFont typeface="+mj-lt"/>
              <a:buNone/>
              <a:defRPr sz="1600">
                <a:solidFill>
                  <a:schemeClr val="tx2"/>
                </a:solidFill>
              </a:defRPr>
            </a:lvl3pPr>
            <a:lvl4pPr marL="203200" indent="0">
              <a:buFont typeface="+mj-lt"/>
              <a:buNone/>
              <a:defRPr sz="1400">
                <a:solidFill>
                  <a:schemeClr val="tx2"/>
                </a:solidFill>
              </a:defRPr>
            </a:lvl4pPr>
            <a:lvl5pPr marL="344488" indent="0">
              <a:buFont typeface="+mj-lt"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  <a:p>
            <a:pPr lvl="0"/>
            <a:r>
              <a:rPr lang="en-US"/>
              <a:t>02</a:t>
            </a:r>
          </a:p>
          <a:p>
            <a:pPr lvl="0"/>
            <a:r>
              <a:rPr lang="en-US"/>
              <a:t>03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1BB8073-D2F5-2F4B-8F8F-F8482840FC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</p:spTree>
    <p:extLst>
      <p:ext uri="{BB962C8B-B14F-4D97-AF65-F5344CB8AC3E}">
        <p14:creationId xmlns:p14="http://schemas.microsoft.com/office/powerpoint/2010/main" val="3372749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501C-2DD0-FA46-87A3-2EC645F2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2327564"/>
            <a:ext cx="5509260" cy="1101436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95BEA-9955-E34F-AC3C-2F5806967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C3E5E2-8DAF-CE43-9C9F-E9A3BDD0F6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5174" y="2450455"/>
            <a:ext cx="5354385" cy="294448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91F2F39-5AC0-754D-9A0C-32AD9253D9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121" y="6139287"/>
            <a:ext cx="256032" cy="256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006FE-E9E8-5040-8748-BBFCBD56EAFE}"/>
              </a:ext>
            </a:extLst>
          </p:cNvPr>
          <p:cNvSpPr txBox="1"/>
          <p:nvPr userDrawn="1"/>
        </p:nvSpPr>
        <p:spPr>
          <a:xfrm>
            <a:off x="2004166" y="6239804"/>
            <a:ext cx="9581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EDBB383-40DE-0445-A146-B75CC17D9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PPT Title</a:t>
            </a:r>
          </a:p>
        </p:txBody>
      </p:sp>
    </p:spTree>
    <p:extLst>
      <p:ext uri="{BB962C8B-B14F-4D97-AF65-F5344CB8AC3E}">
        <p14:creationId xmlns:p14="http://schemas.microsoft.com/office/powerpoint/2010/main" val="287981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501C-2DD0-FA46-87A3-2EC645F2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2327564"/>
            <a:ext cx="5509260" cy="1101436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95BEA-9955-E34F-AC3C-2F5806967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C3E5E2-8DAF-CE43-9C9F-E9A3BDD0F6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5174" y="2450455"/>
            <a:ext cx="5354385" cy="294448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229EDD-3204-0945-BD82-13B104F3C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</p:spTree>
    <p:extLst>
      <p:ext uri="{BB962C8B-B14F-4D97-AF65-F5344CB8AC3E}">
        <p14:creationId xmlns:p14="http://schemas.microsoft.com/office/powerpoint/2010/main" val="601705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501C-2DD0-FA46-87A3-2EC645F2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2327564"/>
            <a:ext cx="5509260" cy="1101436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95BEA-9955-E34F-AC3C-2F5806967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229EDD-3204-0945-BD82-13B104F3C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</p:spTree>
    <p:extLst>
      <p:ext uri="{BB962C8B-B14F-4D97-AF65-F5344CB8AC3E}">
        <p14:creationId xmlns:p14="http://schemas.microsoft.com/office/powerpoint/2010/main" val="2294677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436E1-AEA8-3645-826C-BF4D60AB1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57199"/>
            <a:ext cx="11247120" cy="704301"/>
          </a:xfrm>
        </p:spPr>
        <p:txBody>
          <a:bodyPr anchor="t">
            <a:no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6C017-1334-7049-8075-8FF565906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4012445"/>
            <a:ext cx="2247009" cy="202999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200" b="1" cap="all" baseline="0">
                <a:latin typeface="+mj-lt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200"/>
            </a:lvl2pPr>
            <a:lvl3pPr marL="0" indent="0">
              <a:lnSpc>
                <a:spcPct val="100000"/>
              </a:lnSpc>
              <a:spcBef>
                <a:spcPts val="900"/>
              </a:spcBef>
              <a:buNone/>
              <a:defRPr sz="1200"/>
            </a:lvl3pPr>
            <a:lvl4pPr marL="153988" indent="-153988">
              <a:buFont typeface="Arial" panose="020B0604020202020204" pitchFamily="34" charset="0"/>
              <a:buChar char="–"/>
              <a:tabLst/>
              <a:defRPr sz="1200"/>
            </a:lvl4pPr>
            <a:lvl5pPr marL="287338" indent="-109538"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BDE427-039C-E747-927C-DC6DA63BA0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161501"/>
            <a:ext cx="2262249" cy="2651347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42CCA-38E9-8648-923D-263968B08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6CE60-6B49-4242-AD57-F5B02BA584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FEEB14-CD61-DA42-B7F1-DA4DFC476F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0227" y="4012445"/>
            <a:ext cx="2247009" cy="202999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200" b="1" cap="all" baseline="0">
                <a:latin typeface="+mj-lt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200"/>
            </a:lvl2pPr>
            <a:lvl3pPr marL="0" indent="0">
              <a:lnSpc>
                <a:spcPct val="100000"/>
              </a:lnSpc>
              <a:spcBef>
                <a:spcPts val="900"/>
              </a:spcBef>
              <a:buNone/>
              <a:defRPr sz="1200"/>
            </a:lvl3pPr>
            <a:lvl4pPr marL="153988" indent="-153988">
              <a:buFont typeface="Arial" panose="020B0604020202020204" pitchFamily="34" charset="0"/>
              <a:buChar char="–"/>
              <a:tabLst/>
              <a:defRPr sz="1200"/>
            </a:lvl4pPr>
            <a:lvl5pPr marL="287338" indent="-109538"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6906EFB-6E2D-4D49-A15B-08674B6144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34987" y="1161501"/>
            <a:ext cx="2262249" cy="2651347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CD5DE47-AE49-1940-9352-453FB21968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28014" y="4012445"/>
            <a:ext cx="2247009" cy="202999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200" b="1" cap="all" baseline="0">
                <a:latin typeface="+mj-lt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200"/>
            </a:lvl2pPr>
            <a:lvl3pPr marL="0" indent="0">
              <a:lnSpc>
                <a:spcPct val="100000"/>
              </a:lnSpc>
              <a:spcBef>
                <a:spcPts val="900"/>
              </a:spcBef>
              <a:buNone/>
              <a:defRPr sz="1200"/>
            </a:lvl3pPr>
            <a:lvl4pPr marL="153988" indent="-153988">
              <a:buFont typeface="Arial" panose="020B0604020202020204" pitchFamily="34" charset="0"/>
              <a:buChar char="–"/>
              <a:tabLst/>
              <a:defRPr sz="1200"/>
            </a:lvl4pPr>
            <a:lvl5pPr marL="287338" indent="-109538"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F973595-C919-CA4D-8514-C67D14CADC5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12774" y="1161501"/>
            <a:ext cx="2262249" cy="2651347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34BC729-B616-F04B-AB22-80BA2FCD030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105801" y="4012445"/>
            <a:ext cx="2247009" cy="202999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200" b="1" cap="all" baseline="0">
                <a:latin typeface="+mj-lt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200"/>
            </a:lvl2pPr>
            <a:lvl3pPr marL="0" indent="0">
              <a:lnSpc>
                <a:spcPct val="100000"/>
              </a:lnSpc>
              <a:spcBef>
                <a:spcPts val="900"/>
              </a:spcBef>
              <a:buNone/>
              <a:defRPr sz="1200"/>
            </a:lvl3pPr>
            <a:lvl4pPr marL="153988" indent="-153988">
              <a:buFont typeface="Arial" panose="020B0604020202020204" pitchFamily="34" charset="0"/>
              <a:buChar char="–"/>
              <a:tabLst/>
              <a:defRPr sz="1200"/>
            </a:lvl4pPr>
            <a:lvl5pPr marL="287338" indent="-109538"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250D8CD-C250-2F4A-B9A8-EBA16FF005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90561" y="1161501"/>
            <a:ext cx="2262249" cy="2651347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33866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23A9E6-4698-C740-8994-37804B5410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472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j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96CA-3A9B-3E44-BC02-C0435C96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350" y="1080654"/>
            <a:ext cx="3882654" cy="1603169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DE21C-EACF-5D4E-ABAD-BF96FEAE7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350" y="3429001"/>
            <a:ext cx="3882654" cy="1487383"/>
          </a:xfrm>
        </p:spPr>
        <p:txBody>
          <a:bodyPr>
            <a:no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A46A047-B2EE-ED4A-AB32-6E870F72F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032A256-DB7F-DD43-896A-775B1E53D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44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3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7A8A865-4D74-236F-CD56-F5116D7BA2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tIns="360000"/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To add a </a:t>
            </a:r>
            <a:r>
              <a:rPr lang="en-GB" err="1"/>
              <a:t>Vetropack</a:t>
            </a:r>
            <a:r>
              <a:rPr lang="en-GB"/>
              <a:t> image, please click on „Images“ in the </a:t>
            </a:r>
            <a:r>
              <a:rPr lang="en-GB" err="1"/>
              <a:t>Vetropack</a:t>
            </a:r>
            <a:r>
              <a:rPr lang="en-GB"/>
              <a:t> ribbon. </a:t>
            </a:r>
            <a:br>
              <a:rPr lang="en-GB"/>
            </a:br>
            <a:r>
              <a:rPr lang="en-GB"/>
              <a:t>To add you own image, click the standard icon in the middle of the slide.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A1CC5-3AE1-E02E-2F1E-16F2FC8569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04C54-6843-11C6-952D-83C587724A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017B35-3D2E-4F34-93FE-2B4BB59E8EB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pe">
            <a:extLst>
              <a:ext uri="{FF2B5EF4-FFF2-40B4-BE49-F238E27FC236}">
                <a16:creationId xmlns:a16="http://schemas.microsoft.com/office/drawing/2014/main" id="{5F74A7A0-14D5-A862-64AB-F5275C7A0C84}"/>
              </a:ext>
            </a:extLst>
          </p:cNvPr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98" y="6291927"/>
            <a:ext cx="10800" cy="223200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D5F5730-E2F5-C2AD-04F0-DDAAC58B90F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42892" y="1927080"/>
            <a:ext cx="9398245" cy="3385542"/>
          </a:xfrm>
          <a:effectLst>
            <a:outerShdw blurRad="180086" dir="81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lnSpc>
                <a:spcPct val="100000"/>
              </a:lnSpc>
              <a:buNone/>
              <a:defRPr lang="hr-HR" sz="22000" b="1" kern="1200" spc="-200" dirty="0">
                <a:solidFill>
                  <a:srgbClr val="FFFFFF"/>
                </a:solidFill>
                <a:latin typeface="Tw Cen MT" panose="020B0602020104020603"/>
                <a:ea typeface="+mn-ea"/>
                <a:cs typeface="Futura" panose="020B0602020204020303" pitchFamily="34" charset="-79"/>
              </a:defRPr>
            </a:lvl1pPr>
            <a:lvl2pPr indent="0">
              <a:lnSpc>
                <a:spcPct val="100000"/>
              </a:lnSpc>
              <a:defRPr/>
            </a:lvl2pPr>
            <a:lvl3pPr indent="0">
              <a:lnSpc>
                <a:spcPct val="100000"/>
              </a:lnSpc>
              <a:defRPr/>
            </a:lvl3pPr>
            <a:lvl4pPr indent="0">
              <a:lnSpc>
                <a:spcPct val="100000"/>
              </a:lnSpc>
              <a:defRPr/>
            </a:lvl4pPr>
            <a:lvl5pPr indent="0"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magna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DC6C8A6-429A-75D4-95F6-6BD7D19AE0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78071" y="2215762"/>
            <a:ext cx="8863066" cy="1231106"/>
          </a:xfrm>
          <a:noFill/>
          <a:effectLst>
            <a:outerShdw blurRad="180053" dir="8100000" algn="tr" rotWithShape="0">
              <a:prstClr val="black">
                <a:alpha val="50000"/>
              </a:prstClr>
            </a:outerShdw>
          </a:effectLst>
        </p:spPr>
        <p:txBody>
          <a:bodyPr wrap="square" rtlCol="0" anchor="b" anchorCtr="0">
            <a:spAutoFit/>
          </a:bodyPr>
          <a:lstStyle>
            <a:lvl1pPr marL="1143000" indent="-1143000">
              <a:buFont typeface="Arial" panose="020B0604020202020204" pitchFamily="34" charset="0"/>
              <a:buNone/>
              <a:defRPr lang="de-CH" sz="8000" b="1" kern="1200" spc="-200" dirty="0">
                <a:solidFill>
                  <a:schemeClr val="bg2"/>
                </a:solidFill>
                <a:latin typeface="Tw Cen MT" panose="020B0602020104020603"/>
                <a:ea typeface="+mn-ea"/>
                <a:cs typeface="Futura" panose="020B0602020204020303" pitchFamily="34" charset="-79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GB"/>
              <a:t>Lorem ipsum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2572BCBA-1133-B0B9-BC24-4571CC7090B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88543" y="4300463"/>
            <a:ext cx="8043069" cy="1231106"/>
          </a:xfrm>
          <a:effectLst>
            <a:outerShdw blurRad="180086" dir="8100000" algn="ctr" rotWithShape="0">
              <a:srgbClr val="000000">
                <a:alpha val="50000"/>
              </a:srgbClr>
            </a:outerShdw>
          </a:effectLst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hr-HR" sz="8000" b="1" kern="1200" spc="-200" dirty="0">
                <a:solidFill>
                  <a:srgbClr val="FFFFFF"/>
                </a:solidFill>
                <a:latin typeface="Tw Cen MT" panose="020B0602020104020603"/>
                <a:ea typeface="+mn-ea"/>
                <a:cs typeface="Futura" panose="020B0602020204020303" pitchFamily="34" charset="-79"/>
              </a:defRPr>
            </a:lvl1pPr>
            <a:lvl2pPr indent="0">
              <a:lnSpc>
                <a:spcPct val="100000"/>
              </a:lnSpc>
              <a:defRPr/>
            </a:lvl2pPr>
            <a:lvl3pPr indent="0">
              <a:lnSpc>
                <a:spcPct val="100000"/>
              </a:lnSpc>
              <a:defRPr/>
            </a:lvl3pPr>
            <a:lvl4pPr indent="0">
              <a:lnSpc>
                <a:spcPct val="100000"/>
              </a:lnSpc>
              <a:defRPr/>
            </a:lvl4pPr>
            <a:lvl5pPr indent="0">
              <a:lnSpc>
                <a:spcPct val="100000"/>
              </a:lnSpc>
              <a:defRPr/>
            </a:lvl5pPr>
          </a:lstStyle>
          <a:p>
            <a:pPr lvl="0"/>
            <a:r>
              <a:rPr lang="en-GB" err="1"/>
              <a:t>amet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883CA2-504B-DC6E-6717-057EA7C1E934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022297" y="6056666"/>
            <a:ext cx="1550641" cy="80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7257"/>
      </p:ext>
    </p:extLst>
  </p:cSld>
  <p:clrMapOvr>
    <a:masterClrMapping/>
  </p:clrMapOvr>
  <p:hf sldNum="0"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23A9E6-4698-C740-8994-37804B5410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436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j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96CA-3A9B-3E44-BC02-C0435C96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350" y="1080654"/>
            <a:ext cx="3882654" cy="1603169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DE21C-EACF-5D4E-ABAD-BF96FEAE7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350" y="3429001"/>
            <a:ext cx="3882654" cy="1487383"/>
          </a:xfrm>
        </p:spPr>
        <p:txBody>
          <a:bodyPr>
            <a:no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A46A047-B2EE-ED4A-AB32-6E870F72F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PPT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032A256-DB7F-DD43-896A-775B1E53D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79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501C-2DD0-FA46-87A3-2EC645F2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2922682"/>
            <a:ext cx="11262360" cy="846386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5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95BEA-9955-E34F-AC3C-2F5806967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229EDD-3204-0945-BD82-13B104F3C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</p:spTree>
    <p:extLst>
      <p:ext uri="{BB962C8B-B14F-4D97-AF65-F5344CB8AC3E}">
        <p14:creationId xmlns:p14="http://schemas.microsoft.com/office/powerpoint/2010/main" val="24598986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8AF655-420D-A447-902A-5216196C06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PICTURE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3606C3A-F553-8D4A-A693-D54FC1CB4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4713" y="6242036"/>
            <a:ext cx="493734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DDCFB194-EAB2-1B4D-99FA-16B185F00D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242415" y="6239804"/>
            <a:ext cx="4114800" cy="2308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PPT Title</a:t>
            </a:r>
          </a:p>
        </p:txBody>
      </p:sp>
    </p:spTree>
    <p:extLst>
      <p:ext uri="{BB962C8B-B14F-4D97-AF65-F5344CB8AC3E}">
        <p14:creationId xmlns:p14="http://schemas.microsoft.com/office/powerpoint/2010/main" val="15603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8AF655-420D-A447-902A-5216196C06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PICTURE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3606C3A-F553-8D4A-A693-D54FC1CB4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4713" y="6242036"/>
            <a:ext cx="493734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DDCFB194-EAB2-1B4D-99FA-16B185F00D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242415" y="6239804"/>
            <a:ext cx="4114800" cy="2308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PPT Title</a:t>
            </a:r>
          </a:p>
        </p:txBody>
      </p:sp>
    </p:spTree>
    <p:extLst>
      <p:ext uri="{BB962C8B-B14F-4D97-AF65-F5344CB8AC3E}">
        <p14:creationId xmlns:p14="http://schemas.microsoft.com/office/powerpoint/2010/main" val="2140719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501C-2DD0-FA46-87A3-2EC645F2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39" y="1636776"/>
            <a:ext cx="6783383" cy="4225520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  <a:latin typeface="Urbane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95BEA-9955-E34F-AC3C-2F5806967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1BB8073-D2F5-2F4B-8F8F-F8482840FC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EAC358-2177-754F-A396-08CDC96B10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22722" y="1636776"/>
            <a:ext cx="3612078" cy="41798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0827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6C017-1334-7049-8075-8FF565906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636776"/>
            <a:ext cx="5509260" cy="4378960"/>
          </a:xfrm>
        </p:spPr>
        <p:txBody>
          <a:bodyPr/>
          <a:lstStyle>
            <a:lvl4pPr marL="347472" indent="-173736">
              <a:buFont typeface="Arial" panose="020B0604020202020204" pitchFamily="34" charset="0"/>
              <a:buChar char="–"/>
              <a:defRPr/>
            </a:lvl4pPr>
            <a:lvl5pPr marL="457200" indent="-10972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BDE427-039C-E747-927C-DC6DA63BA0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10300" y="1653020"/>
            <a:ext cx="5508625" cy="3738022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42CCA-38E9-8648-923D-263968B08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6CE60-6B49-4242-AD57-F5B02BA584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9B7839-6B23-4524-AF4D-89AB675BE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87183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6C017-1334-7049-8075-8FF565906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4120738"/>
            <a:ext cx="3602736" cy="192170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b="0" cap="all" baseline="0">
                <a:latin typeface="Urbane Condensed Bold" pitchFamily="2" charset="77"/>
              </a:defRPr>
            </a:lvl1pPr>
            <a:lvl2pPr>
              <a:spcBef>
                <a:spcPts val="1800"/>
              </a:spcBef>
              <a:spcAft>
                <a:spcPts val="600"/>
              </a:spcAft>
              <a:defRPr sz="14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3pPr>
            <a:lvl4pPr marL="153988" indent="-153988">
              <a:buFont typeface="Arial" panose="020B0604020202020204" pitchFamily="34" charset="0"/>
              <a:buChar char="–"/>
              <a:tabLst/>
              <a:defRPr sz="1400"/>
            </a:lvl4pPr>
            <a:lvl5pPr marL="287338" indent="-10953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BDE427-039C-E747-927C-DC6DA63BA0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698171"/>
            <a:ext cx="3602736" cy="2221992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42CCA-38E9-8648-923D-263968B08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6CE60-6B49-4242-AD57-F5B02BA584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6906EFB-6E2D-4D49-A15B-08674B6144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87012" y="1698171"/>
            <a:ext cx="3602736" cy="2221992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250D8CD-C250-2F4A-B9A8-EBA16FF005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16824" y="1698171"/>
            <a:ext cx="3602736" cy="2221992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4321F14-99CE-48B6-840D-871B1280BF4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287012" y="4120738"/>
            <a:ext cx="3602736" cy="192170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b="0" cap="all" baseline="0">
                <a:latin typeface="Urbane Condensed Bold" pitchFamily="2" charset="77"/>
              </a:defRPr>
            </a:lvl1pPr>
            <a:lvl2pPr>
              <a:spcBef>
                <a:spcPts val="1800"/>
              </a:spcBef>
              <a:spcAft>
                <a:spcPts val="600"/>
              </a:spcAft>
              <a:defRPr sz="14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3pPr>
            <a:lvl4pPr marL="153988" indent="-153988">
              <a:buFont typeface="Arial" panose="020B0604020202020204" pitchFamily="34" charset="0"/>
              <a:buChar char="–"/>
              <a:tabLst/>
              <a:defRPr sz="1400"/>
            </a:lvl4pPr>
            <a:lvl5pPr marL="287338" indent="-10953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3F84DA8-8716-40E4-9A8C-FC0E69D0A647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116824" y="4120738"/>
            <a:ext cx="3602736" cy="192170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b="0" cap="all" baseline="0">
                <a:latin typeface="Urbane Condensed Bold" pitchFamily="2" charset="77"/>
              </a:defRPr>
            </a:lvl1pPr>
            <a:lvl2pPr>
              <a:spcBef>
                <a:spcPts val="1800"/>
              </a:spcBef>
              <a:spcAft>
                <a:spcPts val="600"/>
              </a:spcAft>
              <a:defRPr sz="14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3pPr>
            <a:lvl4pPr marL="153988" indent="-153988">
              <a:buFont typeface="Arial" panose="020B0604020202020204" pitchFamily="34" charset="0"/>
              <a:buChar char="–"/>
              <a:tabLst/>
              <a:defRPr sz="1400"/>
            </a:lvl4pPr>
            <a:lvl5pPr marL="287338" indent="-1158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1019A-A267-4487-B6EC-E172326D7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971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6C017-1334-7049-8075-8FF565906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636776"/>
            <a:ext cx="5509260" cy="4378960"/>
          </a:xfrm>
        </p:spPr>
        <p:txBody>
          <a:bodyPr/>
          <a:lstStyle>
            <a:lvl4pPr marL="344488" indent="-173736">
              <a:buFont typeface="Arial" panose="020B0604020202020204" pitchFamily="34" charset="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BDE427-039C-E747-927C-DC6DA63BA0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500363" y="3657600"/>
            <a:ext cx="2230541" cy="1946593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42CCA-38E9-8648-923D-263968B08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6CE60-6B49-4242-AD57-F5B02BA584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7499E1C4-4BFD-F747-9AD3-296E235243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67697" y="1717340"/>
            <a:ext cx="2230541" cy="1946593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012AD7-4616-5945-B40F-9DE797F579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00363" y="1717340"/>
            <a:ext cx="2231136" cy="1947863"/>
          </a:xfrm>
          <a:solidFill>
            <a:schemeClr val="accent2"/>
          </a:solidFill>
        </p:spPr>
        <p:txBody>
          <a:bodyPr lIns="274320" tIns="182880" rIns="274320" bIns="182880" anchor="ctr">
            <a:noAutofit/>
          </a:bodyPr>
          <a:lstStyle>
            <a:lvl1pPr>
              <a:defRPr sz="900">
                <a:solidFill>
                  <a:schemeClr val="tx1"/>
                </a:solidFill>
                <a:latin typeface="Urbane Condensed Bold" pitchFamily="2" charset="77"/>
              </a:defRPr>
            </a:lvl1pPr>
            <a:lvl2pPr>
              <a:spcAft>
                <a:spcPts val="0"/>
              </a:spcAft>
              <a:defRPr sz="800">
                <a:solidFill>
                  <a:schemeClr val="tx1"/>
                </a:solidFill>
              </a:defRPr>
            </a:lvl2pPr>
            <a:lvl3pPr marL="117475" indent="-117475">
              <a:tabLst/>
              <a:defRPr sz="800">
                <a:solidFill>
                  <a:schemeClr val="tx1"/>
                </a:solidFill>
              </a:defRPr>
            </a:lvl3pPr>
            <a:lvl4pPr marL="177800" indent="-84138">
              <a:tabLst/>
              <a:defRPr sz="800">
                <a:solidFill>
                  <a:schemeClr val="tx1"/>
                </a:solidFill>
              </a:defRPr>
            </a:lvl4pPr>
            <a:lvl5pPr marL="177800" indent="0">
              <a:tabLst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086EE92-283B-D547-B511-ABB0E2F3F8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67697" y="3657600"/>
            <a:ext cx="2231136" cy="1947863"/>
          </a:xfrm>
          <a:solidFill>
            <a:schemeClr val="tx2"/>
          </a:solidFill>
        </p:spPr>
        <p:txBody>
          <a:bodyPr lIns="274320" tIns="182880" rIns="274320" bIns="182880" anchor="ctr">
            <a:noAutofit/>
          </a:bodyPr>
          <a:lstStyle>
            <a:lvl1pPr>
              <a:defRPr sz="900">
                <a:solidFill>
                  <a:schemeClr val="bg1"/>
                </a:solidFill>
                <a:latin typeface="Urbane Condensed Bold" pitchFamily="2" charset="77"/>
              </a:defRPr>
            </a:lvl1pPr>
            <a:lvl2pPr>
              <a:spcAft>
                <a:spcPts val="0"/>
              </a:spcAft>
              <a:defRPr sz="800">
                <a:solidFill>
                  <a:schemeClr val="bg1"/>
                </a:solidFill>
              </a:defRPr>
            </a:lvl2pPr>
            <a:lvl3pPr marL="117475" indent="-117475">
              <a:tabLst/>
              <a:defRPr sz="800">
                <a:solidFill>
                  <a:schemeClr val="bg1"/>
                </a:solidFill>
              </a:defRPr>
            </a:lvl3pPr>
            <a:lvl4pPr marL="177800" indent="-84138">
              <a:tabLst/>
              <a:defRPr sz="800">
                <a:solidFill>
                  <a:schemeClr val="bg1"/>
                </a:solidFill>
              </a:defRPr>
            </a:lvl4pPr>
            <a:lvl5pPr marL="177800" indent="0">
              <a:tabLst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22EC6E9-F7D5-42F1-B0F7-8D065705B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9654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6C017-1334-7049-8075-8FF565906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638338"/>
            <a:ext cx="7448402" cy="4378960"/>
          </a:xfrm>
        </p:spPr>
        <p:txBody>
          <a:bodyPr/>
          <a:lstStyle>
            <a:lvl1pPr marL="177800" indent="-1778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cap="none" baseline="0">
                <a:latin typeface="+mn-lt"/>
              </a:defRPr>
            </a:lvl1pPr>
            <a:lvl2pPr marL="177800" indent="0">
              <a:spcBef>
                <a:spcPts val="300"/>
              </a:spcBef>
              <a:tabLst/>
              <a:defRPr sz="1800"/>
            </a:lvl2pPr>
            <a:lvl3pPr marL="342900" indent="-141288">
              <a:tabLst/>
              <a:defRPr/>
            </a:lvl3pPr>
            <a:lvl4pPr marL="520700" indent="-141288">
              <a:tabLst/>
              <a:defRPr/>
            </a:lvl4pPr>
            <a:lvl5pPr marL="627063" indent="-10636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42CCA-38E9-8648-923D-263968B08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6CE60-6B49-4242-AD57-F5B02BA584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0842C78-EE3D-40A3-8F99-748CD94AC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18862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12AA91-0BC1-AF40-8FFD-94E38D12D80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09665" y="1636776"/>
            <a:ext cx="5509260" cy="4378960"/>
          </a:xfrm>
        </p:spPr>
        <p:txBody>
          <a:bodyPr/>
          <a:lstStyle>
            <a:lvl4pPr marL="342900" indent="-173736">
              <a:buFont typeface="Arial" panose="020B0604020202020204" pitchFamily="34" charset="0"/>
              <a:buChar char="–"/>
              <a:defRPr/>
            </a:lvl4pPr>
            <a:lvl5pPr marL="457200" indent="-10972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6C017-1334-7049-8075-8FF565906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636776"/>
            <a:ext cx="5509260" cy="4378960"/>
          </a:xfrm>
        </p:spPr>
        <p:txBody>
          <a:bodyPr/>
          <a:lstStyle>
            <a:lvl4pPr marL="347472" indent="-173736">
              <a:buFont typeface="Arial" panose="020B0604020202020204" pitchFamily="34" charset="0"/>
              <a:buChar char="–"/>
              <a:defRPr/>
            </a:lvl4pPr>
            <a:lvl5pPr marL="457200" indent="-10972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42CCA-38E9-8648-923D-263968B08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6CE60-6B49-4242-AD57-F5B02BA584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ECF9BDC-B384-49D1-8401-278C89403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5729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0B6468-D9A6-644B-6E02-1EC10EF50D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DBA9EF-DF1F-0408-57AA-8047DFE00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985F12-6712-902E-4B2A-D85D1F5E9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8A96E-28DB-43CB-B86A-4FA3B747E04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556148"/>
      </p:ext>
    </p:extLst>
  </p:cSld>
  <p:clrMapOvr>
    <a:masterClrMapping/>
  </p:clrMapOvr>
  <p:hf sldNum="0"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6C017-1334-7049-8075-8FF565906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638338"/>
            <a:ext cx="11262360" cy="437896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 marL="347472" indent="-173736"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42CCA-38E9-8648-923D-263968B08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6CE60-6B49-4242-AD57-F5B02BA584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AF70856-C2BB-48EC-9397-EE7DB7DB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0693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CF1F8B-A304-4A6A-B92B-F6020D793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9672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028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AC105-D1AE-4543-8CB3-D1682F421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685" y="2322576"/>
            <a:ext cx="3803904" cy="2212848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Graphic 4">
            <a:extLst>
              <a:ext uri="{FF2B5EF4-FFF2-40B4-BE49-F238E27FC236}">
                <a16:creationId xmlns:a16="http://schemas.microsoft.com/office/drawing/2014/main" id="{CEDBFBC8-8A8E-D34B-ACFC-35106AE39503}"/>
              </a:ext>
            </a:extLst>
          </p:cNvPr>
          <p:cNvSpPr>
            <a:spLocks noChangeAspect="1"/>
          </p:cNvSpPr>
          <p:nvPr userDrawn="1"/>
        </p:nvSpPr>
        <p:spPr>
          <a:xfrm>
            <a:off x="455121" y="6061981"/>
            <a:ext cx="1539934" cy="336242"/>
          </a:xfrm>
          <a:custGeom>
            <a:avLst/>
            <a:gdLst>
              <a:gd name="connsiteX0" fmla="*/ 1193784 w 1193784"/>
              <a:gd name="connsiteY0" fmla="*/ 258769 h 260661"/>
              <a:gd name="connsiteX1" fmla="*/ 1171851 w 1193784"/>
              <a:gd name="connsiteY1" fmla="*/ 258769 h 260661"/>
              <a:gd name="connsiteX2" fmla="*/ 1133184 w 1193784"/>
              <a:gd name="connsiteY2" fmla="*/ 218088 h 260661"/>
              <a:gd name="connsiteX3" fmla="*/ 1133184 w 1193784"/>
              <a:gd name="connsiteY3" fmla="*/ 258769 h 260661"/>
              <a:gd name="connsiteX4" fmla="*/ 1116796 w 1193784"/>
              <a:gd name="connsiteY4" fmla="*/ 258769 h 260661"/>
              <a:gd name="connsiteX5" fmla="*/ 1116796 w 1193784"/>
              <a:gd name="connsiteY5" fmla="*/ 149457 h 260661"/>
              <a:gd name="connsiteX6" fmla="*/ 1133184 w 1193784"/>
              <a:gd name="connsiteY6" fmla="*/ 149457 h 260661"/>
              <a:gd name="connsiteX7" fmla="*/ 1133184 w 1193784"/>
              <a:gd name="connsiteY7" fmla="*/ 214186 h 260661"/>
              <a:gd name="connsiteX8" fmla="*/ 1170217 w 1193784"/>
              <a:gd name="connsiteY8" fmla="*/ 176285 h 260661"/>
              <a:gd name="connsiteX9" fmla="*/ 1192051 w 1193784"/>
              <a:gd name="connsiteY9" fmla="*/ 176285 h 260661"/>
              <a:gd name="connsiteX10" fmla="*/ 1150909 w 1193784"/>
              <a:gd name="connsiteY10" fmla="*/ 215942 h 260661"/>
              <a:gd name="connsiteX11" fmla="*/ 1018816 w 1193784"/>
              <a:gd name="connsiteY11" fmla="*/ 217502 h 260661"/>
              <a:gd name="connsiteX12" fmla="*/ 1060206 w 1193784"/>
              <a:gd name="connsiteY12" fmla="*/ 174724 h 260661"/>
              <a:gd name="connsiteX13" fmla="*/ 1099171 w 1193784"/>
              <a:gd name="connsiteY13" fmla="*/ 202967 h 260661"/>
              <a:gd name="connsiteX14" fmla="*/ 1085110 w 1193784"/>
              <a:gd name="connsiteY14" fmla="*/ 205698 h 260661"/>
              <a:gd name="connsiteX15" fmla="*/ 1060949 w 1193784"/>
              <a:gd name="connsiteY15" fmla="*/ 188382 h 260661"/>
              <a:gd name="connsiteX16" fmla="*/ 1035204 w 1193784"/>
              <a:gd name="connsiteY16" fmla="*/ 217649 h 260661"/>
              <a:gd name="connsiteX17" fmla="*/ 1060949 w 1193784"/>
              <a:gd name="connsiteY17" fmla="*/ 246672 h 260661"/>
              <a:gd name="connsiteX18" fmla="*/ 1084813 w 1193784"/>
              <a:gd name="connsiteY18" fmla="*/ 229258 h 260661"/>
              <a:gd name="connsiteX19" fmla="*/ 1098874 w 1193784"/>
              <a:gd name="connsiteY19" fmla="*/ 231990 h 260661"/>
              <a:gd name="connsiteX20" fmla="*/ 1060206 w 1193784"/>
              <a:gd name="connsiteY20" fmla="*/ 260232 h 260661"/>
              <a:gd name="connsiteX21" fmla="*/ 1018816 w 1193784"/>
              <a:gd name="connsiteY21" fmla="*/ 217502 h 260661"/>
              <a:gd name="connsiteX22" fmla="*/ 983268 w 1193784"/>
              <a:gd name="connsiteY22" fmla="*/ 155652 h 260661"/>
              <a:gd name="connsiteX23" fmla="*/ 991848 w 1193784"/>
              <a:gd name="connsiteY23" fmla="*/ 146938 h 260661"/>
              <a:gd name="connsiteX24" fmla="*/ 993170 w 1193784"/>
              <a:gd name="connsiteY24" fmla="*/ 147018 h 260661"/>
              <a:gd name="connsiteX25" fmla="*/ 1003022 w 1193784"/>
              <a:gd name="connsiteY25" fmla="*/ 154870 h 260661"/>
              <a:gd name="connsiteX26" fmla="*/ 1003072 w 1193784"/>
              <a:gd name="connsiteY26" fmla="*/ 155652 h 260661"/>
              <a:gd name="connsiteX27" fmla="*/ 993804 w 1193784"/>
              <a:gd name="connsiteY27" fmla="*/ 164371 h 260661"/>
              <a:gd name="connsiteX28" fmla="*/ 993170 w 1193784"/>
              <a:gd name="connsiteY28" fmla="*/ 164334 h 260661"/>
              <a:gd name="connsiteX29" fmla="*/ 983337 w 1193784"/>
              <a:gd name="connsiteY29" fmla="*/ 156792 h 260661"/>
              <a:gd name="connsiteX30" fmla="*/ 983268 w 1193784"/>
              <a:gd name="connsiteY30" fmla="*/ 155652 h 260661"/>
              <a:gd name="connsiteX31" fmla="*/ 984753 w 1193784"/>
              <a:gd name="connsiteY31" fmla="*/ 258769 h 260661"/>
              <a:gd name="connsiteX32" fmla="*/ 984753 w 1193784"/>
              <a:gd name="connsiteY32" fmla="*/ 176285 h 260661"/>
              <a:gd name="connsiteX33" fmla="*/ 1000992 w 1193784"/>
              <a:gd name="connsiteY33" fmla="*/ 176285 h 260661"/>
              <a:gd name="connsiteX34" fmla="*/ 1000992 w 1193784"/>
              <a:gd name="connsiteY34" fmla="*/ 258769 h 260661"/>
              <a:gd name="connsiteX35" fmla="*/ 863949 w 1193784"/>
              <a:gd name="connsiteY35" fmla="*/ 258769 h 260661"/>
              <a:gd name="connsiteX36" fmla="*/ 831767 w 1193784"/>
              <a:gd name="connsiteY36" fmla="*/ 176285 h 260661"/>
              <a:gd name="connsiteX37" fmla="*/ 849492 w 1193784"/>
              <a:gd name="connsiteY37" fmla="*/ 176285 h 260661"/>
              <a:gd name="connsiteX38" fmla="*/ 872762 w 1193784"/>
              <a:gd name="connsiteY38" fmla="*/ 239697 h 260661"/>
              <a:gd name="connsiteX39" fmla="*/ 894397 w 1193784"/>
              <a:gd name="connsiteY39" fmla="*/ 176285 h 260661"/>
              <a:gd name="connsiteX40" fmla="*/ 907270 w 1193784"/>
              <a:gd name="connsiteY40" fmla="*/ 176285 h 260661"/>
              <a:gd name="connsiteX41" fmla="*/ 928955 w 1193784"/>
              <a:gd name="connsiteY41" fmla="*/ 239697 h 260661"/>
              <a:gd name="connsiteX42" fmla="*/ 952225 w 1193784"/>
              <a:gd name="connsiteY42" fmla="*/ 176285 h 260661"/>
              <a:gd name="connsiteX43" fmla="*/ 970049 w 1193784"/>
              <a:gd name="connsiteY43" fmla="*/ 176285 h 260661"/>
              <a:gd name="connsiteX44" fmla="*/ 937570 w 1193784"/>
              <a:gd name="connsiteY44" fmla="*/ 258769 h 260661"/>
              <a:gd name="connsiteX45" fmla="*/ 920885 w 1193784"/>
              <a:gd name="connsiteY45" fmla="*/ 258769 h 260661"/>
              <a:gd name="connsiteX46" fmla="*/ 901081 w 1193784"/>
              <a:gd name="connsiteY46" fmla="*/ 198479 h 260661"/>
              <a:gd name="connsiteX47" fmla="*/ 880881 w 1193784"/>
              <a:gd name="connsiteY47" fmla="*/ 258769 h 260661"/>
              <a:gd name="connsiteX48" fmla="*/ 734183 w 1193784"/>
              <a:gd name="connsiteY48" fmla="*/ 217502 h 260661"/>
              <a:gd name="connsiteX49" fmla="*/ 772504 w 1193784"/>
              <a:gd name="connsiteY49" fmla="*/ 174724 h 260661"/>
              <a:gd name="connsiteX50" fmla="*/ 802210 w 1193784"/>
              <a:gd name="connsiteY50" fmla="*/ 192430 h 260661"/>
              <a:gd name="connsiteX51" fmla="*/ 802210 w 1193784"/>
              <a:gd name="connsiteY51" fmla="*/ 149457 h 260661"/>
              <a:gd name="connsiteX52" fmla="*/ 818598 w 1193784"/>
              <a:gd name="connsiteY52" fmla="*/ 149457 h 260661"/>
              <a:gd name="connsiteX53" fmla="*/ 818598 w 1193784"/>
              <a:gd name="connsiteY53" fmla="*/ 258769 h 260661"/>
              <a:gd name="connsiteX54" fmla="*/ 802061 w 1193784"/>
              <a:gd name="connsiteY54" fmla="*/ 258769 h 260661"/>
              <a:gd name="connsiteX55" fmla="*/ 802061 w 1193784"/>
              <a:gd name="connsiteY55" fmla="*/ 243062 h 260661"/>
              <a:gd name="connsiteX56" fmla="*/ 772355 w 1193784"/>
              <a:gd name="connsiteY56" fmla="*/ 260622 h 260661"/>
              <a:gd name="connsiteX57" fmla="*/ 734183 w 1193784"/>
              <a:gd name="connsiteY57" fmla="*/ 217502 h 260661"/>
              <a:gd name="connsiteX58" fmla="*/ 802655 w 1193784"/>
              <a:gd name="connsiteY58" fmla="*/ 217502 h 260661"/>
              <a:gd name="connsiteX59" fmla="*/ 776465 w 1193784"/>
              <a:gd name="connsiteY59" fmla="*/ 188235 h 260661"/>
              <a:gd name="connsiteX60" fmla="*/ 750571 w 1193784"/>
              <a:gd name="connsiteY60" fmla="*/ 217502 h 260661"/>
              <a:gd name="connsiteX61" fmla="*/ 776762 w 1193784"/>
              <a:gd name="connsiteY61" fmla="*/ 246769 h 260661"/>
              <a:gd name="connsiteX62" fmla="*/ 802655 w 1193784"/>
              <a:gd name="connsiteY62" fmla="*/ 217502 h 260661"/>
              <a:gd name="connsiteX63" fmla="*/ 639669 w 1193784"/>
              <a:gd name="connsiteY63" fmla="*/ 258769 h 260661"/>
              <a:gd name="connsiteX64" fmla="*/ 639669 w 1193784"/>
              <a:gd name="connsiteY64" fmla="*/ 176285 h 260661"/>
              <a:gd name="connsiteX65" fmla="*/ 656056 w 1193784"/>
              <a:gd name="connsiteY65" fmla="*/ 176285 h 260661"/>
              <a:gd name="connsiteX66" fmla="*/ 656056 w 1193784"/>
              <a:gd name="connsiteY66" fmla="*/ 191260 h 260661"/>
              <a:gd name="connsiteX67" fmla="*/ 683386 w 1193784"/>
              <a:gd name="connsiteY67" fmla="*/ 174821 h 260661"/>
              <a:gd name="connsiteX68" fmla="*/ 717201 w 1193784"/>
              <a:gd name="connsiteY68" fmla="*/ 213844 h 260661"/>
              <a:gd name="connsiteX69" fmla="*/ 717201 w 1193784"/>
              <a:gd name="connsiteY69" fmla="*/ 258574 h 260661"/>
              <a:gd name="connsiteX70" fmla="*/ 700814 w 1193784"/>
              <a:gd name="connsiteY70" fmla="*/ 258574 h 260661"/>
              <a:gd name="connsiteX71" fmla="*/ 700814 w 1193784"/>
              <a:gd name="connsiteY71" fmla="*/ 215161 h 260661"/>
              <a:gd name="connsiteX72" fmla="*/ 678286 w 1193784"/>
              <a:gd name="connsiteY72" fmla="*/ 188626 h 260661"/>
              <a:gd name="connsiteX73" fmla="*/ 656056 w 1193784"/>
              <a:gd name="connsiteY73" fmla="*/ 217063 h 260661"/>
              <a:gd name="connsiteX74" fmla="*/ 656056 w 1193784"/>
              <a:gd name="connsiteY74" fmla="*/ 258574 h 260661"/>
              <a:gd name="connsiteX75" fmla="*/ 532826 w 1193784"/>
              <a:gd name="connsiteY75" fmla="*/ 217502 h 260661"/>
              <a:gd name="connsiteX76" fmla="*/ 571196 w 1193784"/>
              <a:gd name="connsiteY76" fmla="*/ 174724 h 260661"/>
              <a:gd name="connsiteX77" fmla="*/ 600902 w 1193784"/>
              <a:gd name="connsiteY77" fmla="*/ 192430 h 260661"/>
              <a:gd name="connsiteX78" fmla="*/ 600902 w 1193784"/>
              <a:gd name="connsiteY78" fmla="*/ 176285 h 260661"/>
              <a:gd name="connsiteX79" fmla="*/ 617290 w 1193784"/>
              <a:gd name="connsiteY79" fmla="*/ 176285 h 260661"/>
              <a:gd name="connsiteX80" fmla="*/ 617290 w 1193784"/>
              <a:gd name="connsiteY80" fmla="*/ 258769 h 260661"/>
              <a:gd name="connsiteX81" fmla="*/ 600902 w 1193784"/>
              <a:gd name="connsiteY81" fmla="*/ 258769 h 260661"/>
              <a:gd name="connsiteX82" fmla="*/ 600902 w 1193784"/>
              <a:gd name="connsiteY82" fmla="*/ 243062 h 260661"/>
              <a:gd name="connsiteX83" fmla="*/ 571196 w 1193784"/>
              <a:gd name="connsiteY83" fmla="*/ 260622 h 260661"/>
              <a:gd name="connsiteX84" fmla="*/ 532826 w 1193784"/>
              <a:gd name="connsiteY84" fmla="*/ 217502 h 260661"/>
              <a:gd name="connsiteX85" fmla="*/ 601348 w 1193784"/>
              <a:gd name="connsiteY85" fmla="*/ 217502 h 260661"/>
              <a:gd name="connsiteX86" fmla="*/ 575108 w 1193784"/>
              <a:gd name="connsiteY86" fmla="*/ 188235 h 260661"/>
              <a:gd name="connsiteX87" fmla="*/ 549214 w 1193784"/>
              <a:gd name="connsiteY87" fmla="*/ 217502 h 260661"/>
              <a:gd name="connsiteX88" fmla="*/ 575405 w 1193784"/>
              <a:gd name="connsiteY88" fmla="*/ 246769 h 260661"/>
              <a:gd name="connsiteX89" fmla="*/ 601348 w 1193784"/>
              <a:gd name="connsiteY89" fmla="*/ 217502 h 260661"/>
              <a:gd name="connsiteX90" fmla="*/ 438312 w 1193784"/>
              <a:gd name="connsiteY90" fmla="*/ 258769 h 260661"/>
              <a:gd name="connsiteX91" fmla="*/ 438312 w 1193784"/>
              <a:gd name="connsiteY91" fmla="*/ 149457 h 260661"/>
              <a:gd name="connsiteX92" fmla="*/ 454699 w 1193784"/>
              <a:gd name="connsiteY92" fmla="*/ 149457 h 260661"/>
              <a:gd name="connsiteX93" fmla="*/ 454699 w 1193784"/>
              <a:gd name="connsiteY93" fmla="*/ 191260 h 260661"/>
              <a:gd name="connsiteX94" fmla="*/ 482078 w 1193784"/>
              <a:gd name="connsiteY94" fmla="*/ 174821 h 260661"/>
              <a:gd name="connsiteX95" fmla="*/ 515894 w 1193784"/>
              <a:gd name="connsiteY95" fmla="*/ 213844 h 260661"/>
              <a:gd name="connsiteX96" fmla="*/ 515894 w 1193784"/>
              <a:gd name="connsiteY96" fmla="*/ 258574 h 260661"/>
              <a:gd name="connsiteX97" fmla="*/ 499506 w 1193784"/>
              <a:gd name="connsiteY97" fmla="*/ 258574 h 260661"/>
              <a:gd name="connsiteX98" fmla="*/ 499506 w 1193784"/>
              <a:gd name="connsiteY98" fmla="*/ 215161 h 260661"/>
              <a:gd name="connsiteX99" fmla="*/ 476929 w 1193784"/>
              <a:gd name="connsiteY99" fmla="*/ 188626 h 260661"/>
              <a:gd name="connsiteX100" fmla="*/ 454699 w 1193784"/>
              <a:gd name="connsiteY100" fmla="*/ 217063 h 260661"/>
              <a:gd name="connsiteX101" fmla="*/ 454699 w 1193784"/>
              <a:gd name="connsiteY101" fmla="*/ 258574 h 260661"/>
              <a:gd name="connsiteX102" fmla="*/ 337608 w 1193784"/>
              <a:gd name="connsiteY102" fmla="*/ 231941 h 260661"/>
              <a:gd name="connsiteX103" fmla="*/ 353551 w 1193784"/>
              <a:gd name="connsiteY103" fmla="*/ 228770 h 260661"/>
              <a:gd name="connsiteX104" fmla="*/ 381524 w 1193784"/>
              <a:gd name="connsiteY104" fmla="*/ 245648 h 260661"/>
              <a:gd name="connsiteX105" fmla="*/ 404496 w 1193784"/>
              <a:gd name="connsiteY105" fmla="*/ 229941 h 260661"/>
              <a:gd name="connsiteX106" fmla="*/ 342163 w 1193784"/>
              <a:gd name="connsiteY106" fmla="*/ 182187 h 260661"/>
              <a:gd name="connsiteX107" fmla="*/ 378900 w 1193784"/>
              <a:gd name="connsiteY107" fmla="*/ 152920 h 260661"/>
              <a:gd name="connsiteX108" fmla="*/ 420290 w 1193784"/>
              <a:gd name="connsiteY108" fmla="*/ 179748 h 260661"/>
              <a:gd name="connsiteX109" fmla="*/ 404793 w 1193784"/>
              <a:gd name="connsiteY109" fmla="*/ 182772 h 260661"/>
              <a:gd name="connsiteX110" fmla="*/ 379345 w 1193784"/>
              <a:gd name="connsiteY110" fmla="*/ 167797 h 260661"/>
              <a:gd name="connsiteX111" fmla="*/ 358551 w 1193784"/>
              <a:gd name="connsiteY111" fmla="*/ 182431 h 260661"/>
              <a:gd name="connsiteX112" fmla="*/ 421181 w 1193784"/>
              <a:gd name="connsiteY112" fmla="*/ 230185 h 260661"/>
              <a:gd name="connsiteX113" fmla="*/ 381573 w 1193784"/>
              <a:gd name="connsiteY113" fmla="*/ 260427 h 260661"/>
              <a:gd name="connsiteX114" fmla="*/ 337608 w 1193784"/>
              <a:gd name="connsiteY114" fmla="*/ 231941 h 260661"/>
              <a:gd name="connsiteX115" fmla="*/ 791417 w 1193784"/>
              <a:gd name="connsiteY115" fmla="*/ 109312 h 260661"/>
              <a:gd name="connsiteX116" fmla="*/ 791417 w 1193784"/>
              <a:gd name="connsiteY116" fmla="*/ 26828 h 260661"/>
              <a:gd name="connsiteX117" fmla="*/ 807805 w 1193784"/>
              <a:gd name="connsiteY117" fmla="*/ 26828 h 260661"/>
              <a:gd name="connsiteX118" fmla="*/ 807805 w 1193784"/>
              <a:gd name="connsiteY118" fmla="*/ 40681 h 260661"/>
              <a:gd name="connsiteX119" fmla="*/ 837213 w 1193784"/>
              <a:gd name="connsiteY119" fmla="*/ 26048 h 260661"/>
              <a:gd name="connsiteX120" fmla="*/ 835481 w 1193784"/>
              <a:gd name="connsiteY120" fmla="*/ 41608 h 260661"/>
              <a:gd name="connsiteX121" fmla="*/ 807805 w 1193784"/>
              <a:gd name="connsiteY121" fmla="*/ 68290 h 260661"/>
              <a:gd name="connsiteX122" fmla="*/ 807805 w 1193784"/>
              <a:gd name="connsiteY122" fmla="*/ 109117 h 260661"/>
              <a:gd name="connsiteX123" fmla="*/ 688981 w 1193784"/>
              <a:gd name="connsiteY123" fmla="*/ 68290 h 260661"/>
              <a:gd name="connsiteX124" fmla="*/ 731262 w 1193784"/>
              <a:gd name="connsiteY124" fmla="*/ 25462 h 260661"/>
              <a:gd name="connsiteX125" fmla="*/ 771959 w 1193784"/>
              <a:gd name="connsiteY125" fmla="*/ 72485 h 260661"/>
              <a:gd name="connsiteX126" fmla="*/ 705368 w 1193784"/>
              <a:gd name="connsiteY126" fmla="*/ 72485 h 260661"/>
              <a:gd name="connsiteX127" fmla="*/ 732302 w 1193784"/>
              <a:gd name="connsiteY127" fmla="*/ 97557 h 260661"/>
              <a:gd name="connsiteX128" fmla="*/ 755720 w 1193784"/>
              <a:gd name="connsiteY128" fmla="*/ 85752 h 260661"/>
              <a:gd name="connsiteX129" fmla="*/ 770573 w 1193784"/>
              <a:gd name="connsiteY129" fmla="*/ 88045 h 260661"/>
              <a:gd name="connsiteX130" fmla="*/ 731807 w 1193784"/>
              <a:gd name="connsiteY130" fmla="*/ 111117 h 260661"/>
              <a:gd name="connsiteX131" fmla="*/ 688981 w 1193784"/>
              <a:gd name="connsiteY131" fmla="*/ 68290 h 260661"/>
              <a:gd name="connsiteX132" fmla="*/ 756611 w 1193784"/>
              <a:gd name="connsiteY132" fmla="*/ 59802 h 260661"/>
              <a:gd name="connsiteX133" fmla="*/ 731559 w 1193784"/>
              <a:gd name="connsiteY133" fmla="*/ 38291 h 260661"/>
              <a:gd name="connsiteX134" fmla="*/ 705814 w 1193784"/>
              <a:gd name="connsiteY134" fmla="*/ 59802 h 260661"/>
              <a:gd name="connsiteX135" fmla="*/ 605754 w 1193784"/>
              <a:gd name="connsiteY135" fmla="*/ 93947 h 260661"/>
              <a:gd name="connsiteX136" fmla="*/ 605754 w 1193784"/>
              <a:gd name="connsiteY136" fmla="*/ 109849 h 260661"/>
              <a:gd name="connsiteX137" fmla="*/ 589367 w 1193784"/>
              <a:gd name="connsiteY137" fmla="*/ 109849 h 260661"/>
              <a:gd name="connsiteX138" fmla="*/ 589169 w 1193784"/>
              <a:gd name="connsiteY138" fmla="*/ 0 h 260661"/>
              <a:gd name="connsiteX139" fmla="*/ 605556 w 1193784"/>
              <a:gd name="connsiteY139" fmla="*/ 0 h 260661"/>
              <a:gd name="connsiteX140" fmla="*/ 605556 w 1193784"/>
              <a:gd name="connsiteY140" fmla="*/ 42827 h 260661"/>
              <a:gd name="connsiteX141" fmla="*/ 635262 w 1193784"/>
              <a:gd name="connsiteY141" fmla="*/ 25218 h 260661"/>
              <a:gd name="connsiteX142" fmla="*/ 673732 w 1193784"/>
              <a:gd name="connsiteY142" fmla="*/ 68046 h 260661"/>
              <a:gd name="connsiteX143" fmla="*/ 635411 w 1193784"/>
              <a:gd name="connsiteY143" fmla="*/ 111166 h 260661"/>
              <a:gd name="connsiteX144" fmla="*/ 605754 w 1193784"/>
              <a:gd name="connsiteY144" fmla="*/ 93557 h 260661"/>
              <a:gd name="connsiteX145" fmla="*/ 657393 w 1193784"/>
              <a:gd name="connsiteY145" fmla="*/ 68290 h 260661"/>
              <a:gd name="connsiteX146" fmla="*/ 631202 w 1193784"/>
              <a:gd name="connsiteY146" fmla="*/ 39023 h 260661"/>
              <a:gd name="connsiteX147" fmla="*/ 605309 w 1193784"/>
              <a:gd name="connsiteY147" fmla="*/ 68290 h 260661"/>
              <a:gd name="connsiteX148" fmla="*/ 631500 w 1193784"/>
              <a:gd name="connsiteY148" fmla="*/ 97557 h 260661"/>
              <a:gd name="connsiteX149" fmla="*/ 657393 w 1193784"/>
              <a:gd name="connsiteY149" fmla="*/ 68290 h 260661"/>
              <a:gd name="connsiteX150" fmla="*/ 486287 w 1193784"/>
              <a:gd name="connsiteY150" fmla="*/ 68290 h 260661"/>
              <a:gd name="connsiteX151" fmla="*/ 528618 w 1193784"/>
              <a:gd name="connsiteY151" fmla="*/ 25462 h 260661"/>
              <a:gd name="connsiteX152" fmla="*/ 569315 w 1193784"/>
              <a:gd name="connsiteY152" fmla="*/ 72485 h 260661"/>
              <a:gd name="connsiteX153" fmla="*/ 502724 w 1193784"/>
              <a:gd name="connsiteY153" fmla="*/ 72485 h 260661"/>
              <a:gd name="connsiteX154" fmla="*/ 529608 w 1193784"/>
              <a:gd name="connsiteY154" fmla="*/ 97557 h 260661"/>
              <a:gd name="connsiteX155" fmla="*/ 553026 w 1193784"/>
              <a:gd name="connsiteY155" fmla="*/ 85752 h 260661"/>
              <a:gd name="connsiteX156" fmla="*/ 567879 w 1193784"/>
              <a:gd name="connsiteY156" fmla="*/ 88045 h 260661"/>
              <a:gd name="connsiteX157" fmla="*/ 529113 w 1193784"/>
              <a:gd name="connsiteY157" fmla="*/ 111117 h 260661"/>
              <a:gd name="connsiteX158" fmla="*/ 486287 w 1193784"/>
              <a:gd name="connsiteY158" fmla="*/ 68290 h 260661"/>
              <a:gd name="connsiteX159" fmla="*/ 553917 w 1193784"/>
              <a:gd name="connsiteY159" fmla="*/ 59802 h 260661"/>
              <a:gd name="connsiteX160" fmla="*/ 529162 w 1193784"/>
              <a:gd name="connsiteY160" fmla="*/ 38291 h 260661"/>
              <a:gd name="connsiteX161" fmla="*/ 503368 w 1193784"/>
              <a:gd name="connsiteY161" fmla="*/ 59802 h 260661"/>
              <a:gd name="connsiteX162" fmla="*/ 368354 w 1193784"/>
              <a:gd name="connsiteY162" fmla="*/ 109312 h 260661"/>
              <a:gd name="connsiteX163" fmla="*/ 332657 w 1193784"/>
              <a:gd name="connsiteY163" fmla="*/ 4878 h 260661"/>
              <a:gd name="connsiteX164" fmla="*/ 350927 w 1193784"/>
              <a:gd name="connsiteY164" fmla="*/ 4878 h 260661"/>
              <a:gd name="connsiteX165" fmla="*/ 377117 w 1193784"/>
              <a:gd name="connsiteY165" fmla="*/ 85508 h 260661"/>
              <a:gd name="connsiteX166" fmla="*/ 401278 w 1193784"/>
              <a:gd name="connsiteY166" fmla="*/ 4878 h 260661"/>
              <a:gd name="connsiteX167" fmla="*/ 415884 w 1193784"/>
              <a:gd name="connsiteY167" fmla="*/ 4878 h 260661"/>
              <a:gd name="connsiteX168" fmla="*/ 440144 w 1193784"/>
              <a:gd name="connsiteY168" fmla="*/ 85508 h 260661"/>
              <a:gd name="connsiteX169" fmla="*/ 466285 w 1193784"/>
              <a:gd name="connsiteY169" fmla="*/ 4878 h 260661"/>
              <a:gd name="connsiteX170" fmla="*/ 484554 w 1193784"/>
              <a:gd name="connsiteY170" fmla="*/ 4878 h 260661"/>
              <a:gd name="connsiteX171" fmla="*/ 448709 w 1193784"/>
              <a:gd name="connsiteY171" fmla="*/ 109312 h 260661"/>
              <a:gd name="connsiteX172" fmla="*/ 432618 w 1193784"/>
              <a:gd name="connsiteY172" fmla="*/ 109312 h 260661"/>
              <a:gd name="connsiteX173" fmla="*/ 408457 w 1193784"/>
              <a:gd name="connsiteY173" fmla="*/ 28974 h 260661"/>
              <a:gd name="connsiteX174" fmla="*/ 384445 w 1193784"/>
              <a:gd name="connsiteY174" fmla="*/ 109312 h 260661"/>
              <a:gd name="connsiteX175" fmla="*/ 137687 w 1193784"/>
              <a:gd name="connsiteY175" fmla="*/ 140530 h 260661"/>
              <a:gd name="connsiteX176" fmla="*/ 137687 w 1193784"/>
              <a:gd name="connsiteY176" fmla="*/ 260183 h 260661"/>
              <a:gd name="connsiteX177" fmla="*/ 259135 w 1193784"/>
              <a:gd name="connsiteY177" fmla="*/ 260183 h 260661"/>
              <a:gd name="connsiteX178" fmla="*/ 259135 w 1193784"/>
              <a:gd name="connsiteY178" fmla="*/ 4878 h 260661"/>
              <a:gd name="connsiteX179" fmla="*/ 186256 w 1193784"/>
              <a:gd name="connsiteY179" fmla="*/ 4878 h 260661"/>
              <a:gd name="connsiteX180" fmla="*/ 186256 w 1193784"/>
              <a:gd name="connsiteY180" fmla="*/ 124580 h 260661"/>
              <a:gd name="connsiteX181" fmla="*/ 178236 w 1193784"/>
              <a:gd name="connsiteY181" fmla="*/ 132531 h 260661"/>
              <a:gd name="connsiteX182" fmla="*/ 178236 w 1193784"/>
              <a:gd name="connsiteY182" fmla="*/ 132531 h 260661"/>
              <a:gd name="connsiteX183" fmla="*/ 170116 w 1193784"/>
              <a:gd name="connsiteY183" fmla="*/ 124629 h 260661"/>
              <a:gd name="connsiteX184" fmla="*/ 170116 w 1193784"/>
              <a:gd name="connsiteY184" fmla="*/ 124580 h 260661"/>
              <a:gd name="connsiteX185" fmla="*/ 170116 w 1193784"/>
              <a:gd name="connsiteY185" fmla="*/ 4878 h 260661"/>
              <a:gd name="connsiteX186" fmla="*/ 89118 w 1193784"/>
              <a:gd name="connsiteY186" fmla="*/ 4878 h 260661"/>
              <a:gd name="connsiteX187" fmla="*/ 89118 w 1193784"/>
              <a:gd name="connsiteY187" fmla="*/ 124580 h 260661"/>
              <a:gd name="connsiteX188" fmla="*/ 81048 w 1193784"/>
              <a:gd name="connsiteY188" fmla="*/ 132531 h 260661"/>
              <a:gd name="connsiteX189" fmla="*/ 81048 w 1193784"/>
              <a:gd name="connsiteY189" fmla="*/ 132531 h 260661"/>
              <a:gd name="connsiteX190" fmla="*/ 72928 w 1193784"/>
              <a:gd name="connsiteY190" fmla="*/ 124629 h 260661"/>
              <a:gd name="connsiteX191" fmla="*/ 72928 w 1193784"/>
              <a:gd name="connsiteY191" fmla="*/ 124580 h 260661"/>
              <a:gd name="connsiteX192" fmla="*/ 72928 w 1193784"/>
              <a:gd name="connsiteY192" fmla="*/ 4878 h 260661"/>
              <a:gd name="connsiteX193" fmla="*/ 0 w 1193784"/>
              <a:gd name="connsiteY193" fmla="*/ 4878 h 260661"/>
              <a:gd name="connsiteX194" fmla="*/ 0 w 1193784"/>
              <a:gd name="connsiteY194" fmla="*/ 260183 h 260661"/>
              <a:gd name="connsiteX195" fmla="*/ 121497 w 1193784"/>
              <a:gd name="connsiteY195" fmla="*/ 260183 h 260661"/>
              <a:gd name="connsiteX196" fmla="*/ 121497 w 1193784"/>
              <a:gd name="connsiteY196" fmla="*/ 140530 h 260661"/>
              <a:gd name="connsiteX197" fmla="*/ 129518 w 1193784"/>
              <a:gd name="connsiteY197" fmla="*/ 132531 h 260661"/>
              <a:gd name="connsiteX198" fmla="*/ 129568 w 1193784"/>
              <a:gd name="connsiteY198" fmla="*/ 132531 h 260661"/>
              <a:gd name="connsiteX199" fmla="*/ 129568 w 1193784"/>
              <a:gd name="connsiteY199" fmla="*/ 132531 h 260661"/>
              <a:gd name="connsiteX200" fmla="*/ 137687 w 1193784"/>
              <a:gd name="connsiteY200" fmla="*/ 140432 h 260661"/>
              <a:gd name="connsiteX201" fmla="*/ 137687 w 1193784"/>
              <a:gd name="connsiteY201" fmla="*/ 140530 h 26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193784" h="260661">
                <a:moveTo>
                  <a:pt x="1193784" y="258769"/>
                </a:moveTo>
                <a:lnTo>
                  <a:pt x="1171851" y="258769"/>
                </a:lnTo>
                <a:lnTo>
                  <a:pt x="1133184" y="218088"/>
                </a:lnTo>
                <a:lnTo>
                  <a:pt x="1133184" y="258769"/>
                </a:lnTo>
                <a:lnTo>
                  <a:pt x="1116796" y="258769"/>
                </a:lnTo>
                <a:lnTo>
                  <a:pt x="1116796" y="149457"/>
                </a:lnTo>
                <a:lnTo>
                  <a:pt x="1133184" y="149457"/>
                </a:lnTo>
                <a:lnTo>
                  <a:pt x="1133184" y="214186"/>
                </a:lnTo>
                <a:lnTo>
                  <a:pt x="1170217" y="176285"/>
                </a:lnTo>
                <a:lnTo>
                  <a:pt x="1192051" y="176285"/>
                </a:lnTo>
                <a:lnTo>
                  <a:pt x="1150909" y="215942"/>
                </a:lnTo>
                <a:close/>
                <a:moveTo>
                  <a:pt x="1018816" y="217502"/>
                </a:moveTo>
                <a:cubicBezTo>
                  <a:pt x="1018816" y="192577"/>
                  <a:pt x="1036095" y="174724"/>
                  <a:pt x="1060206" y="174724"/>
                </a:cubicBezTo>
                <a:cubicBezTo>
                  <a:pt x="1081298" y="174724"/>
                  <a:pt x="1093873" y="184480"/>
                  <a:pt x="1099171" y="202967"/>
                </a:cubicBezTo>
                <a:lnTo>
                  <a:pt x="1085110" y="205698"/>
                </a:lnTo>
                <a:cubicBezTo>
                  <a:pt x="1082322" y="194957"/>
                  <a:pt x="1072178" y="187685"/>
                  <a:pt x="1060949" y="188382"/>
                </a:cubicBezTo>
                <a:cubicBezTo>
                  <a:pt x="1045749" y="188382"/>
                  <a:pt x="1035204" y="200235"/>
                  <a:pt x="1035204" y="217649"/>
                </a:cubicBezTo>
                <a:cubicBezTo>
                  <a:pt x="1035204" y="235063"/>
                  <a:pt x="1045749" y="246672"/>
                  <a:pt x="1060949" y="246672"/>
                </a:cubicBezTo>
                <a:cubicBezTo>
                  <a:pt x="1072014" y="246937"/>
                  <a:pt x="1081847" y="239762"/>
                  <a:pt x="1084813" y="229258"/>
                </a:cubicBezTo>
                <a:lnTo>
                  <a:pt x="1098874" y="231990"/>
                </a:lnTo>
                <a:cubicBezTo>
                  <a:pt x="1094319" y="249745"/>
                  <a:pt x="1080258" y="260232"/>
                  <a:pt x="1060206" y="260232"/>
                </a:cubicBezTo>
                <a:cubicBezTo>
                  <a:pt x="1036095" y="260330"/>
                  <a:pt x="1018816" y="242477"/>
                  <a:pt x="1018816" y="217502"/>
                </a:cubicBezTo>
                <a:close/>
                <a:moveTo>
                  <a:pt x="983268" y="155652"/>
                </a:moveTo>
                <a:cubicBezTo>
                  <a:pt x="983194" y="150911"/>
                  <a:pt x="987035" y="147010"/>
                  <a:pt x="991848" y="146938"/>
                </a:cubicBezTo>
                <a:cubicBezTo>
                  <a:pt x="992293" y="146932"/>
                  <a:pt x="992734" y="146958"/>
                  <a:pt x="993170" y="147018"/>
                </a:cubicBezTo>
                <a:cubicBezTo>
                  <a:pt x="998091" y="146505"/>
                  <a:pt x="1002502" y="150021"/>
                  <a:pt x="1003022" y="154870"/>
                </a:cubicBezTo>
                <a:cubicBezTo>
                  <a:pt x="1003052" y="155130"/>
                  <a:pt x="1003067" y="155391"/>
                  <a:pt x="1003072" y="155652"/>
                </a:cubicBezTo>
                <a:cubicBezTo>
                  <a:pt x="1002958" y="160580"/>
                  <a:pt x="998809" y="164484"/>
                  <a:pt x="993804" y="164371"/>
                </a:cubicBezTo>
                <a:cubicBezTo>
                  <a:pt x="993596" y="164366"/>
                  <a:pt x="993383" y="164354"/>
                  <a:pt x="993170" y="164334"/>
                </a:cubicBezTo>
                <a:cubicBezTo>
                  <a:pt x="988338" y="164927"/>
                  <a:pt x="983936" y="161550"/>
                  <a:pt x="983337" y="156792"/>
                </a:cubicBezTo>
                <a:cubicBezTo>
                  <a:pt x="983288" y="156413"/>
                  <a:pt x="983263" y="156033"/>
                  <a:pt x="983268" y="155652"/>
                </a:cubicBezTo>
                <a:close/>
                <a:moveTo>
                  <a:pt x="984753" y="258769"/>
                </a:moveTo>
                <a:lnTo>
                  <a:pt x="984753" y="176285"/>
                </a:lnTo>
                <a:lnTo>
                  <a:pt x="1000992" y="176285"/>
                </a:lnTo>
                <a:lnTo>
                  <a:pt x="1000992" y="258769"/>
                </a:lnTo>
                <a:close/>
                <a:moveTo>
                  <a:pt x="863949" y="258769"/>
                </a:moveTo>
                <a:lnTo>
                  <a:pt x="831767" y="176285"/>
                </a:lnTo>
                <a:lnTo>
                  <a:pt x="849492" y="176285"/>
                </a:lnTo>
                <a:lnTo>
                  <a:pt x="872762" y="239697"/>
                </a:lnTo>
                <a:lnTo>
                  <a:pt x="894397" y="176285"/>
                </a:lnTo>
                <a:lnTo>
                  <a:pt x="907270" y="176285"/>
                </a:lnTo>
                <a:lnTo>
                  <a:pt x="928955" y="239697"/>
                </a:lnTo>
                <a:lnTo>
                  <a:pt x="952225" y="176285"/>
                </a:lnTo>
                <a:lnTo>
                  <a:pt x="970049" y="176285"/>
                </a:lnTo>
                <a:lnTo>
                  <a:pt x="937570" y="258769"/>
                </a:lnTo>
                <a:lnTo>
                  <a:pt x="920885" y="258769"/>
                </a:lnTo>
                <a:lnTo>
                  <a:pt x="901081" y="198479"/>
                </a:lnTo>
                <a:lnTo>
                  <a:pt x="880881" y="258769"/>
                </a:lnTo>
                <a:close/>
                <a:moveTo>
                  <a:pt x="734183" y="217502"/>
                </a:moveTo>
                <a:cubicBezTo>
                  <a:pt x="734183" y="189113"/>
                  <a:pt x="751710" y="174724"/>
                  <a:pt x="772504" y="174724"/>
                </a:cubicBezTo>
                <a:cubicBezTo>
                  <a:pt x="785159" y="174040"/>
                  <a:pt x="796952" y="181067"/>
                  <a:pt x="802210" y="192430"/>
                </a:cubicBezTo>
                <a:lnTo>
                  <a:pt x="802210" y="149457"/>
                </a:lnTo>
                <a:lnTo>
                  <a:pt x="818598" y="149457"/>
                </a:lnTo>
                <a:lnTo>
                  <a:pt x="818598" y="258769"/>
                </a:lnTo>
                <a:lnTo>
                  <a:pt x="802061" y="258769"/>
                </a:lnTo>
                <a:lnTo>
                  <a:pt x="802061" y="243062"/>
                </a:lnTo>
                <a:cubicBezTo>
                  <a:pt x="796694" y="254312"/>
                  <a:pt x="784956" y="261250"/>
                  <a:pt x="772355" y="260622"/>
                </a:cubicBezTo>
                <a:cubicBezTo>
                  <a:pt x="751858" y="260622"/>
                  <a:pt x="734183" y="246087"/>
                  <a:pt x="734183" y="217502"/>
                </a:cubicBezTo>
                <a:close/>
                <a:moveTo>
                  <a:pt x="802655" y="217502"/>
                </a:moveTo>
                <a:cubicBezTo>
                  <a:pt x="802655" y="199503"/>
                  <a:pt x="792110" y="188235"/>
                  <a:pt x="776465" y="188235"/>
                </a:cubicBezTo>
                <a:cubicBezTo>
                  <a:pt x="760820" y="188235"/>
                  <a:pt x="750571" y="199211"/>
                  <a:pt x="750571" y="217502"/>
                </a:cubicBezTo>
                <a:cubicBezTo>
                  <a:pt x="750571" y="235794"/>
                  <a:pt x="761117" y="246769"/>
                  <a:pt x="776762" y="246769"/>
                </a:cubicBezTo>
                <a:cubicBezTo>
                  <a:pt x="792407" y="246769"/>
                  <a:pt x="802655" y="235697"/>
                  <a:pt x="802655" y="217502"/>
                </a:cubicBezTo>
                <a:close/>
                <a:moveTo>
                  <a:pt x="639669" y="258769"/>
                </a:moveTo>
                <a:lnTo>
                  <a:pt x="639669" y="176285"/>
                </a:lnTo>
                <a:lnTo>
                  <a:pt x="656056" y="176285"/>
                </a:lnTo>
                <a:lnTo>
                  <a:pt x="656056" y="191260"/>
                </a:lnTo>
                <a:cubicBezTo>
                  <a:pt x="659869" y="181065"/>
                  <a:pt x="669375" y="174821"/>
                  <a:pt x="683386" y="174821"/>
                </a:cubicBezTo>
                <a:cubicBezTo>
                  <a:pt x="706507" y="174821"/>
                  <a:pt x="717201" y="187943"/>
                  <a:pt x="717201" y="213844"/>
                </a:cubicBezTo>
                <a:lnTo>
                  <a:pt x="717201" y="258574"/>
                </a:lnTo>
                <a:lnTo>
                  <a:pt x="700814" y="258574"/>
                </a:lnTo>
                <a:lnTo>
                  <a:pt x="700814" y="215161"/>
                </a:lnTo>
                <a:cubicBezTo>
                  <a:pt x="700814" y="197162"/>
                  <a:pt x="693783" y="188626"/>
                  <a:pt x="678286" y="188626"/>
                </a:cubicBezTo>
                <a:cubicBezTo>
                  <a:pt x="662790" y="188626"/>
                  <a:pt x="656056" y="198869"/>
                  <a:pt x="656056" y="217063"/>
                </a:cubicBezTo>
                <a:lnTo>
                  <a:pt x="656056" y="258574"/>
                </a:lnTo>
                <a:close/>
                <a:moveTo>
                  <a:pt x="532826" y="217502"/>
                </a:moveTo>
                <a:cubicBezTo>
                  <a:pt x="532826" y="189113"/>
                  <a:pt x="550402" y="174724"/>
                  <a:pt x="571196" y="174724"/>
                </a:cubicBezTo>
                <a:cubicBezTo>
                  <a:pt x="583841" y="174095"/>
                  <a:pt x="595600" y="181105"/>
                  <a:pt x="600902" y="192430"/>
                </a:cubicBezTo>
                <a:lnTo>
                  <a:pt x="600902" y="176285"/>
                </a:lnTo>
                <a:lnTo>
                  <a:pt x="617290" y="176285"/>
                </a:lnTo>
                <a:lnTo>
                  <a:pt x="617290" y="258769"/>
                </a:lnTo>
                <a:lnTo>
                  <a:pt x="600902" y="258769"/>
                </a:lnTo>
                <a:lnTo>
                  <a:pt x="600902" y="243062"/>
                </a:lnTo>
                <a:cubicBezTo>
                  <a:pt x="595526" y="254302"/>
                  <a:pt x="583792" y="261236"/>
                  <a:pt x="571196" y="260622"/>
                </a:cubicBezTo>
                <a:cubicBezTo>
                  <a:pt x="550551" y="260622"/>
                  <a:pt x="532826" y="246087"/>
                  <a:pt x="532826" y="217502"/>
                </a:cubicBezTo>
                <a:close/>
                <a:moveTo>
                  <a:pt x="601348" y="217502"/>
                </a:moveTo>
                <a:cubicBezTo>
                  <a:pt x="601348" y="199503"/>
                  <a:pt x="590654" y="188235"/>
                  <a:pt x="575108" y="188235"/>
                </a:cubicBezTo>
                <a:cubicBezTo>
                  <a:pt x="559562" y="188235"/>
                  <a:pt x="549214" y="199211"/>
                  <a:pt x="549214" y="217502"/>
                </a:cubicBezTo>
                <a:cubicBezTo>
                  <a:pt x="549214" y="235794"/>
                  <a:pt x="559760" y="246769"/>
                  <a:pt x="575405" y="246769"/>
                </a:cubicBezTo>
                <a:cubicBezTo>
                  <a:pt x="591050" y="246769"/>
                  <a:pt x="601348" y="235697"/>
                  <a:pt x="601348" y="217502"/>
                </a:cubicBezTo>
                <a:close/>
                <a:moveTo>
                  <a:pt x="438312" y="258769"/>
                </a:moveTo>
                <a:lnTo>
                  <a:pt x="438312" y="149457"/>
                </a:lnTo>
                <a:lnTo>
                  <a:pt x="454699" y="149457"/>
                </a:lnTo>
                <a:lnTo>
                  <a:pt x="454699" y="191260"/>
                </a:lnTo>
                <a:cubicBezTo>
                  <a:pt x="458066" y="181504"/>
                  <a:pt x="467126" y="174821"/>
                  <a:pt x="482078" y="174821"/>
                </a:cubicBezTo>
                <a:cubicBezTo>
                  <a:pt x="504160" y="174821"/>
                  <a:pt x="515894" y="186675"/>
                  <a:pt x="515894" y="213844"/>
                </a:cubicBezTo>
                <a:lnTo>
                  <a:pt x="515894" y="258574"/>
                </a:lnTo>
                <a:lnTo>
                  <a:pt x="499506" y="258574"/>
                </a:lnTo>
                <a:lnTo>
                  <a:pt x="499506" y="215161"/>
                </a:lnTo>
                <a:cubicBezTo>
                  <a:pt x="499506" y="196723"/>
                  <a:pt x="492476" y="188626"/>
                  <a:pt x="476929" y="188626"/>
                </a:cubicBezTo>
                <a:cubicBezTo>
                  <a:pt x="461383" y="188626"/>
                  <a:pt x="454699" y="198381"/>
                  <a:pt x="454699" y="217063"/>
                </a:cubicBezTo>
                <a:lnTo>
                  <a:pt x="454699" y="258574"/>
                </a:lnTo>
                <a:close/>
                <a:moveTo>
                  <a:pt x="337608" y="231941"/>
                </a:moveTo>
                <a:lnTo>
                  <a:pt x="353551" y="228770"/>
                </a:lnTo>
                <a:cubicBezTo>
                  <a:pt x="357957" y="239599"/>
                  <a:pt x="368057" y="245648"/>
                  <a:pt x="381524" y="245648"/>
                </a:cubicBezTo>
                <a:cubicBezTo>
                  <a:pt x="396377" y="245648"/>
                  <a:pt x="404496" y="239892"/>
                  <a:pt x="404496" y="229941"/>
                </a:cubicBezTo>
                <a:cubicBezTo>
                  <a:pt x="404496" y="205259"/>
                  <a:pt x="342163" y="222429"/>
                  <a:pt x="342163" y="182187"/>
                </a:cubicBezTo>
                <a:cubicBezTo>
                  <a:pt x="342163" y="164773"/>
                  <a:pt x="357016" y="152920"/>
                  <a:pt x="378900" y="152920"/>
                </a:cubicBezTo>
                <a:cubicBezTo>
                  <a:pt x="400783" y="152920"/>
                  <a:pt x="414893" y="162285"/>
                  <a:pt x="420290" y="179748"/>
                </a:cubicBezTo>
                <a:lnTo>
                  <a:pt x="404793" y="182772"/>
                </a:lnTo>
                <a:cubicBezTo>
                  <a:pt x="400239" y="173017"/>
                  <a:pt x="392069" y="167797"/>
                  <a:pt x="379345" y="167797"/>
                </a:cubicBezTo>
                <a:cubicBezTo>
                  <a:pt x="366621" y="167797"/>
                  <a:pt x="358551" y="173261"/>
                  <a:pt x="358551" y="182431"/>
                </a:cubicBezTo>
                <a:cubicBezTo>
                  <a:pt x="358551" y="208381"/>
                  <a:pt x="421181" y="189357"/>
                  <a:pt x="421181" y="230185"/>
                </a:cubicBezTo>
                <a:cubicBezTo>
                  <a:pt x="421181" y="248477"/>
                  <a:pt x="405685" y="260427"/>
                  <a:pt x="381573" y="260427"/>
                </a:cubicBezTo>
                <a:cubicBezTo>
                  <a:pt x="359591" y="260183"/>
                  <a:pt x="343055" y="249842"/>
                  <a:pt x="337608" y="231941"/>
                </a:cubicBezTo>
                <a:close/>
                <a:moveTo>
                  <a:pt x="791417" y="109312"/>
                </a:moveTo>
                <a:lnTo>
                  <a:pt x="791417" y="26828"/>
                </a:lnTo>
                <a:lnTo>
                  <a:pt x="807805" y="26828"/>
                </a:lnTo>
                <a:lnTo>
                  <a:pt x="807805" y="40681"/>
                </a:lnTo>
                <a:cubicBezTo>
                  <a:pt x="811023" y="31852"/>
                  <a:pt x="819835" y="23804"/>
                  <a:pt x="837213" y="26048"/>
                </a:cubicBezTo>
                <a:lnTo>
                  <a:pt x="835481" y="41608"/>
                </a:lnTo>
                <a:cubicBezTo>
                  <a:pt x="816914" y="38340"/>
                  <a:pt x="807805" y="48291"/>
                  <a:pt x="807805" y="68290"/>
                </a:cubicBezTo>
                <a:lnTo>
                  <a:pt x="807805" y="109117"/>
                </a:lnTo>
                <a:close/>
                <a:moveTo>
                  <a:pt x="688981" y="68290"/>
                </a:moveTo>
                <a:cubicBezTo>
                  <a:pt x="688981" y="42925"/>
                  <a:pt x="706260" y="25462"/>
                  <a:pt x="731262" y="25462"/>
                </a:cubicBezTo>
                <a:cubicBezTo>
                  <a:pt x="757898" y="25462"/>
                  <a:pt x="774039" y="44974"/>
                  <a:pt x="771959" y="72485"/>
                </a:cubicBezTo>
                <a:lnTo>
                  <a:pt x="705368" y="72485"/>
                </a:lnTo>
                <a:cubicBezTo>
                  <a:pt x="705963" y="88484"/>
                  <a:pt x="716063" y="97557"/>
                  <a:pt x="732302" y="97557"/>
                </a:cubicBezTo>
                <a:cubicBezTo>
                  <a:pt x="744036" y="97557"/>
                  <a:pt x="751611" y="93654"/>
                  <a:pt x="755720" y="85752"/>
                </a:cubicBezTo>
                <a:lnTo>
                  <a:pt x="770573" y="88045"/>
                </a:lnTo>
                <a:cubicBezTo>
                  <a:pt x="763889" y="103361"/>
                  <a:pt x="750769" y="111117"/>
                  <a:pt x="731807" y="111117"/>
                </a:cubicBezTo>
                <a:cubicBezTo>
                  <a:pt x="705963" y="110873"/>
                  <a:pt x="688981" y="93849"/>
                  <a:pt x="688981" y="68290"/>
                </a:cubicBezTo>
                <a:close/>
                <a:moveTo>
                  <a:pt x="756611" y="59802"/>
                </a:moveTo>
                <a:cubicBezTo>
                  <a:pt x="755423" y="46681"/>
                  <a:pt x="746363" y="38291"/>
                  <a:pt x="731559" y="38291"/>
                </a:cubicBezTo>
                <a:cubicBezTo>
                  <a:pt x="717548" y="38291"/>
                  <a:pt x="707695" y="45510"/>
                  <a:pt x="705814" y="59802"/>
                </a:cubicBezTo>
                <a:close/>
                <a:moveTo>
                  <a:pt x="605754" y="93947"/>
                </a:moveTo>
                <a:lnTo>
                  <a:pt x="605754" y="109849"/>
                </a:lnTo>
                <a:lnTo>
                  <a:pt x="589367" y="109849"/>
                </a:lnTo>
                <a:lnTo>
                  <a:pt x="589169" y="0"/>
                </a:lnTo>
                <a:lnTo>
                  <a:pt x="605556" y="0"/>
                </a:lnTo>
                <a:lnTo>
                  <a:pt x="605556" y="42827"/>
                </a:lnTo>
                <a:cubicBezTo>
                  <a:pt x="610814" y="31474"/>
                  <a:pt x="622617" y="24476"/>
                  <a:pt x="635262" y="25218"/>
                </a:cubicBezTo>
                <a:cubicBezTo>
                  <a:pt x="655908" y="25218"/>
                  <a:pt x="673732" y="39852"/>
                  <a:pt x="673732" y="68046"/>
                </a:cubicBezTo>
                <a:cubicBezTo>
                  <a:pt x="673732" y="96240"/>
                  <a:pt x="655908" y="111166"/>
                  <a:pt x="635411" y="111166"/>
                </a:cubicBezTo>
                <a:cubicBezTo>
                  <a:pt x="622815" y="111764"/>
                  <a:pt x="611101" y="104808"/>
                  <a:pt x="605754" y="93557"/>
                </a:cubicBezTo>
                <a:close/>
                <a:moveTo>
                  <a:pt x="657393" y="68290"/>
                </a:moveTo>
                <a:cubicBezTo>
                  <a:pt x="657393" y="50290"/>
                  <a:pt x="646848" y="39023"/>
                  <a:pt x="631202" y="39023"/>
                </a:cubicBezTo>
                <a:cubicBezTo>
                  <a:pt x="615557" y="39023"/>
                  <a:pt x="605309" y="49998"/>
                  <a:pt x="605309" y="68290"/>
                </a:cubicBezTo>
                <a:cubicBezTo>
                  <a:pt x="605309" y="86581"/>
                  <a:pt x="615854" y="97557"/>
                  <a:pt x="631500" y="97557"/>
                </a:cubicBezTo>
                <a:cubicBezTo>
                  <a:pt x="647145" y="97557"/>
                  <a:pt x="657393" y="86240"/>
                  <a:pt x="657393" y="68290"/>
                </a:cubicBezTo>
                <a:close/>
                <a:moveTo>
                  <a:pt x="486287" y="68290"/>
                </a:moveTo>
                <a:cubicBezTo>
                  <a:pt x="486287" y="42925"/>
                  <a:pt x="503566" y="25462"/>
                  <a:pt x="528618" y="25462"/>
                </a:cubicBezTo>
                <a:cubicBezTo>
                  <a:pt x="555254" y="25462"/>
                  <a:pt x="571345" y="44974"/>
                  <a:pt x="569315" y="72485"/>
                </a:cubicBezTo>
                <a:lnTo>
                  <a:pt x="502724" y="72485"/>
                </a:lnTo>
                <a:cubicBezTo>
                  <a:pt x="503269" y="88484"/>
                  <a:pt x="513369" y="97557"/>
                  <a:pt x="529608" y="97557"/>
                </a:cubicBezTo>
                <a:cubicBezTo>
                  <a:pt x="541342" y="97557"/>
                  <a:pt x="548966" y="93654"/>
                  <a:pt x="553026" y="85752"/>
                </a:cubicBezTo>
                <a:lnTo>
                  <a:pt x="567879" y="88045"/>
                </a:lnTo>
                <a:cubicBezTo>
                  <a:pt x="561146" y="103361"/>
                  <a:pt x="548075" y="111117"/>
                  <a:pt x="529113" y="111117"/>
                </a:cubicBezTo>
                <a:cubicBezTo>
                  <a:pt x="503269" y="110873"/>
                  <a:pt x="486287" y="93849"/>
                  <a:pt x="486287" y="68290"/>
                </a:cubicBezTo>
                <a:close/>
                <a:moveTo>
                  <a:pt x="553917" y="59802"/>
                </a:moveTo>
                <a:cubicBezTo>
                  <a:pt x="552779" y="46681"/>
                  <a:pt x="543669" y="38291"/>
                  <a:pt x="529162" y="38291"/>
                </a:cubicBezTo>
                <a:cubicBezTo>
                  <a:pt x="514656" y="38291"/>
                  <a:pt x="505299" y="45510"/>
                  <a:pt x="503368" y="59802"/>
                </a:cubicBezTo>
                <a:close/>
                <a:moveTo>
                  <a:pt x="368354" y="109312"/>
                </a:moveTo>
                <a:lnTo>
                  <a:pt x="332657" y="4878"/>
                </a:lnTo>
                <a:lnTo>
                  <a:pt x="350927" y="4878"/>
                </a:lnTo>
                <a:lnTo>
                  <a:pt x="377117" y="85508"/>
                </a:lnTo>
                <a:lnTo>
                  <a:pt x="401278" y="4878"/>
                </a:lnTo>
                <a:lnTo>
                  <a:pt x="415884" y="4878"/>
                </a:lnTo>
                <a:lnTo>
                  <a:pt x="440144" y="85508"/>
                </a:lnTo>
                <a:lnTo>
                  <a:pt x="466285" y="4878"/>
                </a:lnTo>
                <a:lnTo>
                  <a:pt x="484554" y="4878"/>
                </a:lnTo>
                <a:lnTo>
                  <a:pt x="448709" y="109312"/>
                </a:lnTo>
                <a:lnTo>
                  <a:pt x="432618" y="109312"/>
                </a:lnTo>
                <a:lnTo>
                  <a:pt x="408457" y="28974"/>
                </a:lnTo>
                <a:lnTo>
                  <a:pt x="384445" y="109312"/>
                </a:lnTo>
                <a:close/>
                <a:moveTo>
                  <a:pt x="137687" y="140530"/>
                </a:moveTo>
                <a:lnTo>
                  <a:pt x="137687" y="260183"/>
                </a:lnTo>
                <a:lnTo>
                  <a:pt x="259135" y="260183"/>
                </a:lnTo>
                <a:lnTo>
                  <a:pt x="259135" y="4878"/>
                </a:lnTo>
                <a:lnTo>
                  <a:pt x="186256" y="4878"/>
                </a:lnTo>
                <a:lnTo>
                  <a:pt x="186256" y="124580"/>
                </a:lnTo>
                <a:cubicBezTo>
                  <a:pt x="186256" y="128952"/>
                  <a:pt x="182673" y="132504"/>
                  <a:pt x="178236" y="132531"/>
                </a:cubicBezTo>
                <a:lnTo>
                  <a:pt x="178236" y="132531"/>
                </a:lnTo>
                <a:cubicBezTo>
                  <a:pt x="173779" y="132557"/>
                  <a:pt x="170144" y="129020"/>
                  <a:pt x="170116" y="124629"/>
                </a:cubicBezTo>
                <a:cubicBezTo>
                  <a:pt x="170116" y="124612"/>
                  <a:pt x="170116" y="124596"/>
                  <a:pt x="170116" y="124580"/>
                </a:cubicBezTo>
                <a:lnTo>
                  <a:pt x="170116" y="4878"/>
                </a:lnTo>
                <a:lnTo>
                  <a:pt x="89118" y="4878"/>
                </a:lnTo>
                <a:lnTo>
                  <a:pt x="89118" y="124580"/>
                </a:lnTo>
                <a:cubicBezTo>
                  <a:pt x="89118" y="128971"/>
                  <a:pt x="85505" y="132531"/>
                  <a:pt x="81048" y="132531"/>
                </a:cubicBezTo>
                <a:lnTo>
                  <a:pt x="81048" y="132531"/>
                </a:lnTo>
                <a:cubicBezTo>
                  <a:pt x="76591" y="132557"/>
                  <a:pt x="72956" y="129020"/>
                  <a:pt x="72928" y="124629"/>
                </a:cubicBezTo>
                <a:cubicBezTo>
                  <a:pt x="72928" y="124612"/>
                  <a:pt x="72928" y="124596"/>
                  <a:pt x="72928" y="124580"/>
                </a:cubicBezTo>
                <a:lnTo>
                  <a:pt x="72928" y="4878"/>
                </a:lnTo>
                <a:lnTo>
                  <a:pt x="0" y="4878"/>
                </a:lnTo>
                <a:lnTo>
                  <a:pt x="0" y="260183"/>
                </a:lnTo>
                <a:lnTo>
                  <a:pt x="121497" y="260183"/>
                </a:lnTo>
                <a:lnTo>
                  <a:pt x="121497" y="140530"/>
                </a:lnTo>
                <a:cubicBezTo>
                  <a:pt x="121470" y="136139"/>
                  <a:pt x="125061" y="132558"/>
                  <a:pt x="129518" y="132531"/>
                </a:cubicBezTo>
                <a:cubicBezTo>
                  <a:pt x="129534" y="132531"/>
                  <a:pt x="129551" y="132531"/>
                  <a:pt x="129568" y="132531"/>
                </a:cubicBezTo>
                <a:lnTo>
                  <a:pt x="129568" y="132531"/>
                </a:lnTo>
                <a:cubicBezTo>
                  <a:pt x="134024" y="132504"/>
                  <a:pt x="137660" y="136041"/>
                  <a:pt x="137687" y="140432"/>
                </a:cubicBezTo>
                <a:cubicBezTo>
                  <a:pt x="137687" y="140465"/>
                  <a:pt x="137687" y="140498"/>
                  <a:pt x="137687" y="140530"/>
                </a:cubicBezTo>
                <a:close/>
              </a:path>
            </a:pathLst>
          </a:custGeom>
          <a:solidFill>
            <a:schemeClr val="tx1"/>
          </a:solidFill>
          <a:ln w="49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E45F04-CA61-A84D-BA4B-261426FA8977}"/>
              </a:ext>
            </a:extLst>
          </p:cNvPr>
          <p:cNvSpPr txBox="1"/>
          <p:nvPr userDrawn="1"/>
        </p:nvSpPr>
        <p:spPr>
          <a:xfrm>
            <a:off x="511741" y="427876"/>
            <a:ext cx="16439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0" i="0">
                <a:solidFill>
                  <a:schemeClr val="tx1"/>
                </a:solidFill>
                <a:latin typeface="Arial" panose="020B0604020202020204" pitchFamily="34" charset="0"/>
              </a:rPr>
              <a:t>January 28, 2022</a:t>
            </a: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F61AC4B7-1D0E-4755-8247-E65BFACD1D83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5065776" y="480114"/>
            <a:ext cx="6702425" cy="59658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927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2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9CB7510-78D8-4A59-9565-DD40CF063B94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5060950" y="457200"/>
            <a:ext cx="6702425" cy="59658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AC105-D1AE-4543-8CB3-D1682F421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685" y="2323575"/>
            <a:ext cx="3803904" cy="221085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Graphic 4">
            <a:extLst>
              <a:ext uri="{FF2B5EF4-FFF2-40B4-BE49-F238E27FC236}">
                <a16:creationId xmlns:a16="http://schemas.microsoft.com/office/drawing/2014/main" id="{CEDBFBC8-8A8E-D34B-ACFC-35106AE39503}"/>
              </a:ext>
            </a:extLst>
          </p:cNvPr>
          <p:cNvSpPr>
            <a:spLocks noChangeAspect="1"/>
          </p:cNvSpPr>
          <p:nvPr userDrawn="1"/>
        </p:nvSpPr>
        <p:spPr>
          <a:xfrm>
            <a:off x="455121" y="6061981"/>
            <a:ext cx="1539934" cy="336242"/>
          </a:xfrm>
          <a:custGeom>
            <a:avLst/>
            <a:gdLst>
              <a:gd name="connsiteX0" fmla="*/ 1193784 w 1193784"/>
              <a:gd name="connsiteY0" fmla="*/ 258769 h 260661"/>
              <a:gd name="connsiteX1" fmla="*/ 1171851 w 1193784"/>
              <a:gd name="connsiteY1" fmla="*/ 258769 h 260661"/>
              <a:gd name="connsiteX2" fmla="*/ 1133184 w 1193784"/>
              <a:gd name="connsiteY2" fmla="*/ 218088 h 260661"/>
              <a:gd name="connsiteX3" fmla="*/ 1133184 w 1193784"/>
              <a:gd name="connsiteY3" fmla="*/ 258769 h 260661"/>
              <a:gd name="connsiteX4" fmla="*/ 1116796 w 1193784"/>
              <a:gd name="connsiteY4" fmla="*/ 258769 h 260661"/>
              <a:gd name="connsiteX5" fmla="*/ 1116796 w 1193784"/>
              <a:gd name="connsiteY5" fmla="*/ 149457 h 260661"/>
              <a:gd name="connsiteX6" fmla="*/ 1133184 w 1193784"/>
              <a:gd name="connsiteY6" fmla="*/ 149457 h 260661"/>
              <a:gd name="connsiteX7" fmla="*/ 1133184 w 1193784"/>
              <a:gd name="connsiteY7" fmla="*/ 214186 h 260661"/>
              <a:gd name="connsiteX8" fmla="*/ 1170217 w 1193784"/>
              <a:gd name="connsiteY8" fmla="*/ 176285 h 260661"/>
              <a:gd name="connsiteX9" fmla="*/ 1192051 w 1193784"/>
              <a:gd name="connsiteY9" fmla="*/ 176285 h 260661"/>
              <a:gd name="connsiteX10" fmla="*/ 1150909 w 1193784"/>
              <a:gd name="connsiteY10" fmla="*/ 215942 h 260661"/>
              <a:gd name="connsiteX11" fmla="*/ 1018816 w 1193784"/>
              <a:gd name="connsiteY11" fmla="*/ 217502 h 260661"/>
              <a:gd name="connsiteX12" fmla="*/ 1060206 w 1193784"/>
              <a:gd name="connsiteY12" fmla="*/ 174724 h 260661"/>
              <a:gd name="connsiteX13" fmla="*/ 1099171 w 1193784"/>
              <a:gd name="connsiteY13" fmla="*/ 202967 h 260661"/>
              <a:gd name="connsiteX14" fmla="*/ 1085110 w 1193784"/>
              <a:gd name="connsiteY14" fmla="*/ 205698 h 260661"/>
              <a:gd name="connsiteX15" fmla="*/ 1060949 w 1193784"/>
              <a:gd name="connsiteY15" fmla="*/ 188382 h 260661"/>
              <a:gd name="connsiteX16" fmla="*/ 1035204 w 1193784"/>
              <a:gd name="connsiteY16" fmla="*/ 217649 h 260661"/>
              <a:gd name="connsiteX17" fmla="*/ 1060949 w 1193784"/>
              <a:gd name="connsiteY17" fmla="*/ 246672 h 260661"/>
              <a:gd name="connsiteX18" fmla="*/ 1084813 w 1193784"/>
              <a:gd name="connsiteY18" fmla="*/ 229258 h 260661"/>
              <a:gd name="connsiteX19" fmla="*/ 1098874 w 1193784"/>
              <a:gd name="connsiteY19" fmla="*/ 231990 h 260661"/>
              <a:gd name="connsiteX20" fmla="*/ 1060206 w 1193784"/>
              <a:gd name="connsiteY20" fmla="*/ 260232 h 260661"/>
              <a:gd name="connsiteX21" fmla="*/ 1018816 w 1193784"/>
              <a:gd name="connsiteY21" fmla="*/ 217502 h 260661"/>
              <a:gd name="connsiteX22" fmla="*/ 983268 w 1193784"/>
              <a:gd name="connsiteY22" fmla="*/ 155652 h 260661"/>
              <a:gd name="connsiteX23" fmla="*/ 991848 w 1193784"/>
              <a:gd name="connsiteY23" fmla="*/ 146938 h 260661"/>
              <a:gd name="connsiteX24" fmla="*/ 993170 w 1193784"/>
              <a:gd name="connsiteY24" fmla="*/ 147018 h 260661"/>
              <a:gd name="connsiteX25" fmla="*/ 1003022 w 1193784"/>
              <a:gd name="connsiteY25" fmla="*/ 154870 h 260661"/>
              <a:gd name="connsiteX26" fmla="*/ 1003072 w 1193784"/>
              <a:gd name="connsiteY26" fmla="*/ 155652 h 260661"/>
              <a:gd name="connsiteX27" fmla="*/ 993804 w 1193784"/>
              <a:gd name="connsiteY27" fmla="*/ 164371 h 260661"/>
              <a:gd name="connsiteX28" fmla="*/ 993170 w 1193784"/>
              <a:gd name="connsiteY28" fmla="*/ 164334 h 260661"/>
              <a:gd name="connsiteX29" fmla="*/ 983337 w 1193784"/>
              <a:gd name="connsiteY29" fmla="*/ 156792 h 260661"/>
              <a:gd name="connsiteX30" fmla="*/ 983268 w 1193784"/>
              <a:gd name="connsiteY30" fmla="*/ 155652 h 260661"/>
              <a:gd name="connsiteX31" fmla="*/ 984753 w 1193784"/>
              <a:gd name="connsiteY31" fmla="*/ 258769 h 260661"/>
              <a:gd name="connsiteX32" fmla="*/ 984753 w 1193784"/>
              <a:gd name="connsiteY32" fmla="*/ 176285 h 260661"/>
              <a:gd name="connsiteX33" fmla="*/ 1000992 w 1193784"/>
              <a:gd name="connsiteY33" fmla="*/ 176285 h 260661"/>
              <a:gd name="connsiteX34" fmla="*/ 1000992 w 1193784"/>
              <a:gd name="connsiteY34" fmla="*/ 258769 h 260661"/>
              <a:gd name="connsiteX35" fmla="*/ 863949 w 1193784"/>
              <a:gd name="connsiteY35" fmla="*/ 258769 h 260661"/>
              <a:gd name="connsiteX36" fmla="*/ 831767 w 1193784"/>
              <a:gd name="connsiteY36" fmla="*/ 176285 h 260661"/>
              <a:gd name="connsiteX37" fmla="*/ 849492 w 1193784"/>
              <a:gd name="connsiteY37" fmla="*/ 176285 h 260661"/>
              <a:gd name="connsiteX38" fmla="*/ 872762 w 1193784"/>
              <a:gd name="connsiteY38" fmla="*/ 239697 h 260661"/>
              <a:gd name="connsiteX39" fmla="*/ 894397 w 1193784"/>
              <a:gd name="connsiteY39" fmla="*/ 176285 h 260661"/>
              <a:gd name="connsiteX40" fmla="*/ 907270 w 1193784"/>
              <a:gd name="connsiteY40" fmla="*/ 176285 h 260661"/>
              <a:gd name="connsiteX41" fmla="*/ 928955 w 1193784"/>
              <a:gd name="connsiteY41" fmla="*/ 239697 h 260661"/>
              <a:gd name="connsiteX42" fmla="*/ 952225 w 1193784"/>
              <a:gd name="connsiteY42" fmla="*/ 176285 h 260661"/>
              <a:gd name="connsiteX43" fmla="*/ 970049 w 1193784"/>
              <a:gd name="connsiteY43" fmla="*/ 176285 h 260661"/>
              <a:gd name="connsiteX44" fmla="*/ 937570 w 1193784"/>
              <a:gd name="connsiteY44" fmla="*/ 258769 h 260661"/>
              <a:gd name="connsiteX45" fmla="*/ 920885 w 1193784"/>
              <a:gd name="connsiteY45" fmla="*/ 258769 h 260661"/>
              <a:gd name="connsiteX46" fmla="*/ 901081 w 1193784"/>
              <a:gd name="connsiteY46" fmla="*/ 198479 h 260661"/>
              <a:gd name="connsiteX47" fmla="*/ 880881 w 1193784"/>
              <a:gd name="connsiteY47" fmla="*/ 258769 h 260661"/>
              <a:gd name="connsiteX48" fmla="*/ 734183 w 1193784"/>
              <a:gd name="connsiteY48" fmla="*/ 217502 h 260661"/>
              <a:gd name="connsiteX49" fmla="*/ 772504 w 1193784"/>
              <a:gd name="connsiteY49" fmla="*/ 174724 h 260661"/>
              <a:gd name="connsiteX50" fmla="*/ 802210 w 1193784"/>
              <a:gd name="connsiteY50" fmla="*/ 192430 h 260661"/>
              <a:gd name="connsiteX51" fmla="*/ 802210 w 1193784"/>
              <a:gd name="connsiteY51" fmla="*/ 149457 h 260661"/>
              <a:gd name="connsiteX52" fmla="*/ 818598 w 1193784"/>
              <a:gd name="connsiteY52" fmla="*/ 149457 h 260661"/>
              <a:gd name="connsiteX53" fmla="*/ 818598 w 1193784"/>
              <a:gd name="connsiteY53" fmla="*/ 258769 h 260661"/>
              <a:gd name="connsiteX54" fmla="*/ 802061 w 1193784"/>
              <a:gd name="connsiteY54" fmla="*/ 258769 h 260661"/>
              <a:gd name="connsiteX55" fmla="*/ 802061 w 1193784"/>
              <a:gd name="connsiteY55" fmla="*/ 243062 h 260661"/>
              <a:gd name="connsiteX56" fmla="*/ 772355 w 1193784"/>
              <a:gd name="connsiteY56" fmla="*/ 260622 h 260661"/>
              <a:gd name="connsiteX57" fmla="*/ 734183 w 1193784"/>
              <a:gd name="connsiteY57" fmla="*/ 217502 h 260661"/>
              <a:gd name="connsiteX58" fmla="*/ 802655 w 1193784"/>
              <a:gd name="connsiteY58" fmla="*/ 217502 h 260661"/>
              <a:gd name="connsiteX59" fmla="*/ 776465 w 1193784"/>
              <a:gd name="connsiteY59" fmla="*/ 188235 h 260661"/>
              <a:gd name="connsiteX60" fmla="*/ 750571 w 1193784"/>
              <a:gd name="connsiteY60" fmla="*/ 217502 h 260661"/>
              <a:gd name="connsiteX61" fmla="*/ 776762 w 1193784"/>
              <a:gd name="connsiteY61" fmla="*/ 246769 h 260661"/>
              <a:gd name="connsiteX62" fmla="*/ 802655 w 1193784"/>
              <a:gd name="connsiteY62" fmla="*/ 217502 h 260661"/>
              <a:gd name="connsiteX63" fmla="*/ 639669 w 1193784"/>
              <a:gd name="connsiteY63" fmla="*/ 258769 h 260661"/>
              <a:gd name="connsiteX64" fmla="*/ 639669 w 1193784"/>
              <a:gd name="connsiteY64" fmla="*/ 176285 h 260661"/>
              <a:gd name="connsiteX65" fmla="*/ 656056 w 1193784"/>
              <a:gd name="connsiteY65" fmla="*/ 176285 h 260661"/>
              <a:gd name="connsiteX66" fmla="*/ 656056 w 1193784"/>
              <a:gd name="connsiteY66" fmla="*/ 191260 h 260661"/>
              <a:gd name="connsiteX67" fmla="*/ 683386 w 1193784"/>
              <a:gd name="connsiteY67" fmla="*/ 174821 h 260661"/>
              <a:gd name="connsiteX68" fmla="*/ 717201 w 1193784"/>
              <a:gd name="connsiteY68" fmla="*/ 213844 h 260661"/>
              <a:gd name="connsiteX69" fmla="*/ 717201 w 1193784"/>
              <a:gd name="connsiteY69" fmla="*/ 258574 h 260661"/>
              <a:gd name="connsiteX70" fmla="*/ 700814 w 1193784"/>
              <a:gd name="connsiteY70" fmla="*/ 258574 h 260661"/>
              <a:gd name="connsiteX71" fmla="*/ 700814 w 1193784"/>
              <a:gd name="connsiteY71" fmla="*/ 215161 h 260661"/>
              <a:gd name="connsiteX72" fmla="*/ 678286 w 1193784"/>
              <a:gd name="connsiteY72" fmla="*/ 188626 h 260661"/>
              <a:gd name="connsiteX73" fmla="*/ 656056 w 1193784"/>
              <a:gd name="connsiteY73" fmla="*/ 217063 h 260661"/>
              <a:gd name="connsiteX74" fmla="*/ 656056 w 1193784"/>
              <a:gd name="connsiteY74" fmla="*/ 258574 h 260661"/>
              <a:gd name="connsiteX75" fmla="*/ 532826 w 1193784"/>
              <a:gd name="connsiteY75" fmla="*/ 217502 h 260661"/>
              <a:gd name="connsiteX76" fmla="*/ 571196 w 1193784"/>
              <a:gd name="connsiteY76" fmla="*/ 174724 h 260661"/>
              <a:gd name="connsiteX77" fmla="*/ 600902 w 1193784"/>
              <a:gd name="connsiteY77" fmla="*/ 192430 h 260661"/>
              <a:gd name="connsiteX78" fmla="*/ 600902 w 1193784"/>
              <a:gd name="connsiteY78" fmla="*/ 176285 h 260661"/>
              <a:gd name="connsiteX79" fmla="*/ 617290 w 1193784"/>
              <a:gd name="connsiteY79" fmla="*/ 176285 h 260661"/>
              <a:gd name="connsiteX80" fmla="*/ 617290 w 1193784"/>
              <a:gd name="connsiteY80" fmla="*/ 258769 h 260661"/>
              <a:gd name="connsiteX81" fmla="*/ 600902 w 1193784"/>
              <a:gd name="connsiteY81" fmla="*/ 258769 h 260661"/>
              <a:gd name="connsiteX82" fmla="*/ 600902 w 1193784"/>
              <a:gd name="connsiteY82" fmla="*/ 243062 h 260661"/>
              <a:gd name="connsiteX83" fmla="*/ 571196 w 1193784"/>
              <a:gd name="connsiteY83" fmla="*/ 260622 h 260661"/>
              <a:gd name="connsiteX84" fmla="*/ 532826 w 1193784"/>
              <a:gd name="connsiteY84" fmla="*/ 217502 h 260661"/>
              <a:gd name="connsiteX85" fmla="*/ 601348 w 1193784"/>
              <a:gd name="connsiteY85" fmla="*/ 217502 h 260661"/>
              <a:gd name="connsiteX86" fmla="*/ 575108 w 1193784"/>
              <a:gd name="connsiteY86" fmla="*/ 188235 h 260661"/>
              <a:gd name="connsiteX87" fmla="*/ 549214 w 1193784"/>
              <a:gd name="connsiteY87" fmla="*/ 217502 h 260661"/>
              <a:gd name="connsiteX88" fmla="*/ 575405 w 1193784"/>
              <a:gd name="connsiteY88" fmla="*/ 246769 h 260661"/>
              <a:gd name="connsiteX89" fmla="*/ 601348 w 1193784"/>
              <a:gd name="connsiteY89" fmla="*/ 217502 h 260661"/>
              <a:gd name="connsiteX90" fmla="*/ 438312 w 1193784"/>
              <a:gd name="connsiteY90" fmla="*/ 258769 h 260661"/>
              <a:gd name="connsiteX91" fmla="*/ 438312 w 1193784"/>
              <a:gd name="connsiteY91" fmla="*/ 149457 h 260661"/>
              <a:gd name="connsiteX92" fmla="*/ 454699 w 1193784"/>
              <a:gd name="connsiteY92" fmla="*/ 149457 h 260661"/>
              <a:gd name="connsiteX93" fmla="*/ 454699 w 1193784"/>
              <a:gd name="connsiteY93" fmla="*/ 191260 h 260661"/>
              <a:gd name="connsiteX94" fmla="*/ 482078 w 1193784"/>
              <a:gd name="connsiteY94" fmla="*/ 174821 h 260661"/>
              <a:gd name="connsiteX95" fmla="*/ 515894 w 1193784"/>
              <a:gd name="connsiteY95" fmla="*/ 213844 h 260661"/>
              <a:gd name="connsiteX96" fmla="*/ 515894 w 1193784"/>
              <a:gd name="connsiteY96" fmla="*/ 258574 h 260661"/>
              <a:gd name="connsiteX97" fmla="*/ 499506 w 1193784"/>
              <a:gd name="connsiteY97" fmla="*/ 258574 h 260661"/>
              <a:gd name="connsiteX98" fmla="*/ 499506 w 1193784"/>
              <a:gd name="connsiteY98" fmla="*/ 215161 h 260661"/>
              <a:gd name="connsiteX99" fmla="*/ 476929 w 1193784"/>
              <a:gd name="connsiteY99" fmla="*/ 188626 h 260661"/>
              <a:gd name="connsiteX100" fmla="*/ 454699 w 1193784"/>
              <a:gd name="connsiteY100" fmla="*/ 217063 h 260661"/>
              <a:gd name="connsiteX101" fmla="*/ 454699 w 1193784"/>
              <a:gd name="connsiteY101" fmla="*/ 258574 h 260661"/>
              <a:gd name="connsiteX102" fmla="*/ 337608 w 1193784"/>
              <a:gd name="connsiteY102" fmla="*/ 231941 h 260661"/>
              <a:gd name="connsiteX103" fmla="*/ 353551 w 1193784"/>
              <a:gd name="connsiteY103" fmla="*/ 228770 h 260661"/>
              <a:gd name="connsiteX104" fmla="*/ 381524 w 1193784"/>
              <a:gd name="connsiteY104" fmla="*/ 245648 h 260661"/>
              <a:gd name="connsiteX105" fmla="*/ 404496 w 1193784"/>
              <a:gd name="connsiteY105" fmla="*/ 229941 h 260661"/>
              <a:gd name="connsiteX106" fmla="*/ 342163 w 1193784"/>
              <a:gd name="connsiteY106" fmla="*/ 182187 h 260661"/>
              <a:gd name="connsiteX107" fmla="*/ 378900 w 1193784"/>
              <a:gd name="connsiteY107" fmla="*/ 152920 h 260661"/>
              <a:gd name="connsiteX108" fmla="*/ 420290 w 1193784"/>
              <a:gd name="connsiteY108" fmla="*/ 179748 h 260661"/>
              <a:gd name="connsiteX109" fmla="*/ 404793 w 1193784"/>
              <a:gd name="connsiteY109" fmla="*/ 182772 h 260661"/>
              <a:gd name="connsiteX110" fmla="*/ 379345 w 1193784"/>
              <a:gd name="connsiteY110" fmla="*/ 167797 h 260661"/>
              <a:gd name="connsiteX111" fmla="*/ 358551 w 1193784"/>
              <a:gd name="connsiteY111" fmla="*/ 182431 h 260661"/>
              <a:gd name="connsiteX112" fmla="*/ 421181 w 1193784"/>
              <a:gd name="connsiteY112" fmla="*/ 230185 h 260661"/>
              <a:gd name="connsiteX113" fmla="*/ 381573 w 1193784"/>
              <a:gd name="connsiteY113" fmla="*/ 260427 h 260661"/>
              <a:gd name="connsiteX114" fmla="*/ 337608 w 1193784"/>
              <a:gd name="connsiteY114" fmla="*/ 231941 h 260661"/>
              <a:gd name="connsiteX115" fmla="*/ 791417 w 1193784"/>
              <a:gd name="connsiteY115" fmla="*/ 109312 h 260661"/>
              <a:gd name="connsiteX116" fmla="*/ 791417 w 1193784"/>
              <a:gd name="connsiteY116" fmla="*/ 26828 h 260661"/>
              <a:gd name="connsiteX117" fmla="*/ 807805 w 1193784"/>
              <a:gd name="connsiteY117" fmla="*/ 26828 h 260661"/>
              <a:gd name="connsiteX118" fmla="*/ 807805 w 1193784"/>
              <a:gd name="connsiteY118" fmla="*/ 40681 h 260661"/>
              <a:gd name="connsiteX119" fmla="*/ 837213 w 1193784"/>
              <a:gd name="connsiteY119" fmla="*/ 26048 h 260661"/>
              <a:gd name="connsiteX120" fmla="*/ 835481 w 1193784"/>
              <a:gd name="connsiteY120" fmla="*/ 41608 h 260661"/>
              <a:gd name="connsiteX121" fmla="*/ 807805 w 1193784"/>
              <a:gd name="connsiteY121" fmla="*/ 68290 h 260661"/>
              <a:gd name="connsiteX122" fmla="*/ 807805 w 1193784"/>
              <a:gd name="connsiteY122" fmla="*/ 109117 h 260661"/>
              <a:gd name="connsiteX123" fmla="*/ 688981 w 1193784"/>
              <a:gd name="connsiteY123" fmla="*/ 68290 h 260661"/>
              <a:gd name="connsiteX124" fmla="*/ 731262 w 1193784"/>
              <a:gd name="connsiteY124" fmla="*/ 25462 h 260661"/>
              <a:gd name="connsiteX125" fmla="*/ 771959 w 1193784"/>
              <a:gd name="connsiteY125" fmla="*/ 72485 h 260661"/>
              <a:gd name="connsiteX126" fmla="*/ 705368 w 1193784"/>
              <a:gd name="connsiteY126" fmla="*/ 72485 h 260661"/>
              <a:gd name="connsiteX127" fmla="*/ 732302 w 1193784"/>
              <a:gd name="connsiteY127" fmla="*/ 97557 h 260661"/>
              <a:gd name="connsiteX128" fmla="*/ 755720 w 1193784"/>
              <a:gd name="connsiteY128" fmla="*/ 85752 h 260661"/>
              <a:gd name="connsiteX129" fmla="*/ 770573 w 1193784"/>
              <a:gd name="connsiteY129" fmla="*/ 88045 h 260661"/>
              <a:gd name="connsiteX130" fmla="*/ 731807 w 1193784"/>
              <a:gd name="connsiteY130" fmla="*/ 111117 h 260661"/>
              <a:gd name="connsiteX131" fmla="*/ 688981 w 1193784"/>
              <a:gd name="connsiteY131" fmla="*/ 68290 h 260661"/>
              <a:gd name="connsiteX132" fmla="*/ 756611 w 1193784"/>
              <a:gd name="connsiteY132" fmla="*/ 59802 h 260661"/>
              <a:gd name="connsiteX133" fmla="*/ 731559 w 1193784"/>
              <a:gd name="connsiteY133" fmla="*/ 38291 h 260661"/>
              <a:gd name="connsiteX134" fmla="*/ 705814 w 1193784"/>
              <a:gd name="connsiteY134" fmla="*/ 59802 h 260661"/>
              <a:gd name="connsiteX135" fmla="*/ 605754 w 1193784"/>
              <a:gd name="connsiteY135" fmla="*/ 93947 h 260661"/>
              <a:gd name="connsiteX136" fmla="*/ 605754 w 1193784"/>
              <a:gd name="connsiteY136" fmla="*/ 109849 h 260661"/>
              <a:gd name="connsiteX137" fmla="*/ 589367 w 1193784"/>
              <a:gd name="connsiteY137" fmla="*/ 109849 h 260661"/>
              <a:gd name="connsiteX138" fmla="*/ 589169 w 1193784"/>
              <a:gd name="connsiteY138" fmla="*/ 0 h 260661"/>
              <a:gd name="connsiteX139" fmla="*/ 605556 w 1193784"/>
              <a:gd name="connsiteY139" fmla="*/ 0 h 260661"/>
              <a:gd name="connsiteX140" fmla="*/ 605556 w 1193784"/>
              <a:gd name="connsiteY140" fmla="*/ 42827 h 260661"/>
              <a:gd name="connsiteX141" fmla="*/ 635262 w 1193784"/>
              <a:gd name="connsiteY141" fmla="*/ 25218 h 260661"/>
              <a:gd name="connsiteX142" fmla="*/ 673732 w 1193784"/>
              <a:gd name="connsiteY142" fmla="*/ 68046 h 260661"/>
              <a:gd name="connsiteX143" fmla="*/ 635411 w 1193784"/>
              <a:gd name="connsiteY143" fmla="*/ 111166 h 260661"/>
              <a:gd name="connsiteX144" fmla="*/ 605754 w 1193784"/>
              <a:gd name="connsiteY144" fmla="*/ 93557 h 260661"/>
              <a:gd name="connsiteX145" fmla="*/ 657393 w 1193784"/>
              <a:gd name="connsiteY145" fmla="*/ 68290 h 260661"/>
              <a:gd name="connsiteX146" fmla="*/ 631202 w 1193784"/>
              <a:gd name="connsiteY146" fmla="*/ 39023 h 260661"/>
              <a:gd name="connsiteX147" fmla="*/ 605309 w 1193784"/>
              <a:gd name="connsiteY147" fmla="*/ 68290 h 260661"/>
              <a:gd name="connsiteX148" fmla="*/ 631500 w 1193784"/>
              <a:gd name="connsiteY148" fmla="*/ 97557 h 260661"/>
              <a:gd name="connsiteX149" fmla="*/ 657393 w 1193784"/>
              <a:gd name="connsiteY149" fmla="*/ 68290 h 260661"/>
              <a:gd name="connsiteX150" fmla="*/ 486287 w 1193784"/>
              <a:gd name="connsiteY150" fmla="*/ 68290 h 260661"/>
              <a:gd name="connsiteX151" fmla="*/ 528618 w 1193784"/>
              <a:gd name="connsiteY151" fmla="*/ 25462 h 260661"/>
              <a:gd name="connsiteX152" fmla="*/ 569315 w 1193784"/>
              <a:gd name="connsiteY152" fmla="*/ 72485 h 260661"/>
              <a:gd name="connsiteX153" fmla="*/ 502724 w 1193784"/>
              <a:gd name="connsiteY153" fmla="*/ 72485 h 260661"/>
              <a:gd name="connsiteX154" fmla="*/ 529608 w 1193784"/>
              <a:gd name="connsiteY154" fmla="*/ 97557 h 260661"/>
              <a:gd name="connsiteX155" fmla="*/ 553026 w 1193784"/>
              <a:gd name="connsiteY155" fmla="*/ 85752 h 260661"/>
              <a:gd name="connsiteX156" fmla="*/ 567879 w 1193784"/>
              <a:gd name="connsiteY156" fmla="*/ 88045 h 260661"/>
              <a:gd name="connsiteX157" fmla="*/ 529113 w 1193784"/>
              <a:gd name="connsiteY157" fmla="*/ 111117 h 260661"/>
              <a:gd name="connsiteX158" fmla="*/ 486287 w 1193784"/>
              <a:gd name="connsiteY158" fmla="*/ 68290 h 260661"/>
              <a:gd name="connsiteX159" fmla="*/ 553917 w 1193784"/>
              <a:gd name="connsiteY159" fmla="*/ 59802 h 260661"/>
              <a:gd name="connsiteX160" fmla="*/ 529162 w 1193784"/>
              <a:gd name="connsiteY160" fmla="*/ 38291 h 260661"/>
              <a:gd name="connsiteX161" fmla="*/ 503368 w 1193784"/>
              <a:gd name="connsiteY161" fmla="*/ 59802 h 260661"/>
              <a:gd name="connsiteX162" fmla="*/ 368354 w 1193784"/>
              <a:gd name="connsiteY162" fmla="*/ 109312 h 260661"/>
              <a:gd name="connsiteX163" fmla="*/ 332657 w 1193784"/>
              <a:gd name="connsiteY163" fmla="*/ 4878 h 260661"/>
              <a:gd name="connsiteX164" fmla="*/ 350927 w 1193784"/>
              <a:gd name="connsiteY164" fmla="*/ 4878 h 260661"/>
              <a:gd name="connsiteX165" fmla="*/ 377117 w 1193784"/>
              <a:gd name="connsiteY165" fmla="*/ 85508 h 260661"/>
              <a:gd name="connsiteX166" fmla="*/ 401278 w 1193784"/>
              <a:gd name="connsiteY166" fmla="*/ 4878 h 260661"/>
              <a:gd name="connsiteX167" fmla="*/ 415884 w 1193784"/>
              <a:gd name="connsiteY167" fmla="*/ 4878 h 260661"/>
              <a:gd name="connsiteX168" fmla="*/ 440144 w 1193784"/>
              <a:gd name="connsiteY168" fmla="*/ 85508 h 260661"/>
              <a:gd name="connsiteX169" fmla="*/ 466285 w 1193784"/>
              <a:gd name="connsiteY169" fmla="*/ 4878 h 260661"/>
              <a:gd name="connsiteX170" fmla="*/ 484554 w 1193784"/>
              <a:gd name="connsiteY170" fmla="*/ 4878 h 260661"/>
              <a:gd name="connsiteX171" fmla="*/ 448709 w 1193784"/>
              <a:gd name="connsiteY171" fmla="*/ 109312 h 260661"/>
              <a:gd name="connsiteX172" fmla="*/ 432618 w 1193784"/>
              <a:gd name="connsiteY172" fmla="*/ 109312 h 260661"/>
              <a:gd name="connsiteX173" fmla="*/ 408457 w 1193784"/>
              <a:gd name="connsiteY173" fmla="*/ 28974 h 260661"/>
              <a:gd name="connsiteX174" fmla="*/ 384445 w 1193784"/>
              <a:gd name="connsiteY174" fmla="*/ 109312 h 260661"/>
              <a:gd name="connsiteX175" fmla="*/ 137687 w 1193784"/>
              <a:gd name="connsiteY175" fmla="*/ 140530 h 260661"/>
              <a:gd name="connsiteX176" fmla="*/ 137687 w 1193784"/>
              <a:gd name="connsiteY176" fmla="*/ 260183 h 260661"/>
              <a:gd name="connsiteX177" fmla="*/ 259135 w 1193784"/>
              <a:gd name="connsiteY177" fmla="*/ 260183 h 260661"/>
              <a:gd name="connsiteX178" fmla="*/ 259135 w 1193784"/>
              <a:gd name="connsiteY178" fmla="*/ 4878 h 260661"/>
              <a:gd name="connsiteX179" fmla="*/ 186256 w 1193784"/>
              <a:gd name="connsiteY179" fmla="*/ 4878 h 260661"/>
              <a:gd name="connsiteX180" fmla="*/ 186256 w 1193784"/>
              <a:gd name="connsiteY180" fmla="*/ 124580 h 260661"/>
              <a:gd name="connsiteX181" fmla="*/ 178236 w 1193784"/>
              <a:gd name="connsiteY181" fmla="*/ 132531 h 260661"/>
              <a:gd name="connsiteX182" fmla="*/ 178236 w 1193784"/>
              <a:gd name="connsiteY182" fmla="*/ 132531 h 260661"/>
              <a:gd name="connsiteX183" fmla="*/ 170116 w 1193784"/>
              <a:gd name="connsiteY183" fmla="*/ 124629 h 260661"/>
              <a:gd name="connsiteX184" fmla="*/ 170116 w 1193784"/>
              <a:gd name="connsiteY184" fmla="*/ 124580 h 260661"/>
              <a:gd name="connsiteX185" fmla="*/ 170116 w 1193784"/>
              <a:gd name="connsiteY185" fmla="*/ 4878 h 260661"/>
              <a:gd name="connsiteX186" fmla="*/ 89118 w 1193784"/>
              <a:gd name="connsiteY186" fmla="*/ 4878 h 260661"/>
              <a:gd name="connsiteX187" fmla="*/ 89118 w 1193784"/>
              <a:gd name="connsiteY187" fmla="*/ 124580 h 260661"/>
              <a:gd name="connsiteX188" fmla="*/ 81048 w 1193784"/>
              <a:gd name="connsiteY188" fmla="*/ 132531 h 260661"/>
              <a:gd name="connsiteX189" fmla="*/ 81048 w 1193784"/>
              <a:gd name="connsiteY189" fmla="*/ 132531 h 260661"/>
              <a:gd name="connsiteX190" fmla="*/ 72928 w 1193784"/>
              <a:gd name="connsiteY190" fmla="*/ 124629 h 260661"/>
              <a:gd name="connsiteX191" fmla="*/ 72928 w 1193784"/>
              <a:gd name="connsiteY191" fmla="*/ 124580 h 260661"/>
              <a:gd name="connsiteX192" fmla="*/ 72928 w 1193784"/>
              <a:gd name="connsiteY192" fmla="*/ 4878 h 260661"/>
              <a:gd name="connsiteX193" fmla="*/ 0 w 1193784"/>
              <a:gd name="connsiteY193" fmla="*/ 4878 h 260661"/>
              <a:gd name="connsiteX194" fmla="*/ 0 w 1193784"/>
              <a:gd name="connsiteY194" fmla="*/ 260183 h 260661"/>
              <a:gd name="connsiteX195" fmla="*/ 121497 w 1193784"/>
              <a:gd name="connsiteY195" fmla="*/ 260183 h 260661"/>
              <a:gd name="connsiteX196" fmla="*/ 121497 w 1193784"/>
              <a:gd name="connsiteY196" fmla="*/ 140530 h 260661"/>
              <a:gd name="connsiteX197" fmla="*/ 129518 w 1193784"/>
              <a:gd name="connsiteY197" fmla="*/ 132531 h 260661"/>
              <a:gd name="connsiteX198" fmla="*/ 129568 w 1193784"/>
              <a:gd name="connsiteY198" fmla="*/ 132531 h 260661"/>
              <a:gd name="connsiteX199" fmla="*/ 129568 w 1193784"/>
              <a:gd name="connsiteY199" fmla="*/ 132531 h 260661"/>
              <a:gd name="connsiteX200" fmla="*/ 137687 w 1193784"/>
              <a:gd name="connsiteY200" fmla="*/ 140432 h 260661"/>
              <a:gd name="connsiteX201" fmla="*/ 137687 w 1193784"/>
              <a:gd name="connsiteY201" fmla="*/ 140530 h 26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193784" h="260661">
                <a:moveTo>
                  <a:pt x="1193784" y="258769"/>
                </a:moveTo>
                <a:lnTo>
                  <a:pt x="1171851" y="258769"/>
                </a:lnTo>
                <a:lnTo>
                  <a:pt x="1133184" y="218088"/>
                </a:lnTo>
                <a:lnTo>
                  <a:pt x="1133184" y="258769"/>
                </a:lnTo>
                <a:lnTo>
                  <a:pt x="1116796" y="258769"/>
                </a:lnTo>
                <a:lnTo>
                  <a:pt x="1116796" y="149457"/>
                </a:lnTo>
                <a:lnTo>
                  <a:pt x="1133184" y="149457"/>
                </a:lnTo>
                <a:lnTo>
                  <a:pt x="1133184" y="214186"/>
                </a:lnTo>
                <a:lnTo>
                  <a:pt x="1170217" y="176285"/>
                </a:lnTo>
                <a:lnTo>
                  <a:pt x="1192051" y="176285"/>
                </a:lnTo>
                <a:lnTo>
                  <a:pt x="1150909" y="215942"/>
                </a:lnTo>
                <a:close/>
                <a:moveTo>
                  <a:pt x="1018816" y="217502"/>
                </a:moveTo>
                <a:cubicBezTo>
                  <a:pt x="1018816" y="192577"/>
                  <a:pt x="1036095" y="174724"/>
                  <a:pt x="1060206" y="174724"/>
                </a:cubicBezTo>
                <a:cubicBezTo>
                  <a:pt x="1081298" y="174724"/>
                  <a:pt x="1093873" y="184480"/>
                  <a:pt x="1099171" y="202967"/>
                </a:cubicBezTo>
                <a:lnTo>
                  <a:pt x="1085110" y="205698"/>
                </a:lnTo>
                <a:cubicBezTo>
                  <a:pt x="1082322" y="194957"/>
                  <a:pt x="1072178" y="187685"/>
                  <a:pt x="1060949" y="188382"/>
                </a:cubicBezTo>
                <a:cubicBezTo>
                  <a:pt x="1045749" y="188382"/>
                  <a:pt x="1035204" y="200235"/>
                  <a:pt x="1035204" y="217649"/>
                </a:cubicBezTo>
                <a:cubicBezTo>
                  <a:pt x="1035204" y="235063"/>
                  <a:pt x="1045749" y="246672"/>
                  <a:pt x="1060949" y="246672"/>
                </a:cubicBezTo>
                <a:cubicBezTo>
                  <a:pt x="1072014" y="246937"/>
                  <a:pt x="1081847" y="239762"/>
                  <a:pt x="1084813" y="229258"/>
                </a:cubicBezTo>
                <a:lnTo>
                  <a:pt x="1098874" y="231990"/>
                </a:lnTo>
                <a:cubicBezTo>
                  <a:pt x="1094319" y="249745"/>
                  <a:pt x="1080258" y="260232"/>
                  <a:pt x="1060206" y="260232"/>
                </a:cubicBezTo>
                <a:cubicBezTo>
                  <a:pt x="1036095" y="260330"/>
                  <a:pt x="1018816" y="242477"/>
                  <a:pt x="1018816" y="217502"/>
                </a:cubicBezTo>
                <a:close/>
                <a:moveTo>
                  <a:pt x="983268" y="155652"/>
                </a:moveTo>
                <a:cubicBezTo>
                  <a:pt x="983194" y="150911"/>
                  <a:pt x="987035" y="147010"/>
                  <a:pt x="991848" y="146938"/>
                </a:cubicBezTo>
                <a:cubicBezTo>
                  <a:pt x="992293" y="146932"/>
                  <a:pt x="992734" y="146958"/>
                  <a:pt x="993170" y="147018"/>
                </a:cubicBezTo>
                <a:cubicBezTo>
                  <a:pt x="998091" y="146505"/>
                  <a:pt x="1002502" y="150021"/>
                  <a:pt x="1003022" y="154870"/>
                </a:cubicBezTo>
                <a:cubicBezTo>
                  <a:pt x="1003052" y="155130"/>
                  <a:pt x="1003067" y="155391"/>
                  <a:pt x="1003072" y="155652"/>
                </a:cubicBezTo>
                <a:cubicBezTo>
                  <a:pt x="1002958" y="160580"/>
                  <a:pt x="998809" y="164484"/>
                  <a:pt x="993804" y="164371"/>
                </a:cubicBezTo>
                <a:cubicBezTo>
                  <a:pt x="993596" y="164366"/>
                  <a:pt x="993383" y="164354"/>
                  <a:pt x="993170" y="164334"/>
                </a:cubicBezTo>
                <a:cubicBezTo>
                  <a:pt x="988338" y="164927"/>
                  <a:pt x="983936" y="161550"/>
                  <a:pt x="983337" y="156792"/>
                </a:cubicBezTo>
                <a:cubicBezTo>
                  <a:pt x="983288" y="156413"/>
                  <a:pt x="983263" y="156033"/>
                  <a:pt x="983268" y="155652"/>
                </a:cubicBezTo>
                <a:close/>
                <a:moveTo>
                  <a:pt x="984753" y="258769"/>
                </a:moveTo>
                <a:lnTo>
                  <a:pt x="984753" y="176285"/>
                </a:lnTo>
                <a:lnTo>
                  <a:pt x="1000992" y="176285"/>
                </a:lnTo>
                <a:lnTo>
                  <a:pt x="1000992" y="258769"/>
                </a:lnTo>
                <a:close/>
                <a:moveTo>
                  <a:pt x="863949" y="258769"/>
                </a:moveTo>
                <a:lnTo>
                  <a:pt x="831767" y="176285"/>
                </a:lnTo>
                <a:lnTo>
                  <a:pt x="849492" y="176285"/>
                </a:lnTo>
                <a:lnTo>
                  <a:pt x="872762" y="239697"/>
                </a:lnTo>
                <a:lnTo>
                  <a:pt x="894397" y="176285"/>
                </a:lnTo>
                <a:lnTo>
                  <a:pt x="907270" y="176285"/>
                </a:lnTo>
                <a:lnTo>
                  <a:pt x="928955" y="239697"/>
                </a:lnTo>
                <a:lnTo>
                  <a:pt x="952225" y="176285"/>
                </a:lnTo>
                <a:lnTo>
                  <a:pt x="970049" y="176285"/>
                </a:lnTo>
                <a:lnTo>
                  <a:pt x="937570" y="258769"/>
                </a:lnTo>
                <a:lnTo>
                  <a:pt x="920885" y="258769"/>
                </a:lnTo>
                <a:lnTo>
                  <a:pt x="901081" y="198479"/>
                </a:lnTo>
                <a:lnTo>
                  <a:pt x="880881" y="258769"/>
                </a:lnTo>
                <a:close/>
                <a:moveTo>
                  <a:pt x="734183" y="217502"/>
                </a:moveTo>
                <a:cubicBezTo>
                  <a:pt x="734183" y="189113"/>
                  <a:pt x="751710" y="174724"/>
                  <a:pt x="772504" y="174724"/>
                </a:cubicBezTo>
                <a:cubicBezTo>
                  <a:pt x="785159" y="174040"/>
                  <a:pt x="796952" y="181067"/>
                  <a:pt x="802210" y="192430"/>
                </a:cubicBezTo>
                <a:lnTo>
                  <a:pt x="802210" y="149457"/>
                </a:lnTo>
                <a:lnTo>
                  <a:pt x="818598" y="149457"/>
                </a:lnTo>
                <a:lnTo>
                  <a:pt x="818598" y="258769"/>
                </a:lnTo>
                <a:lnTo>
                  <a:pt x="802061" y="258769"/>
                </a:lnTo>
                <a:lnTo>
                  <a:pt x="802061" y="243062"/>
                </a:lnTo>
                <a:cubicBezTo>
                  <a:pt x="796694" y="254312"/>
                  <a:pt x="784956" y="261250"/>
                  <a:pt x="772355" y="260622"/>
                </a:cubicBezTo>
                <a:cubicBezTo>
                  <a:pt x="751858" y="260622"/>
                  <a:pt x="734183" y="246087"/>
                  <a:pt x="734183" y="217502"/>
                </a:cubicBezTo>
                <a:close/>
                <a:moveTo>
                  <a:pt x="802655" y="217502"/>
                </a:moveTo>
                <a:cubicBezTo>
                  <a:pt x="802655" y="199503"/>
                  <a:pt x="792110" y="188235"/>
                  <a:pt x="776465" y="188235"/>
                </a:cubicBezTo>
                <a:cubicBezTo>
                  <a:pt x="760820" y="188235"/>
                  <a:pt x="750571" y="199211"/>
                  <a:pt x="750571" y="217502"/>
                </a:cubicBezTo>
                <a:cubicBezTo>
                  <a:pt x="750571" y="235794"/>
                  <a:pt x="761117" y="246769"/>
                  <a:pt x="776762" y="246769"/>
                </a:cubicBezTo>
                <a:cubicBezTo>
                  <a:pt x="792407" y="246769"/>
                  <a:pt x="802655" y="235697"/>
                  <a:pt x="802655" y="217502"/>
                </a:cubicBezTo>
                <a:close/>
                <a:moveTo>
                  <a:pt x="639669" y="258769"/>
                </a:moveTo>
                <a:lnTo>
                  <a:pt x="639669" y="176285"/>
                </a:lnTo>
                <a:lnTo>
                  <a:pt x="656056" y="176285"/>
                </a:lnTo>
                <a:lnTo>
                  <a:pt x="656056" y="191260"/>
                </a:lnTo>
                <a:cubicBezTo>
                  <a:pt x="659869" y="181065"/>
                  <a:pt x="669375" y="174821"/>
                  <a:pt x="683386" y="174821"/>
                </a:cubicBezTo>
                <a:cubicBezTo>
                  <a:pt x="706507" y="174821"/>
                  <a:pt x="717201" y="187943"/>
                  <a:pt x="717201" y="213844"/>
                </a:cubicBezTo>
                <a:lnTo>
                  <a:pt x="717201" y="258574"/>
                </a:lnTo>
                <a:lnTo>
                  <a:pt x="700814" y="258574"/>
                </a:lnTo>
                <a:lnTo>
                  <a:pt x="700814" y="215161"/>
                </a:lnTo>
                <a:cubicBezTo>
                  <a:pt x="700814" y="197162"/>
                  <a:pt x="693783" y="188626"/>
                  <a:pt x="678286" y="188626"/>
                </a:cubicBezTo>
                <a:cubicBezTo>
                  <a:pt x="662790" y="188626"/>
                  <a:pt x="656056" y="198869"/>
                  <a:pt x="656056" y="217063"/>
                </a:cubicBezTo>
                <a:lnTo>
                  <a:pt x="656056" y="258574"/>
                </a:lnTo>
                <a:close/>
                <a:moveTo>
                  <a:pt x="532826" y="217502"/>
                </a:moveTo>
                <a:cubicBezTo>
                  <a:pt x="532826" y="189113"/>
                  <a:pt x="550402" y="174724"/>
                  <a:pt x="571196" y="174724"/>
                </a:cubicBezTo>
                <a:cubicBezTo>
                  <a:pt x="583841" y="174095"/>
                  <a:pt x="595600" y="181105"/>
                  <a:pt x="600902" y="192430"/>
                </a:cubicBezTo>
                <a:lnTo>
                  <a:pt x="600902" y="176285"/>
                </a:lnTo>
                <a:lnTo>
                  <a:pt x="617290" y="176285"/>
                </a:lnTo>
                <a:lnTo>
                  <a:pt x="617290" y="258769"/>
                </a:lnTo>
                <a:lnTo>
                  <a:pt x="600902" y="258769"/>
                </a:lnTo>
                <a:lnTo>
                  <a:pt x="600902" y="243062"/>
                </a:lnTo>
                <a:cubicBezTo>
                  <a:pt x="595526" y="254302"/>
                  <a:pt x="583792" y="261236"/>
                  <a:pt x="571196" y="260622"/>
                </a:cubicBezTo>
                <a:cubicBezTo>
                  <a:pt x="550551" y="260622"/>
                  <a:pt x="532826" y="246087"/>
                  <a:pt x="532826" y="217502"/>
                </a:cubicBezTo>
                <a:close/>
                <a:moveTo>
                  <a:pt x="601348" y="217502"/>
                </a:moveTo>
                <a:cubicBezTo>
                  <a:pt x="601348" y="199503"/>
                  <a:pt x="590654" y="188235"/>
                  <a:pt x="575108" y="188235"/>
                </a:cubicBezTo>
                <a:cubicBezTo>
                  <a:pt x="559562" y="188235"/>
                  <a:pt x="549214" y="199211"/>
                  <a:pt x="549214" y="217502"/>
                </a:cubicBezTo>
                <a:cubicBezTo>
                  <a:pt x="549214" y="235794"/>
                  <a:pt x="559760" y="246769"/>
                  <a:pt x="575405" y="246769"/>
                </a:cubicBezTo>
                <a:cubicBezTo>
                  <a:pt x="591050" y="246769"/>
                  <a:pt x="601348" y="235697"/>
                  <a:pt x="601348" y="217502"/>
                </a:cubicBezTo>
                <a:close/>
                <a:moveTo>
                  <a:pt x="438312" y="258769"/>
                </a:moveTo>
                <a:lnTo>
                  <a:pt x="438312" y="149457"/>
                </a:lnTo>
                <a:lnTo>
                  <a:pt x="454699" y="149457"/>
                </a:lnTo>
                <a:lnTo>
                  <a:pt x="454699" y="191260"/>
                </a:lnTo>
                <a:cubicBezTo>
                  <a:pt x="458066" y="181504"/>
                  <a:pt x="467126" y="174821"/>
                  <a:pt x="482078" y="174821"/>
                </a:cubicBezTo>
                <a:cubicBezTo>
                  <a:pt x="504160" y="174821"/>
                  <a:pt x="515894" y="186675"/>
                  <a:pt x="515894" y="213844"/>
                </a:cubicBezTo>
                <a:lnTo>
                  <a:pt x="515894" y="258574"/>
                </a:lnTo>
                <a:lnTo>
                  <a:pt x="499506" y="258574"/>
                </a:lnTo>
                <a:lnTo>
                  <a:pt x="499506" y="215161"/>
                </a:lnTo>
                <a:cubicBezTo>
                  <a:pt x="499506" y="196723"/>
                  <a:pt x="492476" y="188626"/>
                  <a:pt x="476929" y="188626"/>
                </a:cubicBezTo>
                <a:cubicBezTo>
                  <a:pt x="461383" y="188626"/>
                  <a:pt x="454699" y="198381"/>
                  <a:pt x="454699" y="217063"/>
                </a:cubicBezTo>
                <a:lnTo>
                  <a:pt x="454699" y="258574"/>
                </a:lnTo>
                <a:close/>
                <a:moveTo>
                  <a:pt x="337608" y="231941"/>
                </a:moveTo>
                <a:lnTo>
                  <a:pt x="353551" y="228770"/>
                </a:lnTo>
                <a:cubicBezTo>
                  <a:pt x="357957" y="239599"/>
                  <a:pt x="368057" y="245648"/>
                  <a:pt x="381524" y="245648"/>
                </a:cubicBezTo>
                <a:cubicBezTo>
                  <a:pt x="396377" y="245648"/>
                  <a:pt x="404496" y="239892"/>
                  <a:pt x="404496" y="229941"/>
                </a:cubicBezTo>
                <a:cubicBezTo>
                  <a:pt x="404496" y="205259"/>
                  <a:pt x="342163" y="222429"/>
                  <a:pt x="342163" y="182187"/>
                </a:cubicBezTo>
                <a:cubicBezTo>
                  <a:pt x="342163" y="164773"/>
                  <a:pt x="357016" y="152920"/>
                  <a:pt x="378900" y="152920"/>
                </a:cubicBezTo>
                <a:cubicBezTo>
                  <a:pt x="400783" y="152920"/>
                  <a:pt x="414893" y="162285"/>
                  <a:pt x="420290" y="179748"/>
                </a:cubicBezTo>
                <a:lnTo>
                  <a:pt x="404793" y="182772"/>
                </a:lnTo>
                <a:cubicBezTo>
                  <a:pt x="400239" y="173017"/>
                  <a:pt x="392069" y="167797"/>
                  <a:pt x="379345" y="167797"/>
                </a:cubicBezTo>
                <a:cubicBezTo>
                  <a:pt x="366621" y="167797"/>
                  <a:pt x="358551" y="173261"/>
                  <a:pt x="358551" y="182431"/>
                </a:cubicBezTo>
                <a:cubicBezTo>
                  <a:pt x="358551" y="208381"/>
                  <a:pt x="421181" y="189357"/>
                  <a:pt x="421181" y="230185"/>
                </a:cubicBezTo>
                <a:cubicBezTo>
                  <a:pt x="421181" y="248477"/>
                  <a:pt x="405685" y="260427"/>
                  <a:pt x="381573" y="260427"/>
                </a:cubicBezTo>
                <a:cubicBezTo>
                  <a:pt x="359591" y="260183"/>
                  <a:pt x="343055" y="249842"/>
                  <a:pt x="337608" y="231941"/>
                </a:cubicBezTo>
                <a:close/>
                <a:moveTo>
                  <a:pt x="791417" y="109312"/>
                </a:moveTo>
                <a:lnTo>
                  <a:pt x="791417" y="26828"/>
                </a:lnTo>
                <a:lnTo>
                  <a:pt x="807805" y="26828"/>
                </a:lnTo>
                <a:lnTo>
                  <a:pt x="807805" y="40681"/>
                </a:lnTo>
                <a:cubicBezTo>
                  <a:pt x="811023" y="31852"/>
                  <a:pt x="819835" y="23804"/>
                  <a:pt x="837213" y="26048"/>
                </a:cubicBezTo>
                <a:lnTo>
                  <a:pt x="835481" y="41608"/>
                </a:lnTo>
                <a:cubicBezTo>
                  <a:pt x="816914" y="38340"/>
                  <a:pt x="807805" y="48291"/>
                  <a:pt x="807805" y="68290"/>
                </a:cubicBezTo>
                <a:lnTo>
                  <a:pt x="807805" y="109117"/>
                </a:lnTo>
                <a:close/>
                <a:moveTo>
                  <a:pt x="688981" y="68290"/>
                </a:moveTo>
                <a:cubicBezTo>
                  <a:pt x="688981" y="42925"/>
                  <a:pt x="706260" y="25462"/>
                  <a:pt x="731262" y="25462"/>
                </a:cubicBezTo>
                <a:cubicBezTo>
                  <a:pt x="757898" y="25462"/>
                  <a:pt x="774039" y="44974"/>
                  <a:pt x="771959" y="72485"/>
                </a:cubicBezTo>
                <a:lnTo>
                  <a:pt x="705368" y="72485"/>
                </a:lnTo>
                <a:cubicBezTo>
                  <a:pt x="705963" y="88484"/>
                  <a:pt x="716063" y="97557"/>
                  <a:pt x="732302" y="97557"/>
                </a:cubicBezTo>
                <a:cubicBezTo>
                  <a:pt x="744036" y="97557"/>
                  <a:pt x="751611" y="93654"/>
                  <a:pt x="755720" y="85752"/>
                </a:cubicBezTo>
                <a:lnTo>
                  <a:pt x="770573" y="88045"/>
                </a:lnTo>
                <a:cubicBezTo>
                  <a:pt x="763889" y="103361"/>
                  <a:pt x="750769" y="111117"/>
                  <a:pt x="731807" y="111117"/>
                </a:cubicBezTo>
                <a:cubicBezTo>
                  <a:pt x="705963" y="110873"/>
                  <a:pt x="688981" y="93849"/>
                  <a:pt x="688981" y="68290"/>
                </a:cubicBezTo>
                <a:close/>
                <a:moveTo>
                  <a:pt x="756611" y="59802"/>
                </a:moveTo>
                <a:cubicBezTo>
                  <a:pt x="755423" y="46681"/>
                  <a:pt x="746363" y="38291"/>
                  <a:pt x="731559" y="38291"/>
                </a:cubicBezTo>
                <a:cubicBezTo>
                  <a:pt x="717548" y="38291"/>
                  <a:pt x="707695" y="45510"/>
                  <a:pt x="705814" y="59802"/>
                </a:cubicBezTo>
                <a:close/>
                <a:moveTo>
                  <a:pt x="605754" y="93947"/>
                </a:moveTo>
                <a:lnTo>
                  <a:pt x="605754" y="109849"/>
                </a:lnTo>
                <a:lnTo>
                  <a:pt x="589367" y="109849"/>
                </a:lnTo>
                <a:lnTo>
                  <a:pt x="589169" y="0"/>
                </a:lnTo>
                <a:lnTo>
                  <a:pt x="605556" y="0"/>
                </a:lnTo>
                <a:lnTo>
                  <a:pt x="605556" y="42827"/>
                </a:lnTo>
                <a:cubicBezTo>
                  <a:pt x="610814" y="31474"/>
                  <a:pt x="622617" y="24476"/>
                  <a:pt x="635262" y="25218"/>
                </a:cubicBezTo>
                <a:cubicBezTo>
                  <a:pt x="655908" y="25218"/>
                  <a:pt x="673732" y="39852"/>
                  <a:pt x="673732" y="68046"/>
                </a:cubicBezTo>
                <a:cubicBezTo>
                  <a:pt x="673732" y="96240"/>
                  <a:pt x="655908" y="111166"/>
                  <a:pt x="635411" y="111166"/>
                </a:cubicBezTo>
                <a:cubicBezTo>
                  <a:pt x="622815" y="111764"/>
                  <a:pt x="611101" y="104808"/>
                  <a:pt x="605754" y="93557"/>
                </a:cubicBezTo>
                <a:close/>
                <a:moveTo>
                  <a:pt x="657393" y="68290"/>
                </a:moveTo>
                <a:cubicBezTo>
                  <a:pt x="657393" y="50290"/>
                  <a:pt x="646848" y="39023"/>
                  <a:pt x="631202" y="39023"/>
                </a:cubicBezTo>
                <a:cubicBezTo>
                  <a:pt x="615557" y="39023"/>
                  <a:pt x="605309" y="49998"/>
                  <a:pt x="605309" y="68290"/>
                </a:cubicBezTo>
                <a:cubicBezTo>
                  <a:pt x="605309" y="86581"/>
                  <a:pt x="615854" y="97557"/>
                  <a:pt x="631500" y="97557"/>
                </a:cubicBezTo>
                <a:cubicBezTo>
                  <a:pt x="647145" y="97557"/>
                  <a:pt x="657393" y="86240"/>
                  <a:pt x="657393" y="68290"/>
                </a:cubicBezTo>
                <a:close/>
                <a:moveTo>
                  <a:pt x="486287" y="68290"/>
                </a:moveTo>
                <a:cubicBezTo>
                  <a:pt x="486287" y="42925"/>
                  <a:pt x="503566" y="25462"/>
                  <a:pt x="528618" y="25462"/>
                </a:cubicBezTo>
                <a:cubicBezTo>
                  <a:pt x="555254" y="25462"/>
                  <a:pt x="571345" y="44974"/>
                  <a:pt x="569315" y="72485"/>
                </a:cubicBezTo>
                <a:lnTo>
                  <a:pt x="502724" y="72485"/>
                </a:lnTo>
                <a:cubicBezTo>
                  <a:pt x="503269" y="88484"/>
                  <a:pt x="513369" y="97557"/>
                  <a:pt x="529608" y="97557"/>
                </a:cubicBezTo>
                <a:cubicBezTo>
                  <a:pt x="541342" y="97557"/>
                  <a:pt x="548966" y="93654"/>
                  <a:pt x="553026" y="85752"/>
                </a:cubicBezTo>
                <a:lnTo>
                  <a:pt x="567879" y="88045"/>
                </a:lnTo>
                <a:cubicBezTo>
                  <a:pt x="561146" y="103361"/>
                  <a:pt x="548075" y="111117"/>
                  <a:pt x="529113" y="111117"/>
                </a:cubicBezTo>
                <a:cubicBezTo>
                  <a:pt x="503269" y="110873"/>
                  <a:pt x="486287" y="93849"/>
                  <a:pt x="486287" y="68290"/>
                </a:cubicBezTo>
                <a:close/>
                <a:moveTo>
                  <a:pt x="553917" y="59802"/>
                </a:moveTo>
                <a:cubicBezTo>
                  <a:pt x="552779" y="46681"/>
                  <a:pt x="543669" y="38291"/>
                  <a:pt x="529162" y="38291"/>
                </a:cubicBezTo>
                <a:cubicBezTo>
                  <a:pt x="514656" y="38291"/>
                  <a:pt x="505299" y="45510"/>
                  <a:pt x="503368" y="59802"/>
                </a:cubicBezTo>
                <a:close/>
                <a:moveTo>
                  <a:pt x="368354" y="109312"/>
                </a:moveTo>
                <a:lnTo>
                  <a:pt x="332657" y="4878"/>
                </a:lnTo>
                <a:lnTo>
                  <a:pt x="350927" y="4878"/>
                </a:lnTo>
                <a:lnTo>
                  <a:pt x="377117" y="85508"/>
                </a:lnTo>
                <a:lnTo>
                  <a:pt x="401278" y="4878"/>
                </a:lnTo>
                <a:lnTo>
                  <a:pt x="415884" y="4878"/>
                </a:lnTo>
                <a:lnTo>
                  <a:pt x="440144" y="85508"/>
                </a:lnTo>
                <a:lnTo>
                  <a:pt x="466285" y="4878"/>
                </a:lnTo>
                <a:lnTo>
                  <a:pt x="484554" y="4878"/>
                </a:lnTo>
                <a:lnTo>
                  <a:pt x="448709" y="109312"/>
                </a:lnTo>
                <a:lnTo>
                  <a:pt x="432618" y="109312"/>
                </a:lnTo>
                <a:lnTo>
                  <a:pt x="408457" y="28974"/>
                </a:lnTo>
                <a:lnTo>
                  <a:pt x="384445" y="109312"/>
                </a:lnTo>
                <a:close/>
                <a:moveTo>
                  <a:pt x="137687" y="140530"/>
                </a:moveTo>
                <a:lnTo>
                  <a:pt x="137687" y="260183"/>
                </a:lnTo>
                <a:lnTo>
                  <a:pt x="259135" y="260183"/>
                </a:lnTo>
                <a:lnTo>
                  <a:pt x="259135" y="4878"/>
                </a:lnTo>
                <a:lnTo>
                  <a:pt x="186256" y="4878"/>
                </a:lnTo>
                <a:lnTo>
                  <a:pt x="186256" y="124580"/>
                </a:lnTo>
                <a:cubicBezTo>
                  <a:pt x="186256" y="128952"/>
                  <a:pt x="182673" y="132504"/>
                  <a:pt x="178236" y="132531"/>
                </a:cubicBezTo>
                <a:lnTo>
                  <a:pt x="178236" y="132531"/>
                </a:lnTo>
                <a:cubicBezTo>
                  <a:pt x="173779" y="132557"/>
                  <a:pt x="170144" y="129020"/>
                  <a:pt x="170116" y="124629"/>
                </a:cubicBezTo>
                <a:cubicBezTo>
                  <a:pt x="170116" y="124612"/>
                  <a:pt x="170116" y="124596"/>
                  <a:pt x="170116" y="124580"/>
                </a:cubicBezTo>
                <a:lnTo>
                  <a:pt x="170116" y="4878"/>
                </a:lnTo>
                <a:lnTo>
                  <a:pt x="89118" y="4878"/>
                </a:lnTo>
                <a:lnTo>
                  <a:pt x="89118" y="124580"/>
                </a:lnTo>
                <a:cubicBezTo>
                  <a:pt x="89118" y="128971"/>
                  <a:pt x="85505" y="132531"/>
                  <a:pt x="81048" y="132531"/>
                </a:cubicBezTo>
                <a:lnTo>
                  <a:pt x="81048" y="132531"/>
                </a:lnTo>
                <a:cubicBezTo>
                  <a:pt x="76591" y="132557"/>
                  <a:pt x="72956" y="129020"/>
                  <a:pt x="72928" y="124629"/>
                </a:cubicBezTo>
                <a:cubicBezTo>
                  <a:pt x="72928" y="124612"/>
                  <a:pt x="72928" y="124596"/>
                  <a:pt x="72928" y="124580"/>
                </a:cubicBezTo>
                <a:lnTo>
                  <a:pt x="72928" y="4878"/>
                </a:lnTo>
                <a:lnTo>
                  <a:pt x="0" y="4878"/>
                </a:lnTo>
                <a:lnTo>
                  <a:pt x="0" y="260183"/>
                </a:lnTo>
                <a:lnTo>
                  <a:pt x="121497" y="260183"/>
                </a:lnTo>
                <a:lnTo>
                  <a:pt x="121497" y="140530"/>
                </a:lnTo>
                <a:cubicBezTo>
                  <a:pt x="121470" y="136139"/>
                  <a:pt x="125061" y="132558"/>
                  <a:pt x="129518" y="132531"/>
                </a:cubicBezTo>
                <a:cubicBezTo>
                  <a:pt x="129534" y="132531"/>
                  <a:pt x="129551" y="132531"/>
                  <a:pt x="129568" y="132531"/>
                </a:cubicBezTo>
                <a:lnTo>
                  <a:pt x="129568" y="132531"/>
                </a:lnTo>
                <a:cubicBezTo>
                  <a:pt x="134024" y="132504"/>
                  <a:pt x="137660" y="136041"/>
                  <a:pt x="137687" y="140432"/>
                </a:cubicBezTo>
                <a:cubicBezTo>
                  <a:pt x="137687" y="140465"/>
                  <a:pt x="137687" y="140498"/>
                  <a:pt x="137687" y="140530"/>
                </a:cubicBezTo>
                <a:close/>
              </a:path>
            </a:pathLst>
          </a:custGeom>
          <a:solidFill>
            <a:schemeClr val="bg1"/>
          </a:solidFill>
          <a:ln w="49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E45F04-CA61-A84D-BA4B-261426FA8977}"/>
              </a:ext>
            </a:extLst>
          </p:cNvPr>
          <p:cNvSpPr txBox="1"/>
          <p:nvPr userDrawn="1"/>
        </p:nvSpPr>
        <p:spPr>
          <a:xfrm>
            <a:off x="511741" y="427876"/>
            <a:ext cx="16439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0" i="0">
                <a:solidFill>
                  <a:schemeClr val="bg1"/>
                </a:solidFill>
                <a:latin typeface="Arial" panose="020B0604020202020204" pitchFamily="34" charset="0"/>
              </a:rPr>
              <a:t>January 28, 2022</a:t>
            </a:r>
          </a:p>
        </p:txBody>
      </p:sp>
    </p:spTree>
    <p:extLst>
      <p:ext uri="{BB962C8B-B14F-4D97-AF65-F5344CB8AC3E}">
        <p14:creationId xmlns:p14="http://schemas.microsoft.com/office/powerpoint/2010/main" val="4288530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2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FFFB6-4709-B687-0D51-091D732D3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FADA7-C8FA-DAE2-906D-F8ACCE79C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E091D-3E5E-D5B6-96A5-5DA5901B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4F3FCB-6483-479C-9B6E-02E9C8AB8331}" type="datetimeFigureOut">
              <a:rPr kumimoji="0" lang="en-B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26/11/2025</a:t>
            </a:fld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731F5-F3D3-2C5C-E66A-FDEA7BAA2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A6BF9-9F1E-D996-54A9-86EBFA9B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C81459-F212-432F-B4C6-E05185F19D09}" type="slidenum">
              <a:rPr kumimoji="0" lang="en-BE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E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3683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AC105-D1AE-4543-8CB3-D1682F421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685" y="2322576"/>
            <a:ext cx="3803904" cy="2212848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Graphic 4">
            <a:extLst>
              <a:ext uri="{FF2B5EF4-FFF2-40B4-BE49-F238E27FC236}">
                <a16:creationId xmlns:a16="http://schemas.microsoft.com/office/drawing/2014/main" id="{CEDBFBC8-8A8E-D34B-ACFC-35106AE39503}"/>
              </a:ext>
            </a:extLst>
          </p:cNvPr>
          <p:cNvSpPr>
            <a:spLocks noChangeAspect="1"/>
          </p:cNvSpPr>
          <p:nvPr userDrawn="1"/>
        </p:nvSpPr>
        <p:spPr>
          <a:xfrm>
            <a:off x="455121" y="6061981"/>
            <a:ext cx="1539934" cy="336242"/>
          </a:xfrm>
          <a:custGeom>
            <a:avLst/>
            <a:gdLst>
              <a:gd name="connsiteX0" fmla="*/ 1193784 w 1193784"/>
              <a:gd name="connsiteY0" fmla="*/ 258769 h 260661"/>
              <a:gd name="connsiteX1" fmla="*/ 1171851 w 1193784"/>
              <a:gd name="connsiteY1" fmla="*/ 258769 h 260661"/>
              <a:gd name="connsiteX2" fmla="*/ 1133184 w 1193784"/>
              <a:gd name="connsiteY2" fmla="*/ 218088 h 260661"/>
              <a:gd name="connsiteX3" fmla="*/ 1133184 w 1193784"/>
              <a:gd name="connsiteY3" fmla="*/ 258769 h 260661"/>
              <a:gd name="connsiteX4" fmla="*/ 1116796 w 1193784"/>
              <a:gd name="connsiteY4" fmla="*/ 258769 h 260661"/>
              <a:gd name="connsiteX5" fmla="*/ 1116796 w 1193784"/>
              <a:gd name="connsiteY5" fmla="*/ 149457 h 260661"/>
              <a:gd name="connsiteX6" fmla="*/ 1133184 w 1193784"/>
              <a:gd name="connsiteY6" fmla="*/ 149457 h 260661"/>
              <a:gd name="connsiteX7" fmla="*/ 1133184 w 1193784"/>
              <a:gd name="connsiteY7" fmla="*/ 214186 h 260661"/>
              <a:gd name="connsiteX8" fmla="*/ 1170217 w 1193784"/>
              <a:gd name="connsiteY8" fmla="*/ 176285 h 260661"/>
              <a:gd name="connsiteX9" fmla="*/ 1192051 w 1193784"/>
              <a:gd name="connsiteY9" fmla="*/ 176285 h 260661"/>
              <a:gd name="connsiteX10" fmla="*/ 1150909 w 1193784"/>
              <a:gd name="connsiteY10" fmla="*/ 215942 h 260661"/>
              <a:gd name="connsiteX11" fmla="*/ 1018816 w 1193784"/>
              <a:gd name="connsiteY11" fmla="*/ 217502 h 260661"/>
              <a:gd name="connsiteX12" fmla="*/ 1060206 w 1193784"/>
              <a:gd name="connsiteY12" fmla="*/ 174724 h 260661"/>
              <a:gd name="connsiteX13" fmla="*/ 1099171 w 1193784"/>
              <a:gd name="connsiteY13" fmla="*/ 202967 h 260661"/>
              <a:gd name="connsiteX14" fmla="*/ 1085110 w 1193784"/>
              <a:gd name="connsiteY14" fmla="*/ 205698 h 260661"/>
              <a:gd name="connsiteX15" fmla="*/ 1060949 w 1193784"/>
              <a:gd name="connsiteY15" fmla="*/ 188382 h 260661"/>
              <a:gd name="connsiteX16" fmla="*/ 1035204 w 1193784"/>
              <a:gd name="connsiteY16" fmla="*/ 217649 h 260661"/>
              <a:gd name="connsiteX17" fmla="*/ 1060949 w 1193784"/>
              <a:gd name="connsiteY17" fmla="*/ 246672 h 260661"/>
              <a:gd name="connsiteX18" fmla="*/ 1084813 w 1193784"/>
              <a:gd name="connsiteY18" fmla="*/ 229258 h 260661"/>
              <a:gd name="connsiteX19" fmla="*/ 1098874 w 1193784"/>
              <a:gd name="connsiteY19" fmla="*/ 231990 h 260661"/>
              <a:gd name="connsiteX20" fmla="*/ 1060206 w 1193784"/>
              <a:gd name="connsiteY20" fmla="*/ 260232 h 260661"/>
              <a:gd name="connsiteX21" fmla="*/ 1018816 w 1193784"/>
              <a:gd name="connsiteY21" fmla="*/ 217502 h 260661"/>
              <a:gd name="connsiteX22" fmla="*/ 983268 w 1193784"/>
              <a:gd name="connsiteY22" fmla="*/ 155652 h 260661"/>
              <a:gd name="connsiteX23" fmla="*/ 991848 w 1193784"/>
              <a:gd name="connsiteY23" fmla="*/ 146938 h 260661"/>
              <a:gd name="connsiteX24" fmla="*/ 993170 w 1193784"/>
              <a:gd name="connsiteY24" fmla="*/ 147018 h 260661"/>
              <a:gd name="connsiteX25" fmla="*/ 1003022 w 1193784"/>
              <a:gd name="connsiteY25" fmla="*/ 154870 h 260661"/>
              <a:gd name="connsiteX26" fmla="*/ 1003072 w 1193784"/>
              <a:gd name="connsiteY26" fmla="*/ 155652 h 260661"/>
              <a:gd name="connsiteX27" fmla="*/ 993804 w 1193784"/>
              <a:gd name="connsiteY27" fmla="*/ 164371 h 260661"/>
              <a:gd name="connsiteX28" fmla="*/ 993170 w 1193784"/>
              <a:gd name="connsiteY28" fmla="*/ 164334 h 260661"/>
              <a:gd name="connsiteX29" fmla="*/ 983337 w 1193784"/>
              <a:gd name="connsiteY29" fmla="*/ 156792 h 260661"/>
              <a:gd name="connsiteX30" fmla="*/ 983268 w 1193784"/>
              <a:gd name="connsiteY30" fmla="*/ 155652 h 260661"/>
              <a:gd name="connsiteX31" fmla="*/ 984753 w 1193784"/>
              <a:gd name="connsiteY31" fmla="*/ 258769 h 260661"/>
              <a:gd name="connsiteX32" fmla="*/ 984753 w 1193784"/>
              <a:gd name="connsiteY32" fmla="*/ 176285 h 260661"/>
              <a:gd name="connsiteX33" fmla="*/ 1000992 w 1193784"/>
              <a:gd name="connsiteY33" fmla="*/ 176285 h 260661"/>
              <a:gd name="connsiteX34" fmla="*/ 1000992 w 1193784"/>
              <a:gd name="connsiteY34" fmla="*/ 258769 h 260661"/>
              <a:gd name="connsiteX35" fmla="*/ 863949 w 1193784"/>
              <a:gd name="connsiteY35" fmla="*/ 258769 h 260661"/>
              <a:gd name="connsiteX36" fmla="*/ 831767 w 1193784"/>
              <a:gd name="connsiteY36" fmla="*/ 176285 h 260661"/>
              <a:gd name="connsiteX37" fmla="*/ 849492 w 1193784"/>
              <a:gd name="connsiteY37" fmla="*/ 176285 h 260661"/>
              <a:gd name="connsiteX38" fmla="*/ 872762 w 1193784"/>
              <a:gd name="connsiteY38" fmla="*/ 239697 h 260661"/>
              <a:gd name="connsiteX39" fmla="*/ 894397 w 1193784"/>
              <a:gd name="connsiteY39" fmla="*/ 176285 h 260661"/>
              <a:gd name="connsiteX40" fmla="*/ 907270 w 1193784"/>
              <a:gd name="connsiteY40" fmla="*/ 176285 h 260661"/>
              <a:gd name="connsiteX41" fmla="*/ 928955 w 1193784"/>
              <a:gd name="connsiteY41" fmla="*/ 239697 h 260661"/>
              <a:gd name="connsiteX42" fmla="*/ 952225 w 1193784"/>
              <a:gd name="connsiteY42" fmla="*/ 176285 h 260661"/>
              <a:gd name="connsiteX43" fmla="*/ 970049 w 1193784"/>
              <a:gd name="connsiteY43" fmla="*/ 176285 h 260661"/>
              <a:gd name="connsiteX44" fmla="*/ 937570 w 1193784"/>
              <a:gd name="connsiteY44" fmla="*/ 258769 h 260661"/>
              <a:gd name="connsiteX45" fmla="*/ 920885 w 1193784"/>
              <a:gd name="connsiteY45" fmla="*/ 258769 h 260661"/>
              <a:gd name="connsiteX46" fmla="*/ 901081 w 1193784"/>
              <a:gd name="connsiteY46" fmla="*/ 198479 h 260661"/>
              <a:gd name="connsiteX47" fmla="*/ 880881 w 1193784"/>
              <a:gd name="connsiteY47" fmla="*/ 258769 h 260661"/>
              <a:gd name="connsiteX48" fmla="*/ 734183 w 1193784"/>
              <a:gd name="connsiteY48" fmla="*/ 217502 h 260661"/>
              <a:gd name="connsiteX49" fmla="*/ 772504 w 1193784"/>
              <a:gd name="connsiteY49" fmla="*/ 174724 h 260661"/>
              <a:gd name="connsiteX50" fmla="*/ 802210 w 1193784"/>
              <a:gd name="connsiteY50" fmla="*/ 192430 h 260661"/>
              <a:gd name="connsiteX51" fmla="*/ 802210 w 1193784"/>
              <a:gd name="connsiteY51" fmla="*/ 149457 h 260661"/>
              <a:gd name="connsiteX52" fmla="*/ 818598 w 1193784"/>
              <a:gd name="connsiteY52" fmla="*/ 149457 h 260661"/>
              <a:gd name="connsiteX53" fmla="*/ 818598 w 1193784"/>
              <a:gd name="connsiteY53" fmla="*/ 258769 h 260661"/>
              <a:gd name="connsiteX54" fmla="*/ 802061 w 1193784"/>
              <a:gd name="connsiteY54" fmla="*/ 258769 h 260661"/>
              <a:gd name="connsiteX55" fmla="*/ 802061 w 1193784"/>
              <a:gd name="connsiteY55" fmla="*/ 243062 h 260661"/>
              <a:gd name="connsiteX56" fmla="*/ 772355 w 1193784"/>
              <a:gd name="connsiteY56" fmla="*/ 260622 h 260661"/>
              <a:gd name="connsiteX57" fmla="*/ 734183 w 1193784"/>
              <a:gd name="connsiteY57" fmla="*/ 217502 h 260661"/>
              <a:gd name="connsiteX58" fmla="*/ 802655 w 1193784"/>
              <a:gd name="connsiteY58" fmla="*/ 217502 h 260661"/>
              <a:gd name="connsiteX59" fmla="*/ 776465 w 1193784"/>
              <a:gd name="connsiteY59" fmla="*/ 188235 h 260661"/>
              <a:gd name="connsiteX60" fmla="*/ 750571 w 1193784"/>
              <a:gd name="connsiteY60" fmla="*/ 217502 h 260661"/>
              <a:gd name="connsiteX61" fmla="*/ 776762 w 1193784"/>
              <a:gd name="connsiteY61" fmla="*/ 246769 h 260661"/>
              <a:gd name="connsiteX62" fmla="*/ 802655 w 1193784"/>
              <a:gd name="connsiteY62" fmla="*/ 217502 h 260661"/>
              <a:gd name="connsiteX63" fmla="*/ 639669 w 1193784"/>
              <a:gd name="connsiteY63" fmla="*/ 258769 h 260661"/>
              <a:gd name="connsiteX64" fmla="*/ 639669 w 1193784"/>
              <a:gd name="connsiteY64" fmla="*/ 176285 h 260661"/>
              <a:gd name="connsiteX65" fmla="*/ 656056 w 1193784"/>
              <a:gd name="connsiteY65" fmla="*/ 176285 h 260661"/>
              <a:gd name="connsiteX66" fmla="*/ 656056 w 1193784"/>
              <a:gd name="connsiteY66" fmla="*/ 191260 h 260661"/>
              <a:gd name="connsiteX67" fmla="*/ 683386 w 1193784"/>
              <a:gd name="connsiteY67" fmla="*/ 174821 h 260661"/>
              <a:gd name="connsiteX68" fmla="*/ 717201 w 1193784"/>
              <a:gd name="connsiteY68" fmla="*/ 213844 h 260661"/>
              <a:gd name="connsiteX69" fmla="*/ 717201 w 1193784"/>
              <a:gd name="connsiteY69" fmla="*/ 258574 h 260661"/>
              <a:gd name="connsiteX70" fmla="*/ 700814 w 1193784"/>
              <a:gd name="connsiteY70" fmla="*/ 258574 h 260661"/>
              <a:gd name="connsiteX71" fmla="*/ 700814 w 1193784"/>
              <a:gd name="connsiteY71" fmla="*/ 215161 h 260661"/>
              <a:gd name="connsiteX72" fmla="*/ 678286 w 1193784"/>
              <a:gd name="connsiteY72" fmla="*/ 188626 h 260661"/>
              <a:gd name="connsiteX73" fmla="*/ 656056 w 1193784"/>
              <a:gd name="connsiteY73" fmla="*/ 217063 h 260661"/>
              <a:gd name="connsiteX74" fmla="*/ 656056 w 1193784"/>
              <a:gd name="connsiteY74" fmla="*/ 258574 h 260661"/>
              <a:gd name="connsiteX75" fmla="*/ 532826 w 1193784"/>
              <a:gd name="connsiteY75" fmla="*/ 217502 h 260661"/>
              <a:gd name="connsiteX76" fmla="*/ 571196 w 1193784"/>
              <a:gd name="connsiteY76" fmla="*/ 174724 h 260661"/>
              <a:gd name="connsiteX77" fmla="*/ 600902 w 1193784"/>
              <a:gd name="connsiteY77" fmla="*/ 192430 h 260661"/>
              <a:gd name="connsiteX78" fmla="*/ 600902 w 1193784"/>
              <a:gd name="connsiteY78" fmla="*/ 176285 h 260661"/>
              <a:gd name="connsiteX79" fmla="*/ 617290 w 1193784"/>
              <a:gd name="connsiteY79" fmla="*/ 176285 h 260661"/>
              <a:gd name="connsiteX80" fmla="*/ 617290 w 1193784"/>
              <a:gd name="connsiteY80" fmla="*/ 258769 h 260661"/>
              <a:gd name="connsiteX81" fmla="*/ 600902 w 1193784"/>
              <a:gd name="connsiteY81" fmla="*/ 258769 h 260661"/>
              <a:gd name="connsiteX82" fmla="*/ 600902 w 1193784"/>
              <a:gd name="connsiteY82" fmla="*/ 243062 h 260661"/>
              <a:gd name="connsiteX83" fmla="*/ 571196 w 1193784"/>
              <a:gd name="connsiteY83" fmla="*/ 260622 h 260661"/>
              <a:gd name="connsiteX84" fmla="*/ 532826 w 1193784"/>
              <a:gd name="connsiteY84" fmla="*/ 217502 h 260661"/>
              <a:gd name="connsiteX85" fmla="*/ 601348 w 1193784"/>
              <a:gd name="connsiteY85" fmla="*/ 217502 h 260661"/>
              <a:gd name="connsiteX86" fmla="*/ 575108 w 1193784"/>
              <a:gd name="connsiteY86" fmla="*/ 188235 h 260661"/>
              <a:gd name="connsiteX87" fmla="*/ 549214 w 1193784"/>
              <a:gd name="connsiteY87" fmla="*/ 217502 h 260661"/>
              <a:gd name="connsiteX88" fmla="*/ 575405 w 1193784"/>
              <a:gd name="connsiteY88" fmla="*/ 246769 h 260661"/>
              <a:gd name="connsiteX89" fmla="*/ 601348 w 1193784"/>
              <a:gd name="connsiteY89" fmla="*/ 217502 h 260661"/>
              <a:gd name="connsiteX90" fmla="*/ 438312 w 1193784"/>
              <a:gd name="connsiteY90" fmla="*/ 258769 h 260661"/>
              <a:gd name="connsiteX91" fmla="*/ 438312 w 1193784"/>
              <a:gd name="connsiteY91" fmla="*/ 149457 h 260661"/>
              <a:gd name="connsiteX92" fmla="*/ 454699 w 1193784"/>
              <a:gd name="connsiteY92" fmla="*/ 149457 h 260661"/>
              <a:gd name="connsiteX93" fmla="*/ 454699 w 1193784"/>
              <a:gd name="connsiteY93" fmla="*/ 191260 h 260661"/>
              <a:gd name="connsiteX94" fmla="*/ 482078 w 1193784"/>
              <a:gd name="connsiteY94" fmla="*/ 174821 h 260661"/>
              <a:gd name="connsiteX95" fmla="*/ 515894 w 1193784"/>
              <a:gd name="connsiteY95" fmla="*/ 213844 h 260661"/>
              <a:gd name="connsiteX96" fmla="*/ 515894 w 1193784"/>
              <a:gd name="connsiteY96" fmla="*/ 258574 h 260661"/>
              <a:gd name="connsiteX97" fmla="*/ 499506 w 1193784"/>
              <a:gd name="connsiteY97" fmla="*/ 258574 h 260661"/>
              <a:gd name="connsiteX98" fmla="*/ 499506 w 1193784"/>
              <a:gd name="connsiteY98" fmla="*/ 215161 h 260661"/>
              <a:gd name="connsiteX99" fmla="*/ 476929 w 1193784"/>
              <a:gd name="connsiteY99" fmla="*/ 188626 h 260661"/>
              <a:gd name="connsiteX100" fmla="*/ 454699 w 1193784"/>
              <a:gd name="connsiteY100" fmla="*/ 217063 h 260661"/>
              <a:gd name="connsiteX101" fmla="*/ 454699 w 1193784"/>
              <a:gd name="connsiteY101" fmla="*/ 258574 h 260661"/>
              <a:gd name="connsiteX102" fmla="*/ 337608 w 1193784"/>
              <a:gd name="connsiteY102" fmla="*/ 231941 h 260661"/>
              <a:gd name="connsiteX103" fmla="*/ 353551 w 1193784"/>
              <a:gd name="connsiteY103" fmla="*/ 228770 h 260661"/>
              <a:gd name="connsiteX104" fmla="*/ 381524 w 1193784"/>
              <a:gd name="connsiteY104" fmla="*/ 245648 h 260661"/>
              <a:gd name="connsiteX105" fmla="*/ 404496 w 1193784"/>
              <a:gd name="connsiteY105" fmla="*/ 229941 h 260661"/>
              <a:gd name="connsiteX106" fmla="*/ 342163 w 1193784"/>
              <a:gd name="connsiteY106" fmla="*/ 182187 h 260661"/>
              <a:gd name="connsiteX107" fmla="*/ 378900 w 1193784"/>
              <a:gd name="connsiteY107" fmla="*/ 152920 h 260661"/>
              <a:gd name="connsiteX108" fmla="*/ 420290 w 1193784"/>
              <a:gd name="connsiteY108" fmla="*/ 179748 h 260661"/>
              <a:gd name="connsiteX109" fmla="*/ 404793 w 1193784"/>
              <a:gd name="connsiteY109" fmla="*/ 182772 h 260661"/>
              <a:gd name="connsiteX110" fmla="*/ 379345 w 1193784"/>
              <a:gd name="connsiteY110" fmla="*/ 167797 h 260661"/>
              <a:gd name="connsiteX111" fmla="*/ 358551 w 1193784"/>
              <a:gd name="connsiteY111" fmla="*/ 182431 h 260661"/>
              <a:gd name="connsiteX112" fmla="*/ 421181 w 1193784"/>
              <a:gd name="connsiteY112" fmla="*/ 230185 h 260661"/>
              <a:gd name="connsiteX113" fmla="*/ 381573 w 1193784"/>
              <a:gd name="connsiteY113" fmla="*/ 260427 h 260661"/>
              <a:gd name="connsiteX114" fmla="*/ 337608 w 1193784"/>
              <a:gd name="connsiteY114" fmla="*/ 231941 h 260661"/>
              <a:gd name="connsiteX115" fmla="*/ 791417 w 1193784"/>
              <a:gd name="connsiteY115" fmla="*/ 109312 h 260661"/>
              <a:gd name="connsiteX116" fmla="*/ 791417 w 1193784"/>
              <a:gd name="connsiteY116" fmla="*/ 26828 h 260661"/>
              <a:gd name="connsiteX117" fmla="*/ 807805 w 1193784"/>
              <a:gd name="connsiteY117" fmla="*/ 26828 h 260661"/>
              <a:gd name="connsiteX118" fmla="*/ 807805 w 1193784"/>
              <a:gd name="connsiteY118" fmla="*/ 40681 h 260661"/>
              <a:gd name="connsiteX119" fmla="*/ 837213 w 1193784"/>
              <a:gd name="connsiteY119" fmla="*/ 26048 h 260661"/>
              <a:gd name="connsiteX120" fmla="*/ 835481 w 1193784"/>
              <a:gd name="connsiteY120" fmla="*/ 41608 h 260661"/>
              <a:gd name="connsiteX121" fmla="*/ 807805 w 1193784"/>
              <a:gd name="connsiteY121" fmla="*/ 68290 h 260661"/>
              <a:gd name="connsiteX122" fmla="*/ 807805 w 1193784"/>
              <a:gd name="connsiteY122" fmla="*/ 109117 h 260661"/>
              <a:gd name="connsiteX123" fmla="*/ 688981 w 1193784"/>
              <a:gd name="connsiteY123" fmla="*/ 68290 h 260661"/>
              <a:gd name="connsiteX124" fmla="*/ 731262 w 1193784"/>
              <a:gd name="connsiteY124" fmla="*/ 25462 h 260661"/>
              <a:gd name="connsiteX125" fmla="*/ 771959 w 1193784"/>
              <a:gd name="connsiteY125" fmla="*/ 72485 h 260661"/>
              <a:gd name="connsiteX126" fmla="*/ 705368 w 1193784"/>
              <a:gd name="connsiteY126" fmla="*/ 72485 h 260661"/>
              <a:gd name="connsiteX127" fmla="*/ 732302 w 1193784"/>
              <a:gd name="connsiteY127" fmla="*/ 97557 h 260661"/>
              <a:gd name="connsiteX128" fmla="*/ 755720 w 1193784"/>
              <a:gd name="connsiteY128" fmla="*/ 85752 h 260661"/>
              <a:gd name="connsiteX129" fmla="*/ 770573 w 1193784"/>
              <a:gd name="connsiteY129" fmla="*/ 88045 h 260661"/>
              <a:gd name="connsiteX130" fmla="*/ 731807 w 1193784"/>
              <a:gd name="connsiteY130" fmla="*/ 111117 h 260661"/>
              <a:gd name="connsiteX131" fmla="*/ 688981 w 1193784"/>
              <a:gd name="connsiteY131" fmla="*/ 68290 h 260661"/>
              <a:gd name="connsiteX132" fmla="*/ 756611 w 1193784"/>
              <a:gd name="connsiteY132" fmla="*/ 59802 h 260661"/>
              <a:gd name="connsiteX133" fmla="*/ 731559 w 1193784"/>
              <a:gd name="connsiteY133" fmla="*/ 38291 h 260661"/>
              <a:gd name="connsiteX134" fmla="*/ 705814 w 1193784"/>
              <a:gd name="connsiteY134" fmla="*/ 59802 h 260661"/>
              <a:gd name="connsiteX135" fmla="*/ 605754 w 1193784"/>
              <a:gd name="connsiteY135" fmla="*/ 93947 h 260661"/>
              <a:gd name="connsiteX136" fmla="*/ 605754 w 1193784"/>
              <a:gd name="connsiteY136" fmla="*/ 109849 h 260661"/>
              <a:gd name="connsiteX137" fmla="*/ 589367 w 1193784"/>
              <a:gd name="connsiteY137" fmla="*/ 109849 h 260661"/>
              <a:gd name="connsiteX138" fmla="*/ 589169 w 1193784"/>
              <a:gd name="connsiteY138" fmla="*/ 0 h 260661"/>
              <a:gd name="connsiteX139" fmla="*/ 605556 w 1193784"/>
              <a:gd name="connsiteY139" fmla="*/ 0 h 260661"/>
              <a:gd name="connsiteX140" fmla="*/ 605556 w 1193784"/>
              <a:gd name="connsiteY140" fmla="*/ 42827 h 260661"/>
              <a:gd name="connsiteX141" fmla="*/ 635262 w 1193784"/>
              <a:gd name="connsiteY141" fmla="*/ 25218 h 260661"/>
              <a:gd name="connsiteX142" fmla="*/ 673732 w 1193784"/>
              <a:gd name="connsiteY142" fmla="*/ 68046 h 260661"/>
              <a:gd name="connsiteX143" fmla="*/ 635411 w 1193784"/>
              <a:gd name="connsiteY143" fmla="*/ 111166 h 260661"/>
              <a:gd name="connsiteX144" fmla="*/ 605754 w 1193784"/>
              <a:gd name="connsiteY144" fmla="*/ 93557 h 260661"/>
              <a:gd name="connsiteX145" fmla="*/ 657393 w 1193784"/>
              <a:gd name="connsiteY145" fmla="*/ 68290 h 260661"/>
              <a:gd name="connsiteX146" fmla="*/ 631202 w 1193784"/>
              <a:gd name="connsiteY146" fmla="*/ 39023 h 260661"/>
              <a:gd name="connsiteX147" fmla="*/ 605309 w 1193784"/>
              <a:gd name="connsiteY147" fmla="*/ 68290 h 260661"/>
              <a:gd name="connsiteX148" fmla="*/ 631500 w 1193784"/>
              <a:gd name="connsiteY148" fmla="*/ 97557 h 260661"/>
              <a:gd name="connsiteX149" fmla="*/ 657393 w 1193784"/>
              <a:gd name="connsiteY149" fmla="*/ 68290 h 260661"/>
              <a:gd name="connsiteX150" fmla="*/ 486287 w 1193784"/>
              <a:gd name="connsiteY150" fmla="*/ 68290 h 260661"/>
              <a:gd name="connsiteX151" fmla="*/ 528618 w 1193784"/>
              <a:gd name="connsiteY151" fmla="*/ 25462 h 260661"/>
              <a:gd name="connsiteX152" fmla="*/ 569315 w 1193784"/>
              <a:gd name="connsiteY152" fmla="*/ 72485 h 260661"/>
              <a:gd name="connsiteX153" fmla="*/ 502724 w 1193784"/>
              <a:gd name="connsiteY153" fmla="*/ 72485 h 260661"/>
              <a:gd name="connsiteX154" fmla="*/ 529608 w 1193784"/>
              <a:gd name="connsiteY154" fmla="*/ 97557 h 260661"/>
              <a:gd name="connsiteX155" fmla="*/ 553026 w 1193784"/>
              <a:gd name="connsiteY155" fmla="*/ 85752 h 260661"/>
              <a:gd name="connsiteX156" fmla="*/ 567879 w 1193784"/>
              <a:gd name="connsiteY156" fmla="*/ 88045 h 260661"/>
              <a:gd name="connsiteX157" fmla="*/ 529113 w 1193784"/>
              <a:gd name="connsiteY157" fmla="*/ 111117 h 260661"/>
              <a:gd name="connsiteX158" fmla="*/ 486287 w 1193784"/>
              <a:gd name="connsiteY158" fmla="*/ 68290 h 260661"/>
              <a:gd name="connsiteX159" fmla="*/ 553917 w 1193784"/>
              <a:gd name="connsiteY159" fmla="*/ 59802 h 260661"/>
              <a:gd name="connsiteX160" fmla="*/ 529162 w 1193784"/>
              <a:gd name="connsiteY160" fmla="*/ 38291 h 260661"/>
              <a:gd name="connsiteX161" fmla="*/ 503368 w 1193784"/>
              <a:gd name="connsiteY161" fmla="*/ 59802 h 260661"/>
              <a:gd name="connsiteX162" fmla="*/ 368354 w 1193784"/>
              <a:gd name="connsiteY162" fmla="*/ 109312 h 260661"/>
              <a:gd name="connsiteX163" fmla="*/ 332657 w 1193784"/>
              <a:gd name="connsiteY163" fmla="*/ 4878 h 260661"/>
              <a:gd name="connsiteX164" fmla="*/ 350927 w 1193784"/>
              <a:gd name="connsiteY164" fmla="*/ 4878 h 260661"/>
              <a:gd name="connsiteX165" fmla="*/ 377117 w 1193784"/>
              <a:gd name="connsiteY165" fmla="*/ 85508 h 260661"/>
              <a:gd name="connsiteX166" fmla="*/ 401278 w 1193784"/>
              <a:gd name="connsiteY166" fmla="*/ 4878 h 260661"/>
              <a:gd name="connsiteX167" fmla="*/ 415884 w 1193784"/>
              <a:gd name="connsiteY167" fmla="*/ 4878 h 260661"/>
              <a:gd name="connsiteX168" fmla="*/ 440144 w 1193784"/>
              <a:gd name="connsiteY168" fmla="*/ 85508 h 260661"/>
              <a:gd name="connsiteX169" fmla="*/ 466285 w 1193784"/>
              <a:gd name="connsiteY169" fmla="*/ 4878 h 260661"/>
              <a:gd name="connsiteX170" fmla="*/ 484554 w 1193784"/>
              <a:gd name="connsiteY170" fmla="*/ 4878 h 260661"/>
              <a:gd name="connsiteX171" fmla="*/ 448709 w 1193784"/>
              <a:gd name="connsiteY171" fmla="*/ 109312 h 260661"/>
              <a:gd name="connsiteX172" fmla="*/ 432618 w 1193784"/>
              <a:gd name="connsiteY172" fmla="*/ 109312 h 260661"/>
              <a:gd name="connsiteX173" fmla="*/ 408457 w 1193784"/>
              <a:gd name="connsiteY173" fmla="*/ 28974 h 260661"/>
              <a:gd name="connsiteX174" fmla="*/ 384445 w 1193784"/>
              <a:gd name="connsiteY174" fmla="*/ 109312 h 260661"/>
              <a:gd name="connsiteX175" fmla="*/ 137687 w 1193784"/>
              <a:gd name="connsiteY175" fmla="*/ 140530 h 260661"/>
              <a:gd name="connsiteX176" fmla="*/ 137687 w 1193784"/>
              <a:gd name="connsiteY176" fmla="*/ 260183 h 260661"/>
              <a:gd name="connsiteX177" fmla="*/ 259135 w 1193784"/>
              <a:gd name="connsiteY177" fmla="*/ 260183 h 260661"/>
              <a:gd name="connsiteX178" fmla="*/ 259135 w 1193784"/>
              <a:gd name="connsiteY178" fmla="*/ 4878 h 260661"/>
              <a:gd name="connsiteX179" fmla="*/ 186256 w 1193784"/>
              <a:gd name="connsiteY179" fmla="*/ 4878 h 260661"/>
              <a:gd name="connsiteX180" fmla="*/ 186256 w 1193784"/>
              <a:gd name="connsiteY180" fmla="*/ 124580 h 260661"/>
              <a:gd name="connsiteX181" fmla="*/ 178236 w 1193784"/>
              <a:gd name="connsiteY181" fmla="*/ 132531 h 260661"/>
              <a:gd name="connsiteX182" fmla="*/ 178236 w 1193784"/>
              <a:gd name="connsiteY182" fmla="*/ 132531 h 260661"/>
              <a:gd name="connsiteX183" fmla="*/ 170116 w 1193784"/>
              <a:gd name="connsiteY183" fmla="*/ 124629 h 260661"/>
              <a:gd name="connsiteX184" fmla="*/ 170116 w 1193784"/>
              <a:gd name="connsiteY184" fmla="*/ 124580 h 260661"/>
              <a:gd name="connsiteX185" fmla="*/ 170116 w 1193784"/>
              <a:gd name="connsiteY185" fmla="*/ 4878 h 260661"/>
              <a:gd name="connsiteX186" fmla="*/ 89118 w 1193784"/>
              <a:gd name="connsiteY186" fmla="*/ 4878 h 260661"/>
              <a:gd name="connsiteX187" fmla="*/ 89118 w 1193784"/>
              <a:gd name="connsiteY187" fmla="*/ 124580 h 260661"/>
              <a:gd name="connsiteX188" fmla="*/ 81048 w 1193784"/>
              <a:gd name="connsiteY188" fmla="*/ 132531 h 260661"/>
              <a:gd name="connsiteX189" fmla="*/ 81048 w 1193784"/>
              <a:gd name="connsiteY189" fmla="*/ 132531 h 260661"/>
              <a:gd name="connsiteX190" fmla="*/ 72928 w 1193784"/>
              <a:gd name="connsiteY190" fmla="*/ 124629 h 260661"/>
              <a:gd name="connsiteX191" fmla="*/ 72928 w 1193784"/>
              <a:gd name="connsiteY191" fmla="*/ 124580 h 260661"/>
              <a:gd name="connsiteX192" fmla="*/ 72928 w 1193784"/>
              <a:gd name="connsiteY192" fmla="*/ 4878 h 260661"/>
              <a:gd name="connsiteX193" fmla="*/ 0 w 1193784"/>
              <a:gd name="connsiteY193" fmla="*/ 4878 h 260661"/>
              <a:gd name="connsiteX194" fmla="*/ 0 w 1193784"/>
              <a:gd name="connsiteY194" fmla="*/ 260183 h 260661"/>
              <a:gd name="connsiteX195" fmla="*/ 121497 w 1193784"/>
              <a:gd name="connsiteY195" fmla="*/ 260183 h 260661"/>
              <a:gd name="connsiteX196" fmla="*/ 121497 w 1193784"/>
              <a:gd name="connsiteY196" fmla="*/ 140530 h 260661"/>
              <a:gd name="connsiteX197" fmla="*/ 129518 w 1193784"/>
              <a:gd name="connsiteY197" fmla="*/ 132531 h 260661"/>
              <a:gd name="connsiteX198" fmla="*/ 129568 w 1193784"/>
              <a:gd name="connsiteY198" fmla="*/ 132531 h 260661"/>
              <a:gd name="connsiteX199" fmla="*/ 129568 w 1193784"/>
              <a:gd name="connsiteY199" fmla="*/ 132531 h 260661"/>
              <a:gd name="connsiteX200" fmla="*/ 137687 w 1193784"/>
              <a:gd name="connsiteY200" fmla="*/ 140432 h 260661"/>
              <a:gd name="connsiteX201" fmla="*/ 137687 w 1193784"/>
              <a:gd name="connsiteY201" fmla="*/ 140530 h 26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193784" h="260661">
                <a:moveTo>
                  <a:pt x="1193784" y="258769"/>
                </a:moveTo>
                <a:lnTo>
                  <a:pt x="1171851" y="258769"/>
                </a:lnTo>
                <a:lnTo>
                  <a:pt x="1133184" y="218088"/>
                </a:lnTo>
                <a:lnTo>
                  <a:pt x="1133184" y="258769"/>
                </a:lnTo>
                <a:lnTo>
                  <a:pt x="1116796" y="258769"/>
                </a:lnTo>
                <a:lnTo>
                  <a:pt x="1116796" y="149457"/>
                </a:lnTo>
                <a:lnTo>
                  <a:pt x="1133184" y="149457"/>
                </a:lnTo>
                <a:lnTo>
                  <a:pt x="1133184" y="214186"/>
                </a:lnTo>
                <a:lnTo>
                  <a:pt x="1170217" y="176285"/>
                </a:lnTo>
                <a:lnTo>
                  <a:pt x="1192051" y="176285"/>
                </a:lnTo>
                <a:lnTo>
                  <a:pt x="1150909" y="215942"/>
                </a:lnTo>
                <a:close/>
                <a:moveTo>
                  <a:pt x="1018816" y="217502"/>
                </a:moveTo>
                <a:cubicBezTo>
                  <a:pt x="1018816" y="192577"/>
                  <a:pt x="1036095" y="174724"/>
                  <a:pt x="1060206" y="174724"/>
                </a:cubicBezTo>
                <a:cubicBezTo>
                  <a:pt x="1081298" y="174724"/>
                  <a:pt x="1093873" y="184480"/>
                  <a:pt x="1099171" y="202967"/>
                </a:cubicBezTo>
                <a:lnTo>
                  <a:pt x="1085110" y="205698"/>
                </a:lnTo>
                <a:cubicBezTo>
                  <a:pt x="1082322" y="194957"/>
                  <a:pt x="1072178" y="187685"/>
                  <a:pt x="1060949" y="188382"/>
                </a:cubicBezTo>
                <a:cubicBezTo>
                  <a:pt x="1045749" y="188382"/>
                  <a:pt x="1035204" y="200235"/>
                  <a:pt x="1035204" y="217649"/>
                </a:cubicBezTo>
                <a:cubicBezTo>
                  <a:pt x="1035204" y="235063"/>
                  <a:pt x="1045749" y="246672"/>
                  <a:pt x="1060949" y="246672"/>
                </a:cubicBezTo>
                <a:cubicBezTo>
                  <a:pt x="1072014" y="246937"/>
                  <a:pt x="1081847" y="239762"/>
                  <a:pt x="1084813" y="229258"/>
                </a:cubicBezTo>
                <a:lnTo>
                  <a:pt x="1098874" y="231990"/>
                </a:lnTo>
                <a:cubicBezTo>
                  <a:pt x="1094319" y="249745"/>
                  <a:pt x="1080258" y="260232"/>
                  <a:pt x="1060206" y="260232"/>
                </a:cubicBezTo>
                <a:cubicBezTo>
                  <a:pt x="1036095" y="260330"/>
                  <a:pt x="1018816" y="242477"/>
                  <a:pt x="1018816" y="217502"/>
                </a:cubicBezTo>
                <a:close/>
                <a:moveTo>
                  <a:pt x="983268" y="155652"/>
                </a:moveTo>
                <a:cubicBezTo>
                  <a:pt x="983194" y="150911"/>
                  <a:pt x="987035" y="147010"/>
                  <a:pt x="991848" y="146938"/>
                </a:cubicBezTo>
                <a:cubicBezTo>
                  <a:pt x="992293" y="146932"/>
                  <a:pt x="992734" y="146958"/>
                  <a:pt x="993170" y="147018"/>
                </a:cubicBezTo>
                <a:cubicBezTo>
                  <a:pt x="998091" y="146505"/>
                  <a:pt x="1002502" y="150021"/>
                  <a:pt x="1003022" y="154870"/>
                </a:cubicBezTo>
                <a:cubicBezTo>
                  <a:pt x="1003052" y="155130"/>
                  <a:pt x="1003067" y="155391"/>
                  <a:pt x="1003072" y="155652"/>
                </a:cubicBezTo>
                <a:cubicBezTo>
                  <a:pt x="1002958" y="160580"/>
                  <a:pt x="998809" y="164484"/>
                  <a:pt x="993804" y="164371"/>
                </a:cubicBezTo>
                <a:cubicBezTo>
                  <a:pt x="993596" y="164366"/>
                  <a:pt x="993383" y="164354"/>
                  <a:pt x="993170" y="164334"/>
                </a:cubicBezTo>
                <a:cubicBezTo>
                  <a:pt x="988338" y="164927"/>
                  <a:pt x="983936" y="161550"/>
                  <a:pt x="983337" y="156792"/>
                </a:cubicBezTo>
                <a:cubicBezTo>
                  <a:pt x="983288" y="156413"/>
                  <a:pt x="983263" y="156033"/>
                  <a:pt x="983268" y="155652"/>
                </a:cubicBezTo>
                <a:close/>
                <a:moveTo>
                  <a:pt x="984753" y="258769"/>
                </a:moveTo>
                <a:lnTo>
                  <a:pt x="984753" y="176285"/>
                </a:lnTo>
                <a:lnTo>
                  <a:pt x="1000992" y="176285"/>
                </a:lnTo>
                <a:lnTo>
                  <a:pt x="1000992" y="258769"/>
                </a:lnTo>
                <a:close/>
                <a:moveTo>
                  <a:pt x="863949" y="258769"/>
                </a:moveTo>
                <a:lnTo>
                  <a:pt x="831767" y="176285"/>
                </a:lnTo>
                <a:lnTo>
                  <a:pt x="849492" y="176285"/>
                </a:lnTo>
                <a:lnTo>
                  <a:pt x="872762" y="239697"/>
                </a:lnTo>
                <a:lnTo>
                  <a:pt x="894397" y="176285"/>
                </a:lnTo>
                <a:lnTo>
                  <a:pt x="907270" y="176285"/>
                </a:lnTo>
                <a:lnTo>
                  <a:pt x="928955" y="239697"/>
                </a:lnTo>
                <a:lnTo>
                  <a:pt x="952225" y="176285"/>
                </a:lnTo>
                <a:lnTo>
                  <a:pt x="970049" y="176285"/>
                </a:lnTo>
                <a:lnTo>
                  <a:pt x="937570" y="258769"/>
                </a:lnTo>
                <a:lnTo>
                  <a:pt x="920885" y="258769"/>
                </a:lnTo>
                <a:lnTo>
                  <a:pt x="901081" y="198479"/>
                </a:lnTo>
                <a:lnTo>
                  <a:pt x="880881" y="258769"/>
                </a:lnTo>
                <a:close/>
                <a:moveTo>
                  <a:pt x="734183" y="217502"/>
                </a:moveTo>
                <a:cubicBezTo>
                  <a:pt x="734183" y="189113"/>
                  <a:pt x="751710" y="174724"/>
                  <a:pt x="772504" y="174724"/>
                </a:cubicBezTo>
                <a:cubicBezTo>
                  <a:pt x="785159" y="174040"/>
                  <a:pt x="796952" y="181067"/>
                  <a:pt x="802210" y="192430"/>
                </a:cubicBezTo>
                <a:lnTo>
                  <a:pt x="802210" y="149457"/>
                </a:lnTo>
                <a:lnTo>
                  <a:pt x="818598" y="149457"/>
                </a:lnTo>
                <a:lnTo>
                  <a:pt x="818598" y="258769"/>
                </a:lnTo>
                <a:lnTo>
                  <a:pt x="802061" y="258769"/>
                </a:lnTo>
                <a:lnTo>
                  <a:pt x="802061" y="243062"/>
                </a:lnTo>
                <a:cubicBezTo>
                  <a:pt x="796694" y="254312"/>
                  <a:pt x="784956" y="261250"/>
                  <a:pt x="772355" y="260622"/>
                </a:cubicBezTo>
                <a:cubicBezTo>
                  <a:pt x="751858" y="260622"/>
                  <a:pt x="734183" y="246087"/>
                  <a:pt x="734183" y="217502"/>
                </a:cubicBezTo>
                <a:close/>
                <a:moveTo>
                  <a:pt x="802655" y="217502"/>
                </a:moveTo>
                <a:cubicBezTo>
                  <a:pt x="802655" y="199503"/>
                  <a:pt x="792110" y="188235"/>
                  <a:pt x="776465" y="188235"/>
                </a:cubicBezTo>
                <a:cubicBezTo>
                  <a:pt x="760820" y="188235"/>
                  <a:pt x="750571" y="199211"/>
                  <a:pt x="750571" y="217502"/>
                </a:cubicBezTo>
                <a:cubicBezTo>
                  <a:pt x="750571" y="235794"/>
                  <a:pt x="761117" y="246769"/>
                  <a:pt x="776762" y="246769"/>
                </a:cubicBezTo>
                <a:cubicBezTo>
                  <a:pt x="792407" y="246769"/>
                  <a:pt x="802655" y="235697"/>
                  <a:pt x="802655" y="217502"/>
                </a:cubicBezTo>
                <a:close/>
                <a:moveTo>
                  <a:pt x="639669" y="258769"/>
                </a:moveTo>
                <a:lnTo>
                  <a:pt x="639669" y="176285"/>
                </a:lnTo>
                <a:lnTo>
                  <a:pt x="656056" y="176285"/>
                </a:lnTo>
                <a:lnTo>
                  <a:pt x="656056" y="191260"/>
                </a:lnTo>
                <a:cubicBezTo>
                  <a:pt x="659869" y="181065"/>
                  <a:pt x="669375" y="174821"/>
                  <a:pt x="683386" y="174821"/>
                </a:cubicBezTo>
                <a:cubicBezTo>
                  <a:pt x="706507" y="174821"/>
                  <a:pt x="717201" y="187943"/>
                  <a:pt x="717201" y="213844"/>
                </a:cubicBezTo>
                <a:lnTo>
                  <a:pt x="717201" y="258574"/>
                </a:lnTo>
                <a:lnTo>
                  <a:pt x="700814" y="258574"/>
                </a:lnTo>
                <a:lnTo>
                  <a:pt x="700814" y="215161"/>
                </a:lnTo>
                <a:cubicBezTo>
                  <a:pt x="700814" y="197162"/>
                  <a:pt x="693783" y="188626"/>
                  <a:pt x="678286" y="188626"/>
                </a:cubicBezTo>
                <a:cubicBezTo>
                  <a:pt x="662790" y="188626"/>
                  <a:pt x="656056" y="198869"/>
                  <a:pt x="656056" y="217063"/>
                </a:cubicBezTo>
                <a:lnTo>
                  <a:pt x="656056" y="258574"/>
                </a:lnTo>
                <a:close/>
                <a:moveTo>
                  <a:pt x="532826" y="217502"/>
                </a:moveTo>
                <a:cubicBezTo>
                  <a:pt x="532826" y="189113"/>
                  <a:pt x="550402" y="174724"/>
                  <a:pt x="571196" y="174724"/>
                </a:cubicBezTo>
                <a:cubicBezTo>
                  <a:pt x="583841" y="174095"/>
                  <a:pt x="595600" y="181105"/>
                  <a:pt x="600902" y="192430"/>
                </a:cubicBezTo>
                <a:lnTo>
                  <a:pt x="600902" y="176285"/>
                </a:lnTo>
                <a:lnTo>
                  <a:pt x="617290" y="176285"/>
                </a:lnTo>
                <a:lnTo>
                  <a:pt x="617290" y="258769"/>
                </a:lnTo>
                <a:lnTo>
                  <a:pt x="600902" y="258769"/>
                </a:lnTo>
                <a:lnTo>
                  <a:pt x="600902" y="243062"/>
                </a:lnTo>
                <a:cubicBezTo>
                  <a:pt x="595526" y="254302"/>
                  <a:pt x="583792" y="261236"/>
                  <a:pt x="571196" y="260622"/>
                </a:cubicBezTo>
                <a:cubicBezTo>
                  <a:pt x="550551" y="260622"/>
                  <a:pt x="532826" y="246087"/>
                  <a:pt x="532826" y="217502"/>
                </a:cubicBezTo>
                <a:close/>
                <a:moveTo>
                  <a:pt x="601348" y="217502"/>
                </a:moveTo>
                <a:cubicBezTo>
                  <a:pt x="601348" y="199503"/>
                  <a:pt x="590654" y="188235"/>
                  <a:pt x="575108" y="188235"/>
                </a:cubicBezTo>
                <a:cubicBezTo>
                  <a:pt x="559562" y="188235"/>
                  <a:pt x="549214" y="199211"/>
                  <a:pt x="549214" y="217502"/>
                </a:cubicBezTo>
                <a:cubicBezTo>
                  <a:pt x="549214" y="235794"/>
                  <a:pt x="559760" y="246769"/>
                  <a:pt x="575405" y="246769"/>
                </a:cubicBezTo>
                <a:cubicBezTo>
                  <a:pt x="591050" y="246769"/>
                  <a:pt x="601348" y="235697"/>
                  <a:pt x="601348" y="217502"/>
                </a:cubicBezTo>
                <a:close/>
                <a:moveTo>
                  <a:pt x="438312" y="258769"/>
                </a:moveTo>
                <a:lnTo>
                  <a:pt x="438312" y="149457"/>
                </a:lnTo>
                <a:lnTo>
                  <a:pt x="454699" y="149457"/>
                </a:lnTo>
                <a:lnTo>
                  <a:pt x="454699" y="191260"/>
                </a:lnTo>
                <a:cubicBezTo>
                  <a:pt x="458066" y="181504"/>
                  <a:pt x="467126" y="174821"/>
                  <a:pt x="482078" y="174821"/>
                </a:cubicBezTo>
                <a:cubicBezTo>
                  <a:pt x="504160" y="174821"/>
                  <a:pt x="515894" y="186675"/>
                  <a:pt x="515894" y="213844"/>
                </a:cubicBezTo>
                <a:lnTo>
                  <a:pt x="515894" y="258574"/>
                </a:lnTo>
                <a:lnTo>
                  <a:pt x="499506" y="258574"/>
                </a:lnTo>
                <a:lnTo>
                  <a:pt x="499506" y="215161"/>
                </a:lnTo>
                <a:cubicBezTo>
                  <a:pt x="499506" y="196723"/>
                  <a:pt x="492476" y="188626"/>
                  <a:pt x="476929" y="188626"/>
                </a:cubicBezTo>
                <a:cubicBezTo>
                  <a:pt x="461383" y="188626"/>
                  <a:pt x="454699" y="198381"/>
                  <a:pt x="454699" y="217063"/>
                </a:cubicBezTo>
                <a:lnTo>
                  <a:pt x="454699" y="258574"/>
                </a:lnTo>
                <a:close/>
                <a:moveTo>
                  <a:pt x="337608" y="231941"/>
                </a:moveTo>
                <a:lnTo>
                  <a:pt x="353551" y="228770"/>
                </a:lnTo>
                <a:cubicBezTo>
                  <a:pt x="357957" y="239599"/>
                  <a:pt x="368057" y="245648"/>
                  <a:pt x="381524" y="245648"/>
                </a:cubicBezTo>
                <a:cubicBezTo>
                  <a:pt x="396377" y="245648"/>
                  <a:pt x="404496" y="239892"/>
                  <a:pt x="404496" y="229941"/>
                </a:cubicBezTo>
                <a:cubicBezTo>
                  <a:pt x="404496" y="205259"/>
                  <a:pt x="342163" y="222429"/>
                  <a:pt x="342163" y="182187"/>
                </a:cubicBezTo>
                <a:cubicBezTo>
                  <a:pt x="342163" y="164773"/>
                  <a:pt x="357016" y="152920"/>
                  <a:pt x="378900" y="152920"/>
                </a:cubicBezTo>
                <a:cubicBezTo>
                  <a:pt x="400783" y="152920"/>
                  <a:pt x="414893" y="162285"/>
                  <a:pt x="420290" y="179748"/>
                </a:cubicBezTo>
                <a:lnTo>
                  <a:pt x="404793" y="182772"/>
                </a:lnTo>
                <a:cubicBezTo>
                  <a:pt x="400239" y="173017"/>
                  <a:pt x="392069" y="167797"/>
                  <a:pt x="379345" y="167797"/>
                </a:cubicBezTo>
                <a:cubicBezTo>
                  <a:pt x="366621" y="167797"/>
                  <a:pt x="358551" y="173261"/>
                  <a:pt x="358551" y="182431"/>
                </a:cubicBezTo>
                <a:cubicBezTo>
                  <a:pt x="358551" y="208381"/>
                  <a:pt x="421181" y="189357"/>
                  <a:pt x="421181" y="230185"/>
                </a:cubicBezTo>
                <a:cubicBezTo>
                  <a:pt x="421181" y="248477"/>
                  <a:pt x="405685" y="260427"/>
                  <a:pt x="381573" y="260427"/>
                </a:cubicBezTo>
                <a:cubicBezTo>
                  <a:pt x="359591" y="260183"/>
                  <a:pt x="343055" y="249842"/>
                  <a:pt x="337608" y="231941"/>
                </a:cubicBezTo>
                <a:close/>
                <a:moveTo>
                  <a:pt x="791417" y="109312"/>
                </a:moveTo>
                <a:lnTo>
                  <a:pt x="791417" y="26828"/>
                </a:lnTo>
                <a:lnTo>
                  <a:pt x="807805" y="26828"/>
                </a:lnTo>
                <a:lnTo>
                  <a:pt x="807805" y="40681"/>
                </a:lnTo>
                <a:cubicBezTo>
                  <a:pt x="811023" y="31852"/>
                  <a:pt x="819835" y="23804"/>
                  <a:pt x="837213" y="26048"/>
                </a:cubicBezTo>
                <a:lnTo>
                  <a:pt x="835481" y="41608"/>
                </a:lnTo>
                <a:cubicBezTo>
                  <a:pt x="816914" y="38340"/>
                  <a:pt x="807805" y="48291"/>
                  <a:pt x="807805" y="68290"/>
                </a:cubicBezTo>
                <a:lnTo>
                  <a:pt x="807805" y="109117"/>
                </a:lnTo>
                <a:close/>
                <a:moveTo>
                  <a:pt x="688981" y="68290"/>
                </a:moveTo>
                <a:cubicBezTo>
                  <a:pt x="688981" y="42925"/>
                  <a:pt x="706260" y="25462"/>
                  <a:pt x="731262" y="25462"/>
                </a:cubicBezTo>
                <a:cubicBezTo>
                  <a:pt x="757898" y="25462"/>
                  <a:pt x="774039" y="44974"/>
                  <a:pt x="771959" y="72485"/>
                </a:cubicBezTo>
                <a:lnTo>
                  <a:pt x="705368" y="72485"/>
                </a:lnTo>
                <a:cubicBezTo>
                  <a:pt x="705963" y="88484"/>
                  <a:pt x="716063" y="97557"/>
                  <a:pt x="732302" y="97557"/>
                </a:cubicBezTo>
                <a:cubicBezTo>
                  <a:pt x="744036" y="97557"/>
                  <a:pt x="751611" y="93654"/>
                  <a:pt x="755720" y="85752"/>
                </a:cubicBezTo>
                <a:lnTo>
                  <a:pt x="770573" y="88045"/>
                </a:lnTo>
                <a:cubicBezTo>
                  <a:pt x="763889" y="103361"/>
                  <a:pt x="750769" y="111117"/>
                  <a:pt x="731807" y="111117"/>
                </a:cubicBezTo>
                <a:cubicBezTo>
                  <a:pt x="705963" y="110873"/>
                  <a:pt x="688981" y="93849"/>
                  <a:pt x="688981" y="68290"/>
                </a:cubicBezTo>
                <a:close/>
                <a:moveTo>
                  <a:pt x="756611" y="59802"/>
                </a:moveTo>
                <a:cubicBezTo>
                  <a:pt x="755423" y="46681"/>
                  <a:pt x="746363" y="38291"/>
                  <a:pt x="731559" y="38291"/>
                </a:cubicBezTo>
                <a:cubicBezTo>
                  <a:pt x="717548" y="38291"/>
                  <a:pt x="707695" y="45510"/>
                  <a:pt x="705814" y="59802"/>
                </a:cubicBezTo>
                <a:close/>
                <a:moveTo>
                  <a:pt x="605754" y="93947"/>
                </a:moveTo>
                <a:lnTo>
                  <a:pt x="605754" y="109849"/>
                </a:lnTo>
                <a:lnTo>
                  <a:pt x="589367" y="109849"/>
                </a:lnTo>
                <a:lnTo>
                  <a:pt x="589169" y="0"/>
                </a:lnTo>
                <a:lnTo>
                  <a:pt x="605556" y="0"/>
                </a:lnTo>
                <a:lnTo>
                  <a:pt x="605556" y="42827"/>
                </a:lnTo>
                <a:cubicBezTo>
                  <a:pt x="610814" y="31474"/>
                  <a:pt x="622617" y="24476"/>
                  <a:pt x="635262" y="25218"/>
                </a:cubicBezTo>
                <a:cubicBezTo>
                  <a:pt x="655908" y="25218"/>
                  <a:pt x="673732" y="39852"/>
                  <a:pt x="673732" y="68046"/>
                </a:cubicBezTo>
                <a:cubicBezTo>
                  <a:pt x="673732" y="96240"/>
                  <a:pt x="655908" y="111166"/>
                  <a:pt x="635411" y="111166"/>
                </a:cubicBezTo>
                <a:cubicBezTo>
                  <a:pt x="622815" y="111764"/>
                  <a:pt x="611101" y="104808"/>
                  <a:pt x="605754" y="93557"/>
                </a:cubicBezTo>
                <a:close/>
                <a:moveTo>
                  <a:pt x="657393" y="68290"/>
                </a:moveTo>
                <a:cubicBezTo>
                  <a:pt x="657393" y="50290"/>
                  <a:pt x="646848" y="39023"/>
                  <a:pt x="631202" y="39023"/>
                </a:cubicBezTo>
                <a:cubicBezTo>
                  <a:pt x="615557" y="39023"/>
                  <a:pt x="605309" y="49998"/>
                  <a:pt x="605309" y="68290"/>
                </a:cubicBezTo>
                <a:cubicBezTo>
                  <a:pt x="605309" y="86581"/>
                  <a:pt x="615854" y="97557"/>
                  <a:pt x="631500" y="97557"/>
                </a:cubicBezTo>
                <a:cubicBezTo>
                  <a:pt x="647145" y="97557"/>
                  <a:pt x="657393" y="86240"/>
                  <a:pt x="657393" y="68290"/>
                </a:cubicBezTo>
                <a:close/>
                <a:moveTo>
                  <a:pt x="486287" y="68290"/>
                </a:moveTo>
                <a:cubicBezTo>
                  <a:pt x="486287" y="42925"/>
                  <a:pt x="503566" y="25462"/>
                  <a:pt x="528618" y="25462"/>
                </a:cubicBezTo>
                <a:cubicBezTo>
                  <a:pt x="555254" y="25462"/>
                  <a:pt x="571345" y="44974"/>
                  <a:pt x="569315" y="72485"/>
                </a:cubicBezTo>
                <a:lnTo>
                  <a:pt x="502724" y="72485"/>
                </a:lnTo>
                <a:cubicBezTo>
                  <a:pt x="503269" y="88484"/>
                  <a:pt x="513369" y="97557"/>
                  <a:pt x="529608" y="97557"/>
                </a:cubicBezTo>
                <a:cubicBezTo>
                  <a:pt x="541342" y="97557"/>
                  <a:pt x="548966" y="93654"/>
                  <a:pt x="553026" y="85752"/>
                </a:cubicBezTo>
                <a:lnTo>
                  <a:pt x="567879" y="88045"/>
                </a:lnTo>
                <a:cubicBezTo>
                  <a:pt x="561146" y="103361"/>
                  <a:pt x="548075" y="111117"/>
                  <a:pt x="529113" y="111117"/>
                </a:cubicBezTo>
                <a:cubicBezTo>
                  <a:pt x="503269" y="110873"/>
                  <a:pt x="486287" y="93849"/>
                  <a:pt x="486287" y="68290"/>
                </a:cubicBezTo>
                <a:close/>
                <a:moveTo>
                  <a:pt x="553917" y="59802"/>
                </a:moveTo>
                <a:cubicBezTo>
                  <a:pt x="552779" y="46681"/>
                  <a:pt x="543669" y="38291"/>
                  <a:pt x="529162" y="38291"/>
                </a:cubicBezTo>
                <a:cubicBezTo>
                  <a:pt x="514656" y="38291"/>
                  <a:pt x="505299" y="45510"/>
                  <a:pt x="503368" y="59802"/>
                </a:cubicBezTo>
                <a:close/>
                <a:moveTo>
                  <a:pt x="368354" y="109312"/>
                </a:moveTo>
                <a:lnTo>
                  <a:pt x="332657" y="4878"/>
                </a:lnTo>
                <a:lnTo>
                  <a:pt x="350927" y="4878"/>
                </a:lnTo>
                <a:lnTo>
                  <a:pt x="377117" y="85508"/>
                </a:lnTo>
                <a:lnTo>
                  <a:pt x="401278" y="4878"/>
                </a:lnTo>
                <a:lnTo>
                  <a:pt x="415884" y="4878"/>
                </a:lnTo>
                <a:lnTo>
                  <a:pt x="440144" y="85508"/>
                </a:lnTo>
                <a:lnTo>
                  <a:pt x="466285" y="4878"/>
                </a:lnTo>
                <a:lnTo>
                  <a:pt x="484554" y="4878"/>
                </a:lnTo>
                <a:lnTo>
                  <a:pt x="448709" y="109312"/>
                </a:lnTo>
                <a:lnTo>
                  <a:pt x="432618" y="109312"/>
                </a:lnTo>
                <a:lnTo>
                  <a:pt x="408457" y="28974"/>
                </a:lnTo>
                <a:lnTo>
                  <a:pt x="384445" y="109312"/>
                </a:lnTo>
                <a:close/>
                <a:moveTo>
                  <a:pt x="137687" y="140530"/>
                </a:moveTo>
                <a:lnTo>
                  <a:pt x="137687" y="260183"/>
                </a:lnTo>
                <a:lnTo>
                  <a:pt x="259135" y="260183"/>
                </a:lnTo>
                <a:lnTo>
                  <a:pt x="259135" y="4878"/>
                </a:lnTo>
                <a:lnTo>
                  <a:pt x="186256" y="4878"/>
                </a:lnTo>
                <a:lnTo>
                  <a:pt x="186256" y="124580"/>
                </a:lnTo>
                <a:cubicBezTo>
                  <a:pt x="186256" y="128952"/>
                  <a:pt x="182673" y="132504"/>
                  <a:pt x="178236" y="132531"/>
                </a:cubicBezTo>
                <a:lnTo>
                  <a:pt x="178236" y="132531"/>
                </a:lnTo>
                <a:cubicBezTo>
                  <a:pt x="173779" y="132557"/>
                  <a:pt x="170144" y="129020"/>
                  <a:pt x="170116" y="124629"/>
                </a:cubicBezTo>
                <a:cubicBezTo>
                  <a:pt x="170116" y="124612"/>
                  <a:pt x="170116" y="124596"/>
                  <a:pt x="170116" y="124580"/>
                </a:cubicBezTo>
                <a:lnTo>
                  <a:pt x="170116" y="4878"/>
                </a:lnTo>
                <a:lnTo>
                  <a:pt x="89118" y="4878"/>
                </a:lnTo>
                <a:lnTo>
                  <a:pt x="89118" y="124580"/>
                </a:lnTo>
                <a:cubicBezTo>
                  <a:pt x="89118" y="128971"/>
                  <a:pt x="85505" y="132531"/>
                  <a:pt x="81048" y="132531"/>
                </a:cubicBezTo>
                <a:lnTo>
                  <a:pt x="81048" y="132531"/>
                </a:lnTo>
                <a:cubicBezTo>
                  <a:pt x="76591" y="132557"/>
                  <a:pt x="72956" y="129020"/>
                  <a:pt x="72928" y="124629"/>
                </a:cubicBezTo>
                <a:cubicBezTo>
                  <a:pt x="72928" y="124612"/>
                  <a:pt x="72928" y="124596"/>
                  <a:pt x="72928" y="124580"/>
                </a:cubicBezTo>
                <a:lnTo>
                  <a:pt x="72928" y="4878"/>
                </a:lnTo>
                <a:lnTo>
                  <a:pt x="0" y="4878"/>
                </a:lnTo>
                <a:lnTo>
                  <a:pt x="0" y="260183"/>
                </a:lnTo>
                <a:lnTo>
                  <a:pt x="121497" y="260183"/>
                </a:lnTo>
                <a:lnTo>
                  <a:pt x="121497" y="140530"/>
                </a:lnTo>
                <a:cubicBezTo>
                  <a:pt x="121470" y="136139"/>
                  <a:pt x="125061" y="132558"/>
                  <a:pt x="129518" y="132531"/>
                </a:cubicBezTo>
                <a:cubicBezTo>
                  <a:pt x="129534" y="132531"/>
                  <a:pt x="129551" y="132531"/>
                  <a:pt x="129568" y="132531"/>
                </a:cubicBezTo>
                <a:lnTo>
                  <a:pt x="129568" y="132531"/>
                </a:lnTo>
                <a:cubicBezTo>
                  <a:pt x="134024" y="132504"/>
                  <a:pt x="137660" y="136041"/>
                  <a:pt x="137687" y="140432"/>
                </a:cubicBezTo>
                <a:cubicBezTo>
                  <a:pt x="137687" y="140465"/>
                  <a:pt x="137687" y="140498"/>
                  <a:pt x="137687" y="140530"/>
                </a:cubicBezTo>
                <a:close/>
              </a:path>
            </a:pathLst>
          </a:custGeom>
          <a:solidFill>
            <a:schemeClr val="tx1"/>
          </a:solidFill>
          <a:ln w="49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E45F04-CA61-A84D-BA4B-261426FA8977}"/>
              </a:ext>
            </a:extLst>
          </p:cNvPr>
          <p:cNvSpPr txBox="1"/>
          <p:nvPr userDrawn="1"/>
        </p:nvSpPr>
        <p:spPr>
          <a:xfrm>
            <a:off x="511741" y="427876"/>
            <a:ext cx="16439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0" i="0">
                <a:solidFill>
                  <a:schemeClr val="tx1"/>
                </a:solidFill>
                <a:latin typeface="Arial" panose="020B0604020202020204" pitchFamily="34" charset="0"/>
              </a:rPr>
              <a:t>January 28, 2022</a:t>
            </a: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F61AC4B7-1D0E-4755-8247-E65BFACD1D83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5065776" y="480114"/>
            <a:ext cx="6702425" cy="59658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6188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28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9CB7510-78D8-4A59-9565-DD40CF063B94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5060950" y="457200"/>
            <a:ext cx="6702425" cy="59658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AAC105-D1AE-4543-8CB3-D1682F421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685" y="2323575"/>
            <a:ext cx="3803904" cy="221085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Graphic 4">
            <a:extLst>
              <a:ext uri="{FF2B5EF4-FFF2-40B4-BE49-F238E27FC236}">
                <a16:creationId xmlns:a16="http://schemas.microsoft.com/office/drawing/2014/main" id="{CEDBFBC8-8A8E-D34B-ACFC-35106AE39503}"/>
              </a:ext>
            </a:extLst>
          </p:cNvPr>
          <p:cNvSpPr>
            <a:spLocks noChangeAspect="1"/>
          </p:cNvSpPr>
          <p:nvPr userDrawn="1"/>
        </p:nvSpPr>
        <p:spPr>
          <a:xfrm>
            <a:off x="455121" y="6061981"/>
            <a:ext cx="1539934" cy="336242"/>
          </a:xfrm>
          <a:custGeom>
            <a:avLst/>
            <a:gdLst>
              <a:gd name="connsiteX0" fmla="*/ 1193784 w 1193784"/>
              <a:gd name="connsiteY0" fmla="*/ 258769 h 260661"/>
              <a:gd name="connsiteX1" fmla="*/ 1171851 w 1193784"/>
              <a:gd name="connsiteY1" fmla="*/ 258769 h 260661"/>
              <a:gd name="connsiteX2" fmla="*/ 1133184 w 1193784"/>
              <a:gd name="connsiteY2" fmla="*/ 218088 h 260661"/>
              <a:gd name="connsiteX3" fmla="*/ 1133184 w 1193784"/>
              <a:gd name="connsiteY3" fmla="*/ 258769 h 260661"/>
              <a:gd name="connsiteX4" fmla="*/ 1116796 w 1193784"/>
              <a:gd name="connsiteY4" fmla="*/ 258769 h 260661"/>
              <a:gd name="connsiteX5" fmla="*/ 1116796 w 1193784"/>
              <a:gd name="connsiteY5" fmla="*/ 149457 h 260661"/>
              <a:gd name="connsiteX6" fmla="*/ 1133184 w 1193784"/>
              <a:gd name="connsiteY6" fmla="*/ 149457 h 260661"/>
              <a:gd name="connsiteX7" fmla="*/ 1133184 w 1193784"/>
              <a:gd name="connsiteY7" fmla="*/ 214186 h 260661"/>
              <a:gd name="connsiteX8" fmla="*/ 1170217 w 1193784"/>
              <a:gd name="connsiteY8" fmla="*/ 176285 h 260661"/>
              <a:gd name="connsiteX9" fmla="*/ 1192051 w 1193784"/>
              <a:gd name="connsiteY9" fmla="*/ 176285 h 260661"/>
              <a:gd name="connsiteX10" fmla="*/ 1150909 w 1193784"/>
              <a:gd name="connsiteY10" fmla="*/ 215942 h 260661"/>
              <a:gd name="connsiteX11" fmla="*/ 1018816 w 1193784"/>
              <a:gd name="connsiteY11" fmla="*/ 217502 h 260661"/>
              <a:gd name="connsiteX12" fmla="*/ 1060206 w 1193784"/>
              <a:gd name="connsiteY12" fmla="*/ 174724 h 260661"/>
              <a:gd name="connsiteX13" fmla="*/ 1099171 w 1193784"/>
              <a:gd name="connsiteY13" fmla="*/ 202967 h 260661"/>
              <a:gd name="connsiteX14" fmla="*/ 1085110 w 1193784"/>
              <a:gd name="connsiteY14" fmla="*/ 205698 h 260661"/>
              <a:gd name="connsiteX15" fmla="*/ 1060949 w 1193784"/>
              <a:gd name="connsiteY15" fmla="*/ 188382 h 260661"/>
              <a:gd name="connsiteX16" fmla="*/ 1035204 w 1193784"/>
              <a:gd name="connsiteY16" fmla="*/ 217649 h 260661"/>
              <a:gd name="connsiteX17" fmla="*/ 1060949 w 1193784"/>
              <a:gd name="connsiteY17" fmla="*/ 246672 h 260661"/>
              <a:gd name="connsiteX18" fmla="*/ 1084813 w 1193784"/>
              <a:gd name="connsiteY18" fmla="*/ 229258 h 260661"/>
              <a:gd name="connsiteX19" fmla="*/ 1098874 w 1193784"/>
              <a:gd name="connsiteY19" fmla="*/ 231990 h 260661"/>
              <a:gd name="connsiteX20" fmla="*/ 1060206 w 1193784"/>
              <a:gd name="connsiteY20" fmla="*/ 260232 h 260661"/>
              <a:gd name="connsiteX21" fmla="*/ 1018816 w 1193784"/>
              <a:gd name="connsiteY21" fmla="*/ 217502 h 260661"/>
              <a:gd name="connsiteX22" fmla="*/ 983268 w 1193784"/>
              <a:gd name="connsiteY22" fmla="*/ 155652 h 260661"/>
              <a:gd name="connsiteX23" fmla="*/ 991848 w 1193784"/>
              <a:gd name="connsiteY23" fmla="*/ 146938 h 260661"/>
              <a:gd name="connsiteX24" fmla="*/ 993170 w 1193784"/>
              <a:gd name="connsiteY24" fmla="*/ 147018 h 260661"/>
              <a:gd name="connsiteX25" fmla="*/ 1003022 w 1193784"/>
              <a:gd name="connsiteY25" fmla="*/ 154870 h 260661"/>
              <a:gd name="connsiteX26" fmla="*/ 1003072 w 1193784"/>
              <a:gd name="connsiteY26" fmla="*/ 155652 h 260661"/>
              <a:gd name="connsiteX27" fmla="*/ 993804 w 1193784"/>
              <a:gd name="connsiteY27" fmla="*/ 164371 h 260661"/>
              <a:gd name="connsiteX28" fmla="*/ 993170 w 1193784"/>
              <a:gd name="connsiteY28" fmla="*/ 164334 h 260661"/>
              <a:gd name="connsiteX29" fmla="*/ 983337 w 1193784"/>
              <a:gd name="connsiteY29" fmla="*/ 156792 h 260661"/>
              <a:gd name="connsiteX30" fmla="*/ 983268 w 1193784"/>
              <a:gd name="connsiteY30" fmla="*/ 155652 h 260661"/>
              <a:gd name="connsiteX31" fmla="*/ 984753 w 1193784"/>
              <a:gd name="connsiteY31" fmla="*/ 258769 h 260661"/>
              <a:gd name="connsiteX32" fmla="*/ 984753 w 1193784"/>
              <a:gd name="connsiteY32" fmla="*/ 176285 h 260661"/>
              <a:gd name="connsiteX33" fmla="*/ 1000992 w 1193784"/>
              <a:gd name="connsiteY33" fmla="*/ 176285 h 260661"/>
              <a:gd name="connsiteX34" fmla="*/ 1000992 w 1193784"/>
              <a:gd name="connsiteY34" fmla="*/ 258769 h 260661"/>
              <a:gd name="connsiteX35" fmla="*/ 863949 w 1193784"/>
              <a:gd name="connsiteY35" fmla="*/ 258769 h 260661"/>
              <a:gd name="connsiteX36" fmla="*/ 831767 w 1193784"/>
              <a:gd name="connsiteY36" fmla="*/ 176285 h 260661"/>
              <a:gd name="connsiteX37" fmla="*/ 849492 w 1193784"/>
              <a:gd name="connsiteY37" fmla="*/ 176285 h 260661"/>
              <a:gd name="connsiteX38" fmla="*/ 872762 w 1193784"/>
              <a:gd name="connsiteY38" fmla="*/ 239697 h 260661"/>
              <a:gd name="connsiteX39" fmla="*/ 894397 w 1193784"/>
              <a:gd name="connsiteY39" fmla="*/ 176285 h 260661"/>
              <a:gd name="connsiteX40" fmla="*/ 907270 w 1193784"/>
              <a:gd name="connsiteY40" fmla="*/ 176285 h 260661"/>
              <a:gd name="connsiteX41" fmla="*/ 928955 w 1193784"/>
              <a:gd name="connsiteY41" fmla="*/ 239697 h 260661"/>
              <a:gd name="connsiteX42" fmla="*/ 952225 w 1193784"/>
              <a:gd name="connsiteY42" fmla="*/ 176285 h 260661"/>
              <a:gd name="connsiteX43" fmla="*/ 970049 w 1193784"/>
              <a:gd name="connsiteY43" fmla="*/ 176285 h 260661"/>
              <a:gd name="connsiteX44" fmla="*/ 937570 w 1193784"/>
              <a:gd name="connsiteY44" fmla="*/ 258769 h 260661"/>
              <a:gd name="connsiteX45" fmla="*/ 920885 w 1193784"/>
              <a:gd name="connsiteY45" fmla="*/ 258769 h 260661"/>
              <a:gd name="connsiteX46" fmla="*/ 901081 w 1193784"/>
              <a:gd name="connsiteY46" fmla="*/ 198479 h 260661"/>
              <a:gd name="connsiteX47" fmla="*/ 880881 w 1193784"/>
              <a:gd name="connsiteY47" fmla="*/ 258769 h 260661"/>
              <a:gd name="connsiteX48" fmla="*/ 734183 w 1193784"/>
              <a:gd name="connsiteY48" fmla="*/ 217502 h 260661"/>
              <a:gd name="connsiteX49" fmla="*/ 772504 w 1193784"/>
              <a:gd name="connsiteY49" fmla="*/ 174724 h 260661"/>
              <a:gd name="connsiteX50" fmla="*/ 802210 w 1193784"/>
              <a:gd name="connsiteY50" fmla="*/ 192430 h 260661"/>
              <a:gd name="connsiteX51" fmla="*/ 802210 w 1193784"/>
              <a:gd name="connsiteY51" fmla="*/ 149457 h 260661"/>
              <a:gd name="connsiteX52" fmla="*/ 818598 w 1193784"/>
              <a:gd name="connsiteY52" fmla="*/ 149457 h 260661"/>
              <a:gd name="connsiteX53" fmla="*/ 818598 w 1193784"/>
              <a:gd name="connsiteY53" fmla="*/ 258769 h 260661"/>
              <a:gd name="connsiteX54" fmla="*/ 802061 w 1193784"/>
              <a:gd name="connsiteY54" fmla="*/ 258769 h 260661"/>
              <a:gd name="connsiteX55" fmla="*/ 802061 w 1193784"/>
              <a:gd name="connsiteY55" fmla="*/ 243062 h 260661"/>
              <a:gd name="connsiteX56" fmla="*/ 772355 w 1193784"/>
              <a:gd name="connsiteY56" fmla="*/ 260622 h 260661"/>
              <a:gd name="connsiteX57" fmla="*/ 734183 w 1193784"/>
              <a:gd name="connsiteY57" fmla="*/ 217502 h 260661"/>
              <a:gd name="connsiteX58" fmla="*/ 802655 w 1193784"/>
              <a:gd name="connsiteY58" fmla="*/ 217502 h 260661"/>
              <a:gd name="connsiteX59" fmla="*/ 776465 w 1193784"/>
              <a:gd name="connsiteY59" fmla="*/ 188235 h 260661"/>
              <a:gd name="connsiteX60" fmla="*/ 750571 w 1193784"/>
              <a:gd name="connsiteY60" fmla="*/ 217502 h 260661"/>
              <a:gd name="connsiteX61" fmla="*/ 776762 w 1193784"/>
              <a:gd name="connsiteY61" fmla="*/ 246769 h 260661"/>
              <a:gd name="connsiteX62" fmla="*/ 802655 w 1193784"/>
              <a:gd name="connsiteY62" fmla="*/ 217502 h 260661"/>
              <a:gd name="connsiteX63" fmla="*/ 639669 w 1193784"/>
              <a:gd name="connsiteY63" fmla="*/ 258769 h 260661"/>
              <a:gd name="connsiteX64" fmla="*/ 639669 w 1193784"/>
              <a:gd name="connsiteY64" fmla="*/ 176285 h 260661"/>
              <a:gd name="connsiteX65" fmla="*/ 656056 w 1193784"/>
              <a:gd name="connsiteY65" fmla="*/ 176285 h 260661"/>
              <a:gd name="connsiteX66" fmla="*/ 656056 w 1193784"/>
              <a:gd name="connsiteY66" fmla="*/ 191260 h 260661"/>
              <a:gd name="connsiteX67" fmla="*/ 683386 w 1193784"/>
              <a:gd name="connsiteY67" fmla="*/ 174821 h 260661"/>
              <a:gd name="connsiteX68" fmla="*/ 717201 w 1193784"/>
              <a:gd name="connsiteY68" fmla="*/ 213844 h 260661"/>
              <a:gd name="connsiteX69" fmla="*/ 717201 w 1193784"/>
              <a:gd name="connsiteY69" fmla="*/ 258574 h 260661"/>
              <a:gd name="connsiteX70" fmla="*/ 700814 w 1193784"/>
              <a:gd name="connsiteY70" fmla="*/ 258574 h 260661"/>
              <a:gd name="connsiteX71" fmla="*/ 700814 w 1193784"/>
              <a:gd name="connsiteY71" fmla="*/ 215161 h 260661"/>
              <a:gd name="connsiteX72" fmla="*/ 678286 w 1193784"/>
              <a:gd name="connsiteY72" fmla="*/ 188626 h 260661"/>
              <a:gd name="connsiteX73" fmla="*/ 656056 w 1193784"/>
              <a:gd name="connsiteY73" fmla="*/ 217063 h 260661"/>
              <a:gd name="connsiteX74" fmla="*/ 656056 w 1193784"/>
              <a:gd name="connsiteY74" fmla="*/ 258574 h 260661"/>
              <a:gd name="connsiteX75" fmla="*/ 532826 w 1193784"/>
              <a:gd name="connsiteY75" fmla="*/ 217502 h 260661"/>
              <a:gd name="connsiteX76" fmla="*/ 571196 w 1193784"/>
              <a:gd name="connsiteY76" fmla="*/ 174724 h 260661"/>
              <a:gd name="connsiteX77" fmla="*/ 600902 w 1193784"/>
              <a:gd name="connsiteY77" fmla="*/ 192430 h 260661"/>
              <a:gd name="connsiteX78" fmla="*/ 600902 w 1193784"/>
              <a:gd name="connsiteY78" fmla="*/ 176285 h 260661"/>
              <a:gd name="connsiteX79" fmla="*/ 617290 w 1193784"/>
              <a:gd name="connsiteY79" fmla="*/ 176285 h 260661"/>
              <a:gd name="connsiteX80" fmla="*/ 617290 w 1193784"/>
              <a:gd name="connsiteY80" fmla="*/ 258769 h 260661"/>
              <a:gd name="connsiteX81" fmla="*/ 600902 w 1193784"/>
              <a:gd name="connsiteY81" fmla="*/ 258769 h 260661"/>
              <a:gd name="connsiteX82" fmla="*/ 600902 w 1193784"/>
              <a:gd name="connsiteY82" fmla="*/ 243062 h 260661"/>
              <a:gd name="connsiteX83" fmla="*/ 571196 w 1193784"/>
              <a:gd name="connsiteY83" fmla="*/ 260622 h 260661"/>
              <a:gd name="connsiteX84" fmla="*/ 532826 w 1193784"/>
              <a:gd name="connsiteY84" fmla="*/ 217502 h 260661"/>
              <a:gd name="connsiteX85" fmla="*/ 601348 w 1193784"/>
              <a:gd name="connsiteY85" fmla="*/ 217502 h 260661"/>
              <a:gd name="connsiteX86" fmla="*/ 575108 w 1193784"/>
              <a:gd name="connsiteY86" fmla="*/ 188235 h 260661"/>
              <a:gd name="connsiteX87" fmla="*/ 549214 w 1193784"/>
              <a:gd name="connsiteY87" fmla="*/ 217502 h 260661"/>
              <a:gd name="connsiteX88" fmla="*/ 575405 w 1193784"/>
              <a:gd name="connsiteY88" fmla="*/ 246769 h 260661"/>
              <a:gd name="connsiteX89" fmla="*/ 601348 w 1193784"/>
              <a:gd name="connsiteY89" fmla="*/ 217502 h 260661"/>
              <a:gd name="connsiteX90" fmla="*/ 438312 w 1193784"/>
              <a:gd name="connsiteY90" fmla="*/ 258769 h 260661"/>
              <a:gd name="connsiteX91" fmla="*/ 438312 w 1193784"/>
              <a:gd name="connsiteY91" fmla="*/ 149457 h 260661"/>
              <a:gd name="connsiteX92" fmla="*/ 454699 w 1193784"/>
              <a:gd name="connsiteY92" fmla="*/ 149457 h 260661"/>
              <a:gd name="connsiteX93" fmla="*/ 454699 w 1193784"/>
              <a:gd name="connsiteY93" fmla="*/ 191260 h 260661"/>
              <a:gd name="connsiteX94" fmla="*/ 482078 w 1193784"/>
              <a:gd name="connsiteY94" fmla="*/ 174821 h 260661"/>
              <a:gd name="connsiteX95" fmla="*/ 515894 w 1193784"/>
              <a:gd name="connsiteY95" fmla="*/ 213844 h 260661"/>
              <a:gd name="connsiteX96" fmla="*/ 515894 w 1193784"/>
              <a:gd name="connsiteY96" fmla="*/ 258574 h 260661"/>
              <a:gd name="connsiteX97" fmla="*/ 499506 w 1193784"/>
              <a:gd name="connsiteY97" fmla="*/ 258574 h 260661"/>
              <a:gd name="connsiteX98" fmla="*/ 499506 w 1193784"/>
              <a:gd name="connsiteY98" fmla="*/ 215161 h 260661"/>
              <a:gd name="connsiteX99" fmla="*/ 476929 w 1193784"/>
              <a:gd name="connsiteY99" fmla="*/ 188626 h 260661"/>
              <a:gd name="connsiteX100" fmla="*/ 454699 w 1193784"/>
              <a:gd name="connsiteY100" fmla="*/ 217063 h 260661"/>
              <a:gd name="connsiteX101" fmla="*/ 454699 w 1193784"/>
              <a:gd name="connsiteY101" fmla="*/ 258574 h 260661"/>
              <a:gd name="connsiteX102" fmla="*/ 337608 w 1193784"/>
              <a:gd name="connsiteY102" fmla="*/ 231941 h 260661"/>
              <a:gd name="connsiteX103" fmla="*/ 353551 w 1193784"/>
              <a:gd name="connsiteY103" fmla="*/ 228770 h 260661"/>
              <a:gd name="connsiteX104" fmla="*/ 381524 w 1193784"/>
              <a:gd name="connsiteY104" fmla="*/ 245648 h 260661"/>
              <a:gd name="connsiteX105" fmla="*/ 404496 w 1193784"/>
              <a:gd name="connsiteY105" fmla="*/ 229941 h 260661"/>
              <a:gd name="connsiteX106" fmla="*/ 342163 w 1193784"/>
              <a:gd name="connsiteY106" fmla="*/ 182187 h 260661"/>
              <a:gd name="connsiteX107" fmla="*/ 378900 w 1193784"/>
              <a:gd name="connsiteY107" fmla="*/ 152920 h 260661"/>
              <a:gd name="connsiteX108" fmla="*/ 420290 w 1193784"/>
              <a:gd name="connsiteY108" fmla="*/ 179748 h 260661"/>
              <a:gd name="connsiteX109" fmla="*/ 404793 w 1193784"/>
              <a:gd name="connsiteY109" fmla="*/ 182772 h 260661"/>
              <a:gd name="connsiteX110" fmla="*/ 379345 w 1193784"/>
              <a:gd name="connsiteY110" fmla="*/ 167797 h 260661"/>
              <a:gd name="connsiteX111" fmla="*/ 358551 w 1193784"/>
              <a:gd name="connsiteY111" fmla="*/ 182431 h 260661"/>
              <a:gd name="connsiteX112" fmla="*/ 421181 w 1193784"/>
              <a:gd name="connsiteY112" fmla="*/ 230185 h 260661"/>
              <a:gd name="connsiteX113" fmla="*/ 381573 w 1193784"/>
              <a:gd name="connsiteY113" fmla="*/ 260427 h 260661"/>
              <a:gd name="connsiteX114" fmla="*/ 337608 w 1193784"/>
              <a:gd name="connsiteY114" fmla="*/ 231941 h 260661"/>
              <a:gd name="connsiteX115" fmla="*/ 791417 w 1193784"/>
              <a:gd name="connsiteY115" fmla="*/ 109312 h 260661"/>
              <a:gd name="connsiteX116" fmla="*/ 791417 w 1193784"/>
              <a:gd name="connsiteY116" fmla="*/ 26828 h 260661"/>
              <a:gd name="connsiteX117" fmla="*/ 807805 w 1193784"/>
              <a:gd name="connsiteY117" fmla="*/ 26828 h 260661"/>
              <a:gd name="connsiteX118" fmla="*/ 807805 w 1193784"/>
              <a:gd name="connsiteY118" fmla="*/ 40681 h 260661"/>
              <a:gd name="connsiteX119" fmla="*/ 837213 w 1193784"/>
              <a:gd name="connsiteY119" fmla="*/ 26048 h 260661"/>
              <a:gd name="connsiteX120" fmla="*/ 835481 w 1193784"/>
              <a:gd name="connsiteY120" fmla="*/ 41608 h 260661"/>
              <a:gd name="connsiteX121" fmla="*/ 807805 w 1193784"/>
              <a:gd name="connsiteY121" fmla="*/ 68290 h 260661"/>
              <a:gd name="connsiteX122" fmla="*/ 807805 w 1193784"/>
              <a:gd name="connsiteY122" fmla="*/ 109117 h 260661"/>
              <a:gd name="connsiteX123" fmla="*/ 688981 w 1193784"/>
              <a:gd name="connsiteY123" fmla="*/ 68290 h 260661"/>
              <a:gd name="connsiteX124" fmla="*/ 731262 w 1193784"/>
              <a:gd name="connsiteY124" fmla="*/ 25462 h 260661"/>
              <a:gd name="connsiteX125" fmla="*/ 771959 w 1193784"/>
              <a:gd name="connsiteY125" fmla="*/ 72485 h 260661"/>
              <a:gd name="connsiteX126" fmla="*/ 705368 w 1193784"/>
              <a:gd name="connsiteY126" fmla="*/ 72485 h 260661"/>
              <a:gd name="connsiteX127" fmla="*/ 732302 w 1193784"/>
              <a:gd name="connsiteY127" fmla="*/ 97557 h 260661"/>
              <a:gd name="connsiteX128" fmla="*/ 755720 w 1193784"/>
              <a:gd name="connsiteY128" fmla="*/ 85752 h 260661"/>
              <a:gd name="connsiteX129" fmla="*/ 770573 w 1193784"/>
              <a:gd name="connsiteY129" fmla="*/ 88045 h 260661"/>
              <a:gd name="connsiteX130" fmla="*/ 731807 w 1193784"/>
              <a:gd name="connsiteY130" fmla="*/ 111117 h 260661"/>
              <a:gd name="connsiteX131" fmla="*/ 688981 w 1193784"/>
              <a:gd name="connsiteY131" fmla="*/ 68290 h 260661"/>
              <a:gd name="connsiteX132" fmla="*/ 756611 w 1193784"/>
              <a:gd name="connsiteY132" fmla="*/ 59802 h 260661"/>
              <a:gd name="connsiteX133" fmla="*/ 731559 w 1193784"/>
              <a:gd name="connsiteY133" fmla="*/ 38291 h 260661"/>
              <a:gd name="connsiteX134" fmla="*/ 705814 w 1193784"/>
              <a:gd name="connsiteY134" fmla="*/ 59802 h 260661"/>
              <a:gd name="connsiteX135" fmla="*/ 605754 w 1193784"/>
              <a:gd name="connsiteY135" fmla="*/ 93947 h 260661"/>
              <a:gd name="connsiteX136" fmla="*/ 605754 w 1193784"/>
              <a:gd name="connsiteY136" fmla="*/ 109849 h 260661"/>
              <a:gd name="connsiteX137" fmla="*/ 589367 w 1193784"/>
              <a:gd name="connsiteY137" fmla="*/ 109849 h 260661"/>
              <a:gd name="connsiteX138" fmla="*/ 589169 w 1193784"/>
              <a:gd name="connsiteY138" fmla="*/ 0 h 260661"/>
              <a:gd name="connsiteX139" fmla="*/ 605556 w 1193784"/>
              <a:gd name="connsiteY139" fmla="*/ 0 h 260661"/>
              <a:gd name="connsiteX140" fmla="*/ 605556 w 1193784"/>
              <a:gd name="connsiteY140" fmla="*/ 42827 h 260661"/>
              <a:gd name="connsiteX141" fmla="*/ 635262 w 1193784"/>
              <a:gd name="connsiteY141" fmla="*/ 25218 h 260661"/>
              <a:gd name="connsiteX142" fmla="*/ 673732 w 1193784"/>
              <a:gd name="connsiteY142" fmla="*/ 68046 h 260661"/>
              <a:gd name="connsiteX143" fmla="*/ 635411 w 1193784"/>
              <a:gd name="connsiteY143" fmla="*/ 111166 h 260661"/>
              <a:gd name="connsiteX144" fmla="*/ 605754 w 1193784"/>
              <a:gd name="connsiteY144" fmla="*/ 93557 h 260661"/>
              <a:gd name="connsiteX145" fmla="*/ 657393 w 1193784"/>
              <a:gd name="connsiteY145" fmla="*/ 68290 h 260661"/>
              <a:gd name="connsiteX146" fmla="*/ 631202 w 1193784"/>
              <a:gd name="connsiteY146" fmla="*/ 39023 h 260661"/>
              <a:gd name="connsiteX147" fmla="*/ 605309 w 1193784"/>
              <a:gd name="connsiteY147" fmla="*/ 68290 h 260661"/>
              <a:gd name="connsiteX148" fmla="*/ 631500 w 1193784"/>
              <a:gd name="connsiteY148" fmla="*/ 97557 h 260661"/>
              <a:gd name="connsiteX149" fmla="*/ 657393 w 1193784"/>
              <a:gd name="connsiteY149" fmla="*/ 68290 h 260661"/>
              <a:gd name="connsiteX150" fmla="*/ 486287 w 1193784"/>
              <a:gd name="connsiteY150" fmla="*/ 68290 h 260661"/>
              <a:gd name="connsiteX151" fmla="*/ 528618 w 1193784"/>
              <a:gd name="connsiteY151" fmla="*/ 25462 h 260661"/>
              <a:gd name="connsiteX152" fmla="*/ 569315 w 1193784"/>
              <a:gd name="connsiteY152" fmla="*/ 72485 h 260661"/>
              <a:gd name="connsiteX153" fmla="*/ 502724 w 1193784"/>
              <a:gd name="connsiteY153" fmla="*/ 72485 h 260661"/>
              <a:gd name="connsiteX154" fmla="*/ 529608 w 1193784"/>
              <a:gd name="connsiteY154" fmla="*/ 97557 h 260661"/>
              <a:gd name="connsiteX155" fmla="*/ 553026 w 1193784"/>
              <a:gd name="connsiteY155" fmla="*/ 85752 h 260661"/>
              <a:gd name="connsiteX156" fmla="*/ 567879 w 1193784"/>
              <a:gd name="connsiteY156" fmla="*/ 88045 h 260661"/>
              <a:gd name="connsiteX157" fmla="*/ 529113 w 1193784"/>
              <a:gd name="connsiteY157" fmla="*/ 111117 h 260661"/>
              <a:gd name="connsiteX158" fmla="*/ 486287 w 1193784"/>
              <a:gd name="connsiteY158" fmla="*/ 68290 h 260661"/>
              <a:gd name="connsiteX159" fmla="*/ 553917 w 1193784"/>
              <a:gd name="connsiteY159" fmla="*/ 59802 h 260661"/>
              <a:gd name="connsiteX160" fmla="*/ 529162 w 1193784"/>
              <a:gd name="connsiteY160" fmla="*/ 38291 h 260661"/>
              <a:gd name="connsiteX161" fmla="*/ 503368 w 1193784"/>
              <a:gd name="connsiteY161" fmla="*/ 59802 h 260661"/>
              <a:gd name="connsiteX162" fmla="*/ 368354 w 1193784"/>
              <a:gd name="connsiteY162" fmla="*/ 109312 h 260661"/>
              <a:gd name="connsiteX163" fmla="*/ 332657 w 1193784"/>
              <a:gd name="connsiteY163" fmla="*/ 4878 h 260661"/>
              <a:gd name="connsiteX164" fmla="*/ 350927 w 1193784"/>
              <a:gd name="connsiteY164" fmla="*/ 4878 h 260661"/>
              <a:gd name="connsiteX165" fmla="*/ 377117 w 1193784"/>
              <a:gd name="connsiteY165" fmla="*/ 85508 h 260661"/>
              <a:gd name="connsiteX166" fmla="*/ 401278 w 1193784"/>
              <a:gd name="connsiteY166" fmla="*/ 4878 h 260661"/>
              <a:gd name="connsiteX167" fmla="*/ 415884 w 1193784"/>
              <a:gd name="connsiteY167" fmla="*/ 4878 h 260661"/>
              <a:gd name="connsiteX168" fmla="*/ 440144 w 1193784"/>
              <a:gd name="connsiteY168" fmla="*/ 85508 h 260661"/>
              <a:gd name="connsiteX169" fmla="*/ 466285 w 1193784"/>
              <a:gd name="connsiteY169" fmla="*/ 4878 h 260661"/>
              <a:gd name="connsiteX170" fmla="*/ 484554 w 1193784"/>
              <a:gd name="connsiteY170" fmla="*/ 4878 h 260661"/>
              <a:gd name="connsiteX171" fmla="*/ 448709 w 1193784"/>
              <a:gd name="connsiteY171" fmla="*/ 109312 h 260661"/>
              <a:gd name="connsiteX172" fmla="*/ 432618 w 1193784"/>
              <a:gd name="connsiteY172" fmla="*/ 109312 h 260661"/>
              <a:gd name="connsiteX173" fmla="*/ 408457 w 1193784"/>
              <a:gd name="connsiteY173" fmla="*/ 28974 h 260661"/>
              <a:gd name="connsiteX174" fmla="*/ 384445 w 1193784"/>
              <a:gd name="connsiteY174" fmla="*/ 109312 h 260661"/>
              <a:gd name="connsiteX175" fmla="*/ 137687 w 1193784"/>
              <a:gd name="connsiteY175" fmla="*/ 140530 h 260661"/>
              <a:gd name="connsiteX176" fmla="*/ 137687 w 1193784"/>
              <a:gd name="connsiteY176" fmla="*/ 260183 h 260661"/>
              <a:gd name="connsiteX177" fmla="*/ 259135 w 1193784"/>
              <a:gd name="connsiteY177" fmla="*/ 260183 h 260661"/>
              <a:gd name="connsiteX178" fmla="*/ 259135 w 1193784"/>
              <a:gd name="connsiteY178" fmla="*/ 4878 h 260661"/>
              <a:gd name="connsiteX179" fmla="*/ 186256 w 1193784"/>
              <a:gd name="connsiteY179" fmla="*/ 4878 h 260661"/>
              <a:gd name="connsiteX180" fmla="*/ 186256 w 1193784"/>
              <a:gd name="connsiteY180" fmla="*/ 124580 h 260661"/>
              <a:gd name="connsiteX181" fmla="*/ 178236 w 1193784"/>
              <a:gd name="connsiteY181" fmla="*/ 132531 h 260661"/>
              <a:gd name="connsiteX182" fmla="*/ 178236 w 1193784"/>
              <a:gd name="connsiteY182" fmla="*/ 132531 h 260661"/>
              <a:gd name="connsiteX183" fmla="*/ 170116 w 1193784"/>
              <a:gd name="connsiteY183" fmla="*/ 124629 h 260661"/>
              <a:gd name="connsiteX184" fmla="*/ 170116 w 1193784"/>
              <a:gd name="connsiteY184" fmla="*/ 124580 h 260661"/>
              <a:gd name="connsiteX185" fmla="*/ 170116 w 1193784"/>
              <a:gd name="connsiteY185" fmla="*/ 4878 h 260661"/>
              <a:gd name="connsiteX186" fmla="*/ 89118 w 1193784"/>
              <a:gd name="connsiteY186" fmla="*/ 4878 h 260661"/>
              <a:gd name="connsiteX187" fmla="*/ 89118 w 1193784"/>
              <a:gd name="connsiteY187" fmla="*/ 124580 h 260661"/>
              <a:gd name="connsiteX188" fmla="*/ 81048 w 1193784"/>
              <a:gd name="connsiteY188" fmla="*/ 132531 h 260661"/>
              <a:gd name="connsiteX189" fmla="*/ 81048 w 1193784"/>
              <a:gd name="connsiteY189" fmla="*/ 132531 h 260661"/>
              <a:gd name="connsiteX190" fmla="*/ 72928 w 1193784"/>
              <a:gd name="connsiteY190" fmla="*/ 124629 h 260661"/>
              <a:gd name="connsiteX191" fmla="*/ 72928 w 1193784"/>
              <a:gd name="connsiteY191" fmla="*/ 124580 h 260661"/>
              <a:gd name="connsiteX192" fmla="*/ 72928 w 1193784"/>
              <a:gd name="connsiteY192" fmla="*/ 4878 h 260661"/>
              <a:gd name="connsiteX193" fmla="*/ 0 w 1193784"/>
              <a:gd name="connsiteY193" fmla="*/ 4878 h 260661"/>
              <a:gd name="connsiteX194" fmla="*/ 0 w 1193784"/>
              <a:gd name="connsiteY194" fmla="*/ 260183 h 260661"/>
              <a:gd name="connsiteX195" fmla="*/ 121497 w 1193784"/>
              <a:gd name="connsiteY195" fmla="*/ 260183 h 260661"/>
              <a:gd name="connsiteX196" fmla="*/ 121497 w 1193784"/>
              <a:gd name="connsiteY196" fmla="*/ 140530 h 260661"/>
              <a:gd name="connsiteX197" fmla="*/ 129518 w 1193784"/>
              <a:gd name="connsiteY197" fmla="*/ 132531 h 260661"/>
              <a:gd name="connsiteX198" fmla="*/ 129568 w 1193784"/>
              <a:gd name="connsiteY198" fmla="*/ 132531 h 260661"/>
              <a:gd name="connsiteX199" fmla="*/ 129568 w 1193784"/>
              <a:gd name="connsiteY199" fmla="*/ 132531 h 260661"/>
              <a:gd name="connsiteX200" fmla="*/ 137687 w 1193784"/>
              <a:gd name="connsiteY200" fmla="*/ 140432 h 260661"/>
              <a:gd name="connsiteX201" fmla="*/ 137687 w 1193784"/>
              <a:gd name="connsiteY201" fmla="*/ 140530 h 260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1193784" h="260661">
                <a:moveTo>
                  <a:pt x="1193784" y="258769"/>
                </a:moveTo>
                <a:lnTo>
                  <a:pt x="1171851" y="258769"/>
                </a:lnTo>
                <a:lnTo>
                  <a:pt x="1133184" y="218088"/>
                </a:lnTo>
                <a:lnTo>
                  <a:pt x="1133184" y="258769"/>
                </a:lnTo>
                <a:lnTo>
                  <a:pt x="1116796" y="258769"/>
                </a:lnTo>
                <a:lnTo>
                  <a:pt x="1116796" y="149457"/>
                </a:lnTo>
                <a:lnTo>
                  <a:pt x="1133184" y="149457"/>
                </a:lnTo>
                <a:lnTo>
                  <a:pt x="1133184" y="214186"/>
                </a:lnTo>
                <a:lnTo>
                  <a:pt x="1170217" y="176285"/>
                </a:lnTo>
                <a:lnTo>
                  <a:pt x="1192051" y="176285"/>
                </a:lnTo>
                <a:lnTo>
                  <a:pt x="1150909" y="215942"/>
                </a:lnTo>
                <a:close/>
                <a:moveTo>
                  <a:pt x="1018816" y="217502"/>
                </a:moveTo>
                <a:cubicBezTo>
                  <a:pt x="1018816" y="192577"/>
                  <a:pt x="1036095" y="174724"/>
                  <a:pt x="1060206" y="174724"/>
                </a:cubicBezTo>
                <a:cubicBezTo>
                  <a:pt x="1081298" y="174724"/>
                  <a:pt x="1093873" y="184480"/>
                  <a:pt x="1099171" y="202967"/>
                </a:cubicBezTo>
                <a:lnTo>
                  <a:pt x="1085110" y="205698"/>
                </a:lnTo>
                <a:cubicBezTo>
                  <a:pt x="1082322" y="194957"/>
                  <a:pt x="1072178" y="187685"/>
                  <a:pt x="1060949" y="188382"/>
                </a:cubicBezTo>
                <a:cubicBezTo>
                  <a:pt x="1045749" y="188382"/>
                  <a:pt x="1035204" y="200235"/>
                  <a:pt x="1035204" y="217649"/>
                </a:cubicBezTo>
                <a:cubicBezTo>
                  <a:pt x="1035204" y="235063"/>
                  <a:pt x="1045749" y="246672"/>
                  <a:pt x="1060949" y="246672"/>
                </a:cubicBezTo>
                <a:cubicBezTo>
                  <a:pt x="1072014" y="246937"/>
                  <a:pt x="1081847" y="239762"/>
                  <a:pt x="1084813" y="229258"/>
                </a:cubicBezTo>
                <a:lnTo>
                  <a:pt x="1098874" y="231990"/>
                </a:lnTo>
                <a:cubicBezTo>
                  <a:pt x="1094319" y="249745"/>
                  <a:pt x="1080258" y="260232"/>
                  <a:pt x="1060206" y="260232"/>
                </a:cubicBezTo>
                <a:cubicBezTo>
                  <a:pt x="1036095" y="260330"/>
                  <a:pt x="1018816" y="242477"/>
                  <a:pt x="1018816" y="217502"/>
                </a:cubicBezTo>
                <a:close/>
                <a:moveTo>
                  <a:pt x="983268" y="155652"/>
                </a:moveTo>
                <a:cubicBezTo>
                  <a:pt x="983194" y="150911"/>
                  <a:pt x="987035" y="147010"/>
                  <a:pt x="991848" y="146938"/>
                </a:cubicBezTo>
                <a:cubicBezTo>
                  <a:pt x="992293" y="146932"/>
                  <a:pt x="992734" y="146958"/>
                  <a:pt x="993170" y="147018"/>
                </a:cubicBezTo>
                <a:cubicBezTo>
                  <a:pt x="998091" y="146505"/>
                  <a:pt x="1002502" y="150021"/>
                  <a:pt x="1003022" y="154870"/>
                </a:cubicBezTo>
                <a:cubicBezTo>
                  <a:pt x="1003052" y="155130"/>
                  <a:pt x="1003067" y="155391"/>
                  <a:pt x="1003072" y="155652"/>
                </a:cubicBezTo>
                <a:cubicBezTo>
                  <a:pt x="1002958" y="160580"/>
                  <a:pt x="998809" y="164484"/>
                  <a:pt x="993804" y="164371"/>
                </a:cubicBezTo>
                <a:cubicBezTo>
                  <a:pt x="993596" y="164366"/>
                  <a:pt x="993383" y="164354"/>
                  <a:pt x="993170" y="164334"/>
                </a:cubicBezTo>
                <a:cubicBezTo>
                  <a:pt x="988338" y="164927"/>
                  <a:pt x="983936" y="161550"/>
                  <a:pt x="983337" y="156792"/>
                </a:cubicBezTo>
                <a:cubicBezTo>
                  <a:pt x="983288" y="156413"/>
                  <a:pt x="983263" y="156033"/>
                  <a:pt x="983268" y="155652"/>
                </a:cubicBezTo>
                <a:close/>
                <a:moveTo>
                  <a:pt x="984753" y="258769"/>
                </a:moveTo>
                <a:lnTo>
                  <a:pt x="984753" y="176285"/>
                </a:lnTo>
                <a:lnTo>
                  <a:pt x="1000992" y="176285"/>
                </a:lnTo>
                <a:lnTo>
                  <a:pt x="1000992" y="258769"/>
                </a:lnTo>
                <a:close/>
                <a:moveTo>
                  <a:pt x="863949" y="258769"/>
                </a:moveTo>
                <a:lnTo>
                  <a:pt x="831767" y="176285"/>
                </a:lnTo>
                <a:lnTo>
                  <a:pt x="849492" y="176285"/>
                </a:lnTo>
                <a:lnTo>
                  <a:pt x="872762" y="239697"/>
                </a:lnTo>
                <a:lnTo>
                  <a:pt x="894397" y="176285"/>
                </a:lnTo>
                <a:lnTo>
                  <a:pt x="907270" y="176285"/>
                </a:lnTo>
                <a:lnTo>
                  <a:pt x="928955" y="239697"/>
                </a:lnTo>
                <a:lnTo>
                  <a:pt x="952225" y="176285"/>
                </a:lnTo>
                <a:lnTo>
                  <a:pt x="970049" y="176285"/>
                </a:lnTo>
                <a:lnTo>
                  <a:pt x="937570" y="258769"/>
                </a:lnTo>
                <a:lnTo>
                  <a:pt x="920885" y="258769"/>
                </a:lnTo>
                <a:lnTo>
                  <a:pt x="901081" y="198479"/>
                </a:lnTo>
                <a:lnTo>
                  <a:pt x="880881" y="258769"/>
                </a:lnTo>
                <a:close/>
                <a:moveTo>
                  <a:pt x="734183" y="217502"/>
                </a:moveTo>
                <a:cubicBezTo>
                  <a:pt x="734183" y="189113"/>
                  <a:pt x="751710" y="174724"/>
                  <a:pt x="772504" y="174724"/>
                </a:cubicBezTo>
                <a:cubicBezTo>
                  <a:pt x="785159" y="174040"/>
                  <a:pt x="796952" y="181067"/>
                  <a:pt x="802210" y="192430"/>
                </a:cubicBezTo>
                <a:lnTo>
                  <a:pt x="802210" y="149457"/>
                </a:lnTo>
                <a:lnTo>
                  <a:pt x="818598" y="149457"/>
                </a:lnTo>
                <a:lnTo>
                  <a:pt x="818598" y="258769"/>
                </a:lnTo>
                <a:lnTo>
                  <a:pt x="802061" y="258769"/>
                </a:lnTo>
                <a:lnTo>
                  <a:pt x="802061" y="243062"/>
                </a:lnTo>
                <a:cubicBezTo>
                  <a:pt x="796694" y="254312"/>
                  <a:pt x="784956" y="261250"/>
                  <a:pt x="772355" y="260622"/>
                </a:cubicBezTo>
                <a:cubicBezTo>
                  <a:pt x="751858" y="260622"/>
                  <a:pt x="734183" y="246087"/>
                  <a:pt x="734183" y="217502"/>
                </a:cubicBezTo>
                <a:close/>
                <a:moveTo>
                  <a:pt x="802655" y="217502"/>
                </a:moveTo>
                <a:cubicBezTo>
                  <a:pt x="802655" y="199503"/>
                  <a:pt x="792110" y="188235"/>
                  <a:pt x="776465" y="188235"/>
                </a:cubicBezTo>
                <a:cubicBezTo>
                  <a:pt x="760820" y="188235"/>
                  <a:pt x="750571" y="199211"/>
                  <a:pt x="750571" y="217502"/>
                </a:cubicBezTo>
                <a:cubicBezTo>
                  <a:pt x="750571" y="235794"/>
                  <a:pt x="761117" y="246769"/>
                  <a:pt x="776762" y="246769"/>
                </a:cubicBezTo>
                <a:cubicBezTo>
                  <a:pt x="792407" y="246769"/>
                  <a:pt x="802655" y="235697"/>
                  <a:pt x="802655" y="217502"/>
                </a:cubicBezTo>
                <a:close/>
                <a:moveTo>
                  <a:pt x="639669" y="258769"/>
                </a:moveTo>
                <a:lnTo>
                  <a:pt x="639669" y="176285"/>
                </a:lnTo>
                <a:lnTo>
                  <a:pt x="656056" y="176285"/>
                </a:lnTo>
                <a:lnTo>
                  <a:pt x="656056" y="191260"/>
                </a:lnTo>
                <a:cubicBezTo>
                  <a:pt x="659869" y="181065"/>
                  <a:pt x="669375" y="174821"/>
                  <a:pt x="683386" y="174821"/>
                </a:cubicBezTo>
                <a:cubicBezTo>
                  <a:pt x="706507" y="174821"/>
                  <a:pt x="717201" y="187943"/>
                  <a:pt x="717201" y="213844"/>
                </a:cubicBezTo>
                <a:lnTo>
                  <a:pt x="717201" y="258574"/>
                </a:lnTo>
                <a:lnTo>
                  <a:pt x="700814" y="258574"/>
                </a:lnTo>
                <a:lnTo>
                  <a:pt x="700814" y="215161"/>
                </a:lnTo>
                <a:cubicBezTo>
                  <a:pt x="700814" y="197162"/>
                  <a:pt x="693783" y="188626"/>
                  <a:pt x="678286" y="188626"/>
                </a:cubicBezTo>
                <a:cubicBezTo>
                  <a:pt x="662790" y="188626"/>
                  <a:pt x="656056" y="198869"/>
                  <a:pt x="656056" y="217063"/>
                </a:cubicBezTo>
                <a:lnTo>
                  <a:pt x="656056" y="258574"/>
                </a:lnTo>
                <a:close/>
                <a:moveTo>
                  <a:pt x="532826" y="217502"/>
                </a:moveTo>
                <a:cubicBezTo>
                  <a:pt x="532826" y="189113"/>
                  <a:pt x="550402" y="174724"/>
                  <a:pt x="571196" y="174724"/>
                </a:cubicBezTo>
                <a:cubicBezTo>
                  <a:pt x="583841" y="174095"/>
                  <a:pt x="595600" y="181105"/>
                  <a:pt x="600902" y="192430"/>
                </a:cubicBezTo>
                <a:lnTo>
                  <a:pt x="600902" y="176285"/>
                </a:lnTo>
                <a:lnTo>
                  <a:pt x="617290" y="176285"/>
                </a:lnTo>
                <a:lnTo>
                  <a:pt x="617290" y="258769"/>
                </a:lnTo>
                <a:lnTo>
                  <a:pt x="600902" y="258769"/>
                </a:lnTo>
                <a:lnTo>
                  <a:pt x="600902" y="243062"/>
                </a:lnTo>
                <a:cubicBezTo>
                  <a:pt x="595526" y="254302"/>
                  <a:pt x="583792" y="261236"/>
                  <a:pt x="571196" y="260622"/>
                </a:cubicBezTo>
                <a:cubicBezTo>
                  <a:pt x="550551" y="260622"/>
                  <a:pt x="532826" y="246087"/>
                  <a:pt x="532826" y="217502"/>
                </a:cubicBezTo>
                <a:close/>
                <a:moveTo>
                  <a:pt x="601348" y="217502"/>
                </a:moveTo>
                <a:cubicBezTo>
                  <a:pt x="601348" y="199503"/>
                  <a:pt x="590654" y="188235"/>
                  <a:pt x="575108" y="188235"/>
                </a:cubicBezTo>
                <a:cubicBezTo>
                  <a:pt x="559562" y="188235"/>
                  <a:pt x="549214" y="199211"/>
                  <a:pt x="549214" y="217502"/>
                </a:cubicBezTo>
                <a:cubicBezTo>
                  <a:pt x="549214" y="235794"/>
                  <a:pt x="559760" y="246769"/>
                  <a:pt x="575405" y="246769"/>
                </a:cubicBezTo>
                <a:cubicBezTo>
                  <a:pt x="591050" y="246769"/>
                  <a:pt x="601348" y="235697"/>
                  <a:pt x="601348" y="217502"/>
                </a:cubicBezTo>
                <a:close/>
                <a:moveTo>
                  <a:pt x="438312" y="258769"/>
                </a:moveTo>
                <a:lnTo>
                  <a:pt x="438312" y="149457"/>
                </a:lnTo>
                <a:lnTo>
                  <a:pt x="454699" y="149457"/>
                </a:lnTo>
                <a:lnTo>
                  <a:pt x="454699" y="191260"/>
                </a:lnTo>
                <a:cubicBezTo>
                  <a:pt x="458066" y="181504"/>
                  <a:pt x="467126" y="174821"/>
                  <a:pt x="482078" y="174821"/>
                </a:cubicBezTo>
                <a:cubicBezTo>
                  <a:pt x="504160" y="174821"/>
                  <a:pt x="515894" y="186675"/>
                  <a:pt x="515894" y="213844"/>
                </a:cubicBezTo>
                <a:lnTo>
                  <a:pt x="515894" y="258574"/>
                </a:lnTo>
                <a:lnTo>
                  <a:pt x="499506" y="258574"/>
                </a:lnTo>
                <a:lnTo>
                  <a:pt x="499506" y="215161"/>
                </a:lnTo>
                <a:cubicBezTo>
                  <a:pt x="499506" y="196723"/>
                  <a:pt x="492476" y="188626"/>
                  <a:pt x="476929" y="188626"/>
                </a:cubicBezTo>
                <a:cubicBezTo>
                  <a:pt x="461383" y="188626"/>
                  <a:pt x="454699" y="198381"/>
                  <a:pt x="454699" y="217063"/>
                </a:cubicBezTo>
                <a:lnTo>
                  <a:pt x="454699" y="258574"/>
                </a:lnTo>
                <a:close/>
                <a:moveTo>
                  <a:pt x="337608" y="231941"/>
                </a:moveTo>
                <a:lnTo>
                  <a:pt x="353551" y="228770"/>
                </a:lnTo>
                <a:cubicBezTo>
                  <a:pt x="357957" y="239599"/>
                  <a:pt x="368057" y="245648"/>
                  <a:pt x="381524" y="245648"/>
                </a:cubicBezTo>
                <a:cubicBezTo>
                  <a:pt x="396377" y="245648"/>
                  <a:pt x="404496" y="239892"/>
                  <a:pt x="404496" y="229941"/>
                </a:cubicBezTo>
                <a:cubicBezTo>
                  <a:pt x="404496" y="205259"/>
                  <a:pt x="342163" y="222429"/>
                  <a:pt x="342163" y="182187"/>
                </a:cubicBezTo>
                <a:cubicBezTo>
                  <a:pt x="342163" y="164773"/>
                  <a:pt x="357016" y="152920"/>
                  <a:pt x="378900" y="152920"/>
                </a:cubicBezTo>
                <a:cubicBezTo>
                  <a:pt x="400783" y="152920"/>
                  <a:pt x="414893" y="162285"/>
                  <a:pt x="420290" y="179748"/>
                </a:cubicBezTo>
                <a:lnTo>
                  <a:pt x="404793" y="182772"/>
                </a:lnTo>
                <a:cubicBezTo>
                  <a:pt x="400239" y="173017"/>
                  <a:pt x="392069" y="167797"/>
                  <a:pt x="379345" y="167797"/>
                </a:cubicBezTo>
                <a:cubicBezTo>
                  <a:pt x="366621" y="167797"/>
                  <a:pt x="358551" y="173261"/>
                  <a:pt x="358551" y="182431"/>
                </a:cubicBezTo>
                <a:cubicBezTo>
                  <a:pt x="358551" y="208381"/>
                  <a:pt x="421181" y="189357"/>
                  <a:pt x="421181" y="230185"/>
                </a:cubicBezTo>
                <a:cubicBezTo>
                  <a:pt x="421181" y="248477"/>
                  <a:pt x="405685" y="260427"/>
                  <a:pt x="381573" y="260427"/>
                </a:cubicBezTo>
                <a:cubicBezTo>
                  <a:pt x="359591" y="260183"/>
                  <a:pt x="343055" y="249842"/>
                  <a:pt x="337608" y="231941"/>
                </a:cubicBezTo>
                <a:close/>
                <a:moveTo>
                  <a:pt x="791417" y="109312"/>
                </a:moveTo>
                <a:lnTo>
                  <a:pt x="791417" y="26828"/>
                </a:lnTo>
                <a:lnTo>
                  <a:pt x="807805" y="26828"/>
                </a:lnTo>
                <a:lnTo>
                  <a:pt x="807805" y="40681"/>
                </a:lnTo>
                <a:cubicBezTo>
                  <a:pt x="811023" y="31852"/>
                  <a:pt x="819835" y="23804"/>
                  <a:pt x="837213" y="26048"/>
                </a:cubicBezTo>
                <a:lnTo>
                  <a:pt x="835481" y="41608"/>
                </a:lnTo>
                <a:cubicBezTo>
                  <a:pt x="816914" y="38340"/>
                  <a:pt x="807805" y="48291"/>
                  <a:pt x="807805" y="68290"/>
                </a:cubicBezTo>
                <a:lnTo>
                  <a:pt x="807805" y="109117"/>
                </a:lnTo>
                <a:close/>
                <a:moveTo>
                  <a:pt x="688981" y="68290"/>
                </a:moveTo>
                <a:cubicBezTo>
                  <a:pt x="688981" y="42925"/>
                  <a:pt x="706260" y="25462"/>
                  <a:pt x="731262" y="25462"/>
                </a:cubicBezTo>
                <a:cubicBezTo>
                  <a:pt x="757898" y="25462"/>
                  <a:pt x="774039" y="44974"/>
                  <a:pt x="771959" y="72485"/>
                </a:cubicBezTo>
                <a:lnTo>
                  <a:pt x="705368" y="72485"/>
                </a:lnTo>
                <a:cubicBezTo>
                  <a:pt x="705963" y="88484"/>
                  <a:pt x="716063" y="97557"/>
                  <a:pt x="732302" y="97557"/>
                </a:cubicBezTo>
                <a:cubicBezTo>
                  <a:pt x="744036" y="97557"/>
                  <a:pt x="751611" y="93654"/>
                  <a:pt x="755720" y="85752"/>
                </a:cubicBezTo>
                <a:lnTo>
                  <a:pt x="770573" y="88045"/>
                </a:lnTo>
                <a:cubicBezTo>
                  <a:pt x="763889" y="103361"/>
                  <a:pt x="750769" y="111117"/>
                  <a:pt x="731807" y="111117"/>
                </a:cubicBezTo>
                <a:cubicBezTo>
                  <a:pt x="705963" y="110873"/>
                  <a:pt x="688981" y="93849"/>
                  <a:pt x="688981" y="68290"/>
                </a:cubicBezTo>
                <a:close/>
                <a:moveTo>
                  <a:pt x="756611" y="59802"/>
                </a:moveTo>
                <a:cubicBezTo>
                  <a:pt x="755423" y="46681"/>
                  <a:pt x="746363" y="38291"/>
                  <a:pt x="731559" y="38291"/>
                </a:cubicBezTo>
                <a:cubicBezTo>
                  <a:pt x="717548" y="38291"/>
                  <a:pt x="707695" y="45510"/>
                  <a:pt x="705814" y="59802"/>
                </a:cubicBezTo>
                <a:close/>
                <a:moveTo>
                  <a:pt x="605754" y="93947"/>
                </a:moveTo>
                <a:lnTo>
                  <a:pt x="605754" y="109849"/>
                </a:lnTo>
                <a:lnTo>
                  <a:pt x="589367" y="109849"/>
                </a:lnTo>
                <a:lnTo>
                  <a:pt x="589169" y="0"/>
                </a:lnTo>
                <a:lnTo>
                  <a:pt x="605556" y="0"/>
                </a:lnTo>
                <a:lnTo>
                  <a:pt x="605556" y="42827"/>
                </a:lnTo>
                <a:cubicBezTo>
                  <a:pt x="610814" y="31474"/>
                  <a:pt x="622617" y="24476"/>
                  <a:pt x="635262" y="25218"/>
                </a:cubicBezTo>
                <a:cubicBezTo>
                  <a:pt x="655908" y="25218"/>
                  <a:pt x="673732" y="39852"/>
                  <a:pt x="673732" y="68046"/>
                </a:cubicBezTo>
                <a:cubicBezTo>
                  <a:pt x="673732" y="96240"/>
                  <a:pt x="655908" y="111166"/>
                  <a:pt x="635411" y="111166"/>
                </a:cubicBezTo>
                <a:cubicBezTo>
                  <a:pt x="622815" y="111764"/>
                  <a:pt x="611101" y="104808"/>
                  <a:pt x="605754" y="93557"/>
                </a:cubicBezTo>
                <a:close/>
                <a:moveTo>
                  <a:pt x="657393" y="68290"/>
                </a:moveTo>
                <a:cubicBezTo>
                  <a:pt x="657393" y="50290"/>
                  <a:pt x="646848" y="39023"/>
                  <a:pt x="631202" y="39023"/>
                </a:cubicBezTo>
                <a:cubicBezTo>
                  <a:pt x="615557" y="39023"/>
                  <a:pt x="605309" y="49998"/>
                  <a:pt x="605309" y="68290"/>
                </a:cubicBezTo>
                <a:cubicBezTo>
                  <a:pt x="605309" y="86581"/>
                  <a:pt x="615854" y="97557"/>
                  <a:pt x="631500" y="97557"/>
                </a:cubicBezTo>
                <a:cubicBezTo>
                  <a:pt x="647145" y="97557"/>
                  <a:pt x="657393" y="86240"/>
                  <a:pt x="657393" y="68290"/>
                </a:cubicBezTo>
                <a:close/>
                <a:moveTo>
                  <a:pt x="486287" y="68290"/>
                </a:moveTo>
                <a:cubicBezTo>
                  <a:pt x="486287" y="42925"/>
                  <a:pt x="503566" y="25462"/>
                  <a:pt x="528618" y="25462"/>
                </a:cubicBezTo>
                <a:cubicBezTo>
                  <a:pt x="555254" y="25462"/>
                  <a:pt x="571345" y="44974"/>
                  <a:pt x="569315" y="72485"/>
                </a:cubicBezTo>
                <a:lnTo>
                  <a:pt x="502724" y="72485"/>
                </a:lnTo>
                <a:cubicBezTo>
                  <a:pt x="503269" y="88484"/>
                  <a:pt x="513369" y="97557"/>
                  <a:pt x="529608" y="97557"/>
                </a:cubicBezTo>
                <a:cubicBezTo>
                  <a:pt x="541342" y="97557"/>
                  <a:pt x="548966" y="93654"/>
                  <a:pt x="553026" y="85752"/>
                </a:cubicBezTo>
                <a:lnTo>
                  <a:pt x="567879" y="88045"/>
                </a:lnTo>
                <a:cubicBezTo>
                  <a:pt x="561146" y="103361"/>
                  <a:pt x="548075" y="111117"/>
                  <a:pt x="529113" y="111117"/>
                </a:cubicBezTo>
                <a:cubicBezTo>
                  <a:pt x="503269" y="110873"/>
                  <a:pt x="486287" y="93849"/>
                  <a:pt x="486287" y="68290"/>
                </a:cubicBezTo>
                <a:close/>
                <a:moveTo>
                  <a:pt x="553917" y="59802"/>
                </a:moveTo>
                <a:cubicBezTo>
                  <a:pt x="552779" y="46681"/>
                  <a:pt x="543669" y="38291"/>
                  <a:pt x="529162" y="38291"/>
                </a:cubicBezTo>
                <a:cubicBezTo>
                  <a:pt x="514656" y="38291"/>
                  <a:pt x="505299" y="45510"/>
                  <a:pt x="503368" y="59802"/>
                </a:cubicBezTo>
                <a:close/>
                <a:moveTo>
                  <a:pt x="368354" y="109312"/>
                </a:moveTo>
                <a:lnTo>
                  <a:pt x="332657" y="4878"/>
                </a:lnTo>
                <a:lnTo>
                  <a:pt x="350927" y="4878"/>
                </a:lnTo>
                <a:lnTo>
                  <a:pt x="377117" y="85508"/>
                </a:lnTo>
                <a:lnTo>
                  <a:pt x="401278" y="4878"/>
                </a:lnTo>
                <a:lnTo>
                  <a:pt x="415884" y="4878"/>
                </a:lnTo>
                <a:lnTo>
                  <a:pt x="440144" y="85508"/>
                </a:lnTo>
                <a:lnTo>
                  <a:pt x="466285" y="4878"/>
                </a:lnTo>
                <a:lnTo>
                  <a:pt x="484554" y="4878"/>
                </a:lnTo>
                <a:lnTo>
                  <a:pt x="448709" y="109312"/>
                </a:lnTo>
                <a:lnTo>
                  <a:pt x="432618" y="109312"/>
                </a:lnTo>
                <a:lnTo>
                  <a:pt x="408457" y="28974"/>
                </a:lnTo>
                <a:lnTo>
                  <a:pt x="384445" y="109312"/>
                </a:lnTo>
                <a:close/>
                <a:moveTo>
                  <a:pt x="137687" y="140530"/>
                </a:moveTo>
                <a:lnTo>
                  <a:pt x="137687" y="260183"/>
                </a:lnTo>
                <a:lnTo>
                  <a:pt x="259135" y="260183"/>
                </a:lnTo>
                <a:lnTo>
                  <a:pt x="259135" y="4878"/>
                </a:lnTo>
                <a:lnTo>
                  <a:pt x="186256" y="4878"/>
                </a:lnTo>
                <a:lnTo>
                  <a:pt x="186256" y="124580"/>
                </a:lnTo>
                <a:cubicBezTo>
                  <a:pt x="186256" y="128952"/>
                  <a:pt x="182673" y="132504"/>
                  <a:pt x="178236" y="132531"/>
                </a:cubicBezTo>
                <a:lnTo>
                  <a:pt x="178236" y="132531"/>
                </a:lnTo>
                <a:cubicBezTo>
                  <a:pt x="173779" y="132557"/>
                  <a:pt x="170144" y="129020"/>
                  <a:pt x="170116" y="124629"/>
                </a:cubicBezTo>
                <a:cubicBezTo>
                  <a:pt x="170116" y="124612"/>
                  <a:pt x="170116" y="124596"/>
                  <a:pt x="170116" y="124580"/>
                </a:cubicBezTo>
                <a:lnTo>
                  <a:pt x="170116" y="4878"/>
                </a:lnTo>
                <a:lnTo>
                  <a:pt x="89118" y="4878"/>
                </a:lnTo>
                <a:lnTo>
                  <a:pt x="89118" y="124580"/>
                </a:lnTo>
                <a:cubicBezTo>
                  <a:pt x="89118" y="128971"/>
                  <a:pt x="85505" y="132531"/>
                  <a:pt x="81048" y="132531"/>
                </a:cubicBezTo>
                <a:lnTo>
                  <a:pt x="81048" y="132531"/>
                </a:lnTo>
                <a:cubicBezTo>
                  <a:pt x="76591" y="132557"/>
                  <a:pt x="72956" y="129020"/>
                  <a:pt x="72928" y="124629"/>
                </a:cubicBezTo>
                <a:cubicBezTo>
                  <a:pt x="72928" y="124612"/>
                  <a:pt x="72928" y="124596"/>
                  <a:pt x="72928" y="124580"/>
                </a:cubicBezTo>
                <a:lnTo>
                  <a:pt x="72928" y="4878"/>
                </a:lnTo>
                <a:lnTo>
                  <a:pt x="0" y="4878"/>
                </a:lnTo>
                <a:lnTo>
                  <a:pt x="0" y="260183"/>
                </a:lnTo>
                <a:lnTo>
                  <a:pt x="121497" y="260183"/>
                </a:lnTo>
                <a:lnTo>
                  <a:pt x="121497" y="140530"/>
                </a:lnTo>
                <a:cubicBezTo>
                  <a:pt x="121470" y="136139"/>
                  <a:pt x="125061" y="132558"/>
                  <a:pt x="129518" y="132531"/>
                </a:cubicBezTo>
                <a:cubicBezTo>
                  <a:pt x="129534" y="132531"/>
                  <a:pt x="129551" y="132531"/>
                  <a:pt x="129568" y="132531"/>
                </a:cubicBezTo>
                <a:lnTo>
                  <a:pt x="129568" y="132531"/>
                </a:lnTo>
                <a:cubicBezTo>
                  <a:pt x="134024" y="132504"/>
                  <a:pt x="137660" y="136041"/>
                  <a:pt x="137687" y="140432"/>
                </a:cubicBezTo>
                <a:cubicBezTo>
                  <a:pt x="137687" y="140465"/>
                  <a:pt x="137687" y="140498"/>
                  <a:pt x="137687" y="140530"/>
                </a:cubicBezTo>
                <a:close/>
              </a:path>
            </a:pathLst>
          </a:custGeom>
          <a:solidFill>
            <a:schemeClr val="bg1"/>
          </a:solidFill>
          <a:ln w="49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E45F04-CA61-A84D-BA4B-261426FA8977}"/>
              </a:ext>
            </a:extLst>
          </p:cNvPr>
          <p:cNvSpPr txBox="1"/>
          <p:nvPr userDrawn="1"/>
        </p:nvSpPr>
        <p:spPr>
          <a:xfrm>
            <a:off x="511741" y="427876"/>
            <a:ext cx="164390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0" i="0">
                <a:solidFill>
                  <a:schemeClr val="bg1"/>
                </a:solidFill>
                <a:latin typeface="Arial" panose="020B0604020202020204" pitchFamily="34" charset="0"/>
              </a:rPr>
              <a:t>January 28, 2022</a:t>
            </a:r>
          </a:p>
        </p:txBody>
      </p:sp>
    </p:spTree>
    <p:extLst>
      <p:ext uri="{BB962C8B-B14F-4D97-AF65-F5344CB8AC3E}">
        <p14:creationId xmlns:p14="http://schemas.microsoft.com/office/powerpoint/2010/main" val="3543724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2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501C-2DD0-FA46-87A3-2EC645F26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2331720"/>
            <a:ext cx="5509260" cy="1097280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A9943-1FC4-264B-8E21-BEC6133EA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76456" y="2327564"/>
            <a:ext cx="3815443" cy="3895344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Font typeface="+mj-lt"/>
              <a:buNone/>
              <a:tabLst>
                <a:tab pos="1423988" algn="l"/>
              </a:tabLst>
              <a:defRPr sz="2000" cap="none" baseline="0">
                <a:solidFill>
                  <a:schemeClr val="bg1"/>
                </a:solidFill>
                <a:latin typeface="+mn-lt"/>
              </a:defRPr>
            </a:lvl1pPr>
            <a:lvl2pPr marL="9525" indent="0">
              <a:buFont typeface="+mj-lt"/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118872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3pPr>
            <a:lvl4pPr marL="347472" indent="-173736">
              <a:buFont typeface="Arial" panose="020B0604020202020204" pitchFamily="34" charset="0"/>
              <a:buChar char="–"/>
              <a:defRPr sz="1600">
                <a:solidFill>
                  <a:schemeClr val="bg1"/>
                </a:solidFill>
                <a:latin typeface="+mn-lt"/>
              </a:defRPr>
            </a:lvl4pPr>
            <a:lvl5pPr marL="457200" indent="-109728">
              <a:buFont typeface="Arial" panose="020B0604020202020204" pitchFamily="34" charset="0"/>
              <a:buChar char="­"/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95BEA-9955-E34F-AC3C-2F5806967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9342364-5B8B-8646-860E-3ACD27921BE0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210793" y="2327564"/>
            <a:ext cx="1211285" cy="3904488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Font typeface="+mj-lt"/>
              <a:buNone/>
              <a:tabLst>
                <a:tab pos="1423988" algn="l"/>
              </a:tabLst>
              <a:defRPr sz="2000" cap="none" baseline="0">
                <a:solidFill>
                  <a:schemeClr val="accent6"/>
                </a:solidFill>
                <a:latin typeface="+mj-lt"/>
              </a:defRPr>
            </a:lvl1pPr>
            <a:lvl2pPr marL="9525" indent="0">
              <a:buFont typeface="+mj-lt"/>
              <a:buNone/>
              <a:defRPr sz="1600">
                <a:solidFill>
                  <a:schemeClr val="tx2"/>
                </a:solidFill>
              </a:defRPr>
            </a:lvl2pPr>
            <a:lvl3pPr marL="0" indent="0">
              <a:buFont typeface="+mj-lt"/>
              <a:buNone/>
              <a:defRPr sz="1600">
                <a:solidFill>
                  <a:schemeClr val="tx2"/>
                </a:solidFill>
              </a:defRPr>
            </a:lvl3pPr>
            <a:lvl4pPr marL="203200" indent="0">
              <a:buFont typeface="+mj-lt"/>
              <a:buNone/>
              <a:defRPr sz="1400">
                <a:solidFill>
                  <a:schemeClr val="tx2"/>
                </a:solidFill>
              </a:defRPr>
            </a:lvl4pPr>
            <a:lvl5pPr marL="344488" indent="0">
              <a:buFont typeface="+mj-lt"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  <a:p>
            <a:pPr lvl="0"/>
            <a:r>
              <a:rPr lang="en-US"/>
              <a:t>02</a:t>
            </a:r>
          </a:p>
          <a:p>
            <a:pPr lvl="0"/>
            <a:r>
              <a:rPr lang="en-US"/>
              <a:t>03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731723F-F919-374F-8256-D5CEF077A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121" y="6139287"/>
            <a:ext cx="256032" cy="2560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33FC52-B3AF-614F-9451-DB5854C5283A}"/>
              </a:ext>
            </a:extLst>
          </p:cNvPr>
          <p:cNvSpPr txBox="1"/>
          <p:nvPr userDrawn="1"/>
        </p:nvSpPr>
        <p:spPr>
          <a:xfrm>
            <a:off x="2004166" y="6239804"/>
            <a:ext cx="9581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BF47D3-FBF6-5C4B-950A-FF1DE1BC1B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PPT Title</a:t>
            </a:r>
          </a:p>
        </p:txBody>
      </p:sp>
    </p:spTree>
    <p:extLst>
      <p:ext uri="{BB962C8B-B14F-4D97-AF65-F5344CB8AC3E}">
        <p14:creationId xmlns:p14="http://schemas.microsoft.com/office/powerpoint/2010/main" val="13974700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501C-2DD0-FA46-87A3-2EC645F26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2440" y="2331720"/>
            <a:ext cx="5509260" cy="109728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A9943-1FC4-264B-8E21-BEC6133EA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76456" y="2331720"/>
            <a:ext cx="3815443" cy="3906712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Font typeface="+mj-lt"/>
              <a:buNone/>
              <a:tabLst>
                <a:tab pos="1423988" algn="l"/>
              </a:tabLst>
              <a:defRPr sz="2000" cap="none" baseline="0">
                <a:latin typeface="+mn-lt"/>
              </a:defRPr>
            </a:lvl1pPr>
            <a:lvl2pPr marL="9525" indent="0">
              <a:buFont typeface="+mj-lt"/>
              <a:buNone/>
              <a:defRPr sz="1600">
                <a:latin typeface="+mn-lt"/>
              </a:defRPr>
            </a:lvl2pPr>
            <a:lvl3pPr marL="118872" indent="-118872"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 marL="347472" indent="-173736">
              <a:buFont typeface="Arial" panose="020B0604020202020204" pitchFamily="34" charset="0"/>
              <a:buChar char="–"/>
              <a:defRPr sz="1600">
                <a:latin typeface="+mn-lt"/>
              </a:defRPr>
            </a:lvl4pPr>
            <a:lvl5pPr marL="457200" indent="-109728">
              <a:buFont typeface="Arial" panose="020B0604020202020204" pitchFamily="34" charset="0"/>
              <a:buChar char="­"/>
              <a:defRPr sz="16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95BEA-9955-E34F-AC3C-2F5806967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9342364-5B8B-8646-860E-3ACD27921BE0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210793" y="2331720"/>
            <a:ext cx="1211285" cy="3906712"/>
          </a:xfr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Font typeface="+mj-lt"/>
              <a:buNone/>
              <a:tabLst>
                <a:tab pos="1423988" algn="l"/>
              </a:tabLst>
              <a:defRPr sz="2000" cap="none" baseline="0">
                <a:solidFill>
                  <a:schemeClr val="tx2"/>
                </a:solidFill>
                <a:latin typeface="+mj-lt"/>
              </a:defRPr>
            </a:lvl1pPr>
            <a:lvl2pPr marL="9525" indent="0">
              <a:buFont typeface="+mj-lt"/>
              <a:buNone/>
              <a:defRPr sz="1600">
                <a:solidFill>
                  <a:schemeClr val="tx2"/>
                </a:solidFill>
              </a:defRPr>
            </a:lvl2pPr>
            <a:lvl3pPr marL="0" indent="0">
              <a:buFont typeface="+mj-lt"/>
              <a:buNone/>
              <a:defRPr sz="1600">
                <a:solidFill>
                  <a:schemeClr val="tx2"/>
                </a:solidFill>
              </a:defRPr>
            </a:lvl3pPr>
            <a:lvl4pPr marL="203200" indent="0">
              <a:buFont typeface="+mj-lt"/>
              <a:buNone/>
              <a:defRPr sz="1400">
                <a:solidFill>
                  <a:schemeClr val="tx2"/>
                </a:solidFill>
              </a:defRPr>
            </a:lvl4pPr>
            <a:lvl5pPr marL="344488" indent="0">
              <a:buFont typeface="+mj-lt"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  <a:p>
            <a:pPr lvl="0"/>
            <a:r>
              <a:rPr lang="en-US"/>
              <a:t>02</a:t>
            </a:r>
          </a:p>
          <a:p>
            <a:pPr lvl="0"/>
            <a:r>
              <a:rPr lang="en-US"/>
              <a:t>03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1BB8073-D2F5-2F4B-8F8F-F8482840FC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</p:spTree>
    <p:extLst>
      <p:ext uri="{BB962C8B-B14F-4D97-AF65-F5344CB8AC3E}">
        <p14:creationId xmlns:p14="http://schemas.microsoft.com/office/powerpoint/2010/main" val="3471703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0B6468-D9A6-644B-6E02-1EC10EF50D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110104-2F14-5243-180A-74EA023C9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7" y="1609200"/>
            <a:ext cx="11376645" cy="3561386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DBA9EF-DF1F-0408-57AA-8047DFE00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2985F12-6712-902E-4B2A-D85D1F5E9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57BFB-9FA8-4F47-BE0B-2DDC29F73F2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78716"/>
      </p:ext>
    </p:extLst>
  </p:cSld>
  <p:clrMapOvr>
    <a:masterClrMapping/>
  </p:clrMapOvr>
  <p:hf sldNum="0" hd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501C-2DD0-FA46-87A3-2EC645F2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2327564"/>
            <a:ext cx="5509260" cy="1101436"/>
          </a:xfrm>
        </p:spPr>
        <p:txBody>
          <a:bodyPr anchor="t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95BEA-9955-E34F-AC3C-2F5806967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C3E5E2-8DAF-CE43-9C9F-E9A3BDD0F6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5174" y="2450455"/>
            <a:ext cx="5354385" cy="294448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91F2F39-5AC0-754D-9A0C-32AD9253D9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121" y="6139287"/>
            <a:ext cx="256032" cy="256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006FE-E9E8-5040-8748-BBFCBD56EAFE}"/>
              </a:ext>
            </a:extLst>
          </p:cNvPr>
          <p:cNvSpPr txBox="1"/>
          <p:nvPr userDrawn="1"/>
        </p:nvSpPr>
        <p:spPr>
          <a:xfrm>
            <a:off x="2004166" y="6239804"/>
            <a:ext cx="9581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EDBB383-40DE-0445-A146-B75CC17D9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PPT Title</a:t>
            </a:r>
          </a:p>
        </p:txBody>
      </p:sp>
    </p:spTree>
    <p:extLst>
      <p:ext uri="{BB962C8B-B14F-4D97-AF65-F5344CB8AC3E}">
        <p14:creationId xmlns:p14="http://schemas.microsoft.com/office/powerpoint/2010/main" val="783345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501C-2DD0-FA46-87A3-2EC645F2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2327564"/>
            <a:ext cx="5509260" cy="1101436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95BEA-9955-E34F-AC3C-2F5806967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C3E5E2-8DAF-CE43-9C9F-E9A3BDD0F6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65174" y="2450455"/>
            <a:ext cx="5354385" cy="294448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229EDD-3204-0945-BD82-13B104F3C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</p:spTree>
    <p:extLst>
      <p:ext uri="{BB962C8B-B14F-4D97-AF65-F5344CB8AC3E}">
        <p14:creationId xmlns:p14="http://schemas.microsoft.com/office/powerpoint/2010/main" val="38102684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501C-2DD0-FA46-87A3-2EC645F2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2327564"/>
            <a:ext cx="5509260" cy="1101436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95BEA-9955-E34F-AC3C-2F5806967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229EDD-3204-0945-BD82-13B104F3C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</p:spTree>
    <p:extLst>
      <p:ext uri="{BB962C8B-B14F-4D97-AF65-F5344CB8AC3E}">
        <p14:creationId xmlns:p14="http://schemas.microsoft.com/office/powerpoint/2010/main" val="2502459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436E1-AEA8-3645-826C-BF4D60AB1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57199"/>
            <a:ext cx="11247120" cy="704301"/>
          </a:xfrm>
        </p:spPr>
        <p:txBody>
          <a:bodyPr anchor="t">
            <a:noAutofit/>
          </a:bodyPr>
          <a:lstStyle>
            <a:lvl1pPr>
              <a:defRPr sz="2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6C017-1334-7049-8075-8FF565906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4012445"/>
            <a:ext cx="2247009" cy="202999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200" b="1" cap="all" baseline="0">
                <a:latin typeface="+mj-lt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200"/>
            </a:lvl2pPr>
            <a:lvl3pPr marL="0" indent="0">
              <a:lnSpc>
                <a:spcPct val="100000"/>
              </a:lnSpc>
              <a:spcBef>
                <a:spcPts val="900"/>
              </a:spcBef>
              <a:buNone/>
              <a:defRPr sz="1200"/>
            </a:lvl3pPr>
            <a:lvl4pPr marL="153988" indent="-153988">
              <a:buFont typeface="Arial" panose="020B0604020202020204" pitchFamily="34" charset="0"/>
              <a:buChar char="–"/>
              <a:tabLst/>
              <a:defRPr sz="1200"/>
            </a:lvl4pPr>
            <a:lvl5pPr marL="287338" indent="-109538"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BDE427-039C-E747-927C-DC6DA63BA0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161501"/>
            <a:ext cx="2262249" cy="2651347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42CCA-38E9-8648-923D-263968B08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6CE60-6B49-4242-AD57-F5B02BA584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FEEB14-CD61-DA42-B7F1-DA4DFC476F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0227" y="4012445"/>
            <a:ext cx="2247009" cy="202999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200" b="1" cap="all" baseline="0">
                <a:latin typeface="+mj-lt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200"/>
            </a:lvl2pPr>
            <a:lvl3pPr marL="0" indent="0">
              <a:lnSpc>
                <a:spcPct val="100000"/>
              </a:lnSpc>
              <a:spcBef>
                <a:spcPts val="900"/>
              </a:spcBef>
              <a:buNone/>
              <a:defRPr sz="1200"/>
            </a:lvl3pPr>
            <a:lvl4pPr marL="153988" indent="-153988">
              <a:buFont typeface="Arial" panose="020B0604020202020204" pitchFamily="34" charset="0"/>
              <a:buChar char="–"/>
              <a:tabLst/>
              <a:defRPr sz="1200"/>
            </a:lvl4pPr>
            <a:lvl5pPr marL="287338" indent="-109538"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6906EFB-6E2D-4D49-A15B-08674B6144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34987" y="1161501"/>
            <a:ext cx="2262249" cy="2651347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CD5DE47-AE49-1940-9352-453FB21968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28014" y="4012445"/>
            <a:ext cx="2247009" cy="202999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200" b="1" cap="all" baseline="0">
                <a:latin typeface="+mj-lt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200"/>
            </a:lvl2pPr>
            <a:lvl3pPr marL="0" indent="0">
              <a:lnSpc>
                <a:spcPct val="100000"/>
              </a:lnSpc>
              <a:spcBef>
                <a:spcPts val="900"/>
              </a:spcBef>
              <a:buNone/>
              <a:defRPr sz="1200"/>
            </a:lvl3pPr>
            <a:lvl4pPr marL="153988" indent="-153988">
              <a:buFont typeface="Arial" panose="020B0604020202020204" pitchFamily="34" charset="0"/>
              <a:buChar char="–"/>
              <a:tabLst/>
              <a:defRPr sz="1200"/>
            </a:lvl4pPr>
            <a:lvl5pPr marL="287338" indent="-109538"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F973595-C919-CA4D-8514-C67D14CADC5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12774" y="1161501"/>
            <a:ext cx="2262249" cy="2651347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34BC729-B616-F04B-AB22-80BA2FCD030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105801" y="4012445"/>
            <a:ext cx="2247009" cy="202999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200" b="1" cap="all" baseline="0">
                <a:latin typeface="+mj-lt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200"/>
            </a:lvl2pPr>
            <a:lvl3pPr marL="0" indent="0">
              <a:lnSpc>
                <a:spcPct val="100000"/>
              </a:lnSpc>
              <a:spcBef>
                <a:spcPts val="900"/>
              </a:spcBef>
              <a:buNone/>
              <a:defRPr sz="1200"/>
            </a:lvl3pPr>
            <a:lvl4pPr marL="153988" indent="-153988">
              <a:buFont typeface="Arial" panose="020B0604020202020204" pitchFamily="34" charset="0"/>
              <a:buChar char="–"/>
              <a:tabLst/>
              <a:defRPr sz="1200"/>
            </a:lvl4pPr>
            <a:lvl5pPr marL="287338" indent="-109538"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250D8CD-C250-2F4A-B9A8-EBA16FF005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90561" y="1161501"/>
            <a:ext cx="2262249" cy="2651347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6363979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23A9E6-4698-C740-8994-37804B5410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472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j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96CA-3A9B-3E44-BC02-C0435C96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350" y="1080654"/>
            <a:ext cx="3882654" cy="1603169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DE21C-EACF-5D4E-ABAD-BF96FEAE7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350" y="3429001"/>
            <a:ext cx="3882654" cy="1487383"/>
          </a:xfrm>
        </p:spPr>
        <p:txBody>
          <a:bodyPr>
            <a:no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A46A047-B2EE-ED4A-AB32-6E870F72F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032A256-DB7F-DD43-896A-775B1E53D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298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23A9E6-4698-C740-8994-37804B5410B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94360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j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96CA-3A9B-3E44-BC02-C0435C96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350" y="1080654"/>
            <a:ext cx="3882654" cy="1603169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DE21C-EACF-5D4E-ABAD-BF96FEAE7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350" y="3429001"/>
            <a:ext cx="3882654" cy="1487383"/>
          </a:xfrm>
        </p:spPr>
        <p:txBody>
          <a:bodyPr>
            <a:no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A46A047-B2EE-ED4A-AB32-6E870F72F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PPT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032A256-DB7F-DD43-896A-775B1E53D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978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501C-2DD0-FA46-87A3-2EC645F2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2922682"/>
            <a:ext cx="11262360" cy="846386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5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95BEA-9955-E34F-AC3C-2F5806967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229EDD-3204-0945-BD82-13B104F3C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</p:spTree>
    <p:extLst>
      <p:ext uri="{BB962C8B-B14F-4D97-AF65-F5344CB8AC3E}">
        <p14:creationId xmlns:p14="http://schemas.microsoft.com/office/powerpoint/2010/main" val="327734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8AF655-420D-A447-902A-5216196C06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PICTURE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3606C3A-F553-8D4A-A693-D54FC1CB4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4713" y="6242036"/>
            <a:ext cx="493734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DDCFB194-EAB2-1B4D-99FA-16B185F00D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242415" y="6239804"/>
            <a:ext cx="4114800" cy="2308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PPT Title</a:t>
            </a:r>
          </a:p>
        </p:txBody>
      </p:sp>
    </p:spTree>
    <p:extLst>
      <p:ext uri="{BB962C8B-B14F-4D97-AF65-F5344CB8AC3E}">
        <p14:creationId xmlns:p14="http://schemas.microsoft.com/office/powerpoint/2010/main" val="20701039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8AF655-420D-A447-902A-5216196C06A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PICTURE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3606C3A-F553-8D4A-A693-D54FC1CB44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4713" y="6242036"/>
            <a:ext cx="493734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DDCFB194-EAB2-1B4D-99FA-16B185F00D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242415" y="6239804"/>
            <a:ext cx="4114800" cy="2308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PPT Title</a:t>
            </a:r>
          </a:p>
        </p:txBody>
      </p:sp>
    </p:spTree>
    <p:extLst>
      <p:ext uri="{BB962C8B-B14F-4D97-AF65-F5344CB8AC3E}">
        <p14:creationId xmlns:p14="http://schemas.microsoft.com/office/powerpoint/2010/main" val="29287362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5501C-2DD0-FA46-87A3-2EC645F2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39" y="1636776"/>
            <a:ext cx="6783383" cy="4225520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  <a:latin typeface="Urbane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95BEA-9955-E34F-AC3C-2F58069679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1BB8073-D2F5-2F4B-8F8F-F8482840FC0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EAC358-2177-754F-A396-08CDC96B10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22722" y="1636776"/>
            <a:ext cx="3612078" cy="41798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278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D0762-D2E6-BE7A-53BD-E22DF32D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126B10-1E45-DA0F-963F-9B5E6C85E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3219849-9B73-D7BE-082E-12E06B810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CF0CB-9005-48A8-8007-920E8DAD393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5895A422-6ABD-E199-C23A-8E8032B2C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7" y="1609200"/>
            <a:ext cx="5544000" cy="356138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C05643F-1BF0-9C1B-DA68-E790429C656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39842" y="1609200"/>
            <a:ext cx="5544171" cy="356138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4439580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6C017-1334-7049-8075-8FF565906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636776"/>
            <a:ext cx="5509260" cy="4378960"/>
          </a:xfrm>
        </p:spPr>
        <p:txBody>
          <a:bodyPr/>
          <a:lstStyle>
            <a:lvl4pPr marL="347472" indent="-173736">
              <a:buFont typeface="Arial" panose="020B0604020202020204" pitchFamily="34" charset="0"/>
              <a:buChar char="–"/>
              <a:defRPr/>
            </a:lvl4pPr>
            <a:lvl5pPr marL="457200" indent="-10972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BDE427-039C-E747-927C-DC6DA63BA0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10300" y="1653020"/>
            <a:ext cx="5508625" cy="3738022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42CCA-38E9-8648-923D-263968B08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6CE60-6B49-4242-AD57-F5B02BA584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9B7839-6B23-4524-AF4D-89AB675BE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2636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6C017-1334-7049-8075-8FF565906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4120738"/>
            <a:ext cx="3602736" cy="192170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b="0" cap="all" baseline="0">
                <a:latin typeface="Urbane Condensed Bold" pitchFamily="2" charset="77"/>
              </a:defRPr>
            </a:lvl1pPr>
            <a:lvl2pPr>
              <a:spcBef>
                <a:spcPts val="1800"/>
              </a:spcBef>
              <a:spcAft>
                <a:spcPts val="600"/>
              </a:spcAft>
              <a:defRPr sz="14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3pPr>
            <a:lvl4pPr marL="153988" indent="-153988">
              <a:buFont typeface="Arial" panose="020B0604020202020204" pitchFamily="34" charset="0"/>
              <a:buChar char="–"/>
              <a:tabLst/>
              <a:defRPr sz="1400"/>
            </a:lvl4pPr>
            <a:lvl5pPr marL="287338" indent="-10953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BDE427-039C-E747-927C-DC6DA63BA0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698171"/>
            <a:ext cx="3602736" cy="2221992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42CCA-38E9-8648-923D-263968B08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6CE60-6B49-4242-AD57-F5B02BA584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6906EFB-6E2D-4D49-A15B-08674B6144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87012" y="1698171"/>
            <a:ext cx="3602736" cy="2221992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250D8CD-C250-2F4A-B9A8-EBA16FF005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16824" y="1698171"/>
            <a:ext cx="3602736" cy="2221992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4321F14-99CE-48B6-840D-871B1280BF4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287012" y="4120738"/>
            <a:ext cx="3602736" cy="192170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b="0" cap="all" baseline="0">
                <a:latin typeface="Urbane Condensed Bold" pitchFamily="2" charset="77"/>
              </a:defRPr>
            </a:lvl1pPr>
            <a:lvl2pPr>
              <a:spcBef>
                <a:spcPts val="1800"/>
              </a:spcBef>
              <a:spcAft>
                <a:spcPts val="600"/>
              </a:spcAft>
              <a:defRPr sz="14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3pPr>
            <a:lvl4pPr marL="153988" indent="-153988">
              <a:buFont typeface="Arial" panose="020B0604020202020204" pitchFamily="34" charset="0"/>
              <a:buChar char="–"/>
              <a:tabLst/>
              <a:defRPr sz="1400"/>
            </a:lvl4pPr>
            <a:lvl5pPr marL="287338" indent="-10953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3F84DA8-8716-40E4-9A8C-FC0E69D0A647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116824" y="4120738"/>
            <a:ext cx="3602736" cy="1921702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1400" b="0" cap="all" baseline="0">
                <a:latin typeface="Urbane Condensed Bold" pitchFamily="2" charset="77"/>
              </a:defRPr>
            </a:lvl1pPr>
            <a:lvl2pPr>
              <a:spcBef>
                <a:spcPts val="1800"/>
              </a:spcBef>
              <a:spcAft>
                <a:spcPts val="600"/>
              </a:spcAft>
              <a:defRPr sz="14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3pPr>
            <a:lvl4pPr marL="153988" indent="-153988">
              <a:buFont typeface="Arial" panose="020B0604020202020204" pitchFamily="34" charset="0"/>
              <a:buChar char="–"/>
              <a:tabLst/>
              <a:defRPr sz="1400"/>
            </a:lvl4pPr>
            <a:lvl5pPr marL="287338" indent="-115888"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1019A-A267-4487-B6EC-E172326D7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41886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6C017-1334-7049-8075-8FF565906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636776"/>
            <a:ext cx="5509260" cy="4378960"/>
          </a:xfrm>
        </p:spPr>
        <p:txBody>
          <a:bodyPr/>
          <a:lstStyle>
            <a:lvl4pPr marL="344488" indent="-173736">
              <a:buFont typeface="Arial" panose="020B0604020202020204" pitchFamily="34" charset="0"/>
              <a:buChar char="–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9BDE427-039C-E747-927C-DC6DA63BA0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500363" y="3657600"/>
            <a:ext cx="2230541" cy="1946593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42CCA-38E9-8648-923D-263968B08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6CE60-6B49-4242-AD57-F5B02BA584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7499E1C4-4BFD-F747-9AD3-296E2352432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67697" y="1717340"/>
            <a:ext cx="2230541" cy="1946593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INSERT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012AD7-4616-5945-B40F-9DE797F579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00363" y="1717340"/>
            <a:ext cx="2231136" cy="1947863"/>
          </a:xfrm>
          <a:solidFill>
            <a:schemeClr val="accent2"/>
          </a:solidFill>
        </p:spPr>
        <p:txBody>
          <a:bodyPr lIns="274320" tIns="182880" rIns="274320" bIns="182880" anchor="ctr">
            <a:noAutofit/>
          </a:bodyPr>
          <a:lstStyle>
            <a:lvl1pPr>
              <a:defRPr sz="900">
                <a:solidFill>
                  <a:schemeClr val="tx1"/>
                </a:solidFill>
                <a:latin typeface="Urbane Condensed Bold" pitchFamily="2" charset="77"/>
              </a:defRPr>
            </a:lvl1pPr>
            <a:lvl2pPr>
              <a:spcAft>
                <a:spcPts val="0"/>
              </a:spcAft>
              <a:defRPr sz="800">
                <a:solidFill>
                  <a:schemeClr val="tx1"/>
                </a:solidFill>
              </a:defRPr>
            </a:lvl2pPr>
            <a:lvl3pPr marL="117475" indent="-117475">
              <a:tabLst/>
              <a:defRPr sz="800">
                <a:solidFill>
                  <a:schemeClr val="tx1"/>
                </a:solidFill>
              </a:defRPr>
            </a:lvl3pPr>
            <a:lvl4pPr marL="177800" indent="-84138">
              <a:tabLst/>
              <a:defRPr sz="800">
                <a:solidFill>
                  <a:schemeClr val="tx1"/>
                </a:solidFill>
              </a:defRPr>
            </a:lvl4pPr>
            <a:lvl5pPr marL="177800" indent="0">
              <a:tabLst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086EE92-283B-D547-B511-ABB0E2F3F8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67697" y="3657600"/>
            <a:ext cx="2231136" cy="1947863"/>
          </a:xfrm>
          <a:solidFill>
            <a:schemeClr val="tx2"/>
          </a:solidFill>
        </p:spPr>
        <p:txBody>
          <a:bodyPr lIns="274320" tIns="182880" rIns="274320" bIns="182880" anchor="ctr">
            <a:noAutofit/>
          </a:bodyPr>
          <a:lstStyle>
            <a:lvl1pPr>
              <a:defRPr sz="900">
                <a:solidFill>
                  <a:schemeClr val="bg1"/>
                </a:solidFill>
                <a:latin typeface="Urbane Condensed Bold" pitchFamily="2" charset="77"/>
              </a:defRPr>
            </a:lvl1pPr>
            <a:lvl2pPr>
              <a:spcAft>
                <a:spcPts val="0"/>
              </a:spcAft>
              <a:defRPr sz="800">
                <a:solidFill>
                  <a:schemeClr val="bg1"/>
                </a:solidFill>
              </a:defRPr>
            </a:lvl2pPr>
            <a:lvl3pPr marL="117475" indent="-117475">
              <a:tabLst/>
              <a:defRPr sz="800">
                <a:solidFill>
                  <a:schemeClr val="bg1"/>
                </a:solidFill>
              </a:defRPr>
            </a:lvl3pPr>
            <a:lvl4pPr marL="177800" indent="-84138">
              <a:tabLst/>
              <a:defRPr sz="800">
                <a:solidFill>
                  <a:schemeClr val="bg1"/>
                </a:solidFill>
              </a:defRPr>
            </a:lvl4pPr>
            <a:lvl5pPr marL="177800" indent="0">
              <a:tabLst/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22EC6E9-F7D5-42F1-B0F7-8D065705B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5426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6C017-1334-7049-8075-8FF565906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638338"/>
            <a:ext cx="7448402" cy="4378960"/>
          </a:xfrm>
        </p:spPr>
        <p:txBody>
          <a:bodyPr/>
          <a:lstStyle>
            <a:lvl1pPr marL="177800" indent="-177800">
              <a:lnSpc>
                <a:spcPct val="110000"/>
              </a:lnSpc>
              <a:spcAft>
                <a:spcPts val="300"/>
              </a:spcAft>
              <a:buFont typeface="Arial" panose="020B0604020202020204" pitchFamily="34" charset="0"/>
              <a:buChar char="•"/>
              <a:tabLst/>
              <a:defRPr sz="1800" cap="none" baseline="0">
                <a:latin typeface="+mn-lt"/>
              </a:defRPr>
            </a:lvl1pPr>
            <a:lvl2pPr marL="177800" indent="0">
              <a:spcBef>
                <a:spcPts val="300"/>
              </a:spcBef>
              <a:tabLst/>
              <a:defRPr sz="1800"/>
            </a:lvl2pPr>
            <a:lvl3pPr marL="342900" indent="-141288">
              <a:tabLst/>
              <a:defRPr/>
            </a:lvl3pPr>
            <a:lvl4pPr marL="520700" indent="-141288">
              <a:tabLst/>
              <a:defRPr/>
            </a:lvl4pPr>
            <a:lvl5pPr marL="627063" indent="-10636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42CCA-38E9-8648-923D-263968B08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6CE60-6B49-4242-AD57-F5B02BA584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0842C78-EE3D-40A3-8F99-748CD94AC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44485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12AA91-0BC1-AF40-8FFD-94E38D12D80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09665" y="1636776"/>
            <a:ext cx="5509260" cy="4378960"/>
          </a:xfrm>
        </p:spPr>
        <p:txBody>
          <a:bodyPr/>
          <a:lstStyle>
            <a:lvl4pPr marL="342900" indent="-173736">
              <a:buFont typeface="Arial" panose="020B0604020202020204" pitchFamily="34" charset="0"/>
              <a:buChar char="–"/>
              <a:defRPr/>
            </a:lvl4pPr>
            <a:lvl5pPr marL="457200" indent="-10972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6C017-1334-7049-8075-8FF565906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636776"/>
            <a:ext cx="5509260" cy="4378960"/>
          </a:xfrm>
        </p:spPr>
        <p:txBody>
          <a:bodyPr/>
          <a:lstStyle>
            <a:lvl4pPr marL="347472" indent="-173736">
              <a:buFont typeface="Arial" panose="020B0604020202020204" pitchFamily="34" charset="0"/>
              <a:buChar char="–"/>
              <a:defRPr/>
            </a:lvl4pPr>
            <a:lvl5pPr marL="457200" indent="-109728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42CCA-38E9-8648-923D-263968B08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6CE60-6B49-4242-AD57-F5B02BA584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ECF9BDC-B384-49D1-8401-278C89403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57451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6C017-1334-7049-8075-8FF565906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638338"/>
            <a:ext cx="11262360" cy="437896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 marL="347472" indent="-173736"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42CCA-38E9-8648-923D-263968B084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6CE60-6B49-4242-AD57-F5B02BA584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PPT Title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AF70856-C2BB-48EC-9397-EE7DB7DB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71562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CF1F8B-A304-4A6A-B92B-F6020D793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19512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7845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0453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background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90599" y="4319493"/>
            <a:ext cx="9220201" cy="889000"/>
          </a:xfrm>
          <a:prstGeom prst="rect">
            <a:avLst/>
          </a:prstGeom>
          <a:noFill/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5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HEADING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5325034"/>
            <a:ext cx="10922001" cy="10264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subheading</a:t>
            </a:r>
            <a:endParaRPr lang="nl-NL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10210800" y="330200"/>
            <a:ext cx="1701800" cy="96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FEVE logo</a:t>
            </a:r>
          </a:p>
        </p:txBody>
      </p:sp>
    </p:spTree>
    <p:extLst>
      <p:ext uri="{BB962C8B-B14F-4D97-AF65-F5344CB8AC3E}">
        <p14:creationId xmlns:p14="http://schemas.microsoft.com/office/powerpoint/2010/main" val="1987846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Content 1" preserve="1" userDrawn="1">
  <p:cSld name="Imag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D0762-D2E6-BE7A-53BD-E22DF32D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126B10-1E45-DA0F-963F-9B5E6C85E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3219849-9B73-D7BE-082E-12E06B810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E89BC-C609-4855-BF8D-C0042E05BFD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C05643F-1BF0-9C1B-DA68-E790429C656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39842" y="1609200"/>
            <a:ext cx="5544171" cy="356138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2E695D4-4811-0AD1-39CF-6295C88D2AC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7367" y="1681200"/>
            <a:ext cx="5544171" cy="3456384"/>
          </a:xfrm>
        </p:spPr>
        <p:txBody>
          <a:bodyPr tIns="0" bIns="108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To add a </a:t>
            </a:r>
            <a:r>
              <a:rPr lang="en-GB" err="1"/>
              <a:t>Vetropack</a:t>
            </a:r>
            <a:r>
              <a:rPr lang="en-GB"/>
              <a:t> image, please click on „Images“ in the </a:t>
            </a:r>
            <a:r>
              <a:rPr lang="en-GB" err="1"/>
              <a:t>Vetropack</a:t>
            </a:r>
            <a:r>
              <a:rPr lang="en-GB"/>
              <a:t> ribbon. </a:t>
            </a:r>
            <a:br>
              <a:rPr lang="en-GB"/>
            </a:br>
            <a:r>
              <a:rPr lang="en-GB"/>
              <a:t>To add you own image, click the standard icon in the middle of the slide.</a:t>
            </a:r>
          </a:p>
        </p:txBody>
      </p:sp>
    </p:spTree>
    <p:extLst>
      <p:ext uri="{BB962C8B-B14F-4D97-AF65-F5344CB8AC3E}">
        <p14:creationId xmlns:p14="http://schemas.microsoft.com/office/powerpoint/2010/main" val="3937181360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29092"/>
          </a:xfrm>
          <a:prstGeom prst="rect">
            <a:avLst/>
          </a:prstGeom>
          <a:solidFill>
            <a:srgbClr val="7082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2964" y="6728908"/>
            <a:ext cx="12204963" cy="129092"/>
          </a:xfrm>
          <a:prstGeom prst="rect">
            <a:avLst/>
          </a:prstGeom>
          <a:solidFill>
            <a:srgbClr val="7082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8706556" y="3372558"/>
            <a:ext cx="6840000" cy="130885"/>
          </a:xfrm>
          <a:prstGeom prst="rect">
            <a:avLst/>
          </a:prstGeom>
          <a:solidFill>
            <a:srgbClr val="7082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3363196" y="3372557"/>
            <a:ext cx="6840000" cy="130885"/>
          </a:xfrm>
          <a:prstGeom prst="rect">
            <a:avLst/>
          </a:prstGeom>
          <a:solidFill>
            <a:srgbClr val="7082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2137" y="6089682"/>
            <a:ext cx="1502926" cy="43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499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80D2A0F-A25A-444E-AB06-D11E48438A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8764" y="2116595"/>
            <a:ext cx="9549401" cy="3015789"/>
          </a:xfrm>
        </p:spPr>
        <p:txBody>
          <a:bodyPr numCol="2" spcCol="360000">
            <a:normAutofit/>
          </a:bodyPr>
          <a:lstStyle>
            <a:lvl1pPr marL="0" indent="0">
              <a:buFont typeface="Arial" panose="020B0604020202020204" pitchFamily="34" charset="0"/>
              <a:buNone/>
              <a:defRPr sz="1100"/>
            </a:lvl1pPr>
            <a:lvl2pPr marL="457200" indent="0">
              <a:buFont typeface="Arial" panose="020B0604020202020204" pitchFamily="34" charset="0"/>
              <a:buNone/>
              <a:defRPr sz="1100"/>
            </a:lvl2pPr>
            <a:lvl3pPr marL="914400" indent="0">
              <a:buFont typeface="Arial" panose="020B0604020202020204" pitchFamily="34" charset="0"/>
              <a:buNone/>
              <a:defRPr sz="1100"/>
            </a:lvl3pPr>
            <a:lvl4pPr marL="1371600" indent="0">
              <a:buFont typeface="Arial" panose="020B0604020202020204" pitchFamily="34" charset="0"/>
              <a:buNone/>
              <a:defRPr sz="1100"/>
            </a:lvl4pPr>
            <a:lvl5pPr marL="1828800" indent="0">
              <a:buFont typeface="Arial" panose="020B0604020202020204" pitchFamily="34" charset="0"/>
              <a:buNone/>
              <a:defRPr sz="1100"/>
            </a:lvl5pPr>
          </a:lstStyle>
          <a:p>
            <a:pPr>
              <a:lnSpc>
                <a:spcPct val="150000"/>
              </a:lnSpc>
            </a:pPr>
            <a:endParaRPr lang="en-NL" sz="11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0EC6C56-922D-B346-A468-378EAC391A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98765" y="1609285"/>
            <a:ext cx="4506686" cy="497371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rgbClr val="7AC6B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9EB1A9D-6140-C444-AAE1-0D1FF2E23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764" y="355186"/>
            <a:ext cx="4506686" cy="1325563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Title here</a:t>
            </a:r>
            <a:endParaRPr lang="en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174E68-9AC8-3E43-B018-CF52D29FDEA6}"/>
              </a:ext>
            </a:extLst>
          </p:cNvPr>
          <p:cNvSpPr/>
          <p:nvPr userDrawn="1"/>
        </p:nvSpPr>
        <p:spPr>
          <a:xfrm>
            <a:off x="9847346" y="1541616"/>
            <a:ext cx="1075249" cy="1075249"/>
          </a:xfrm>
          <a:prstGeom prst="ellipse">
            <a:avLst/>
          </a:prstGeom>
          <a:solidFill>
            <a:srgbClr val="B8D5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37B70C9-A508-6C44-AA9F-DBCE23CA34B0}"/>
              </a:ext>
            </a:extLst>
          </p:cNvPr>
          <p:cNvSpPr/>
          <p:nvPr userDrawn="1"/>
        </p:nvSpPr>
        <p:spPr>
          <a:xfrm>
            <a:off x="10516848" y="-1018176"/>
            <a:ext cx="1746138" cy="1746138"/>
          </a:xfrm>
          <a:prstGeom prst="ellipse">
            <a:avLst/>
          </a:prstGeom>
          <a:solidFill>
            <a:srgbClr val="94D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D0622E6-C61E-DF4E-B130-F507DE4382E6}"/>
              </a:ext>
            </a:extLst>
          </p:cNvPr>
          <p:cNvSpPr/>
          <p:nvPr userDrawn="1"/>
        </p:nvSpPr>
        <p:spPr>
          <a:xfrm>
            <a:off x="9075910" y="542579"/>
            <a:ext cx="380540" cy="380540"/>
          </a:xfrm>
          <a:prstGeom prst="ellipse">
            <a:avLst/>
          </a:prstGeom>
          <a:solidFill>
            <a:srgbClr val="4DB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0D01AC3-EE17-E442-A161-822494D50EB2}"/>
              </a:ext>
            </a:extLst>
          </p:cNvPr>
          <p:cNvSpPr/>
          <p:nvPr userDrawn="1"/>
        </p:nvSpPr>
        <p:spPr>
          <a:xfrm>
            <a:off x="10732325" y="5588964"/>
            <a:ext cx="380540" cy="380540"/>
          </a:xfrm>
          <a:prstGeom prst="ellipse">
            <a:avLst/>
          </a:prstGeom>
          <a:solidFill>
            <a:srgbClr val="7AC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154749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608012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background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90599" y="4319493"/>
            <a:ext cx="9220201" cy="889000"/>
          </a:xfrm>
          <a:prstGeom prst="rect">
            <a:avLst/>
          </a:prstGeom>
          <a:noFill/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5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HEADING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5325034"/>
            <a:ext cx="10922001" cy="10264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subheading</a:t>
            </a:r>
            <a:endParaRPr lang="nl-NL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10210800" y="330200"/>
            <a:ext cx="1701800" cy="96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FEVE logo</a:t>
            </a:r>
          </a:p>
        </p:txBody>
      </p:sp>
    </p:spTree>
    <p:extLst>
      <p:ext uri="{BB962C8B-B14F-4D97-AF65-F5344CB8AC3E}">
        <p14:creationId xmlns:p14="http://schemas.microsoft.com/office/powerpoint/2010/main" val="1587040570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29092"/>
          </a:xfrm>
          <a:prstGeom prst="rect">
            <a:avLst/>
          </a:prstGeom>
          <a:solidFill>
            <a:srgbClr val="7082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-12964" y="6728908"/>
            <a:ext cx="12204963" cy="129092"/>
          </a:xfrm>
          <a:prstGeom prst="rect">
            <a:avLst/>
          </a:prstGeom>
          <a:solidFill>
            <a:srgbClr val="7082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 rot="5400000">
            <a:off x="8706556" y="3372558"/>
            <a:ext cx="6840000" cy="130885"/>
          </a:xfrm>
          <a:prstGeom prst="rect">
            <a:avLst/>
          </a:prstGeom>
          <a:solidFill>
            <a:srgbClr val="7082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3363196" y="3372557"/>
            <a:ext cx="6840000" cy="130885"/>
          </a:xfrm>
          <a:prstGeom prst="rect">
            <a:avLst/>
          </a:prstGeom>
          <a:solidFill>
            <a:srgbClr val="7082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2137" y="6089682"/>
            <a:ext cx="1502926" cy="43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21122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A7730-6D33-C1D8-4D73-85AD82A25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363" indent="-360363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22313" indent="-265113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accent1">
                  <a:lumMod val="60000"/>
                  <a:lumOff val="40000"/>
                </a:schemeClr>
              </a:buCl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!!SL">
            <a:extLst>
              <a:ext uri="{FF2B5EF4-FFF2-40B4-BE49-F238E27FC236}">
                <a16:creationId xmlns:a16="http://schemas.microsoft.com/office/drawing/2014/main" id="{CE721B6C-0388-B0E5-C22E-9C6D3E9C267F}"/>
              </a:ext>
            </a:extLst>
          </p:cNvPr>
          <p:cNvSpPr txBox="1">
            <a:spLocks/>
          </p:cNvSpPr>
          <p:nvPr userDrawn="1"/>
        </p:nvSpPr>
        <p:spPr>
          <a:xfrm>
            <a:off x="-1" y="-73906"/>
            <a:ext cx="12192001" cy="503998"/>
          </a:xfrm>
          <a:prstGeom prst="roundRect">
            <a:avLst/>
          </a:prstGeom>
          <a:solidFill>
            <a:srgbClr val="C8D30E"/>
          </a:solidFill>
        </p:spPr>
        <p:txBody>
          <a:bodyPr tIns="21600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00" b="1" i="0" u="none" strike="noStrike" kern="1200" cap="none" spc="0" normalizeH="0" baseline="0" noProof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WE ARE</a:t>
            </a:r>
          </a:p>
        </p:txBody>
      </p:sp>
      <p:sp>
        <p:nvSpPr>
          <p:cNvPr id="10" name="!!HL">
            <a:extLst>
              <a:ext uri="{FF2B5EF4-FFF2-40B4-BE49-F238E27FC236}">
                <a16:creationId xmlns:a16="http://schemas.microsoft.com/office/drawing/2014/main" id="{0F0C1464-E22A-4DC0-8E21-0855EBB39889}"/>
              </a:ext>
            </a:extLst>
          </p:cNvPr>
          <p:cNvSpPr txBox="1">
            <a:spLocks/>
          </p:cNvSpPr>
          <p:nvPr userDrawn="1"/>
        </p:nvSpPr>
        <p:spPr>
          <a:xfrm>
            <a:off x="1607999" y="136525"/>
            <a:ext cx="8975999" cy="503999"/>
          </a:xfrm>
          <a:prstGeom prst="roundRect">
            <a:avLst>
              <a:gd name="adj" fmla="val 50000"/>
            </a:avLst>
          </a:prstGeom>
          <a:solidFill>
            <a:srgbClr val="79B2DB"/>
          </a:solidFill>
        </p:spPr>
        <p:txBody>
          <a:bodyPr lIns="1022400" tIns="7200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17BCAB3-6324-EABE-AEDF-8245EEADFF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2760" y="172575"/>
            <a:ext cx="8626475" cy="47307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Image 2" descr="3autre-base.pdf">
            <a:extLst>
              <a:ext uri="{FF2B5EF4-FFF2-40B4-BE49-F238E27FC236}">
                <a16:creationId xmlns:a16="http://schemas.microsoft.com/office/drawing/2014/main" id="{C983521E-E511-B672-EBF0-FD33D272E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29" y="4627984"/>
            <a:ext cx="3031774" cy="206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C470D1-AB4D-7CD9-F0F1-BCDC91D1A594}"/>
              </a:ext>
            </a:extLst>
          </p:cNvPr>
          <p:cNvSpPr/>
          <p:nvPr userDrawn="1"/>
        </p:nvSpPr>
        <p:spPr>
          <a:xfrm rot="5400000">
            <a:off x="8963975" y="3810001"/>
            <a:ext cx="360041" cy="6095999"/>
          </a:xfrm>
          <a:prstGeom prst="rect">
            <a:avLst/>
          </a:prstGeom>
          <a:solidFill>
            <a:srgbClr val="629BD6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BB7BAA-0545-FA6B-10F6-4312E8C81D28}"/>
              </a:ext>
            </a:extLst>
          </p:cNvPr>
          <p:cNvSpPr/>
          <p:nvPr userDrawn="1"/>
        </p:nvSpPr>
        <p:spPr>
          <a:xfrm rot="5400000" flipH="1">
            <a:off x="2891642" y="3786338"/>
            <a:ext cx="360040" cy="6143331"/>
          </a:xfrm>
          <a:prstGeom prst="rect">
            <a:avLst/>
          </a:prstGeom>
          <a:solidFill>
            <a:srgbClr val="B2D82E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360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A45D-82A2-75AC-5A1F-A64309BA4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FB631-D21D-0D53-8CE8-1464EF82C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0E5D4-63F2-44DE-4C05-4588BF87C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362E2-5254-437A-A765-F93B3C30C08D}" type="datetime1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94237-C443-45F5-7168-8250D328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FF720-9A88-F8FF-3825-4A918BF87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06DA-932C-4396-B27F-777E0A0FB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153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59FCD-3E62-83E7-971B-C8CA63BDE1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E228C2-B22F-2B78-7460-FD2DE4E8B4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653D4-5B39-E728-62B4-3FE4F6284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6CD72-1928-4883-8BA1-F2AEBF171E5F}" type="datetime1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1819B-EA08-A976-83DD-753E14549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3A93A-8B39-FFDB-0D44-09D2B630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106DA-932C-4396-B27F-777E0A0FB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730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background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90599" y="4319493"/>
            <a:ext cx="10702937" cy="889000"/>
          </a:xfrm>
          <a:prstGeom prst="rect">
            <a:avLst/>
          </a:prstGeom>
          <a:noFill/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5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HEADING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5325034"/>
            <a:ext cx="10746129" cy="10264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subheading</a:t>
            </a:r>
            <a:endParaRPr lang="nl-NL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10210800" y="330200"/>
            <a:ext cx="1701800" cy="96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FEVE logo</a:t>
            </a:r>
          </a:p>
        </p:txBody>
      </p:sp>
    </p:spTree>
    <p:extLst>
      <p:ext uri="{BB962C8B-B14F-4D97-AF65-F5344CB8AC3E}">
        <p14:creationId xmlns:p14="http://schemas.microsoft.com/office/powerpoint/2010/main" val="9973244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background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990599" y="4319493"/>
            <a:ext cx="10702937" cy="889000"/>
          </a:xfrm>
          <a:prstGeom prst="rect">
            <a:avLst/>
          </a:prstGeom>
          <a:noFill/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65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HEADING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5325034"/>
            <a:ext cx="10746129" cy="102645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subheading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4670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Content 2" preserve="1" userDrawn="1">
  <p:cSld name="Imag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D0762-D2E6-BE7A-53BD-E22DF32D8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126B10-1E45-DA0F-963F-9B5E6C85E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3219849-9B73-D7BE-082E-12E06B810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330EA-E4A3-49AA-B9B8-EE8A8FC68D8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C05643F-1BF0-9C1B-DA68-E790429C656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9696" y="1609200"/>
            <a:ext cx="8424317" cy="356141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2E695D4-4811-0AD1-39CF-6295C88D2AC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7367" y="1681200"/>
            <a:ext cx="2664297" cy="3456384"/>
          </a:xfrm>
        </p:spPr>
        <p:txBody>
          <a:bodyPr bIns="144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To add a </a:t>
            </a:r>
            <a:r>
              <a:rPr lang="en-GB" err="1"/>
              <a:t>Vetropack</a:t>
            </a:r>
            <a:r>
              <a:rPr lang="en-GB"/>
              <a:t> image, please click on „Images“ in the </a:t>
            </a:r>
            <a:r>
              <a:rPr lang="en-GB" err="1"/>
              <a:t>Vetropack</a:t>
            </a:r>
            <a:r>
              <a:rPr lang="en-GB"/>
              <a:t> ribbon. </a:t>
            </a:r>
            <a:br>
              <a:rPr lang="en-GB"/>
            </a:br>
            <a:r>
              <a:rPr lang="en-GB"/>
              <a:t>To add you own image, click the standard icon in the middle of the slide.</a:t>
            </a:r>
          </a:p>
        </p:txBody>
      </p:sp>
    </p:spTree>
    <p:extLst>
      <p:ext uri="{BB962C8B-B14F-4D97-AF65-F5344CB8AC3E}">
        <p14:creationId xmlns:p14="http://schemas.microsoft.com/office/powerpoint/2010/main" val="752044570"/>
      </p:ext>
    </p:extLst>
  </p:cSld>
  <p:clrMapOvr>
    <a:masterClrMapping/>
  </p:clrMapOvr>
  <p:hf sldNum="0" hdr="0"/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background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319493"/>
            <a:ext cx="12191999" cy="1595170"/>
          </a:xfrm>
          <a:prstGeom prst="rect">
            <a:avLst/>
          </a:prstGeom>
          <a:noFill/>
        </p:spPr>
        <p:txBody>
          <a:bodyPr anchor="b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75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HEADING</a:t>
            </a:r>
          </a:p>
        </p:txBody>
      </p:sp>
      <p:sp>
        <p:nvSpPr>
          <p:cNvPr id="5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10210800" y="330200"/>
            <a:ext cx="1701800" cy="96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l-NL"/>
              <a:t>Click </a:t>
            </a:r>
            <a:r>
              <a:rPr lang="nl-NL" err="1"/>
              <a:t>to</a:t>
            </a:r>
            <a:r>
              <a:rPr lang="nl-NL"/>
              <a:t> </a:t>
            </a:r>
            <a:r>
              <a:rPr lang="nl-NL" err="1"/>
              <a:t>add</a:t>
            </a:r>
            <a:r>
              <a:rPr lang="nl-NL"/>
              <a:t> FEVE logo</a:t>
            </a:r>
          </a:p>
        </p:txBody>
      </p:sp>
    </p:spTree>
    <p:extLst>
      <p:ext uri="{BB962C8B-B14F-4D97-AF65-F5344CB8AC3E}">
        <p14:creationId xmlns:p14="http://schemas.microsoft.com/office/powerpoint/2010/main" val="41545944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"/>
          <p:cNvSpPr/>
          <p:nvPr userDrawn="1"/>
        </p:nvSpPr>
        <p:spPr>
          <a:xfrm>
            <a:off x="4094922" y="576469"/>
            <a:ext cx="7588333" cy="55812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8455" dir="5400000" rotWithShape="0">
              <a:srgbClr val="000000">
                <a:alpha val="33251"/>
              </a:srgbClr>
            </a:outerShdw>
          </a:effectLst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404040"/>
                </a:solidFill>
              </a:defRPr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1391" y="994804"/>
            <a:ext cx="6261652" cy="12704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anchor="b"/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672013" y="2522550"/>
            <a:ext cx="6261100" cy="3241642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chemeClr val="accent3"/>
                </a:solidFill>
              </a:defRPr>
            </a:lvl1pPr>
            <a:lvl2pPr>
              <a:defRPr sz="1500">
                <a:solidFill>
                  <a:schemeClr val="accent3"/>
                </a:solidFill>
              </a:defRPr>
            </a:lvl2pPr>
            <a:lvl3pPr>
              <a:defRPr sz="1200">
                <a:solidFill>
                  <a:schemeClr val="accent3"/>
                </a:solidFill>
              </a:defRPr>
            </a:lvl3pPr>
            <a:lvl4pPr>
              <a:defRPr sz="1000">
                <a:solidFill>
                  <a:schemeClr val="accent3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3364" y="587541"/>
            <a:ext cx="3611557" cy="55701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98537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35351-D0AA-45BA-AF31-10CF8561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6FF3E6-552F-4D1E-943C-6E540EDAB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39F3-9074-4ED0-8BDC-FB18986DA4A7}" type="datetimeFigureOut">
              <a:rPr lang="fr-BE" smtClean="0"/>
              <a:t>26-11-25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1ED58F-5260-49B6-A276-BFE0F9E6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1C4F1-1D07-4EB7-9678-A1F02708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8EF7-1941-4052-A58A-8D63E3DDC87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38975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 Quotes and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"/>
          <p:cNvSpPr/>
          <p:nvPr userDrawn="1"/>
        </p:nvSpPr>
        <p:spPr>
          <a:xfrm>
            <a:off x="508745" y="576469"/>
            <a:ext cx="11174509" cy="55812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8455" dir="5400000" rotWithShape="0">
              <a:srgbClr val="000000">
                <a:alpha val="33251"/>
              </a:srgbClr>
            </a:outerShdw>
          </a:effectLst>
        </p:spPr>
        <p:txBody>
          <a:bodyPr lIns="50800" tIns="50800" rIns="50800" bIns="50800" anchor="ctr"/>
          <a:lstStyle/>
          <a:p>
            <a:pPr defTabSz="457200">
              <a:defRPr sz="1200">
                <a:solidFill>
                  <a:srgbClr val="404040"/>
                </a:solidFill>
              </a:defRPr>
            </a:pP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06386" y="994804"/>
            <a:ext cx="9917214" cy="1270497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3"/>
          </p:nvPr>
        </p:nvSpPr>
        <p:spPr>
          <a:xfrm>
            <a:off x="1142474" y="2522550"/>
            <a:ext cx="9881126" cy="3287941"/>
          </a:xfrm>
          <a:prstGeom prst="rect">
            <a:avLst/>
          </a:prstGeom>
        </p:spPr>
        <p:txBody>
          <a:bodyPr numCol="2"/>
          <a:lstStyle>
            <a:lvl1pPr>
              <a:defRPr sz="1700">
                <a:solidFill>
                  <a:schemeClr val="accent3"/>
                </a:solidFill>
              </a:defRPr>
            </a:lvl1pPr>
            <a:lvl2pPr>
              <a:defRPr sz="1500">
                <a:solidFill>
                  <a:schemeClr val="accent3"/>
                </a:solidFill>
              </a:defRPr>
            </a:lvl2pPr>
            <a:lvl3pPr>
              <a:defRPr sz="1200">
                <a:solidFill>
                  <a:schemeClr val="accent3"/>
                </a:solidFill>
              </a:defRPr>
            </a:lvl3pPr>
            <a:lvl4pPr>
              <a:defRPr sz="1000">
                <a:solidFill>
                  <a:schemeClr val="accent3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859338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>
            <a:spLocks noGrp="1"/>
          </p:cNvSpPr>
          <p:nvPr>
            <p:ph type="ctrTitle"/>
          </p:nvPr>
        </p:nvSpPr>
        <p:spPr>
          <a:xfrm>
            <a:off x="914412" y="2111123"/>
            <a:ext cx="10363200" cy="1546500"/>
          </a:xfrm>
          <a:prstGeom prst="rect">
            <a:avLst/>
          </a:prstGeom>
          <a:noFill/>
          <a:ln>
            <a:noFill/>
          </a:ln>
        </p:spPr>
        <p:txBody>
          <a:bodyPr lIns="121892" tIns="121892" rIns="121892" bIns="121892" anchor="b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64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 b="1" i="0" u="none" strike="noStrike" cap="none" baseline="0">
                <a:solidFill>
                  <a:schemeClr val="dk1"/>
                </a:solidFill>
              </a:defRPr>
            </a:lvl2pPr>
            <a:lvl3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 b="1" i="0" u="none" strike="noStrike" cap="none" baseline="0">
                <a:solidFill>
                  <a:schemeClr val="dk1"/>
                </a:solidFill>
              </a:defRPr>
            </a:lvl3pPr>
            <a:lvl4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 b="1" i="0" u="none" strike="noStrike" cap="none" baseline="0">
                <a:solidFill>
                  <a:schemeClr val="dk1"/>
                </a:solidFill>
              </a:defRPr>
            </a:lvl4pPr>
            <a:lvl5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 b="1" i="0" u="none" strike="noStrike" cap="none" baseline="0">
                <a:solidFill>
                  <a:schemeClr val="dk1"/>
                </a:solidFill>
              </a:defRPr>
            </a:lvl5pPr>
            <a:lvl6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 b="1" i="0" u="none" strike="noStrike" cap="none" baseline="0">
                <a:solidFill>
                  <a:schemeClr val="dk1"/>
                </a:solidFill>
              </a:defRPr>
            </a:lvl6pPr>
            <a:lvl7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 b="1" i="0" u="none" strike="noStrike" cap="none" baseline="0">
                <a:solidFill>
                  <a:schemeClr val="dk1"/>
                </a:solidFill>
              </a:defRPr>
            </a:lvl7pPr>
            <a:lvl8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 b="1" i="0" u="none" strike="noStrike" cap="none" baseline="0">
                <a:solidFill>
                  <a:schemeClr val="dk1"/>
                </a:solidFill>
              </a:defRPr>
            </a:lvl8pPr>
            <a:lvl9pPr marL="0" marR="0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 b="1" i="0" u="none" strike="noStrike" cap="none" baseline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Shape 565"/>
          <p:cNvSpPr txBox="1">
            <a:spLocks noGrp="1"/>
          </p:cNvSpPr>
          <p:nvPr>
            <p:ph type="subTitle" idx="1"/>
          </p:nvPr>
        </p:nvSpPr>
        <p:spPr>
          <a:xfrm>
            <a:off x="914412" y="3786739"/>
            <a:ext cx="10363200" cy="1046400"/>
          </a:xfrm>
          <a:prstGeom prst="rect">
            <a:avLst/>
          </a:prstGeom>
          <a:noFill/>
          <a:ln>
            <a:noFill/>
          </a:ln>
        </p:spPr>
        <p:txBody>
          <a:bodyPr lIns="121892" tIns="121892" rIns="121892" bIns="121892" anchor="t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4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6" name="Shape 566"/>
          <p:cNvSpPr txBox="1">
            <a:spLocks noGrp="1"/>
          </p:cNvSpPr>
          <p:nvPr>
            <p:ph type="sldNum" idx="12"/>
          </p:nvPr>
        </p:nvSpPr>
        <p:spPr>
          <a:xfrm>
            <a:off x="11409106" y="6333177"/>
            <a:ext cx="731599" cy="524699"/>
          </a:xfrm>
          <a:prstGeom prst="rect">
            <a:avLst/>
          </a:prstGeom>
          <a:noFill/>
          <a:ln>
            <a:noFill/>
          </a:ln>
        </p:spPr>
        <p:txBody>
          <a:bodyPr lIns="121892" tIns="121892" rIns="121892" bIns="121892" anchor="ctr" anchorCtr="0">
            <a:no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05862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0F56E-56B9-4A1B-8FBA-CA4D5F0D26A9}" type="datetimeFigureOut">
              <a:rPr kumimoji="0" lang="fr-B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26-11-25</a:t>
            </a:fld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99F56-A524-4C86-ACBC-C792053FE68E}" type="slidenum">
              <a:rPr kumimoji="0" lang="fr-B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7183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6A0BCF-C1E9-4AB3-A9A5-811DA5FC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1EF0C-92BD-419A-AC11-3F49C87278D3}" type="datetimeFigureOut">
              <a:rPr lang="en-BE" smtClean="0"/>
              <a:t>26/11/2025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BC7579-9BC2-4F6F-8B1D-043A4CEAA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5E4D7-B787-4ABD-B519-7F84B742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69389-CA99-4490-A379-C0A58221D75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36206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and Content 3" preserve="1" userDrawn="1">
  <p:cSld name="Imag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0C05643F-1BF0-9C1B-DA68-E790429C656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39842" y="1609200"/>
            <a:ext cx="5544171" cy="356138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62E695D4-4811-0AD1-39CF-6295C88D2AC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951985" cy="6858000"/>
          </a:xfrm>
        </p:spPr>
        <p:txBody>
          <a:bodyPr bIns="108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en-GB"/>
              <a:t>To add a </a:t>
            </a:r>
            <a:r>
              <a:rPr lang="en-GB" err="1"/>
              <a:t>Vetropack</a:t>
            </a:r>
            <a:r>
              <a:rPr lang="en-GB"/>
              <a:t> image, please click on „Images“ in the </a:t>
            </a:r>
            <a:r>
              <a:rPr lang="en-GB" err="1"/>
              <a:t>Vetropack</a:t>
            </a:r>
            <a:r>
              <a:rPr lang="en-GB"/>
              <a:t> ribbon. </a:t>
            </a:r>
            <a:br>
              <a:rPr lang="en-GB"/>
            </a:br>
            <a:r>
              <a:rPr lang="en-GB"/>
              <a:t>To add you own image, click the standard icon in the middle of the slide.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248212-B5D3-39BB-F2CB-5B9830E53C5F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022297" y="6056666"/>
            <a:ext cx="1550641" cy="80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81059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image" Target="../media/image5.sv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image" Target="../media/image5.svg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image" Target="../media/image13.emf"/><Relationship Id="rId5" Type="http://schemas.openxmlformats.org/officeDocument/2006/relationships/slideLayout" Target="../slideLayouts/slideLayout8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CD3905C-A5F5-6E82-567C-B1CD8961C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20400"/>
            <a:ext cx="8712200" cy="8389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206AF4-B210-6870-2B04-85223BC9D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367" y="1609200"/>
            <a:ext cx="11376645" cy="35613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err="1"/>
              <a:t>Mastertextformat</a:t>
            </a:r>
            <a:r>
              <a:rPr lang="en-GB"/>
              <a:t> </a:t>
            </a:r>
            <a:r>
              <a:rPr lang="en-GB" err="1"/>
              <a:t>bearbeiten</a:t>
            </a:r>
            <a:endParaRPr lang="en-GB"/>
          </a:p>
          <a:p>
            <a:pPr lvl="1"/>
            <a:r>
              <a:rPr lang="en-GB" err="1"/>
              <a:t>Zweite</a:t>
            </a:r>
            <a:r>
              <a:rPr lang="en-GB"/>
              <a:t> Ebene</a:t>
            </a:r>
          </a:p>
          <a:p>
            <a:pPr lvl="2"/>
            <a:r>
              <a:rPr lang="en-GB" err="1"/>
              <a:t>Dritte</a:t>
            </a:r>
            <a:r>
              <a:rPr lang="en-GB"/>
              <a:t> Ebene</a:t>
            </a:r>
          </a:p>
          <a:p>
            <a:pPr lvl="3"/>
            <a:r>
              <a:rPr lang="en-GB" err="1"/>
              <a:t>Vierte</a:t>
            </a:r>
            <a:r>
              <a:rPr lang="en-GB"/>
              <a:t> Ebene</a:t>
            </a:r>
          </a:p>
          <a:p>
            <a:pPr lvl="4"/>
            <a:r>
              <a:rPr lang="en-GB" err="1"/>
              <a:t>Fünfte</a:t>
            </a:r>
            <a:r>
              <a:rPr lang="en-GB"/>
              <a:t> Ebene</a:t>
            </a:r>
          </a:p>
          <a:p>
            <a:pPr lvl="5"/>
            <a:r>
              <a:rPr lang="en-GB" err="1"/>
              <a:t>Sechste</a:t>
            </a:r>
            <a:r>
              <a:rPr lang="en-GB"/>
              <a:t> Ebene</a:t>
            </a:r>
          </a:p>
          <a:p>
            <a:pPr lvl="6"/>
            <a:r>
              <a:rPr lang="en-GB" err="1"/>
              <a:t>Siebte</a:t>
            </a:r>
            <a:r>
              <a:rPr lang="en-GB"/>
              <a:t> Ebene</a:t>
            </a:r>
          </a:p>
          <a:p>
            <a:pPr lvl="7"/>
            <a:r>
              <a:rPr lang="en-GB" err="1"/>
              <a:t>Achte</a:t>
            </a:r>
            <a:r>
              <a:rPr lang="en-GB"/>
              <a:t> Ebene</a:t>
            </a:r>
          </a:p>
          <a:p>
            <a:pPr lvl="8"/>
            <a:r>
              <a:rPr lang="en-GB" err="1"/>
              <a:t>Neunte</a:t>
            </a:r>
            <a:r>
              <a:rPr lang="en-GB"/>
              <a:t>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99EEEC-3C65-A7FD-0D41-5DB2396578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6254" y="6327670"/>
            <a:ext cx="7586050" cy="15388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 b="1">
                <a:solidFill>
                  <a:srgbClr val="0061AD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8BB0A4-07F3-B714-2880-56E1F5E81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401" y="6327670"/>
            <a:ext cx="228669" cy="153888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r">
              <a:defRPr sz="1000" b="1">
                <a:solidFill>
                  <a:srgbClr val="0061AD"/>
                </a:solidFill>
              </a:defRPr>
            </a:lvl1pPr>
          </a:lstStyle>
          <a:p>
            <a:fld id="{503C270A-4538-4FFD-906D-2B7E875A618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pe">
            <a:extLst>
              <a:ext uri="{FF2B5EF4-FFF2-40B4-BE49-F238E27FC236}">
                <a16:creationId xmlns:a16="http://schemas.microsoft.com/office/drawing/2014/main" id="{BBAEEDBD-6C67-221B-9171-43895C5303E1}"/>
              </a:ext>
            </a:extLst>
          </p:cNvPr>
          <p:cNvPicPr>
            <a:picLocks/>
          </p:cNvPicPr>
          <p:nvPr userDrawn="1">
            <p:custDataLst>
              <p:tags r:id="rId2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98" y="6291927"/>
            <a:ext cx="10800" cy="22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78F51B-EA90-A30E-C76C-9F9DC03E566F}"/>
              </a:ext>
            </a:extLst>
          </p:cNvPr>
          <p:cNvPicPr>
            <a:picLocks noChangeAspect="1"/>
          </p:cNvPicPr>
          <p:nvPr userDrawn="1">
            <p:custDataLst>
              <p:tags r:id="rId23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022297" y="6056666"/>
            <a:ext cx="1550641" cy="80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6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sldNum="0" hd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70000" algn="l" defTabSz="914400" rtl="0" eaLnBrk="1" latinLnBrk="0" hangingPunct="1">
        <a:lnSpc>
          <a:spcPct val="127000"/>
        </a:lnSpc>
        <a:spcBef>
          <a:spcPts val="0"/>
        </a:spcBef>
        <a:buFont typeface="Tw Cen MT" panose="020B0604020202020204" pitchFamily="34" charset="0"/>
        <a:buChar char="–"/>
        <a:defRPr sz="17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0000" algn="l" defTabSz="914400" rtl="0" eaLnBrk="1" latinLnBrk="0" hangingPunct="1">
        <a:lnSpc>
          <a:spcPct val="127000"/>
        </a:lnSpc>
        <a:spcBef>
          <a:spcPts val="0"/>
        </a:spcBef>
        <a:buFont typeface="Tw Cen MT" panose="020B0604020202020204" pitchFamily="34" charset="0"/>
        <a:buChar char="–"/>
        <a:defRPr sz="17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806400" indent="-270000" algn="l" defTabSz="914400" rtl="0" eaLnBrk="1" latinLnBrk="0" hangingPunct="1">
        <a:lnSpc>
          <a:spcPct val="127000"/>
        </a:lnSpc>
        <a:spcBef>
          <a:spcPts val="0"/>
        </a:spcBef>
        <a:buFont typeface="Tw Cen MT" panose="020B0604020202020204" pitchFamily="34" charset="0"/>
        <a:buChar char="–"/>
        <a:defRPr sz="17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165225" indent="-270000" algn="l" defTabSz="914400" rtl="0" eaLnBrk="1" latinLnBrk="0" hangingPunct="1">
        <a:lnSpc>
          <a:spcPct val="127000"/>
        </a:lnSpc>
        <a:spcBef>
          <a:spcPts val="0"/>
        </a:spcBef>
        <a:buFont typeface="Tw Cen MT" panose="020B0604020202020204" pitchFamily="34" charset="0"/>
        <a:buChar char="–"/>
        <a:defRPr sz="17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1435100" indent="-270000" algn="l" defTabSz="914400" rtl="0" eaLnBrk="1" latinLnBrk="0" hangingPunct="1">
        <a:lnSpc>
          <a:spcPct val="127000"/>
        </a:lnSpc>
        <a:spcBef>
          <a:spcPts val="0"/>
        </a:spcBef>
        <a:buFont typeface="Tw Cen MT" panose="020B0604020202020204" pitchFamily="34" charset="0"/>
        <a:buChar char="–"/>
        <a:defRPr sz="17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706400" indent="-270000" algn="l" defTabSz="914400" rtl="0" eaLnBrk="1" latinLnBrk="0" hangingPunct="1">
        <a:lnSpc>
          <a:spcPct val="127000"/>
        </a:lnSpc>
        <a:spcBef>
          <a:spcPts val="0"/>
        </a:spcBef>
        <a:buFont typeface="Tw Cen MT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1976400" indent="-270000" algn="l" defTabSz="914400" rtl="0" eaLnBrk="1" latinLnBrk="0" hangingPunct="1">
        <a:lnSpc>
          <a:spcPct val="127000"/>
        </a:lnSpc>
        <a:spcBef>
          <a:spcPts val="0"/>
        </a:spcBef>
        <a:buFont typeface="Tw Cen MT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246400" indent="-270000" algn="l" defTabSz="914400" rtl="0" eaLnBrk="1" latinLnBrk="0" hangingPunct="1">
        <a:lnSpc>
          <a:spcPct val="127000"/>
        </a:lnSpc>
        <a:spcBef>
          <a:spcPts val="0"/>
        </a:spcBef>
        <a:buFont typeface="Tw Cen MT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516400" indent="-270000" algn="l" defTabSz="914400" rtl="0" eaLnBrk="1" latinLnBrk="0" hangingPunct="1">
        <a:lnSpc>
          <a:spcPct val="127000"/>
        </a:lnSpc>
        <a:spcBef>
          <a:spcPts val="0"/>
        </a:spcBef>
        <a:buFont typeface="Tw Cen MT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5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orient="horz" pos="4065">
          <p15:clr>
            <a:srgbClr val="F26B43"/>
          </p15:clr>
        </p15:guide>
        <p15:guide id="4" pos="5745">
          <p15:clr>
            <a:srgbClr val="F26B43"/>
          </p15:clr>
        </p15:guide>
        <p15:guide id="5" pos="3749">
          <p15:clr>
            <a:srgbClr val="F26B43"/>
          </p15:clr>
        </p15:guide>
        <p15:guide id="6" pos="3931">
          <p15:clr>
            <a:srgbClr val="F26B43"/>
          </p15:clr>
        </p15:guide>
        <p15:guide id="7" pos="2116">
          <p15:clr>
            <a:srgbClr val="9FCC3B"/>
          </p15:clr>
        </p15:guide>
        <p15:guide id="8" pos="5564">
          <p15:clr>
            <a:srgbClr val="9FCC3B"/>
          </p15:clr>
        </p15:guide>
        <p15:guide id="9" pos="257">
          <p15:clr>
            <a:srgbClr val="F26B43"/>
          </p15:clr>
        </p15:guide>
        <p15:guide id="10" pos="7423">
          <p15:clr>
            <a:srgbClr val="F26B43"/>
          </p15:clr>
        </p15:guide>
        <p15:guide id="11" orient="horz" pos="1071">
          <p15:clr>
            <a:srgbClr val="F26B43"/>
          </p15:clr>
        </p15:guide>
        <p15:guide id="12" orient="horz" pos="324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AD35AF-4B73-4945-ABD5-58A99B306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57200"/>
            <a:ext cx="11247120" cy="910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39BFB-2354-6345-8052-4A0EA72E8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440" y="1636776"/>
            <a:ext cx="5509260" cy="43789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ABCF9-D20F-8E41-AA58-33691E1DE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713" y="6242036"/>
            <a:ext cx="493734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4438D79-D131-154B-BABF-D0BC90B77035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55121" y="6139287"/>
            <a:ext cx="256032" cy="25603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4FE0E-FBB6-DD43-AD36-2912B4F02D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2415" y="6239804"/>
            <a:ext cx="4114800" cy="2308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900"/>
            </a:lvl1pPr>
          </a:lstStyle>
          <a:p>
            <a:r>
              <a:rPr lang="en-US"/>
              <a:t>PPT Title</a:t>
            </a:r>
          </a:p>
        </p:txBody>
      </p:sp>
    </p:spTree>
    <p:extLst>
      <p:ext uri="{BB962C8B-B14F-4D97-AF65-F5344CB8AC3E}">
        <p14:creationId xmlns:p14="http://schemas.microsoft.com/office/powerpoint/2010/main" val="363789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chemeClr val="tx1"/>
          </a:solidFill>
          <a:latin typeface="Urbane Medium" panose="000006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900"/>
        </a:spcBef>
        <a:spcAft>
          <a:spcPts val="1200"/>
        </a:spcAft>
        <a:buFont typeface="Arial" panose="020B0604020202020204" pitchFamily="34" charset="0"/>
        <a:buNone/>
        <a:defRPr lang="en-US" sz="1400" b="0" i="0" kern="1200" cap="all" baseline="0" dirty="0">
          <a:solidFill>
            <a:schemeClr val="tx1"/>
          </a:solidFill>
          <a:latin typeface="Urbane Condensed Bold" pitchFamily="2" charset="77"/>
          <a:ea typeface="+mn-ea"/>
          <a:cs typeface="+mn-cs"/>
        </a:defRPr>
      </a:lvl1pPr>
      <a:lvl2pPr marL="9525" indent="0" algn="l" defTabSz="914400" rtl="0" eaLnBrk="1" latinLnBrk="0" hangingPunct="1">
        <a:lnSpc>
          <a:spcPct val="11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lang="en-US" sz="14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5888" indent="-1158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lang="en-US" sz="14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42900" indent="-173736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tabLst/>
        <a:defRPr lang="en-US" sz="14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460375" indent="-10972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­"/>
        <a:tabLst/>
        <a:defRPr lang="en-US" sz="14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912">
          <p15:clr>
            <a:srgbClr val="F26B43"/>
          </p15:clr>
        </p15:guide>
        <p15:guide id="3" pos="288">
          <p15:clr>
            <a:srgbClr val="F26B43"/>
          </p15:clr>
        </p15:guide>
        <p15:guide id="4" pos="7392">
          <p15:clr>
            <a:srgbClr val="F26B43"/>
          </p15:clr>
        </p15:guide>
        <p15:guide id="5" pos="3768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288">
          <p15:clr>
            <a:srgbClr val="F26B43"/>
          </p15:clr>
        </p15:guide>
        <p15:guide id="9" orient="horz" pos="14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AD35AF-4B73-4945-ABD5-58A99B306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57200"/>
            <a:ext cx="11247120" cy="910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39BFB-2354-6345-8052-4A0EA72E8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440" y="1636776"/>
            <a:ext cx="5509260" cy="43789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>
              <a:buChar char="–"/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ABCF9-D20F-8E41-AA58-33691E1DE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713" y="6242036"/>
            <a:ext cx="493734" cy="228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4193E4F-8440-6C44-A6ED-95C7ADAAF2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4438D79-D131-154B-BABF-D0BC90B77035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55121" y="6139287"/>
            <a:ext cx="256032" cy="2560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5C12C21-A61C-754F-992B-F524953AD473}"/>
              </a:ext>
            </a:extLst>
          </p:cNvPr>
          <p:cNvSpPr txBox="1"/>
          <p:nvPr userDrawn="1"/>
        </p:nvSpPr>
        <p:spPr>
          <a:xfrm>
            <a:off x="2004166" y="6239804"/>
            <a:ext cx="9581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Confidential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C4FE0E-FBB6-DD43-AD36-2912B4F02D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2415" y="6239804"/>
            <a:ext cx="4114800" cy="2308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900"/>
            </a:lvl1pPr>
          </a:lstStyle>
          <a:p>
            <a:r>
              <a:rPr lang="en-US"/>
              <a:t>PPT Title</a:t>
            </a:r>
          </a:p>
        </p:txBody>
      </p:sp>
    </p:spTree>
    <p:extLst>
      <p:ext uri="{BB962C8B-B14F-4D97-AF65-F5344CB8AC3E}">
        <p14:creationId xmlns:p14="http://schemas.microsoft.com/office/powerpoint/2010/main" val="139759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chemeClr val="tx1"/>
          </a:solidFill>
          <a:latin typeface="Urbane Medium" panose="000006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900"/>
        </a:spcBef>
        <a:spcAft>
          <a:spcPts val="1200"/>
        </a:spcAft>
        <a:buFont typeface="Arial" panose="020B0604020202020204" pitchFamily="34" charset="0"/>
        <a:buNone/>
        <a:defRPr lang="en-US" sz="1400" b="0" i="0" kern="1200" cap="all" baseline="0" dirty="0">
          <a:solidFill>
            <a:schemeClr val="tx1"/>
          </a:solidFill>
          <a:latin typeface="Urbane Condensed Bold" pitchFamily="2" charset="77"/>
          <a:ea typeface="+mn-ea"/>
          <a:cs typeface="+mn-cs"/>
        </a:defRPr>
      </a:lvl1pPr>
      <a:lvl2pPr marL="9525" indent="0" algn="l" defTabSz="914400" rtl="0" eaLnBrk="1" latinLnBrk="0" hangingPunct="1">
        <a:lnSpc>
          <a:spcPct val="11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lang="en-US" sz="14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5888" indent="-1158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lang="en-US" sz="14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42900" indent="-173736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tabLst/>
        <a:defRPr lang="en-US" sz="14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460375" indent="-10972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­"/>
        <a:tabLst/>
        <a:defRPr lang="en-US" sz="140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912">
          <p15:clr>
            <a:srgbClr val="F26B43"/>
          </p15:clr>
        </p15:guide>
        <p15:guide id="3" pos="288">
          <p15:clr>
            <a:srgbClr val="F26B43"/>
          </p15:clr>
        </p15:guide>
        <p15:guide id="4" pos="7392">
          <p15:clr>
            <a:srgbClr val="F26B43"/>
          </p15:clr>
        </p15:guide>
        <p15:guide id="5" pos="3768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288">
          <p15:clr>
            <a:srgbClr val="F26B43"/>
          </p15:clr>
        </p15:guide>
        <p15:guide id="9" orient="horz" pos="14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08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473" b="37217"/>
          <a:stretch/>
        </p:blipFill>
        <p:spPr>
          <a:xfrm>
            <a:off x="10315304" y="6273478"/>
            <a:ext cx="1450698" cy="48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4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2.xml"/><Relationship Id="rId7" Type="http://schemas.openxmlformats.org/officeDocument/2006/relationships/image" Target="../media/image14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13.xml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gif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20" Type="http://schemas.openxmlformats.org/officeDocument/2006/relationships/image" Target="../media/image36.emf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jpeg"/><Relationship Id="rId19" Type="http://schemas.openxmlformats.org/officeDocument/2006/relationships/image" Target="../media/image35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4.xml"/><Relationship Id="rId6" Type="http://schemas.openxmlformats.org/officeDocument/2006/relationships/image" Target="../media/image46.jpe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8.jp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5.xml"/><Relationship Id="rId6" Type="http://schemas.openxmlformats.org/officeDocument/2006/relationships/image" Target="../media/image46.jpe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5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6.xml"/><Relationship Id="rId6" Type="http://schemas.openxmlformats.org/officeDocument/2006/relationships/image" Target="../media/image51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7.xml"/><Relationship Id="rId6" Type="http://schemas.openxmlformats.org/officeDocument/2006/relationships/chart" Target="../charts/chart1.xml"/><Relationship Id="rId5" Type="http://schemas.openxmlformats.org/officeDocument/2006/relationships/image" Target="../media/image46.jpeg"/><Relationship Id="rId4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0.xml"/><Relationship Id="rId7" Type="http://schemas.openxmlformats.org/officeDocument/2006/relationships/image" Target="../media/image14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21.xml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9801AD-3DFE-B21A-57F5-636F0F4AE3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" t="4696"/>
          <a:stretch/>
        </p:blipFill>
        <p:spPr>
          <a:xfrm>
            <a:off x="0" y="1172"/>
            <a:ext cx="12192000" cy="68556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CBE6A2-1CF3-B566-277C-28D339898FB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48002" y="1991296"/>
            <a:ext cx="7048198" cy="2254976"/>
          </a:xfrm>
          <a:prstGeom prst="rect">
            <a:avLst/>
          </a:prstGeom>
          <a:noFill/>
          <a:effectLst>
            <a:outerShdw blurRad="1138598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9600" b="1" i="0" u="none" strike="noStrike" kern="1200" cap="none" spc="-400" normalizeH="0" baseline="0" noProof="0" err="1">
                <a:ln>
                  <a:noFill/>
                </a:ln>
                <a:solidFill>
                  <a:srgbClr val="1C61AD"/>
                </a:solidFill>
                <a:effectLst/>
                <a:uLnTx/>
                <a:uFillTx/>
                <a:latin typeface="Tw Cen MT" panose="020B0602020104020603"/>
                <a:ea typeface="+mn-ea"/>
                <a:cs typeface="Futura" panose="020B0602020204020303" pitchFamily="34" charset="-79"/>
              </a:rPr>
              <a:t>Recycling</a:t>
            </a:r>
            <a:r>
              <a:rPr kumimoji="0" lang="hr-HR" sz="9600" b="1" i="0" u="none" strike="noStrike" kern="1200" cap="none" spc="-400" normalizeH="0" baseline="0" noProof="0">
                <a:ln>
                  <a:noFill/>
                </a:ln>
                <a:solidFill>
                  <a:srgbClr val="1C61AD"/>
                </a:solidFill>
                <a:effectLst/>
                <a:uLnTx/>
                <a:uFillTx/>
                <a:latin typeface="Tw Cen MT" panose="020B0602020104020603"/>
                <a:ea typeface="+mn-ea"/>
                <a:cs typeface="Futura" panose="020B0602020204020303" pitchFamily="34" charset="-79"/>
              </a:rPr>
              <a:t> pilot Croatia</a:t>
            </a:r>
            <a:endParaRPr kumimoji="0" lang="en-GB" sz="9600" b="1" i="0" u="none" strike="noStrike" kern="1200" cap="none" spc="-400" normalizeH="0" baseline="0" noProof="0">
              <a:ln>
                <a:noFill/>
              </a:ln>
              <a:solidFill>
                <a:srgbClr val="1C61AD"/>
              </a:solidFill>
              <a:effectLst/>
              <a:uLnTx/>
              <a:uFillTx/>
              <a:latin typeface="Tw Cen MT" panose="020B0602020104020603"/>
              <a:ea typeface="+mn-ea"/>
              <a:cs typeface="Futura" panose="020B06020202040203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D7BD5-35A0-675C-237F-5FFBD999033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39416" y="5653505"/>
            <a:ext cx="8280920" cy="350673"/>
          </a:xfrm>
          <a:prstGeom prst="rect">
            <a:avLst/>
          </a:prstGeom>
          <a:noFill/>
          <a:effectLst>
            <a:outerShdw blurRad="1138598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50" normalizeH="0" baseline="0" noProof="0">
                <a:ln>
                  <a:noFill/>
                </a:ln>
                <a:solidFill>
                  <a:srgbClr val="1C61AD"/>
                </a:solidFill>
                <a:effectLst/>
                <a:uLnTx/>
                <a:uFillTx/>
                <a:latin typeface="Tw Cen MT" panose="020B0602020104020603"/>
                <a:ea typeface="+mn-ea"/>
                <a:cs typeface="Futura" panose="020B0602020204020303" pitchFamily="34" charset="-79"/>
              </a:rPr>
              <a:t>FEVE &amp; </a:t>
            </a:r>
            <a:r>
              <a:rPr kumimoji="0" lang="en-GB" sz="2800" b="0" i="0" u="none" strike="noStrike" kern="1200" cap="none" spc="-50" normalizeH="0" baseline="0" noProof="0" err="1">
                <a:ln>
                  <a:noFill/>
                </a:ln>
                <a:solidFill>
                  <a:srgbClr val="1C61AD"/>
                </a:solidFill>
                <a:effectLst/>
                <a:uLnTx/>
                <a:uFillTx/>
                <a:latin typeface="Tw Cen MT" panose="020B0602020104020603"/>
                <a:ea typeface="+mn-ea"/>
                <a:cs typeface="Futura" panose="020B0602020204020303" pitchFamily="34" charset="-79"/>
              </a:rPr>
              <a:t>Vetropack</a:t>
            </a:r>
            <a:r>
              <a:rPr kumimoji="0" lang="en-GB" sz="2800" b="0" i="0" u="none" strike="noStrike" kern="1200" cap="none" spc="-50" normalizeH="0" baseline="0" noProof="0">
                <a:ln>
                  <a:noFill/>
                </a:ln>
                <a:solidFill>
                  <a:srgbClr val="1C61AD"/>
                </a:solidFill>
                <a:effectLst/>
                <a:uLnTx/>
                <a:uFillTx/>
                <a:latin typeface="Tw Cen MT" panose="020B0602020104020603"/>
                <a:ea typeface="+mn-ea"/>
                <a:cs typeface="Futura" panose="020B0602020204020303" pitchFamily="34" charset="-79"/>
              </a:rPr>
              <a:t> Group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ABE46-A845-3CB2-836E-6161EB1C986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70108" y="664010"/>
            <a:ext cx="1015664" cy="1015664"/>
            <a:chOff x="1111520" y="2247136"/>
            <a:chExt cx="1820843" cy="18208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F4B784B-8AD0-E4AD-1CCA-966501AEDF00}"/>
                </a:ext>
              </a:extLst>
            </p:cNvPr>
            <p:cNvSpPr txBox="1"/>
            <p:nvPr/>
          </p:nvSpPr>
          <p:spPr>
            <a:xfrm>
              <a:off x="1866290" y="3157557"/>
              <a:ext cx="311304" cy="662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Tw Cen MT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A95CCAD4-718B-E3AE-5B63-EC693235E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11520" y="2247136"/>
              <a:ext cx="1820843" cy="1820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75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0ECDCD38-DB0F-3749-AB54-E448DD0C1D64}"/>
              </a:ext>
            </a:extLst>
          </p:cNvPr>
          <p:cNvSpPr/>
          <p:nvPr/>
        </p:nvSpPr>
        <p:spPr>
          <a:xfrm>
            <a:off x="0" y="-1"/>
            <a:ext cx="12192000" cy="3998499"/>
          </a:xfrm>
          <a:prstGeom prst="rect">
            <a:avLst/>
          </a:prstGeom>
          <a:gradFill>
            <a:gsLst>
              <a:gs pos="0">
                <a:srgbClr val="17476A"/>
              </a:gs>
              <a:gs pos="100000">
                <a:srgbClr val="17476A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!!SL">
            <a:extLst>
              <a:ext uri="{FF2B5EF4-FFF2-40B4-BE49-F238E27FC236}">
                <a16:creationId xmlns:a16="http://schemas.microsoft.com/office/drawing/2014/main" id="{991F3B27-260D-854C-A07B-9F0BB5624ABD}"/>
              </a:ext>
            </a:extLst>
          </p:cNvPr>
          <p:cNvSpPr txBox="1">
            <a:spLocks/>
          </p:cNvSpPr>
          <p:nvPr/>
        </p:nvSpPr>
        <p:spPr>
          <a:xfrm>
            <a:off x="-173477" y="-82654"/>
            <a:ext cx="12538953" cy="50399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tIns="21600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00" b="1" i="0" u="none" strike="noStrike" kern="1200" cap="none" spc="0" normalizeH="0" baseline="0" noProof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WE ARE</a:t>
            </a:r>
          </a:p>
        </p:txBody>
      </p:sp>
      <p:sp>
        <p:nvSpPr>
          <p:cNvPr id="10" name="!!HL">
            <a:extLst>
              <a:ext uri="{FF2B5EF4-FFF2-40B4-BE49-F238E27FC236}">
                <a16:creationId xmlns:a16="http://schemas.microsoft.com/office/drawing/2014/main" id="{DE389893-6284-0B42-801A-ED3FC671330B}"/>
              </a:ext>
            </a:extLst>
          </p:cNvPr>
          <p:cNvSpPr txBox="1">
            <a:spLocks/>
          </p:cNvSpPr>
          <p:nvPr/>
        </p:nvSpPr>
        <p:spPr>
          <a:xfrm>
            <a:off x="-301557" y="169413"/>
            <a:ext cx="9277556" cy="50399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1022400" tIns="7200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C8D30E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OUR INDUSTRY IN NUMBERS</a:t>
            </a:r>
          </a:p>
        </p:txBody>
      </p:sp>
      <p:sp>
        <p:nvSpPr>
          <p:cNvPr id="14" name="!!TXT">
            <a:extLst>
              <a:ext uri="{FF2B5EF4-FFF2-40B4-BE49-F238E27FC236}">
                <a16:creationId xmlns:a16="http://schemas.microsoft.com/office/drawing/2014/main" id="{8654BC68-A7F2-B242-AA7F-A7C95CC4171E}"/>
              </a:ext>
            </a:extLst>
          </p:cNvPr>
          <p:cNvSpPr txBox="1">
            <a:spLocks/>
          </p:cNvSpPr>
          <p:nvPr/>
        </p:nvSpPr>
        <p:spPr>
          <a:xfrm>
            <a:off x="720000" y="1093974"/>
            <a:ext cx="4919229" cy="8732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C8D30E"/>
              </a:buClr>
              <a:buSzPct val="100000"/>
              <a:buFont typeface="Arial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C8D30E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162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plants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C8D30E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125,000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jobs (40,000 direct)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C8D30E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 </a:t>
            </a:r>
            <a:r>
              <a:rPr kumimoji="0" lang="en-BE" sz="2000" b="1" i="0" u="none" strike="noStrike" kern="1200" cap="none" spc="0" normalizeH="0" baseline="0" noProof="0" dirty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billion 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glass containers yearly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C8D30E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98% of the </a:t>
            </a:r>
            <a:r>
              <a:rPr kumimoji="0" lang="en-BE" sz="2000" b="1" i="0" u="none" strike="noStrike" kern="1200" cap="none" spc="0" normalizeH="0" baseline="0" noProof="0" dirty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45.000 EU companies 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selling products in glass are SMEs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C8D30E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€</a:t>
            </a:r>
            <a:r>
              <a:rPr kumimoji="0" lang="en-BE" sz="2000" b="1" i="0" u="none" strike="noStrike" kern="1200" cap="none" spc="0" normalizeH="0" baseline="0" noProof="0" dirty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billion</a:t>
            </a:r>
            <a:r>
              <a:rPr kumimoji="0" lang="en-BE" sz="2000" b="1" i="0" u="none" strike="noStrike" kern="1200" cap="none" spc="0" normalizeH="0" baseline="0" noProof="0" dirty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 exports packaged in glass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C8D30E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BE" sz="2000" b="1" i="0" u="none" strike="noStrike" kern="1200" cap="none" spc="0" normalizeH="0" baseline="0" noProof="0" dirty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€600 million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invested annually in energy efficiency, decarbonisation and upgrades</a:t>
            </a:r>
            <a:endParaRPr kumimoji="0" lang="en-B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C8D30E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BE" sz="2000" b="1" i="0" u="none" strike="noStrike" kern="1200" cap="none" spc="0" normalizeH="0" baseline="0" noProof="0" dirty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75.6%</a:t>
            </a:r>
            <a:r>
              <a:rPr kumimoji="0" lang="en-B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recycling rate (2022)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!!LOGO">
            <a:extLst>
              <a:ext uri="{FF2B5EF4-FFF2-40B4-BE49-F238E27FC236}">
                <a16:creationId xmlns:a16="http://schemas.microsoft.com/office/drawing/2014/main" id="{534DCDE0-2653-3F4B-A0C3-88823797B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000" y="6455540"/>
            <a:ext cx="278847" cy="402460"/>
          </a:xfrm>
          <a:prstGeom prst="rect">
            <a:avLst/>
          </a:prstGeom>
        </p:spPr>
      </p:pic>
      <p:sp>
        <p:nvSpPr>
          <p:cNvPr id="6" name="!!TXT">
            <a:extLst>
              <a:ext uri="{FF2B5EF4-FFF2-40B4-BE49-F238E27FC236}">
                <a16:creationId xmlns:a16="http://schemas.microsoft.com/office/drawing/2014/main" id="{0D18A50C-056C-344E-8A10-BB414F936019}"/>
              </a:ext>
            </a:extLst>
          </p:cNvPr>
          <p:cNvSpPr txBox="1">
            <a:spLocks/>
          </p:cNvSpPr>
          <p:nvPr/>
        </p:nvSpPr>
        <p:spPr>
          <a:xfrm>
            <a:off x="7061133" y="6034198"/>
            <a:ext cx="4919229" cy="583660"/>
          </a:xfrm>
          <a:prstGeom prst="rect">
            <a:avLst/>
          </a:prstGeom>
        </p:spPr>
        <p:txBody>
          <a:bodyPr anchor="b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C8D30E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FEVE – Year 2021</a:t>
            </a:r>
          </a:p>
        </p:txBody>
      </p:sp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7DC14191-D88D-46A3-96C8-BEE1A8D97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544" y="450432"/>
            <a:ext cx="9268691" cy="652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07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TextBox 85"/>
          <p:cNvSpPr txBox="1"/>
          <p:nvPr/>
        </p:nvSpPr>
        <p:spPr>
          <a:xfrm>
            <a:off x="6661636" y="2757215"/>
            <a:ext cx="1867453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ea typeface="+mn-ea"/>
                <a:cs typeface="+mn-cs"/>
                <a:sym typeface="Neris SemiBold"/>
              </a:rPr>
              <a:t>Gürok</a:t>
            </a:r>
            <a:r>
              <a:rPr kumimoji="0" lang="fr-BE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ea typeface="+mn-ea"/>
                <a:cs typeface="+mn-cs"/>
                <a:sym typeface="Neris SemiBold"/>
              </a:rPr>
              <a:t> </a:t>
            </a:r>
            <a:r>
              <a:rPr kumimoji="0" lang="fr-BE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ea typeface="+mn-ea"/>
                <a:cs typeface="+mn-cs"/>
                <a:sym typeface="Neris SemiBold"/>
              </a:rPr>
              <a:t>Turizm</a:t>
            </a:r>
            <a:r>
              <a:rPr kumimoji="0" lang="fr-BE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ea typeface="+mn-ea"/>
                <a:cs typeface="+mn-cs"/>
                <a:sym typeface="Neris SemiBold"/>
              </a:rPr>
              <a:t> </a:t>
            </a:r>
            <a:r>
              <a:rPr kumimoji="0" lang="fr-BE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ea typeface="+mn-ea"/>
                <a:cs typeface="+mn-cs"/>
                <a:sym typeface="Neris SemiBold"/>
              </a:rPr>
              <a:t>ve</a:t>
            </a:r>
            <a:r>
              <a:rPr kumimoji="0" lang="fr-BE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ea typeface="+mn-ea"/>
                <a:cs typeface="+mn-cs"/>
                <a:sym typeface="Neris SemiBold"/>
              </a:rPr>
              <a:t> </a:t>
            </a:r>
            <a:r>
              <a:rPr kumimoji="0" lang="fr-BE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ea typeface="+mn-ea"/>
                <a:cs typeface="+mn-cs"/>
                <a:sym typeface="Neris SemiBold"/>
              </a:rPr>
              <a:t>Madencilik</a:t>
            </a:r>
            <a:r>
              <a:rPr kumimoji="0" lang="fr-BE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ea typeface="+mn-ea"/>
                <a:cs typeface="+mn-cs"/>
                <a:sym typeface="Neris SemiBold"/>
              </a:rPr>
              <a:t> A.Ş. (GCA)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ris Light"/>
              <a:ea typeface="+mn-ea"/>
              <a:cs typeface="+mn-cs"/>
              <a:sym typeface="Neris SemiBold"/>
            </a:endParaRPr>
          </a:p>
        </p:txBody>
      </p:sp>
      <p:sp>
        <p:nvSpPr>
          <p:cNvPr id="594" name="Rectangle 3"/>
          <p:cNvSpPr txBox="1"/>
          <p:nvPr/>
        </p:nvSpPr>
        <p:spPr>
          <a:xfrm>
            <a:off x="-24825" y="108983"/>
            <a:ext cx="121919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3E89B5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79B2DB"/>
                </a:solidFill>
                <a:effectLst/>
                <a:uLnTx/>
                <a:uFillTx/>
                <a:latin typeface="Neris Light" pitchFamily="2" charset="77"/>
                <a:sym typeface="Neris SemiBold"/>
              </a:rPr>
              <a:t>FEVE Members</a:t>
            </a:r>
            <a:r>
              <a:rPr kumimoji="0" lang="en-IE" sz="2400" b="1" i="0" u="none" strike="noStrike" kern="1200" cap="none" spc="0" normalizeH="0" baseline="0" noProof="0" dirty="0">
                <a:ln>
                  <a:noFill/>
                </a:ln>
                <a:solidFill>
                  <a:srgbClr val="79B2DB"/>
                </a:solidFill>
                <a:effectLst/>
                <a:uLnTx/>
                <a:uFillTx/>
                <a:latin typeface="Neris Light" pitchFamily="2" charset="77"/>
                <a:sym typeface="Neris SemiBold"/>
              </a:rPr>
              <a:t> supplying food, beverage, cosmetics, perfumery and Pharma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79B2DB"/>
              </a:solidFill>
              <a:effectLst/>
              <a:uLnTx/>
              <a:uFillTx/>
              <a:latin typeface="Neris Light" pitchFamily="2" charset="77"/>
              <a:sym typeface="Neris SemiBold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67D180-E5D3-4DE0-B2C7-2BC70701C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08" y="5857838"/>
            <a:ext cx="759538" cy="31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75">
            <a:extLst>
              <a:ext uri="{FF2B5EF4-FFF2-40B4-BE49-F238E27FC236}">
                <a16:creationId xmlns:a16="http://schemas.microsoft.com/office/drawing/2014/main" id="{C9EE7DD2-788D-4CE7-9CC2-0FC519090A41}"/>
              </a:ext>
            </a:extLst>
          </p:cNvPr>
          <p:cNvSpPr txBox="1"/>
          <p:nvPr/>
        </p:nvSpPr>
        <p:spPr>
          <a:xfrm>
            <a:off x="650887" y="6146199"/>
            <a:ext cx="1956792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Vetreria</a:t>
            </a:r>
            <a:r>
              <a:rPr kumimoji="0" lang="fr-BE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 </a:t>
            </a:r>
            <a:r>
              <a:rPr kumimoji="0" lang="fr-BE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Cooperativa</a:t>
            </a:r>
            <a:r>
              <a:rPr kumimoji="0" lang="fr-BE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 </a:t>
            </a:r>
            <a:r>
              <a:rPr kumimoji="0" lang="fr-BE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Piegarese</a:t>
            </a:r>
            <a:endParaRPr kumimoji="0" lang="fr-BE" sz="105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ris Light"/>
              <a:sym typeface="Neris SemiBold"/>
            </a:endParaRPr>
          </a:p>
        </p:txBody>
      </p:sp>
      <p:sp>
        <p:nvSpPr>
          <p:cNvPr id="60" name="TextBox 79">
            <a:extLst>
              <a:ext uri="{FF2B5EF4-FFF2-40B4-BE49-F238E27FC236}">
                <a16:creationId xmlns:a16="http://schemas.microsoft.com/office/drawing/2014/main" id="{F7AE9E22-8106-4D3D-BAFD-E5A4CBBC2116}"/>
              </a:ext>
            </a:extLst>
          </p:cNvPr>
          <p:cNvSpPr txBox="1"/>
          <p:nvPr/>
        </p:nvSpPr>
        <p:spPr>
          <a:xfrm>
            <a:off x="3485617" y="2801570"/>
            <a:ext cx="129478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Gerresheimer</a:t>
            </a:r>
            <a:r>
              <a:rPr kumimoji="0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 Group</a:t>
            </a:r>
          </a:p>
        </p:txBody>
      </p:sp>
      <p:sp>
        <p:nvSpPr>
          <p:cNvPr id="61" name="TextBox 51">
            <a:extLst>
              <a:ext uri="{FF2B5EF4-FFF2-40B4-BE49-F238E27FC236}">
                <a16:creationId xmlns:a16="http://schemas.microsoft.com/office/drawing/2014/main" id="{8895B215-9776-47C8-9AE1-746253778EA2}"/>
              </a:ext>
            </a:extLst>
          </p:cNvPr>
          <p:cNvSpPr txBox="1"/>
          <p:nvPr/>
        </p:nvSpPr>
        <p:spPr>
          <a:xfrm>
            <a:off x="3915542" y="5177762"/>
            <a:ext cx="1803342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7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Stölzle</a:t>
            </a:r>
            <a:r>
              <a:rPr kumimoji="0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 Glass</a:t>
            </a:r>
            <a:r>
              <a:rPr kumimoji="0" lang="fr-BE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 </a:t>
            </a:r>
            <a:r>
              <a:rPr kumimoji="0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Group</a:t>
            </a:r>
          </a:p>
        </p:txBody>
      </p:sp>
      <p:pic>
        <p:nvPicPr>
          <p:cNvPr id="62" name="Picture 11" descr="Picture 11">
            <a:extLst>
              <a:ext uri="{FF2B5EF4-FFF2-40B4-BE49-F238E27FC236}">
                <a16:creationId xmlns:a16="http://schemas.microsoft.com/office/drawing/2014/main" id="{BCEFD7A0-8D58-4351-910B-5D0C0B21C0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675" t="34814" r="36018" b="35342"/>
          <a:stretch>
            <a:fillRect/>
          </a:stretch>
        </p:blipFill>
        <p:spPr>
          <a:xfrm>
            <a:off x="4501711" y="4710873"/>
            <a:ext cx="655632" cy="43749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ZoneTexte 67">
            <a:extLst>
              <a:ext uri="{FF2B5EF4-FFF2-40B4-BE49-F238E27FC236}">
                <a16:creationId xmlns:a16="http://schemas.microsoft.com/office/drawing/2014/main" id="{0301B084-6450-4174-9BC5-78B283CC49A6}"/>
              </a:ext>
            </a:extLst>
          </p:cNvPr>
          <p:cNvSpPr txBox="1"/>
          <p:nvPr/>
        </p:nvSpPr>
        <p:spPr>
          <a:xfrm>
            <a:off x="9820517" y="5169631"/>
            <a:ext cx="104746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ea typeface="+mn-ea"/>
                <a:cs typeface="+mn-cs"/>
                <a:sym typeface="Neris SemiBold"/>
              </a:rPr>
              <a:t>Verescence</a:t>
            </a:r>
            <a:endParaRPr kumimoji="0" lang="fr-BE" sz="105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ris Light"/>
              <a:ea typeface="+mn-ea"/>
              <a:cs typeface="+mn-cs"/>
              <a:sym typeface="Neris SemiBold"/>
            </a:endParaRPr>
          </a:p>
        </p:txBody>
      </p:sp>
      <p:sp>
        <p:nvSpPr>
          <p:cNvPr id="69" name="TextBox 75">
            <a:extLst>
              <a:ext uri="{FF2B5EF4-FFF2-40B4-BE49-F238E27FC236}">
                <a16:creationId xmlns:a16="http://schemas.microsoft.com/office/drawing/2014/main" id="{04D51981-DA47-4DAD-944C-2043A39533B3}"/>
              </a:ext>
            </a:extLst>
          </p:cNvPr>
          <p:cNvSpPr txBox="1"/>
          <p:nvPr/>
        </p:nvSpPr>
        <p:spPr>
          <a:xfrm>
            <a:off x="704909" y="5157451"/>
            <a:ext cx="1243409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SGD Pharma</a:t>
            </a:r>
            <a:r>
              <a:rPr kumimoji="0" lang="fr-BE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 Group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ris Light"/>
              <a:sym typeface="Neris SemiBold"/>
            </a:endParaRPr>
          </a:p>
        </p:txBody>
      </p:sp>
      <p:sp>
        <p:nvSpPr>
          <p:cNvPr id="72" name="TextBox 34">
            <a:extLst>
              <a:ext uri="{FF2B5EF4-FFF2-40B4-BE49-F238E27FC236}">
                <a16:creationId xmlns:a16="http://schemas.microsoft.com/office/drawing/2014/main" id="{3CD8599C-E6E7-4DB0-AC2A-5A90952565EB}"/>
              </a:ext>
            </a:extLst>
          </p:cNvPr>
          <p:cNvSpPr txBox="1"/>
          <p:nvPr/>
        </p:nvSpPr>
        <p:spPr>
          <a:xfrm>
            <a:off x="3133754" y="4068145"/>
            <a:ext cx="944611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Pochet</a:t>
            </a:r>
            <a:r>
              <a:rPr kumimoji="0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 Group</a:t>
            </a:r>
          </a:p>
        </p:txBody>
      </p:sp>
      <p:pic>
        <p:nvPicPr>
          <p:cNvPr id="74" name="Picture 4" descr="Picture 4">
            <a:extLst>
              <a:ext uri="{FF2B5EF4-FFF2-40B4-BE49-F238E27FC236}">
                <a16:creationId xmlns:a16="http://schemas.microsoft.com/office/drawing/2014/main" id="{C3A88685-6D2D-4470-835C-B3E7D043E5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774" t="1758" r="68275" b="85933"/>
          <a:stretch>
            <a:fillRect/>
          </a:stretch>
        </p:blipFill>
        <p:spPr>
          <a:xfrm>
            <a:off x="7709322" y="4572882"/>
            <a:ext cx="1420257" cy="663179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TextBox 45">
            <a:extLst>
              <a:ext uri="{FF2B5EF4-FFF2-40B4-BE49-F238E27FC236}">
                <a16:creationId xmlns:a16="http://schemas.microsoft.com/office/drawing/2014/main" id="{37EE6287-4BFF-4CCA-B621-1090BE290CB4}"/>
              </a:ext>
            </a:extLst>
          </p:cNvPr>
          <p:cNvSpPr txBox="1"/>
          <p:nvPr/>
        </p:nvSpPr>
        <p:spPr>
          <a:xfrm>
            <a:off x="7936066" y="5151520"/>
            <a:ext cx="100144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Verallia</a:t>
            </a:r>
            <a:r>
              <a:rPr kumimoji="0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 Grou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p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ris Light"/>
              <a:sym typeface="Neris SemiBold"/>
            </a:endParaRPr>
          </a:p>
        </p:txBody>
      </p:sp>
      <p:sp>
        <p:nvSpPr>
          <p:cNvPr id="77" name="TextBox 57">
            <a:extLst>
              <a:ext uri="{FF2B5EF4-FFF2-40B4-BE49-F238E27FC236}">
                <a16:creationId xmlns:a16="http://schemas.microsoft.com/office/drawing/2014/main" id="{2842BEE9-12FA-447D-82CB-878C663135E6}"/>
              </a:ext>
            </a:extLst>
          </p:cNvPr>
          <p:cNvSpPr txBox="1"/>
          <p:nvPr/>
        </p:nvSpPr>
        <p:spPr>
          <a:xfrm>
            <a:off x="4155960" y="1561491"/>
            <a:ext cx="1026320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Beatson Clark</a:t>
            </a:r>
          </a:p>
        </p:txBody>
      </p:sp>
      <p:pic>
        <p:nvPicPr>
          <p:cNvPr id="78" name="Picture 3" descr="Picture 3">
            <a:extLst>
              <a:ext uri="{FF2B5EF4-FFF2-40B4-BE49-F238E27FC236}">
                <a16:creationId xmlns:a16="http://schemas.microsoft.com/office/drawing/2014/main" id="{75006E5F-69C9-4FBA-8AF4-8DC2979F9E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6611" t="18133" r="15941" b="67552"/>
          <a:stretch>
            <a:fillRect/>
          </a:stretch>
        </p:blipFill>
        <p:spPr>
          <a:xfrm>
            <a:off x="7049145" y="5595323"/>
            <a:ext cx="442913" cy="552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00" y="0"/>
                </a:moveTo>
                <a:cubicBezTo>
                  <a:pt x="1611" y="0"/>
                  <a:pt x="0" y="1253"/>
                  <a:pt x="0" y="2800"/>
                </a:cubicBezTo>
                <a:lnTo>
                  <a:pt x="0" y="18800"/>
                </a:lnTo>
                <a:cubicBezTo>
                  <a:pt x="0" y="20347"/>
                  <a:pt x="1611" y="21600"/>
                  <a:pt x="3600" y="21600"/>
                </a:cubicBezTo>
                <a:lnTo>
                  <a:pt x="18000" y="21600"/>
                </a:lnTo>
                <a:cubicBezTo>
                  <a:pt x="19989" y="21600"/>
                  <a:pt x="21600" y="20347"/>
                  <a:pt x="21600" y="18800"/>
                </a:cubicBezTo>
                <a:lnTo>
                  <a:pt x="21600" y="2800"/>
                </a:lnTo>
                <a:cubicBezTo>
                  <a:pt x="21600" y="1253"/>
                  <a:pt x="19989" y="0"/>
                  <a:pt x="18000" y="0"/>
                </a:cubicBezTo>
                <a:lnTo>
                  <a:pt x="3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79" name="TextBox 62">
            <a:extLst>
              <a:ext uri="{FF2B5EF4-FFF2-40B4-BE49-F238E27FC236}">
                <a16:creationId xmlns:a16="http://schemas.microsoft.com/office/drawing/2014/main" id="{D371AD3C-A38F-4F98-8420-C099E5EC4D47}"/>
              </a:ext>
            </a:extLst>
          </p:cNvPr>
          <p:cNvSpPr txBox="1"/>
          <p:nvPr/>
        </p:nvSpPr>
        <p:spPr>
          <a:xfrm>
            <a:off x="6772706" y="6126012"/>
            <a:ext cx="1026320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Vidrala</a:t>
            </a:r>
            <a:r>
              <a:rPr kumimoji="0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 Group</a:t>
            </a:r>
          </a:p>
        </p:txBody>
      </p:sp>
      <p:sp>
        <p:nvSpPr>
          <p:cNvPr id="83" name="TextBox 84">
            <a:extLst>
              <a:ext uri="{FF2B5EF4-FFF2-40B4-BE49-F238E27FC236}">
                <a16:creationId xmlns:a16="http://schemas.microsoft.com/office/drawing/2014/main" id="{7FDC8FF6-DCF1-4F80-932D-97D2514BC441}"/>
              </a:ext>
            </a:extLst>
          </p:cNvPr>
          <p:cNvSpPr txBox="1"/>
          <p:nvPr/>
        </p:nvSpPr>
        <p:spPr>
          <a:xfrm>
            <a:off x="567588" y="1565854"/>
            <a:ext cx="918172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Ardagh Group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8129099-39BF-4AA9-9248-C3EBF97420A8}"/>
              </a:ext>
            </a:extLst>
          </p:cNvPr>
          <p:cNvSpPr txBox="1"/>
          <p:nvPr/>
        </p:nvSpPr>
        <p:spPr>
          <a:xfrm>
            <a:off x="2349730" y="1557554"/>
            <a:ext cx="1026320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BA Glass</a:t>
            </a:r>
            <a:r>
              <a:rPr kumimoji="0" lang="fr-BE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 Group	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ris Light"/>
              <a:sym typeface="Neris SemiBold"/>
            </a:endParaRPr>
          </a:p>
        </p:txBody>
      </p:sp>
      <p:sp>
        <p:nvSpPr>
          <p:cNvPr id="88" name="TextBox 55">
            <a:extLst>
              <a:ext uri="{FF2B5EF4-FFF2-40B4-BE49-F238E27FC236}">
                <a16:creationId xmlns:a16="http://schemas.microsoft.com/office/drawing/2014/main" id="{716AF20D-5B8C-4EAD-AD4C-FDE2E917F9B1}"/>
              </a:ext>
            </a:extLst>
          </p:cNvPr>
          <p:cNvSpPr txBox="1"/>
          <p:nvPr/>
        </p:nvSpPr>
        <p:spPr>
          <a:xfrm>
            <a:off x="4953942" y="6148210"/>
            <a:ext cx="111817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Vetropack</a:t>
            </a:r>
            <a:r>
              <a:rPr kumimoji="0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 Group</a:t>
            </a:r>
          </a:p>
        </p:txBody>
      </p:sp>
      <p:pic>
        <p:nvPicPr>
          <p:cNvPr id="89" name="Picture 4" descr="Picture 4">
            <a:extLst>
              <a:ext uri="{FF2B5EF4-FFF2-40B4-BE49-F238E27FC236}">
                <a16:creationId xmlns:a16="http://schemas.microsoft.com/office/drawing/2014/main" id="{1C532BEB-F1B2-431E-B220-DA054EDFE2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7196" t="51038" r="52756" b="44906"/>
          <a:stretch>
            <a:fillRect/>
          </a:stretch>
        </p:blipFill>
        <p:spPr>
          <a:xfrm>
            <a:off x="4779323" y="5795072"/>
            <a:ext cx="1536671" cy="350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Picture 41" descr="Picture 41">
            <a:extLst>
              <a:ext uri="{FF2B5EF4-FFF2-40B4-BE49-F238E27FC236}">
                <a16:creationId xmlns:a16="http://schemas.microsoft.com/office/drawing/2014/main" id="{FCF37390-41D6-4384-A59F-57E69DBCB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5210" y="5795072"/>
            <a:ext cx="958842" cy="342768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TextBox 65">
            <a:extLst>
              <a:ext uri="{FF2B5EF4-FFF2-40B4-BE49-F238E27FC236}">
                <a16:creationId xmlns:a16="http://schemas.microsoft.com/office/drawing/2014/main" id="{49919F45-6C4D-4900-A501-4DBE913D2229}"/>
              </a:ext>
            </a:extLst>
          </p:cNvPr>
          <p:cNvSpPr txBox="1"/>
          <p:nvPr/>
        </p:nvSpPr>
        <p:spPr>
          <a:xfrm>
            <a:off x="3030898" y="6146199"/>
            <a:ext cx="1047467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Vetreria</a:t>
            </a:r>
            <a:r>
              <a:rPr kumimoji="0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 </a:t>
            </a:r>
            <a:r>
              <a:rPr kumimoji="0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Etrusca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ris Light"/>
              <a:sym typeface="Neris SemiBold"/>
            </a:endParaRPr>
          </a:p>
        </p:txBody>
      </p:sp>
      <p:pic>
        <p:nvPicPr>
          <p:cNvPr id="96" name="Picture 5" descr="Picture 5">
            <a:extLst>
              <a:ext uri="{FF2B5EF4-FFF2-40B4-BE49-F238E27FC236}">
                <a16:creationId xmlns:a16="http://schemas.microsoft.com/office/drawing/2014/main" id="{4FABD6D3-437B-4163-8064-F396934A09B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8768" t="1445" r="69005" b="90089"/>
          <a:stretch>
            <a:fillRect/>
          </a:stretch>
        </p:blipFill>
        <p:spPr>
          <a:xfrm>
            <a:off x="9402181" y="3376148"/>
            <a:ext cx="1095360" cy="508388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TextBox 46">
            <a:extLst>
              <a:ext uri="{FF2B5EF4-FFF2-40B4-BE49-F238E27FC236}">
                <a16:creationId xmlns:a16="http://schemas.microsoft.com/office/drawing/2014/main" id="{E23A6097-9943-4507-85F0-90F275FACCD5}"/>
              </a:ext>
            </a:extLst>
          </p:cNvPr>
          <p:cNvSpPr txBox="1"/>
          <p:nvPr/>
        </p:nvSpPr>
        <p:spPr>
          <a:xfrm>
            <a:off x="9265473" y="3889139"/>
            <a:ext cx="1243409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Saverglass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 </a:t>
            </a:r>
            <a:r>
              <a:rPr kumimoji="0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Group</a:t>
            </a:r>
          </a:p>
        </p:txBody>
      </p:sp>
      <p:pic>
        <p:nvPicPr>
          <p:cNvPr id="104" name="Picture 60" descr="Picture 60">
            <a:extLst>
              <a:ext uri="{FF2B5EF4-FFF2-40B4-BE49-F238E27FC236}">
                <a16:creationId xmlns:a16="http://schemas.microsoft.com/office/drawing/2014/main" id="{35F85C50-B7C6-462A-9E25-F1A4207AED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6275" y="938176"/>
            <a:ext cx="587268" cy="585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539234-0706-4185-83BB-7BF82687FC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2890" y="3431495"/>
            <a:ext cx="1539679" cy="717647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E8462AB-9DCD-466D-9DDC-78697FE4A9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373" y="5676364"/>
            <a:ext cx="1267235" cy="478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0EB520-4363-452F-81EE-D542A25C2E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382" y="2539241"/>
            <a:ext cx="1536460" cy="1759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4751DB-E8A4-4287-B24F-21353988E0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8797" y="4492731"/>
            <a:ext cx="655632" cy="655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37480A-909C-4CAE-BEAA-7051BF04C3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0702" y="949597"/>
            <a:ext cx="1034332" cy="581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9C9D2-355E-4404-BC7F-A22EE3B4F5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2796" y="4916934"/>
            <a:ext cx="1495425" cy="180975"/>
          </a:xfrm>
          <a:prstGeom prst="rect">
            <a:avLst/>
          </a:prstGeom>
        </p:spPr>
      </p:pic>
      <p:sp>
        <p:nvSpPr>
          <p:cNvPr id="44" name="TextBox 79">
            <a:extLst>
              <a:ext uri="{FF2B5EF4-FFF2-40B4-BE49-F238E27FC236}">
                <a16:creationId xmlns:a16="http://schemas.microsoft.com/office/drawing/2014/main" id="{5ADDFAA5-4F30-C548-BAFF-E7CA57852911}"/>
              </a:ext>
            </a:extLst>
          </p:cNvPr>
          <p:cNvSpPr txBox="1"/>
          <p:nvPr/>
        </p:nvSpPr>
        <p:spPr>
          <a:xfrm>
            <a:off x="2062173" y="5160402"/>
            <a:ext cx="1956792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Steklarna</a:t>
            </a: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 </a:t>
            </a:r>
            <a:r>
              <a:rPr kumimoji="0" lang="en-GB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Hrastnik</a:t>
            </a: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 </a:t>
            </a:r>
            <a:r>
              <a:rPr kumimoji="0" lang="en-GB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d.o.o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ris Light"/>
              <a:sym typeface="Neris SemiBold"/>
            </a:endParaRPr>
          </a:p>
        </p:txBody>
      </p:sp>
      <p:sp>
        <p:nvSpPr>
          <p:cNvPr id="43" name="TextBox 57">
            <a:extLst>
              <a:ext uri="{FF2B5EF4-FFF2-40B4-BE49-F238E27FC236}">
                <a16:creationId xmlns:a16="http://schemas.microsoft.com/office/drawing/2014/main" id="{9092454B-4D3E-0F4B-998D-491FBCC6F112}"/>
              </a:ext>
            </a:extLst>
          </p:cNvPr>
          <p:cNvSpPr txBox="1"/>
          <p:nvPr/>
        </p:nvSpPr>
        <p:spPr>
          <a:xfrm>
            <a:off x="7068780" y="1561149"/>
            <a:ext cx="1026320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Bormioli</a:t>
            </a: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 Luigi</a:t>
            </a:r>
          </a:p>
        </p:txBody>
      </p:sp>
      <p:pic>
        <p:nvPicPr>
          <p:cNvPr id="45" name="Picture 5" descr="Picture 5">
            <a:extLst>
              <a:ext uri="{FF2B5EF4-FFF2-40B4-BE49-F238E27FC236}">
                <a16:creationId xmlns:a16="http://schemas.microsoft.com/office/drawing/2014/main" id="{F05D52D6-BACC-AF4B-8944-E8B8FD16D13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22305" t="32001" r="22960" b="38902"/>
          <a:stretch>
            <a:fillRect/>
          </a:stretch>
        </p:blipFill>
        <p:spPr>
          <a:xfrm>
            <a:off x="6916906" y="1076581"/>
            <a:ext cx="1433606" cy="511734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TextBox 85">
            <a:extLst>
              <a:ext uri="{FF2B5EF4-FFF2-40B4-BE49-F238E27FC236}">
                <a16:creationId xmlns:a16="http://schemas.microsoft.com/office/drawing/2014/main" id="{B3EA1707-9487-8648-A13A-B732387E0E9C}"/>
              </a:ext>
            </a:extLst>
          </p:cNvPr>
          <p:cNvSpPr txBox="1"/>
          <p:nvPr/>
        </p:nvSpPr>
        <p:spPr>
          <a:xfrm>
            <a:off x="8679365" y="2799136"/>
            <a:ext cx="756048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Heinz </a:t>
            </a:r>
            <a:r>
              <a:rPr kumimoji="0" lang="en-GB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Glas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ris Light"/>
              <a:sym typeface="Neris SemiBold"/>
            </a:endParaRPr>
          </a:p>
        </p:txBody>
      </p:sp>
      <p:pic>
        <p:nvPicPr>
          <p:cNvPr id="49" name="Picture 2" descr="Picture 2">
            <a:extLst>
              <a:ext uri="{FF2B5EF4-FFF2-40B4-BE49-F238E27FC236}">
                <a16:creationId xmlns:a16="http://schemas.microsoft.com/office/drawing/2014/main" id="{EF22E3B0-28CC-F042-A534-91CCA50240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77075" y="2155070"/>
            <a:ext cx="758338" cy="632611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TextBox 57">
            <a:extLst>
              <a:ext uri="{FF2B5EF4-FFF2-40B4-BE49-F238E27FC236}">
                <a16:creationId xmlns:a16="http://schemas.microsoft.com/office/drawing/2014/main" id="{2A4E07F0-6D04-654C-B1E0-BDD24808336D}"/>
              </a:ext>
            </a:extLst>
          </p:cNvPr>
          <p:cNvSpPr txBox="1"/>
          <p:nvPr/>
        </p:nvSpPr>
        <p:spPr>
          <a:xfrm>
            <a:off x="9150855" y="1554260"/>
            <a:ext cx="1248540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Bormioli</a:t>
            </a: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 Pharma</a:t>
            </a:r>
          </a:p>
        </p:txBody>
      </p:sp>
      <p:pic>
        <p:nvPicPr>
          <p:cNvPr id="51" name="Picture 3" descr="Picture 3">
            <a:extLst>
              <a:ext uri="{FF2B5EF4-FFF2-40B4-BE49-F238E27FC236}">
                <a16:creationId xmlns:a16="http://schemas.microsoft.com/office/drawing/2014/main" id="{355BACDB-508C-F84B-96E0-B1BB0A96D62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21388" t="10331" r="19095" b="6308"/>
          <a:stretch>
            <a:fillRect/>
          </a:stretch>
        </p:blipFill>
        <p:spPr>
          <a:xfrm>
            <a:off x="9425774" y="987826"/>
            <a:ext cx="587268" cy="569728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TextBox 38">
            <a:extLst>
              <a:ext uri="{FF2B5EF4-FFF2-40B4-BE49-F238E27FC236}">
                <a16:creationId xmlns:a16="http://schemas.microsoft.com/office/drawing/2014/main" id="{16CBF88A-23D5-A04C-BC11-9D05C52AFE90}"/>
              </a:ext>
            </a:extLst>
          </p:cNvPr>
          <p:cNvSpPr txBox="1"/>
          <p:nvPr/>
        </p:nvSpPr>
        <p:spPr>
          <a:xfrm>
            <a:off x="10152488" y="6168368"/>
            <a:ext cx="1430993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Zignago Vetro Group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19C2F6-B4F4-F94B-BA40-85F60403ED5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67193" y="2102531"/>
            <a:ext cx="1607964" cy="23070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36C26D-3113-4F00-93ED-901CFF296A1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84329" y="1172315"/>
            <a:ext cx="1607964" cy="353691"/>
          </a:xfrm>
          <a:prstGeom prst="rect">
            <a:avLst/>
          </a:prstGeom>
        </p:spPr>
      </p:pic>
      <p:sp>
        <p:nvSpPr>
          <p:cNvPr id="57" name="TextBox 75">
            <a:extLst>
              <a:ext uri="{FF2B5EF4-FFF2-40B4-BE49-F238E27FC236}">
                <a16:creationId xmlns:a16="http://schemas.microsoft.com/office/drawing/2014/main" id="{84CF01A8-E678-4617-825F-14E8E7A700DD}"/>
              </a:ext>
            </a:extLst>
          </p:cNvPr>
          <p:cNvSpPr txBox="1"/>
          <p:nvPr/>
        </p:nvSpPr>
        <p:spPr>
          <a:xfrm>
            <a:off x="1096048" y="2808844"/>
            <a:ext cx="144417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Ciner Glass</a:t>
            </a:r>
            <a:endParaRPr kumimoji="0" lang="fr-BE" sz="105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ris Light"/>
              <a:sym typeface="Neris SemiBold"/>
            </a:endParaRPr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25E91F3E-D1EE-432A-854F-EF0DE6F27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4" y="3365055"/>
            <a:ext cx="8763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AF3F2B8-32D4-48A6-B894-0712CFE6E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703" y="4793100"/>
            <a:ext cx="1754058" cy="38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DE31AC-3A20-A84E-879B-F26B588B861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739781" y="3181689"/>
            <a:ext cx="906581" cy="755484"/>
          </a:xfrm>
          <a:prstGeom prst="rect">
            <a:avLst/>
          </a:prstGeom>
        </p:spPr>
      </p:pic>
      <p:sp>
        <p:nvSpPr>
          <p:cNvPr id="56" name="ZoneTexte 67">
            <a:extLst>
              <a:ext uri="{FF2B5EF4-FFF2-40B4-BE49-F238E27FC236}">
                <a16:creationId xmlns:a16="http://schemas.microsoft.com/office/drawing/2014/main" id="{3DD4A123-ADF3-6C04-FA6A-A8000F9AAF63}"/>
              </a:ext>
            </a:extLst>
          </p:cNvPr>
          <p:cNvSpPr txBox="1"/>
          <p:nvPr/>
        </p:nvSpPr>
        <p:spPr>
          <a:xfrm>
            <a:off x="7492058" y="3884536"/>
            <a:ext cx="132060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ea typeface="+mn-ea"/>
                <a:cs typeface="+mn-cs"/>
                <a:sym typeface="Neris SemiBold"/>
              </a:rPr>
              <a:t>Ramon Clemente</a:t>
            </a:r>
            <a:endParaRPr kumimoji="0" lang="fr-BE" sz="105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ris Light"/>
              <a:ea typeface="+mn-ea"/>
              <a:cs typeface="+mn-cs"/>
              <a:sym typeface="Neris SemiBold"/>
            </a:endParaRPr>
          </a:p>
        </p:txBody>
      </p:sp>
      <p:pic>
        <p:nvPicPr>
          <p:cNvPr id="16" name="Image 1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EB845132-CB67-2C1A-9CA4-F15FFCB6D9E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t="18260" r="5337" b="28521"/>
          <a:stretch/>
        </p:blipFill>
        <p:spPr>
          <a:xfrm>
            <a:off x="9990955" y="5784758"/>
            <a:ext cx="1754058" cy="374213"/>
          </a:xfrm>
          <a:prstGeom prst="rect">
            <a:avLst/>
          </a:prstGeom>
        </p:spPr>
      </p:pic>
      <p:sp>
        <p:nvSpPr>
          <p:cNvPr id="15" name="TextBox 62">
            <a:extLst>
              <a:ext uri="{FF2B5EF4-FFF2-40B4-BE49-F238E27FC236}">
                <a16:creationId xmlns:a16="http://schemas.microsoft.com/office/drawing/2014/main" id="{468AB650-C75D-A3F1-CBA5-7AB2E14A0D8A}"/>
              </a:ext>
            </a:extLst>
          </p:cNvPr>
          <p:cNvSpPr txBox="1"/>
          <p:nvPr/>
        </p:nvSpPr>
        <p:spPr>
          <a:xfrm>
            <a:off x="8390265" y="6159533"/>
            <a:ext cx="954911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Wiegand Group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ris Light"/>
              <a:sym typeface="Neris SemiBold"/>
            </a:endParaRPr>
          </a:p>
        </p:txBody>
      </p:sp>
      <p:sp>
        <p:nvSpPr>
          <p:cNvPr id="17" name="TextBox 30">
            <a:extLst>
              <a:ext uri="{FF2B5EF4-FFF2-40B4-BE49-F238E27FC236}">
                <a16:creationId xmlns:a16="http://schemas.microsoft.com/office/drawing/2014/main" id="{8BBD81EC-9494-CE1B-A55E-D619D3BB3892}"/>
              </a:ext>
            </a:extLst>
          </p:cNvPr>
          <p:cNvSpPr txBox="1"/>
          <p:nvPr/>
        </p:nvSpPr>
        <p:spPr>
          <a:xfrm>
            <a:off x="979176" y="4068145"/>
            <a:ext cx="1768745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600">
                <a:solidFill>
                  <a:srgbClr val="A7A7A7"/>
                </a:solidFill>
                <a:latin typeface="Neris Light"/>
                <a:ea typeface="Neris Light"/>
                <a:cs typeface="Neris Light"/>
                <a:sym typeface="Neris Semi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O-I Europe</a:t>
            </a:r>
            <a:r>
              <a:rPr kumimoji="0" lang="fr-BE" sz="10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ris Light"/>
                <a:sym typeface="Neris SemiBold"/>
              </a:rPr>
              <a:t> Group	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eris Light"/>
              <a:sym typeface="Neris SemiBold"/>
            </a:endParaRPr>
          </a:p>
        </p:txBody>
      </p:sp>
      <p:pic>
        <p:nvPicPr>
          <p:cNvPr id="19" name="Image 18" descr="Une image contenant Photographie de nature morte, noir et blanc, monochrome, typographie&#10;&#10;Description générée automatiquement">
            <a:extLst>
              <a:ext uri="{FF2B5EF4-FFF2-40B4-BE49-F238E27FC236}">
                <a16:creationId xmlns:a16="http://schemas.microsoft.com/office/drawing/2014/main" id="{FFDC059F-29D9-F51F-CFDC-20E204F5466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98" y="2116102"/>
            <a:ext cx="1536460" cy="607892"/>
          </a:xfrm>
          <a:prstGeom prst="rect">
            <a:avLst/>
          </a:prstGeom>
        </p:spPr>
      </p:pic>
      <p:pic>
        <p:nvPicPr>
          <p:cNvPr id="18" name="Image 17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2EAB6BA-ACDD-B864-591A-7040150ADC0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940" y="2128494"/>
            <a:ext cx="1403857" cy="7328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A83DB2-D70A-5841-BF65-7093D8F567A6}"/>
              </a:ext>
            </a:extLst>
          </p:cNvPr>
          <p:cNvSpPr txBox="1"/>
          <p:nvPr/>
        </p:nvSpPr>
        <p:spPr>
          <a:xfrm>
            <a:off x="10395756" y="1603232"/>
            <a:ext cx="1607964" cy="18466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D87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than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90%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3D87B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European glass container manufacturing industry</a:t>
            </a: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3D87B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165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F1FEE-F4B6-6F1D-7725-45111C6D9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lowchart: Connector 70">
            <a:extLst>
              <a:ext uri="{FF2B5EF4-FFF2-40B4-BE49-F238E27FC236}">
                <a16:creationId xmlns:a16="http://schemas.microsoft.com/office/drawing/2014/main" id="{F59AE5E7-D036-19C5-3309-22F84151C37C}"/>
              </a:ext>
            </a:extLst>
          </p:cNvPr>
          <p:cNvSpPr/>
          <p:nvPr/>
        </p:nvSpPr>
        <p:spPr>
          <a:xfrm rot="5400000">
            <a:off x="209522" y="3262717"/>
            <a:ext cx="2720270" cy="2696270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182880" tIns="0" rIns="90000" bIns="0" rtlCol="0" anchor="ctr" anchorCtr="0">
            <a:no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US" sz="900" b="1" dirty="0">
                <a:solidFill>
                  <a:schemeClr val="tx1"/>
                </a:solidFill>
                <a:latin typeface="Arial"/>
              </a:rPr>
              <a:t>Activity: </a:t>
            </a:r>
            <a:r>
              <a:rPr lang="en-US" sz="900" dirty="0">
                <a:solidFill>
                  <a:schemeClr val="tx1"/>
                </a:solidFill>
                <a:latin typeface="Arial"/>
              </a:rPr>
              <a:t>establish partnership with local glass producer, EPR scheme and potentially local brand</a:t>
            </a:r>
          </a:p>
          <a:p>
            <a:pPr lvl="0" algn="ctr">
              <a:lnSpc>
                <a:spcPct val="110000"/>
              </a:lnSpc>
              <a:defRPr/>
            </a:pPr>
            <a:r>
              <a:rPr lang="en-US" sz="900" b="1" dirty="0">
                <a:solidFill>
                  <a:schemeClr val="tx1"/>
                </a:solidFill>
                <a:latin typeface="Arial"/>
              </a:rPr>
              <a:t>Objective: </a:t>
            </a:r>
            <a:r>
              <a:rPr lang="en-US" sz="900" dirty="0">
                <a:solidFill>
                  <a:schemeClr val="tx1"/>
                </a:solidFill>
                <a:latin typeface="Arial"/>
              </a:rPr>
              <a:t>gain local and European credibility, insights and measurement opportunities</a:t>
            </a:r>
          </a:p>
        </p:txBody>
      </p:sp>
      <p:sp>
        <p:nvSpPr>
          <p:cNvPr id="72" name="Flowchart: Connector 71">
            <a:extLst>
              <a:ext uri="{FF2B5EF4-FFF2-40B4-BE49-F238E27FC236}">
                <a16:creationId xmlns:a16="http://schemas.microsoft.com/office/drawing/2014/main" id="{7BD369DB-39A8-B9A1-4906-4F469E73D416}"/>
              </a:ext>
            </a:extLst>
          </p:cNvPr>
          <p:cNvSpPr/>
          <p:nvPr/>
        </p:nvSpPr>
        <p:spPr>
          <a:xfrm rot="5400000">
            <a:off x="3193723" y="3257285"/>
            <a:ext cx="2720274" cy="2707134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182880" tIns="0" rIns="9000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Activity: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survey towards target audience with questions on current recycling attitudes (note – this project has no objective or ability to change the existing infrastructure)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Objective: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survey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existing barriers that prevent people from recycling to gain insights for campaign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Measurement: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survey results</a:t>
            </a:r>
          </a:p>
        </p:txBody>
      </p:sp>
      <p:sp>
        <p:nvSpPr>
          <p:cNvPr id="73" name="Flowchart: Connector 72">
            <a:extLst>
              <a:ext uri="{FF2B5EF4-FFF2-40B4-BE49-F238E27FC236}">
                <a16:creationId xmlns:a16="http://schemas.microsoft.com/office/drawing/2014/main" id="{C47FBB14-A2FB-9033-197F-A393269C5EE5}"/>
              </a:ext>
            </a:extLst>
          </p:cNvPr>
          <p:cNvSpPr/>
          <p:nvPr/>
        </p:nvSpPr>
        <p:spPr>
          <a:xfrm rot="5400000">
            <a:off x="6164238" y="3257087"/>
            <a:ext cx="2758743" cy="2707136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182880" tIns="0" rIns="9000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Activity: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 a digital campaign that incentivizes people to recycle targeting the roadblocks identified through the survey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Objective: i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nfluence recycling attitudes by tackling the biggest belief roadblocks to recycling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Measurement: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campaign engagement and social performance</a:t>
            </a:r>
          </a:p>
        </p:txBody>
      </p:sp>
      <p:sp>
        <p:nvSpPr>
          <p:cNvPr id="74" name="Flowchart: Connector 73">
            <a:extLst>
              <a:ext uri="{FF2B5EF4-FFF2-40B4-BE49-F238E27FC236}">
                <a16:creationId xmlns:a16="http://schemas.microsoft.com/office/drawing/2014/main" id="{E55F59A5-1086-A149-42DC-E4AE8E7C6A5D}"/>
              </a:ext>
            </a:extLst>
          </p:cNvPr>
          <p:cNvSpPr/>
          <p:nvPr/>
        </p:nvSpPr>
        <p:spPr>
          <a:xfrm rot="5400000">
            <a:off x="9148554" y="3262520"/>
            <a:ext cx="2758743" cy="2696269"/>
          </a:xfrm>
          <a:prstGeom prst="flowChart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182880" tIns="0" rIns="9000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Activity: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conduct follow-up survey with similar questions and source collection data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Objective: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assess changes in attitudes or beliefs among target audience as well as trends in volume of glass collected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Measurement: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survey results variance; volume of glass collected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F991098-9EBF-E33F-8964-074971B1AE2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8546" y="1213412"/>
            <a:ext cx="4697023" cy="1133591"/>
          </a:xfrm>
        </p:spPr>
        <p:txBody>
          <a:bodyPr vert="horz" lIns="0" tIns="0" rIns="457200" bIns="0" numCol="1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cap="none" dirty="0">
                <a:solidFill>
                  <a:schemeClr val="accent2"/>
                </a:solidFill>
                <a:latin typeface="+mn-lt"/>
              </a:rPr>
              <a:t>OBJECTIVES</a:t>
            </a:r>
            <a:endParaRPr lang="en-US" sz="1200" cap="none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cap="none" dirty="0">
                <a:latin typeface="+mn-lt"/>
              </a:rPr>
              <a:t>Test </a:t>
            </a:r>
            <a:r>
              <a:rPr lang="en-US" sz="1200" b="0" cap="none" dirty="0">
                <a:latin typeface="+mn-lt"/>
              </a:rPr>
              <a:t>building blocks of a methodology that can be adapted and replicated to increase quantity and quality of glass collected.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200" cap="none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cap="none" dirty="0">
                <a:latin typeface="+mn-lt"/>
              </a:rPr>
              <a:t>Variable 1: </a:t>
            </a:r>
            <a:r>
              <a:rPr lang="en-US" sz="1200" b="0" cap="none" dirty="0">
                <a:latin typeface="+mn-lt"/>
              </a:rPr>
              <a:t>Implement a digital campaign of Friends of Glass channels aimed at increasing quality and quantity of glass collected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01E9A8-75FB-AB71-12F0-140E535F6A7B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>
          <a:xfrm>
            <a:off x="774295" y="6021288"/>
            <a:ext cx="1104990" cy="569848"/>
            <a:chOff x="12565543" y="1280645"/>
            <a:chExt cx="2438399" cy="125749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4B0038-900F-7A72-4D82-E4E07B18BB6C}"/>
                </a:ext>
              </a:extLst>
            </p:cNvPr>
            <p:cNvSpPr/>
            <p:nvPr/>
          </p:nvSpPr>
          <p:spPr>
            <a:xfrm>
              <a:off x="12565543" y="1280645"/>
              <a:ext cx="2433341" cy="12574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6EF92167-DBC6-5900-B01C-D762AD174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65543" y="1280647"/>
              <a:ext cx="2438399" cy="952499"/>
            </a:xfrm>
            <a:prstGeom prst="rect">
              <a:avLst/>
            </a:prstGeom>
          </p:spPr>
        </p:pic>
      </p:grpSp>
      <p:pic>
        <p:nvPicPr>
          <p:cNvPr id="20" name="Picture 2" descr="Growing inside Glass: In Conversation with the FEVE Secretary General –  Euractiv">
            <a:extLst>
              <a:ext uri="{FF2B5EF4-FFF2-40B4-BE49-F238E27FC236}">
                <a16:creationId xmlns:a16="http://schemas.microsoft.com/office/drawing/2014/main" id="{26639F57-1B6A-55E6-469F-6D1A6715B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57" y="6074938"/>
            <a:ext cx="1002435" cy="39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itle 6">
            <a:extLst>
              <a:ext uri="{FF2B5EF4-FFF2-40B4-BE49-F238E27FC236}">
                <a16:creationId xmlns:a16="http://schemas.microsoft.com/office/drawing/2014/main" id="{974D4700-AE45-1C43-ABCC-7A3B6EED0D45}"/>
              </a:ext>
            </a:extLst>
          </p:cNvPr>
          <p:cNvSpPr txBox="1">
            <a:spLocks/>
          </p:cNvSpPr>
          <p:nvPr/>
        </p:nvSpPr>
        <p:spPr>
          <a:xfrm>
            <a:off x="598546" y="2737502"/>
            <a:ext cx="4906793" cy="3600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/>
                </a:solidFill>
                <a:latin typeface="Urbane Medium" panose="00000600000000000000" pitchFamily="50" charset="0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accent2"/>
                </a:solidFill>
                <a:latin typeface="+mn-lt"/>
              </a:rPr>
              <a:t>METHODOLOGY &amp; PROCESS:</a:t>
            </a:r>
            <a:endParaRPr lang="en-BE" sz="16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8671DBE-5B3E-93AE-D83B-848CAA71F45D}"/>
              </a:ext>
            </a:extLst>
          </p:cNvPr>
          <p:cNvSpPr txBox="1"/>
          <p:nvPr/>
        </p:nvSpPr>
        <p:spPr>
          <a:xfrm>
            <a:off x="4923182" y="1781627"/>
            <a:ext cx="1312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accent2"/>
                </a:solidFill>
              </a:rPr>
              <a:t>MARKET</a:t>
            </a:r>
            <a:endParaRPr lang="en-BE" sz="1600" b="1" dirty="0">
              <a:solidFill>
                <a:schemeClr val="accent2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C0538BD-99C7-0782-3AA9-EE4234A943C3}"/>
              </a:ext>
            </a:extLst>
          </p:cNvPr>
          <p:cNvSpPr txBox="1"/>
          <p:nvPr/>
        </p:nvSpPr>
        <p:spPr>
          <a:xfrm>
            <a:off x="4923182" y="2041858"/>
            <a:ext cx="26068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Croatia,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Koprivnica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30.854 inhabitants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Benchmark: Čakovec </a:t>
            </a:r>
            <a:endParaRPr kumimoji="0" lang="en-BE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57F5B5F-6182-1CFE-B502-4F32D5C452F0}"/>
              </a:ext>
            </a:extLst>
          </p:cNvPr>
          <p:cNvSpPr txBox="1"/>
          <p:nvPr/>
        </p:nvSpPr>
        <p:spPr>
          <a:xfrm>
            <a:off x="7547990" y="1173656"/>
            <a:ext cx="1161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accent2"/>
                </a:solidFill>
              </a:rPr>
              <a:t>FOCUS</a:t>
            </a:r>
            <a:endParaRPr lang="en-BE" sz="1600" b="1" dirty="0">
              <a:solidFill>
                <a:schemeClr val="accent2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94E4597-8003-AA23-25BD-BFCFA59F508A}"/>
              </a:ext>
            </a:extLst>
          </p:cNvPr>
          <p:cNvSpPr txBox="1"/>
          <p:nvPr/>
        </p:nvSpPr>
        <p:spPr>
          <a:xfrm>
            <a:off x="7547990" y="1444010"/>
            <a:ext cx="14863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Jars, &lt;200 ml bottles</a:t>
            </a:r>
            <a:endParaRPr kumimoji="0" lang="en-BE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2A44506-6D84-42F4-8D56-983E63A6BD4F}"/>
              </a:ext>
            </a:extLst>
          </p:cNvPr>
          <p:cNvSpPr txBox="1"/>
          <p:nvPr/>
        </p:nvSpPr>
        <p:spPr>
          <a:xfrm>
            <a:off x="4930067" y="1159431"/>
            <a:ext cx="1742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accent2"/>
                </a:solidFill>
              </a:rPr>
              <a:t>TIMEFRAME</a:t>
            </a:r>
            <a:endParaRPr lang="en-BE" sz="1600" b="1" dirty="0">
              <a:solidFill>
                <a:schemeClr val="accent2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1081EF5-4D77-3B6D-1A3F-A762D889B3E4}"/>
              </a:ext>
            </a:extLst>
          </p:cNvPr>
          <p:cNvSpPr txBox="1"/>
          <p:nvPr/>
        </p:nvSpPr>
        <p:spPr>
          <a:xfrm>
            <a:off x="4930067" y="1429485"/>
            <a:ext cx="7633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months</a:t>
            </a:r>
            <a:endParaRPr kumimoji="0" lang="en-BE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8661D65-4F8D-B81C-94E9-594C6D1EFA34}"/>
              </a:ext>
            </a:extLst>
          </p:cNvPr>
          <p:cNvSpPr txBox="1"/>
          <p:nvPr/>
        </p:nvSpPr>
        <p:spPr>
          <a:xfrm>
            <a:off x="1133597" y="3055291"/>
            <a:ext cx="8037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rbane Condensed Bold"/>
                <a:ea typeface="+mn-ea"/>
                <a:cs typeface="Arial"/>
              </a:rPr>
              <a:t>0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B4DDA4E-2DA2-56BD-814C-9EC46FE80C80}"/>
              </a:ext>
            </a:extLst>
          </p:cNvPr>
          <p:cNvSpPr txBox="1"/>
          <p:nvPr/>
        </p:nvSpPr>
        <p:spPr>
          <a:xfrm>
            <a:off x="4135092" y="3055291"/>
            <a:ext cx="8037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atin typeface="Urbane Condensed Bold"/>
                <a:cs typeface="Arial"/>
              </a:rPr>
              <a:t>1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Urbane Condensed Bold"/>
              <a:ea typeface="+mn-ea"/>
              <a:cs typeface="Arial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322476E-CB37-050A-2047-4A8C086D71A4}"/>
              </a:ext>
            </a:extLst>
          </p:cNvPr>
          <p:cNvSpPr txBox="1"/>
          <p:nvPr/>
        </p:nvSpPr>
        <p:spPr>
          <a:xfrm>
            <a:off x="7065791" y="3055291"/>
            <a:ext cx="8037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Urbane Condensed Bold"/>
                <a:ea typeface="+mn-ea"/>
                <a:cs typeface="Arial"/>
              </a:rPr>
              <a:t>2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2DA2F0C-6C4E-0457-798F-14C3448D96E1}"/>
              </a:ext>
            </a:extLst>
          </p:cNvPr>
          <p:cNvSpPr txBox="1"/>
          <p:nvPr/>
        </p:nvSpPr>
        <p:spPr>
          <a:xfrm>
            <a:off x="10092472" y="3055291"/>
            <a:ext cx="8037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rbane Condensed Bold"/>
                <a:ea typeface="+mn-ea"/>
                <a:cs typeface="Arial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0FC9A1-B2F5-CE17-4FC0-82BCCDA89021}"/>
              </a:ext>
            </a:extLst>
          </p:cNvPr>
          <p:cNvSpPr txBox="1"/>
          <p:nvPr/>
        </p:nvSpPr>
        <p:spPr>
          <a:xfrm>
            <a:off x="794512" y="3826082"/>
            <a:ext cx="1524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PARTNERSHIP</a:t>
            </a:r>
            <a:endParaRPr kumimoji="0" lang="en-BE" sz="1400" b="1" i="0" u="none" strike="noStrike" kern="1200" cap="none" spc="0" normalizeH="0" baseline="0" noProof="0" dirty="0">
              <a:ln>
                <a:noFill/>
              </a:ln>
              <a:solidFill>
                <a:srgbClr val="00C9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450746-08A2-E0AF-0D24-535F9F259EE6}"/>
              </a:ext>
            </a:extLst>
          </p:cNvPr>
          <p:cNvSpPr txBox="1"/>
          <p:nvPr/>
        </p:nvSpPr>
        <p:spPr>
          <a:xfrm>
            <a:off x="3903348" y="3721663"/>
            <a:ext cx="1267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C9FF"/>
                </a:solidFill>
                <a:latin typeface="Arial"/>
              </a:rPr>
              <a:t>INSIGHTS</a:t>
            </a:r>
            <a:endParaRPr kumimoji="0" lang="en-BE" sz="1400" b="1" i="0" u="none" strike="noStrike" kern="1200" cap="none" spc="0" normalizeH="0" baseline="0" noProof="0" dirty="0">
              <a:ln>
                <a:noFill/>
              </a:ln>
              <a:solidFill>
                <a:srgbClr val="00C9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D47DBA-8BFB-32C4-1BD7-EED0286C4E4D}"/>
              </a:ext>
            </a:extLst>
          </p:cNvPr>
          <p:cNvSpPr txBox="1"/>
          <p:nvPr/>
        </p:nvSpPr>
        <p:spPr>
          <a:xfrm>
            <a:off x="6842226" y="3708049"/>
            <a:ext cx="1372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CAMPAIGN</a:t>
            </a:r>
            <a:endParaRPr kumimoji="0" lang="en-BE" sz="1400" b="1" i="0" u="none" strike="noStrike" kern="1200" cap="none" spc="0" normalizeH="0" baseline="0" noProof="0" dirty="0">
              <a:ln>
                <a:noFill/>
              </a:ln>
              <a:solidFill>
                <a:srgbClr val="00C9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6AF797-4B56-2D62-FB21-7B6159FFC74B}"/>
              </a:ext>
            </a:extLst>
          </p:cNvPr>
          <p:cNvSpPr txBox="1"/>
          <p:nvPr/>
        </p:nvSpPr>
        <p:spPr>
          <a:xfrm>
            <a:off x="9899342" y="3727444"/>
            <a:ext cx="1376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C9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COLLECTION</a:t>
            </a:r>
            <a:endParaRPr kumimoji="0" lang="en-BE" sz="1400" b="1" i="0" u="none" strike="noStrike" kern="1200" cap="none" spc="0" normalizeH="0" baseline="0" noProof="0" dirty="0">
              <a:ln>
                <a:noFill/>
              </a:ln>
              <a:solidFill>
                <a:srgbClr val="00C9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CB70AF-761F-D180-3C03-5E7C2A1055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7090" y="527704"/>
            <a:ext cx="1782404" cy="2597219"/>
          </a:xfrm>
          <a:prstGeom prst="rect">
            <a:avLst/>
          </a:prstGeom>
        </p:spPr>
      </p:pic>
      <p:sp>
        <p:nvSpPr>
          <p:cNvPr id="3" name="!!SL">
            <a:extLst>
              <a:ext uri="{FF2B5EF4-FFF2-40B4-BE49-F238E27FC236}">
                <a16:creationId xmlns:a16="http://schemas.microsoft.com/office/drawing/2014/main" id="{EAEE754D-9754-9E11-FBF1-E26A573E9842}"/>
              </a:ext>
            </a:extLst>
          </p:cNvPr>
          <p:cNvSpPr txBox="1">
            <a:spLocks/>
          </p:cNvSpPr>
          <p:nvPr/>
        </p:nvSpPr>
        <p:spPr>
          <a:xfrm>
            <a:off x="-173477" y="-82654"/>
            <a:ext cx="12538953" cy="503998"/>
          </a:xfrm>
          <a:prstGeom prst="roundRect">
            <a:avLst>
              <a:gd name="adj" fmla="val 50000"/>
            </a:avLst>
          </a:prstGeom>
          <a:solidFill>
            <a:srgbClr val="C8D30E"/>
          </a:solidFill>
        </p:spPr>
        <p:txBody>
          <a:bodyPr tIns="21600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00" b="1" i="0" u="none" strike="noStrike" kern="1200" cap="none" spc="0" normalizeH="0" baseline="0" noProof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WE ARE</a:t>
            </a:r>
          </a:p>
        </p:txBody>
      </p:sp>
      <p:sp>
        <p:nvSpPr>
          <p:cNvPr id="4" name="!!HL">
            <a:extLst>
              <a:ext uri="{FF2B5EF4-FFF2-40B4-BE49-F238E27FC236}">
                <a16:creationId xmlns:a16="http://schemas.microsoft.com/office/drawing/2014/main" id="{606EF66D-E754-62F6-9411-1343E343A36F}"/>
              </a:ext>
            </a:extLst>
          </p:cNvPr>
          <p:cNvSpPr txBox="1">
            <a:spLocks/>
          </p:cNvSpPr>
          <p:nvPr/>
        </p:nvSpPr>
        <p:spPr>
          <a:xfrm>
            <a:off x="-301557" y="169413"/>
            <a:ext cx="9277556" cy="503999"/>
          </a:xfrm>
          <a:prstGeom prst="roundRect">
            <a:avLst>
              <a:gd name="adj" fmla="val 50000"/>
            </a:avLst>
          </a:prstGeom>
          <a:solidFill>
            <a:srgbClr val="79B2DB"/>
          </a:solidFill>
        </p:spPr>
        <p:txBody>
          <a:bodyPr lIns="1022400" tIns="7200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scope</a:t>
            </a:r>
          </a:p>
        </p:txBody>
      </p:sp>
    </p:spTree>
    <p:extLst>
      <p:ext uri="{BB962C8B-B14F-4D97-AF65-F5344CB8AC3E}">
        <p14:creationId xmlns:p14="http://schemas.microsoft.com/office/powerpoint/2010/main" val="3120452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3B793-4A16-C91C-3A5B-821E1C2F3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2C2997-8FCE-AC40-25A0-D6DABE7F4D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193E4F-8440-6C44-A6ED-95C7ADAAF2F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079677-8101-AE1C-BF60-DC624F64CE97}"/>
              </a:ext>
            </a:extLst>
          </p:cNvPr>
          <p:cNvSpPr txBox="1"/>
          <p:nvPr/>
        </p:nvSpPr>
        <p:spPr>
          <a:xfrm>
            <a:off x="543659" y="1297893"/>
            <a:ext cx="112471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digital campaign leveraged generative AI to develop locally relevant creatives addressing the key roadblock identified by the first survey: glass recycling is perceived as effortful. Bottle bank accessibility was also flagged as a key issues,  yet it is not something this project could tackle.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a result, the digital campaign focused on the contrast between perceived ‘feats’ and glass recycling, with the ultimate message being “you don’t need to be a hero to make a difference”.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campaign gathered a considerable number of comments and interactions from our target audience, showing that this is an important conversation 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Koprivnica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D8D3844-7321-7DCC-91DA-79A841830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801962"/>
              </p:ext>
            </p:extLst>
          </p:nvPr>
        </p:nvGraphicFramePr>
        <p:xfrm>
          <a:off x="774295" y="3636308"/>
          <a:ext cx="4304601" cy="2174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1242">
                  <a:extLst>
                    <a:ext uri="{9D8B030D-6E8A-4147-A177-3AD203B41FA5}">
                      <a16:colId xmlns:a16="http://schemas.microsoft.com/office/drawing/2014/main" val="2699303060"/>
                    </a:ext>
                  </a:extLst>
                </a:gridCol>
                <a:gridCol w="1435510">
                  <a:extLst>
                    <a:ext uri="{9D8B030D-6E8A-4147-A177-3AD203B41FA5}">
                      <a16:colId xmlns:a16="http://schemas.microsoft.com/office/drawing/2014/main" val="1456853019"/>
                    </a:ext>
                  </a:extLst>
                </a:gridCol>
                <a:gridCol w="1707849">
                  <a:extLst>
                    <a:ext uri="{9D8B030D-6E8A-4147-A177-3AD203B41FA5}">
                      <a16:colId xmlns:a16="http://schemas.microsoft.com/office/drawing/2014/main" val="465787980"/>
                    </a:ext>
                  </a:extLst>
                </a:gridCol>
              </a:tblGrid>
              <a:tr h="109592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3200" b="1" kern="120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Urbane Condensed Bold"/>
                          <a:cs typeface="Arial"/>
                        </a:rPr>
                        <a:t>4.2</a:t>
                      </a:r>
                      <a:r>
                        <a:rPr lang="en-US" sz="2000" b="1" kern="120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Urbane Condensed Bold"/>
                          <a:cs typeface="Arial"/>
                        </a:rPr>
                        <a:t>M</a:t>
                      </a:r>
                      <a:endParaRPr lang="en-US" sz="2000" b="1" kern="120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Urbane Condensed Bold" panose="00000800000000000000" pitchFamily="50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Urbane Medium"/>
                          <a:ea typeface="+mn-ea"/>
                          <a:cs typeface="Arial"/>
                        </a:rPr>
                        <a:t>Total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Urbane Medium"/>
                          <a:ea typeface="+mn-ea"/>
                          <a:cs typeface="Arial"/>
                        </a:rPr>
                        <a:t>Impressions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Urbane Medium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rtl="0">
                        <a:lnSpc>
                          <a:spcPct val="90000"/>
                        </a:lnSpc>
                        <a:buNone/>
                      </a:pPr>
                      <a:r>
                        <a:rPr lang="en-US" sz="3200" b="1" kern="1200" dirty="0">
                          <a:solidFill>
                            <a:schemeClr val="accent1"/>
                          </a:solidFill>
                          <a:latin typeface="Urbane Condensed Bold"/>
                          <a:ea typeface="+mn-ea"/>
                          <a:cs typeface="Arial"/>
                        </a:rPr>
                        <a:t>54.3</a:t>
                      </a:r>
                      <a:r>
                        <a:rPr lang="en-US" sz="2000" b="1" kern="1200" dirty="0">
                          <a:solidFill>
                            <a:schemeClr val="accent1"/>
                          </a:solidFill>
                          <a:latin typeface="Urbane Condensed Bold"/>
                          <a:ea typeface="+mn-ea"/>
                          <a:cs typeface="Arial"/>
                        </a:rPr>
                        <a:t>k</a:t>
                      </a:r>
                      <a:endParaRPr lang="en-US" sz="1600" dirty="0"/>
                    </a:p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Urbane Medium"/>
                          <a:ea typeface="+mn-ea"/>
                          <a:cs typeface="Arial"/>
                        </a:rPr>
                        <a:t>Total </a:t>
                      </a:r>
                    </a:p>
                    <a:p>
                      <a:pPr marL="0" marR="0" lvl="0" indent="0" algn="ctr" defTabSz="914400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Urbane Medium"/>
                          <a:ea typeface="+mn-ea"/>
                          <a:cs typeface="Arial"/>
                        </a:rPr>
                        <a:t>Engagements</a:t>
                      </a:r>
                    </a:p>
                    <a:p>
                      <a:pPr marL="0" marR="0" lvl="0" indent="0" algn="ctr" defTabSz="914400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90000"/>
                        </a:lnSpc>
                        <a:buNone/>
                      </a:pPr>
                      <a:r>
                        <a:rPr lang="en-US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1.5</a:t>
                      </a:r>
                      <a:r>
                        <a:rPr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%</a:t>
                      </a:r>
                      <a:endParaRPr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</a:endParaRPr>
                    </a:p>
                    <a:p>
                      <a:pPr marL="0" marR="0" lv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Urbane Medium"/>
                        </a:rPr>
                        <a:t>AVG Engagement Rate</a:t>
                      </a:r>
                      <a:endParaRPr lang="en-US" sz="2000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</a:rPr>
                        <a:t>(Benchmark 2%)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407947"/>
                  </a:ext>
                </a:extLst>
              </a:tr>
              <a:tr h="107866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Urbane Condensed Bold"/>
                          <a:ea typeface="+mn-ea"/>
                          <a:cs typeface="Arial"/>
                        </a:rPr>
                        <a:t>37.3</a:t>
                      </a:r>
                      <a:r>
                        <a:rPr lang="en-US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Urbane Condensed Bold"/>
                          <a:ea typeface="+mn-ea"/>
                          <a:cs typeface="Arial"/>
                        </a:rPr>
                        <a:t>K</a:t>
                      </a:r>
                      <a:endParaRPr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latin typeface="Urbane Condensed Bold"/>
                        <a:ea typeface="+mn-ea"/>
                        <a:cs typeface="Arial"/>
                      </a:endParaRPr>
                    </a:p>
                    <a:p>
                      <a:pPr marL="0" marR="0" lvl="0" indent="0" algn="ctr" defTabSz="914400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0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rbane Medium"/>
                          <a:ea typeface="+mn-ea"/>
                          <a:cs typeface="Arial"/>
                        </a:rPr>
                        <a:t>Clicks</a:t>
                      </a:r>
                    </a:p>
                    <a:p>
                      <a:pPr marL="0" marR="0" lvl="0" indent="0" algn="ctr" defTabSz="914400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/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Urbane Condensed Bold"/>
                          <a:ea typeface="+mn-ea"/>
                          <a:cs typeface="Arial"/>
                        </a:rPr>
                        <a:t>0.94</a:t>
                      </a:r>
                      <a:r>
                        <a:rPr 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Segoe UI"/>
                        </a:rPr>
                        <a:t>%</a:t>
                      </a:r>
                      <a:endParaRPr lang="en-US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</a:endParaRPr>
                    </a:p>
                    <a:p>
                      <a:pPr marL="0" marR="0" lvl="0" indent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Urbane Medium"/>
                        </a:rPr>
                        <a:t>AVG Click-through rate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(Benchmark 0.9%)*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378864"/>
                  </a:ext>
                </a:extLst>
              </a:tr>
            </a:tbl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1095AC8D-6810-63F1-E997-000E8DEAEF7A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>
          <a:xfrm>
            <a:off x="774295" y="6021288"/>
            <a:ext cx="1104990" cy="569848"/>
            <a:chOff x="12565543" y="1280645"/>
            <a:chExt cx="2438399" cy="125749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FE8AEF0-B031-6B25-52C0-02000130FD2B}"/>
                </a:ext>
              </a:extLst>
            </p:cNvPr>
            <p:cNvSpPr/>
            <p:nvPr/>
          </p:nvSpPr>
          <p:spPr>
            <a:xfrm>
              <a:off x="12565543" y="1280645"/>
              <a:ext cx="2433341" cy="12574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endParaRP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1C2896BA-F44F-033F-C373-86F64925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65543" y="1280647"/>
              <a:ext cx="2438399" cy="952499"/>
            </a:xfrm>
            <a:prstGeom prst="rect">
              <a:avLst/>
            </a:prstGeom>
          </p:spPr>
        </p:pic>
      </p:grpSp>
      <p:pic>
        <p:nvPicPr>
          <p:cNvPr id="28" name="Picture 2" descr="Growing inside Glass: In Conversation with the FEVE Secretary General –  Euractiv">
            <a:extLst>
              <a:ext uri="{FF2B5EF4-FFF2-40B4-BE49-F238E27FC236}">
                <a16:creationId xmlns:a16="http://schemas.microsoft.com/office/drawing/2014/main" id="{9FBF46A7-E3AD-4D42-5F17-8EDA5A3B5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57" y="6074938"/>
            <a:ext cx="1002435" cy="39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erson wearing a helmet and goggles holding jars&#10;&#10;AI-generated content may be incorrect.">
            <a:extLst>
              <a:ext uri="{FF2B5EF4-FFF2-40B4-BE49-F238E27FC236}">
                <a16:creationId xmlns:a16="http://schemas.microsoft.com/office/drawing/2014/main" id="{C5CA9D1F-49A3-5841-8E2C-73052C20EC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625" y="3737113"/>
            <a:ext cx="2246243" cy="2246243"/>
          </a:xfrm>
          <a:prstGeom prst="rect">
            <a:avLst/>
          </a:prstGeom>
        </p:spPr>
      </p:pic>
      <p:pic>
        <p:nvPicPr>
          <p:cNvPr id="12" name="Picture 11" descr="A person holding a jar and a glass&#10;&#10;AI-generated content may be incorrect.">
            <a:extLst>
              <a:ext uri="{FF2B5EF4-FFF2-40B4-BE49-F238E27FC236}">
                <a16:creationId xmlns:a16="http://schemas.microsoft.com/office/drawing/2014/main" id="{50C4E364-1404-B66C-686C-47851C31E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78" y="3737113"/>
            <a:ext cx="2246243" cy="2246243"/>
          </a:xfrm>
          <a:prstGeom prst="rect">
            <a:avLst/>
          </a:prstGeom>
        </p:spPr>
      </p:pic>
      <p:pic>
        <p:nvPicPr>
          <p:cNvPr id="16" name="Picture 15" descr="A person in a superhero garment holding a jar&#10;&#10;AI-generated content may be incorrect.">
            <a:extLst>
              <a:ext uri="{FF2B5EF4-FFF2-40B4-BE49-F238E27FC236}">
                <a16:creationId xmlns:a16="http://schemas.microsoft.com/office/drawing/2014/main" id="{55ADE5AA-FEDC-5C18-6FA3-5222014721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470" y="3737112"/>
            <a:ext cx="2246243" cy="22462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AFE676-CE53-0D12-4069-AC88BBC58E07}"/>
              </a:ext>
            </a:extLst>
          </p:cNvPr>
          <p:cNvSpPr txBox="1"/>
          <p:nvPr/>
        </p:nvSpPr>
        <p:spPr>
          <a:xfrm>
            <a:off x="4972878" y="6074938"/>
            <a:ext cx="70769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BE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Nikola Tesla</a:t>
            </a:r>
            <a:r>
              <a:rPr lang="fr-BE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			</a:t>
            </a:r>
            <a:r>
              <a:rPr lang="en-BE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Janica Kostelic</a:t>
            </a:r>
            <a:r>
              <a:rPr lang="fr-BE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		</a:t>
            </a:r>
            <a:r>
              <a:rPr lang="en-BE" sz="1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 </a:t>
            </a:r>
            <a:r>
              <a:rPr lang="fr-BE" sz="12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       </a:t>
            </a:r>
            <a:r>
              <a:rPr lang="en-BE" sz="1200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Superwoman</a:t>
            </a:r>
            <a:endParaRPr lang="en-BE" sz="1200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endParaRPr lang="en-BE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6" name="!!SL">
            <a:extLst>
              <a:ext uri="{FF2B5EF4-FFF2-40B4-BE49-F238E27FC236}">
                <a16:creationId xmlns:a16="http://schemas.microsoft.com/office/drawing/2014/main" id="{8DCE9651-6C54-8B45-E6CD-B9A5456E77A2}"/>
              </a:ext>
            </a:extLst>
          </p:cNvPr>
          <p:cNvSpPr txBox="1">
            <a:spLocks/>
          </p:cNvSpPr>
          <p:nvPr/>
        </p:nvSpPr>
        <p:spPr>
          <a:xfrm>
            <a:off x="-173477" y="-82654"/>
            <a:ext cx="12538953" cy="503998"/>
          </a:xfrm>
          <a:prstGeom prst="roundRect">
            <a:avLst>
              <a:gd name="adj" fmla="val 50000"/>
            </a:avLst>
          </a:prstGeom>
          <a:solidFill>
            <a:srgbClr val="C8D30E"/>
          </a:solidFill>
        </p:spPr>
        <p:txBody>
          <a:bodyPr tIns="21600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00" b="1" i="0" u="none" strike="noStrike" kern="1200" cap="none" spc="0" normalizeH="0" baseline="0" noProof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WE ARE</a:t>
            </a:r>
          </a:p>
        </p:txBody>
      </p:sp>
      <p:sp>
        <p:nvSpPr>
          <p:cNvPr id="7" name="!!HL">
            <a:extLst>
              <a:ext uri="{FF2B5EF4-FFF2-40B4-BE49-F238E27FC236}">
                <a16:creationId xmlns:a16="http://schemas.microsoft.com/office/drawing/2014/main" id="{C4137BFB-9F6D-B59A-A8FF-233B5BE3B746}"/>
              </a:ext>
            </a:extLst>
          </p:cNvPr>
          <p:cNvSpPr txBox="1">
            <a:spLocks/>
          </p:cNvSpPr>
          <p:nvPr/>
        </p:nvSpPr>
        <p:spPr>
          <a:xfrm>
            <a:off x="-301557" y="169413"/>
            <a:ext cx="9277556" cy="503999"/>
          </a:xfrm>
          <a:prstGeom prst="roundRect">
            <a:avLst>
              <a:gd name="adj" fmla="val 50000"/>
            </a:avLst>
          </a:prstGeom>
          <a:solidFill>
            <a:srgbClr val="79B2DB"/>
          </a:solidFill>
        </p:spPr>
        <p:txBody>
          <a:bodyPr lIns="1022400" tIns="7200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Acting through Digital Campaign </a:t>
            </a:r>
          </a:p>
        </p:txBody>
      </p:sp>
    </p:spTree>
    <p:extLst>
      <p:ext uri="{BB962C8B-B14F-4D97-AF65-F5344CB8AC3E}">
        <p14:creationId xmlns:p14="http://schemas.microsoft.com/office/powerpoint/2010/main" val="3115484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448DD-E83F-DEFC-5E1A-59EB29CDE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>
            <a:extLst>
              <a:ext uri="{FF2B5EF4-FFF2-40B4-BE49-F238E27FC236}">
                <a16:creationId xmlns:a16="http://schemas.microsoft.com/office/drawing/2014/main" id="{D30E4B65-0B43-4DC8-B118-D8A3E33E8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218" y="1341584"/>
            <a:ext cx="3917340" cy="1959117"/>
          </a:xfrm>
        </p:spPr>
        <p:txBody>
          <a:bodyPr/>
          <a:lstStyle/>
          <a:p>
            <a:r>
              <a:rPr lang="en-US" sz="2800" i="1" noProof="0" dirty="0"/>
              <a:t>Final survey shows that the pilot “moved the middle” by shifting perceptions and self-reported </a:t>
            </a:r>
            <a:r>
              <a:rPr lang="en-US" sz="2800" i="1" noProof="0" dirty="0" err="1"/>
              <a:t>behaviour</a:t>
            </a:r>
            <a:r>
              <a:rPr lang="en-US" sz="2800" i="1" noProof="0" dirty="0"/>
              <a:t> among people who were neutral or pro-recycling.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BDF2FC-BA5F-3387-3931-E6880B6F5334}"/>
              </a:ext>
            </a:extLst>
          </p:cNvPr>
          <p:cNvSpPr txBox="1"/>
          <p:nvPr/>
        </p:nvSpPr>
        <p:spPr>
          <a:xfrm>
            <a:off x="323352" y="1089516"/>
            <a:ext cx="11247119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Our follow-up survey highlighted: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positive shift in self-reported recycling.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positive shift in perceived value of individual contribution to glass recycling.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positive shift in glass’ environmental impact.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Compared to the survey conducted at the beginning of the process. This points to: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BE" sz="1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Knowledge</a:t>
            </a:r>
            <a:r>
              <a:rPr kumimoji="0" lang="fr-BE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and </a:t>
            </a:r>
            <a:r>
              <a:rPr kumimoji="0" lang="fr-BE" sz="1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awareness</a:t>
            </a:r>
            <a:r>
              <a:rPr kumimoji="0" lang="fr-BE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on glass </a:t>
            </a:r>
            <a:r>
              <a:rPr kumimoji="0" lang="fr-BE" sz="1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recycling</a:t>
            </a:r>
            <a:r>
              <a:rPr kumimoji="0" lang="fr-BE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has </a:t>
            </a:r>
            <a:r>
              <a:rPr kumimoji="0" lang="fr-BE" sz="1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increased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BE" sz="1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Respondent</a:t>
            </a:r>
            <a:r>
              <a:rPr kumimoji="0" lang="fr-BE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are more attentive to </a:t>
            </a:r>
            <a:r>
              <a:rPr kumimoji="0" lang="fr-BE" sz="1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sorting</a:t>
            </a:r>
            <a:r>
              <a:rPr kumimoji="0" lang="fr-BE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glass </a:t>
            </a:r>
            <a:r>
              <a:rPr kumimoji="0" lang="fr-BE" sz="1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correctly</a:t>
            </a: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BE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BE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People are </a:t>
            </a:r>
            <a:r>
              <a:rPr kumimoji="0" lang="fr-BE" sz="1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less</a:t>
            </a:r>
            <a:r>
              <a:rPr kumimoji="0" lang="fr-BE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BE" sz="1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worried</a:t>
            </a:r>
            <a:r>
              <a:rPr kumimoji="0" lang="fr-BE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of </a:t>
            </a:r>
            <a:r>
              <a:rPr kumimoji="0" lang="fr-BE" sz="1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environmental</a:t>
            </a:r>
            <a:r>
              <a:rPr kumimoji="0" lang="fr-BE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impact of glass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</a:rPr>
              <a:t>Additional learnings include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The survey also highlighted an increase in the perceived time and effort needed to recycle. This is in line with multiple comments we received – hinting at a more structural issue.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“Bad sorters”, meaning users that self-reported not to recycle glass, while representing a minority in the sample, did not show an improvement in perception.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FDEF10-DB1F-F4CD-E20C-1D1956113646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>
          <a:xfrm>
            <a:off x="774295" y="6021288"/>
            <a:ext cx="1104990" cy="569848"/>
            <a:chOff x="12565543" y="1280645"/>
            <a:chExt cx="2438399" cy="125749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C695DF7-2F72-A671-188D-2DB84B2938C6}"/>
                </a:ext>
              </a:extLst>
            </p:cNvPr>
            <p:cNvSpPr/>
            <p:nvPr/>
          </p:nvSpPr>
          <p:spPr>
            <a:xfrm>
              <a:off x="12565543" y="1280645"/>
              <a:ext cx="2433341" cy="12574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endParaRP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4580787E-2CB8-C3DC-6972-85795FEEA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65543" y="1280647"/>
              <a:ext cx="2438399" cy="952499"/>
            </a:xfrm>
            <a:prstGeom prst="rect">
              <a:avLst/>
            </a:prstGeom>
          </p:spPr>
        </p:pic>
      </p:grpSp>
      <p:sp>
        <p:nvSpPr>
          <p:cNvPr id="7" name="Title 4">
            <a:extLst>
              <a:ext uri="{FF2B5EF4-FFF2-40B4-BE49-F238E27FC236}">
                <a16:creationId xmlns:a16="http://schemas.microsoft.com/office/drawing/2014/main" id="{D3A0F9AC-CF06-6C2D-1F02-F571B6DE102E}"/>
              </a:ext>
            </a:extLst>
          </p:cNvPr>
          <p:cNvSpPr txBox="1">
            <a:spLocks/>
          </p:cNvSpPr>
          <p:nvPr/>
        </p:nvSpPr>
        <p:spPr>
          <a:xfrm>
            <a:off x="472439" y="1377081"/>
            <a:ext cx="11247120" cy="5282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 i="0">
                <a:latin typeface="Urbane Medium" panose="00000600000000000000" pitchFamily="50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91B6A0-45E6-A9DF-DDAC-E34EEF507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3754" y="6137188"/>
            <a:ext cx="1005927" cy="390178"/>
          </a:xfrm>
          <a:prstGeom prst="rect">
            <a:avLst/>
          </a:prstGeom>
        </p:spPr>
      </p:pic>
      <p:sp>
        <p:nvSpPr>
          <p:cNvPr id="2" name="!!SL">
            <a:extLst>
              <a:ext uri="{FF2B5EF4-FFF2-40B4-BE49-F238E27FC236}">
                <a16:creationId xmlns:a16="http://schemas.microsoft.com/office/drawing/2014/main" id="{D8D28E66-6618-D56F-FB52-EC758687FCC7}"/>
              </a:ext>
            </a:extLst>
          </p:cNvPr>
          <p:cNvSpPr txBox="1">
            <a:spLocks/>
          </p:cNvSpPr>
          <p:nvPr/>
        </p:nvSpPr>
        <p:spPr>
          <a:xfrm>
            <a:off x="-173477" y="-82654"/>
            <a:ext cx="12538953" cy="503998"/>
          </a:xfrm>
          <a:prstGeom prst="roundRect">
            <a:avLst>
              <a:gd name="adj" fmla="val 50000"/>
            </a:avLst>
          </a:prstGeom>
          <a:solidFill>
            <a:srgbClr val="C8D30E"/>
          </a:solidFill>
        </p:spPr>
        <p:txBody>
          <a:bodyPr tIns="21600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00" b="1" i="0" u="none" strike="noStrike" kern="1200" cap="none" spc="0" normalizeH="0" baseline="0" noProof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WE ARE</a:t>
            </a:r>
          </a:p>
        </p:txBody>
      </p:sp>
      <p:sp>
        <p:nvSpPr>
          <p:cNvPr id="3" name="!!HL">
            <a:extLst>
              <a:ext uri="{FF2B5EF4-FFF2-40B4-BE49-F238E27FC236}">
                <a16:creationId xmlns:a16="http://schemas.microsoft.com/office/drawing/2014/main" id="{C5CC4803-8960-B25B-75C9-2E68F317067B}"/>
              </a:ext>
            </a:extLst>
          </p:cNvPr>
          <p:cNvSpPr txBox="1">
            <a:spLocks/>
          </p:cNvSpPr>
          <p:nvPr/>
        </p:nvSpPr>
        <p:spPr>
          <a:xfrm>
            <a:off x="-301557" y="169413"/>
            <a:ext cx="9277556" cy="503999"/>
          </a:xfrm>
          <a:prstGeom prst="roundRect">
            <a:avLst>
              <a:gd name="adj" fmla="val 50000"/>
            </a:avLst>
          </a:prstGeom>
          <a:solidFill>
            <a:srgbClr val="79B2DB"/>
          </a:solidFill>
        </p:spPr>
        <p:txBody>
          <a:bodyPr lIns="1022400" tIns="7200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Measuring and Learning</a:t>
            </a:r>
          </a:p>
        </p:txBody>
      </p:sp>
    </p:spTree>
    <p:extLst>
      <p:ext uri="{BB962C8B-B14F-4D97-AF65-F5344CB8AC3E}">
        <p14:creationId xmlns:p14="http://schemas.microsoft.com/office/powerpoint/2010/main" val="3293873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4DDE39F-2F4C-F2D3-5EB9-10B9E572D158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>
          <a:xfrm>
            <a:off x="774295" y="6021288"/>
            <a:ext cx="1104990" cy="569848"/>
            <a:chOff x="12565543" y="1280645"/>
            <a:chExt cx="2438399" cy="125749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5CB791B-4CDC-CFFD-856B-6C80D1CCA3E8}"/>
                </a:ext>
              </a:extLst>
            </p:cNvPr>
            <p:cNvSpPr/>
            <p:nvPr/>
          </p:nvSpPr>
          <p:spPr>
            <a:xfrm>
              <a:off x="12565543" y="1280645"/>
              <a:ext cx="2433341" cy="12574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FAF62CB-44CC-F05D-A125-F5323FF57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565543" y="1280647"/>
              <a:ext cx="2438399" cy="952499"/>
            </a:xfrm>
            <a:prstGeom prst="rect">
              <a:avLst/>
            </a:prstGeom>
          </p:spPr>
        </p:pic>
      </p:grpSp>
      <p:pic>
        <p:nvPicPr>
          <p:cNvPr id="6" name="Picture 2" descr="Growing inside Glass: In Conversation with the FEVE Secretary General –  Euractiv">
            <a:extLst>
              <a:ext uri="{FF2B5EF4-FFF2-40B4-BE49-F238E27FC236}">
                <a16:creationId xmlns:a16="http://schemas.microsoft.com/office/drawing/2014/main" id="{CF16A0C4-99C2-8D2D-8AFD-3CB3590FE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57" y="6074938"/>
            <a:ext cx="1002435" cy="39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80CF11A-D52B-ADAC-37AC-7C814C068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53" y="1462573"/>
            <a:ext cx="4658562" cy="910800"/>
          </a:xfrm>
        </p:spPr>
        <p:txBody>
          <a:bodyPr/>
          <a:lstStyle/>
          <a:p>
            <a:r>
              <a:rPr lang="en-US" sz="2400" dirty="0"/>
              <a:t>Collection data shows improvements, but direct attribution requires further tests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A5C541A-5CCB-4491-B28B-AB720DB324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4832271"/>
              </p:ext>
            </p:extLst>
          </p:nvPr>
        </p:nvGraphicFramePr>
        <p:xfrm>
          <a:off x="6760428" y="3271449"/>
          <a:ext cx="4378037" cy="2749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8FB82B8-BDAE-41F8-387C-D9F9D2599E53}"/>
              </a:ext>
            </a:extLst>
          </p:cNvPr>
          <p:cNvSpPr/>
          <p:nvPr/>
        </p:nvSpPr>
        <p:spPr>
          <a:xfrm>
            <a:off x="305706" y="1350533"/>
            <a:ext cx="5790294" cy="3841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 FINDINGS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Glass collection in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Koprivnica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increased at a rate of +1.3 ton/month (+9%) during campaign period.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Cakovec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Bjelovar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on the other hand saw a decreased volume.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While this trend could be observed even before the pilot project, therefore no direct causation link can be drawn</a:t>
            </a:r>
            <a:r>
              <a:rPr lang="en-US" dirty="0">
                <a:solidFill>
                  <a:sysClr val="windowText" lastClr="000000"/>
                </a:solidFill>
                <a:latin typeface="Arial"/>
              </a:rPr>
              <a:t>, is it in contrast with a downward trend seen in other geographies, hinting at a possible role of the pilot in maintaining momentum.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DD43D6-4C0A-EBB3-2884-E418306CB099}"/>
              </a:ext>
            </a:extLst>
          </p:cNvPr>
          <p:cNvSpPr/>
          <p:nvPr/>
        </p:nvSpPr>
        <p:spPr>
          <a:xfrm rot="5400000">
            <a:off x="8775103" y="2097043"/>
            <a:ext cx="348685" cy="17422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rbane Medium" panose="00000600000000000000" pitchFamily="50" charset="0"/>
                <a:ea typeface="+mn-ea"/>
                <a:cs typeface="+mn-cs"/>
                <a:sym typeface="Arial"/>
              </a:rPr>
              <a:t>Collection Data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rbane Medium" panose="00000600000000000000" pitchFamily="50" charset="0"/>
              <a:ea typeface="+mn-ea"/>
              <a:cs typeface="+mn-cs"/>
              <a:sym typeface="Arial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7BAE29E-BC7D-29A6-5BFD-1592D1E0E88A}"/>
              </a:ext>
            </a:extLst>
          </p:cNvPr>
          <p:cNvSpPr txBox="1">
            <a:spLocks/>
          </p:cNvSpPr>
          <p:nvPr/>
        </p:nvSpPr>
        <p:spPr>
          <a:xfrm>
            <a:off x="410595" y="1137371"/>
            <a:ext cx="11247120" cy="5282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 i="0">
                <a:latin typeface="Urbane Medium" panose="00000600000000000000" pitchFamily="50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!!SL">
            <a:extLst>
              <a:ext uri="{FF2B5EF4-FFF2-40B4-BE49-F238E27FC236}">
                <a16:creationId xmlns:a16="http://schemas.microsoft.com/office/drawing/2014/main" id="{D85CE3FB-2A48-5431-E59A-5219F238B455}"/>
              </a:ext>
            </a:extLst>
          </p:cNvPr>
          <p:cNvSpPr txBox="1">
            <a:spLocks/>
          </p:cNvSpPr>
          <p:nvPr/>
        </p:nvSpPr>
        <p:spPr>
          <a:xfrm>
            <a:off x="-173477" y="-82654"/>
            <a:ext cx="12538953" cy="503998"/>
          </a:xfrm>
          <a:prstGeom prst="roundRect">
            <a:avLst>
              <a:gd name="adj" fmla="val 50000"/>
            </a:avLst>
          </a:prstGeom>
          <a:solidFill>
            <a:srgbClr val="C8D30E"/>
          </a:solidFill>
        </p:spPr>
        <p:txBody>
          <a:bodyPr tIns="21600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00" b="1" i="0" u="none" strike="noStrike" kern="1200" cap="none" spc="0" normalizeH="0" baseline="0" noProof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WE ARE</a:t>
            </a:r>
          </a:p>
        </p:txBody>
      </p:sp>
      <p:sp>
        <p:nvSpPr>
          <p:cNvPr id="11" name="!!HL">
            <a:extLst>
              <a:ext uri="{FF2B5EF4-FFF2-40B4-BE49-F238E27FC236}">
                <a16:creationId xmlns:a16="http://schemas.microsoft.com/office/drawing/2014/main" id="{56D193AB-2885-BADA-6AC8-C304A9685A09}"/>
              </a:ext>
            </a:extLst>
          </p:cNvPr>
          <p:cNvSpPr txBox="1">
            <a:spLocks/>
          </p:cNvSpPr>
          <p:nvPr/>
        </p:nvSpPr>
        <p:spPr>
          <a:xfrm>
            <a:off x="-301557" y="169413"/>
            <a:ext cx="9277556" cy="503999"/>
          </a:xfrm>
          <a:prstGeom prst="roundRect">
            <a:avLst>
              <a:gd name="adj" fmla="val 50000"/>
            </a:avLst>
          </a:prstGeom>
          <a:solidFill>
            <a:srgbClr val="79B2DB"/>
          </a:solidFill>
        </p:spPr>
        <p:txBody>
          <a:bodyPr lIns="1022400" tIns="7200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 on Glass Collection</a:t>
            </a:r>
          </a:p>
        </p:txBody>
      </p:sp>
    </p:spTree>
    <p:extLst>
      <p:ext uri="{BB962C8B-B14F-4D97-AF65-F5344CB8AC3E}">
        <p14:creationId xmlns:p14="http://schemas.microsoft.com/office/powerpoint/2010/main" val="4139823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B46350F-535C-5426-0E7B-528BF099FF10}"/>
              </a:ext>
            </a:extLst>
          </p:cNvPr>
          <p:cNvSpPr txBox="1"/>
          <p:nvPr/>
        </p:nvSpPr>
        <p:spPr>
          <a:xfrm>
            <a:off x="493713" y="1659082"/>
            <a:ext cx="11085374" cy="4536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en-BE" sz="28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 Digital communication works.</a:t>
            </a:r>
            <a:br>
              <a:rPr lang="en-BE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E" sz="28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 AI unlocked fast, hyper-local creativity.</a:t>
            </a:r>
            <a:br>
              <a:rPr lang="en-BE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E" sz="28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3. Collaboration turned communication into measurable impact.</a:t>
            </a:r>
            <a:br>
              <a:rPr lang="en-BE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E" sz="28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4. Structural gaps became visible.</a:t>
            </a:r>
            <a:br>
              <a:rPr lang="en-BE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E" sz="28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5. The pilot offers a scalable blueprint.</a:t>
            </a:r>
            <a:br>
              <a:rPr lang="en-BE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BE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BE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66EE56-97F0-BE6E-30CA-3F3FCB19F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11" y="6072861"/>
            <a:ext cx="2145978" cy="56697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4A1EE4BB-0F05-A0B5-727A-67C595816CBA}"/>
              </a:ext>
            </a:extLst>
          </p:cNvPr>
          <p:cNvSpPr txBox="1">
            <a:spLocks/>
          </p:cNvSpPr>
          <p:nvPr/>
        </p:nvSpPr>
        <p:spPr>
          <a:xfrm>
            <a:off x="412840" y="1130818"/>
            <a:ext cx="11247120" cy="5282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/>
                </a:solidFill>
                <a:latin typeface="Urbane Medium" panose="00000600000000000000" pitchFamily="50" charset="0"/>
                <a:ea typeface="+mj-ea"/>
                <a:cs typeface="+mj-cs"/>
              </a:defRPr>
            </a:lvl1pPr>
          </a:lstStyle>
          <a:p>
            <a:pPr algn="ctr"/>
            <a:endParaRPr lang="en-US" sz="4000" b="1" dirty="0"/>
          </a:p>
        </p:txBody>
      </p:sp>
      <p:sp>
        <p:nvSpPr>
          <p:cNvPr id="2" name="!!SL">
            <a:extLst>
              <a:ext uri="{FF2B5EF4-FFF2-40B4-BE49-F238E27FC236}">
                <a16:creationId xmlns:a16="http://schemas.microsoft.com/office/drawing/2014/main" id="{8E5DC2E3-B008-AB30-D5B0-991867B4E11F}"/>
              </a:ext>
            </a:extLst>
          </p:cNvPr>
          <p:cNvSpPr txBox="1">
            <a:spLocks/>
          </p:cNvSpPr>
          <p:nvPr/>
        </p:nvSpPr>
        <p:spPr>
          <a:xfrm>
            <a:off x="-173477" y="-82654"/>
            <a:ext cx="12538953" cy="503998"/>
          </a:xfrm>
          <a:prstGeom prst="roundRect">
            <a:avLst>
              <a:gd name="adj" fmla="val 50000"/>
            </a:avLst>
          </a:prstGeom>
          <a:solidFill>
            <a:srgbClr val="C8D30E"/>
          </a:solidFill>
        </p:spPr>
        <p:txBody>
          <a:bodyPr tIns="21600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00" b="1" i="0" u="none" strike="noStrike" kern="1200" cap="none" spc="0" normalizeH="0" baseline="0" noProof="0">
                <a:ln>
                  <a:noFill/>
                </a:ln>
                <a:solidFill>
                  <a:srgbClr val="C8D3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 WE ARE</a:t>
            </a:r>
          </a:p>
        </p:txBody>
      </p:sp>
      <p:sp>
        <p:nvSpPr>
          <p:cNvPr id="3" name="!!HL">
            <a:extLst>
              <a:ext uri="{FF2B5EF4-FFF2-40B4-BE49-F238E27FC236}">
                <a16:creationId xmlns:a16="http://schemas.microsoft.com/office/drawing/2014/main" id="{C0A8EBAF-29C3-8B87-F762-0D9995C636A8}"/>
              </a:ext>
            </a:extLst>
          </p:cNvPr>
          <p:cNvSpPr txBox="1">
            <a:spLocks/>
          </p:cNvSpPr>
          <p:nvPr/>
        </p:nvSpPr>
        <p:spPr>
          <a:xfrm>
            <a:off x="-301557" y="169413"/>
            <a:ext cx="9277556" cy="503999"/>
          </a:xfrm>
          <a:prstGeom prst="roundRect">
            <a:avLst>
              <a:gd name="adj" fmla="val 50000"/>
            </a:avLst>
          </a:prstGeom>
          <a:solidFill>
            <a:srgbClr val="79B2DB"/>
          </a:solidFill>
        </p:spPr>
        <p:txBody>
          <a:bodyPr lIns="1022400" tIns="7200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Conclusions</a:t>
            </a:r>
          </a:p>
        </p:txBody>
      </p:sp>
    </p:spTree>
    <p:extLst>
      <p:ext uri="{BB962C8B-B14F-4D97-AF65-F5344CB8AC3E}">
        <p14:creationId xmlns:p14="http://schemas.microsoft.com/office/powerpoint/2010/main" val="867640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F3C6F-C6C4-7593-16B9-C5F776A0B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31B52C-34EF-821B-EE96-B4FECA7E911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" t="4696"/>
          <a:stretch/>
        </p:blipFill>
        <p:spPr>
          <a:xfrm>
            <a:off x="0" y="1172"/>
            <a:ext cx="12192000" cy="68556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AC491E-DDB8-6CB8-6F40-79D86554AE4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48002" y="1991296"/>
            <a:ext cx="7048198" cy="573490"/>
          </a:xfrm>
          <a:prstGeom prst="rect">
            <a:avLst/>
          </a:prstGeom>
          <a:noFill/>
          <a:effectLst>
            <a:outerShdw blurRad="1138598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400" normalizeH="0" baseline="0" noProof="0" dirty="0">
                <a:ln>
                  <a:noFill/>
                </a:ln>
                <a:solidFill>
                  <a:srgbClr val="1C61AD"/>
                </a:solidFill>
                <a:effectLst/>
                <a:uLnTx/>
                <a:uFillTx/>
                <a:latin typeface="Tw Cen MT" panose="020B0602020104020603"/>
                <a:ea typeface="+mn-ea"/>
                <a:cs typeface="Futura" panose="020B0602020204020303" pitchFamily="34" charset="-79"/>
              </a:rPr>
              <a:t>Thank you.</a:t>
            </a:r>
            <a:endParaRPr kumimoji="0" lang="en-GB" sz="4800" b="1" i="0" u="none" strike="noStrike" kern="1200" cap="none" spc="-400" normalizeH="0" baseline="0" noProof="0" dirty="0">
              <a:ln>
                <a:noFill/>
              </a:ln>
              <a:solidFill>
                <a:srgbClr val="1C61AD"/>
              </a:solidFill>
              <a:effectLst/>
              <a:uLnTx/>
              <a:uFillTx/>
              <a:latin typeface="Tw Cen MT" panose="020B0602020104020603"/>
              <a:ea typeface="+mn-ea"/>
              <a:cs typeface="Futura" panose="020B06020202040203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5984ED-78D1-00B6-D508-6EA31065C39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39416" y="5653505"/>
            <a:ext cx="8280920" cy="350673"/>
          </a:xfrm>
          <a:prstGeom prst="rect">
            <a:avLst/>
          </a:prstGeom>
          <a:noFill/>
          <a:effectLst>
            <a:outerShdw blurRad="1138598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50" normalizeH="0" baseline="0" noProof="0" dirty="0">
                <a:ln>
                  <a:noFill/>
                </a:ln>
                <a:solidFill>
                  <a:srgbClr val="1C61AD"/>
                </a:solidFill>
                <a:effectLst/>
                <a:uLnTx/>
                <a:uFillTx/>
                <a:latin typeface="Tw Cen MT" panose="020B0602020104020603"/>
                <a:ea typeface="+mn-ea"/>
                <a:cs typeface="Futura" panose="020B0602020204020303" pitchFamily="34" charset="-79"/>
              </a:rPr>
              <a:t>FEVE &amp; </a:t>
            </a:r>
            <a:r>
              <a:rPr kumimoji="0" lang="en-GB" sz="2800" b="0" i="0" u="none" strike="noStrike" kern="1200" cap="none" spc="-50" normalizeH="0" baseline="0" noProof="0" dirty="0" err="1">
                <a:ln>
                  <a:noFill/>
                </a:ln>
                <a:solidFill>
                  <a:srgbClr val="1C61AD"/>
                </a:solidFill>
                <a:effectLst/>
                <a:uLnTx/>
                <a:uFillTx/>
                <a:latin typeface="Tw Cen MT" panose="020B0602020104020603"/>
                <a:ea typeface="+mn-ea"/>
                <a:cs typeface="Futura" panose="020B0602020204020303" pitchFamily="34" charset="-79"/>
              </a:rPr>
              <a:t>Vetropack</a:t>
            </a:r>
            <a:r>
              <a:rPr kumimoji="0" lang="en-GB" sz="2800" b="0" i="0" u="none" strike="noStrike" kern="1200" cap="none" spc="-50" normalizeH="0" baseline="0" noProof="0" dirty="0">
                <a:ln>
                  <a:noFill/>
                </a:ln>
                <a:solidFill>
                  <a:srgbClr val="1C61AD"/>
                </a:solidFill>
                <a:effectLst/>
                <a:uLnTx/>
                <a:uFillTx/>
                <a:latin typeface="Tw Cen MT" panose="020B0602020104020603"/>
                <a:ea typeface="+mn-ea"/>
                <a:cs typeface="Futura" panose="020B0602020204020303" pitchFamily="34" charset="-79"/>
              </a:rPr>
              <a:t> Group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34D6F1-227F-A652-67A7-8F9DAB047AC1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70108" y="664010"/>
            <a:ext cx="1015664" cy="1015664"/>
            <a:chOff x="1111520" y="2247136"/>
            <a:chExt cx="1820843" cy="18208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2E79644-5F01-2CE1-AE6F-0007C8F8DDB3}"/>
                </a:ext>
              </a:extLst>
            </p:cNvPr>
            <p:cNvSpPr txBox="1"/>
            <p:nvPr/>
          </p:nvSpPr>
          <p:spPr>
            <a:xfrm>
              <a:off x="1866290" y="3157557"/>
              <a:ext cx="311304" cy="662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Tw Cen MT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BD182586-692E-5490-4535-D4FCB196E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11520" y="2247136"/>
              <a:ext cx="1820843" cy="18208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312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Pip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SlideTemplateShap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Pipe"/>
  <p:tag name="DUPLICATEONIMAGE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Pipe"/>
  <p:tag name="DUPLICATEONIMAGE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heme/theme1.xml><?xml version="1.0" encoding="utf-8"?>
<a:theme xmlns:a="http://schemas.openxmlformats.org/drawingml/2006/main" name="Vetropack">
  <a:themeElements>
    <a:clrScheme name="Custom 1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86C2EB"/>
      </a:accent1>
      <a:accent2>
        <a:srgbClr val="0061AD"/>
      </a:accent2>
      <a:accent3>
        <a:srgbClr val="C6CC00"/>
      </a:accent3>
      <a:accent4>
        <a:srgbClr val="7E863F"/>
      </a:accent4>
      <a:accent5>
        <a:srgbClr val="9CA0A3"/>
      </a:accent5>
      <a:accent6>
        <a:srgbClr val="485358"/>
      </a:accent6>
      <a:hlink>
        <a:srgbClr val="0061AD"/>
      </a:hlink>
      <a:folHlink>
        <a:srgbClr val="8F116E"/>
      </a:folHlink>
    </a:clrScheme>
    <a:fontScheme name="Vetropack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lIns="90000" tIns="46800" rIns="90000" bIns="46800" rtlCol="0" anchor="ctr" anchorCtr="0">
        <a:noAutofit/>
      </a:bodyPr>
      <a:lstStyle>
        <a:defPPr algn="ctr">
          <a:lnSpc>
            <a:spcPct val="127000"/>
          </a:lnSpc>
          <a:defRPr sz="1700" dirty="0" err="1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27000"/>
          </a:lnSpc>
          <a:defRPr sz="17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etropack.potx" id="{9E2861E2-E4A9-4E9F-B932-4CD512118209}" vid="{0225E45C-50A1-4FEA-A514-F1B5C3B65EC8}"/>
    </a:ext>
  </a:extLst>
</a:theme>
</file>

<file path=ppt/theme/theme2.xml><?xml version="1.0" encoding="utf-8"?>
<a:theme xmlns:a="http://schemas.openxmlformats.org/drawingml/2006/main" name="5_Office Them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C700"/>
      </a:lt2>
      <a:accent1>
        <a:srgbClr val="2E3391"/>
      </a:accent1>
      <a:accent2>
        <a:srgbClr val="00C9FF"/>
      </a:accent2>
      <a:accent3>
        <a:srgbClr val="A18759"/>
      </a:accent3>
      <a:accent4>
        <a:srgbClr val="D68AFF"/>
      </a:accent4>
      <a:accent5>
        <a:srgbClr val="FF491A"/>
      </a:accent5>
      <a:accent6>
        <a:srgbClr val="9EE800"/>
      </a:accent6>
      <a:hlink>
        <a:srgbClr val="2E3391"/>
      </a:hlink>
      <a:folHlink>
        <a:srgbClr val="00C9FF"/>
      </a:folHlink>
    </a:clrScheme>
    <a:fontScheme name="Weber">
      <a:majorFont>
        <a:latin typeface="Urbane Condensed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FFC700"/>
      </a:lt2>
      <a:accent1>
        <a:srgbClr val="2E3391"/>
      </a:accent1>
      <a:accent2>
        <a:srgbClr val="00C9FF"/>
      </a:accent2>
      <a:accent3>
        <a:srgbClr val="A18759"/>
      </a:accent3>
      <a:accent4>
        <a:srgbClr val="D68AFF"/>
      </a:accent4>
      <a:accent5>
        <a:srgbClr val="FF491A"/>
      </a:accent5>
      <a:accent6>
        <a:srgbClr val="9EE800"/>
      </a:accent6>
      <a:hlink>
        <a:srgbClr val="2E3391"/>
      </a:hlink>
      <a:folHlink>
        <a:srgbClr val="00C9FF"/>
      </a:folHlink>
    </a:clrScheme>
    <a:fontScheme name="Weber">
      <a:majorFont>
        <a:latin typeface="Urbane Condensed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ver and divider slides">
  <a:themeElements>
    <a:clrScheme name="Benutzerdefiniert 2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79B2DB"/>
      </a:accent1>
      <a:accent2>
        <a:srgbClr val="C8D30E"/>
      </a:accent2>
      <a:accent3>
        <a:srgbClr val="4C5E63"/>
      </a:accent3>
      <a:accent4>
        <a:srgbClr val="3D87B5"/>
      </a:accent4>
      <a:accent5>
        <a:srgbClr val="7C898E"/>
      </a:accent5>
      <a:accent6>
        <a:srgbClr val="A3ABAE"/>
      </a:accent6>
      <a:hlink>
        <a:srgbClr val="FFFFFF"/>
      </a:hlink>
      <a:folHlink>
        <a:srgbClr val="C8D30E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VE_PPT template def" id="{35053D6E-56E9-B940-B058-4DE3B6E878D5}" vid="{DC451351-C6DC-674E-AC08-688D03E758B3}"/>
    </a:ext>
  </a:extLst>
</a:theme>
</file>

<file path=ppt/theme/theme5.xml><?xml version="1.0" encoding="utf-8"?>
<a:theme xmlns:a="http://schemas.openxmlformats.org/drawingml/2006/main" name="8_Cover and divider slides">
  <a:themeElements>
    <a:clrScheme name="FEVE colors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79B2DB"/>
      </a:accent1>
      <a:accent2>
        <a:srgbClr val="C8D30E"/>
      </a:accent2>
      <a:accent3>
        <a:srgbClr val="4C5E63"/>
      </a:accent3>
      <a:accent4>
        <a:srgbClr val="3D87B5"/>
      </a:accent4>
      <a:accent5>
        <a:srgbClr val="7C898E"/>
      </a:accent5>
      <a:accent6>
        <a:srgbClr val="A3ABAE"/>
      </a:accent6>
      <a:hlink>
        <a:srgbClr val="79B2DB"/>
      </a:hlink>
      <a:folHlink>
        <a:srgbClr val="C8D30E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ppt/theme/themeOverride10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ppt/theme/themeOverride11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ppt/theme/themeOverride12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ppt/theme/themeOverride13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ppt/theme/themeOverride14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ppt/theme/themeOverride15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ppt/theme/themeOverride16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ppt/theme/themeOverride17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ppt/theme/themeOverride18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ppt/theme/themeOverride19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ppt/theme/themeOverride2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ppt/theme/themeOverride20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ppt/theme/themeOverride21.xml><?xml version="1.0" encoding="utf-8"?>
<a:themeOverride xmlns:a="http://schemas.openxmlformats.org/drawingml/2006/main">
  <a:clrScheme name="Vetropack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86C2EB"/>
    </a:accent1>
    <a:accent2>
      <a:srgbClr val="0062AE"/>
    </a:accent2>
    <a:accent3>
      <a:srgbClr val="C7CD00"/>
    </a:accent3>
    <a:accent4>
      <a:srgbClr val="7E863F"/>
    </a:accent4>
    <a:accent5>
      <a:srgbClr val="9CA0A3"/>
    </a:accent5>
    <a:accent6>
      <a:srgbClr val="485358"/>
    </a:accent6>
    <a:hlink>
      <a:srgbClr val="0563C1"/>
    </a:hlink>
    <a:folHlink>
      <a:srgbClr val="954F72"/>
    </a:folHlink>
  </a:clrScheme>
  <a:fontScheme name="Vetropack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ppt/theme/themeOverride4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ppt/theme/themeOverride5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ppt/theme/themeOverride6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ppt/theme/themeOverride7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ppt/theme/themeOverride8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ppt/theme/themeOverride9.xml><?xml version="1.0" encoding="utf-8"?>
<a:themeOverride xmlns:a="http://schemas.openxmlformats.org/drawingml/2006/main">
  <a:clrScheme name="Custom 14">
    <a:dk1>
      <a:srgbClr val="000000"/>
    </a:dk1>
    <a:lt1>
      <a:srgbClr val="FFFFFF"/>
    </a:lt1>
    <a:dk2>
      <a:srgbClr val="000000"/>
    </a:dk2>
    <a:lt2>
      <a:srgbClr val="FFFFFF"/>
    </a:lt2>
    <a:accent1>
      <a:srgbClr val="86C2EB"/>
    </a:accent1>
    <a:accent2>
      <a:srgbClr val="0061AD"/>
    </a:accent2>
    <a:accent3>
      <a:srgbClr val="C6CC00"/>
    </a:accent3>
    <a:accent4>
      <a:srgbClr val="7E863F"/>
    </a:accent4>
    <a:accent5>
      <a:srgbClr val="9CA0A3"/>
    </a:accent5>
    <a:accent6>
      <a:srgbClr val="485358"/>
    </a:accent6>
    <a:hlink>
      <a:srgbClr val="0061AD"/>
    </a:hlink>
    <a:folHlink>
      <a:srgbClr val="8F116E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1AE3660D83574ABA2FAE6F0119FD7B" ma:contentTypeVersion="20" ma:contentTypeDescription="Create a new document." ma:contentTypeScope="" ma:versionID="f440d11fe8a82565baeb84d6d5555a9d">
  <xsd:schema xmlns:xsd="http://www.w3.org/2001/XMLSchema" xmlns:xs="http://www.w3.org/2001/XMLSchema" xmlns:p="http://schemas.microsoft.com/office/2006/metadata/properties" xmlns:ns2="a25d1b78-52d7-4aa6-98a8-603488bf7179" xmlns:ns3="172e048e-c197-44bb-bccc-392928027841" targetNamespace="http://schemas.microsoft.com/office/2006/metadata/properties" ma:root="true" ma:fieldsID="fceb5f080533a42b93cc7c66f295df75" ns2:_="" ns3:_="">
    <xsd:import namespace="a25d1b78-52d7-4aa6-98a8-603488bf7179"/>
    <xsd:import namespace="172e048e-c197-44bb-bccc-3929280278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Selected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5d1b78-52d7-4aa6-98a8-603488bf71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Selected" ma:index="18" nillable="true" ma:displayName="Selected" ma:format="Dropdown" ma:internalName="Selected">
      <xsd:simpleType>
        <xsd:restriction base="dms:Choice">
          <xsd:enumeration value="Choice 1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faeeadd-7529-4f90-84e0-6a3de6292b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2e048e-c197-44bb-bccc-39292802784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d0544aa-3cb5-420f-a8fb-97a76f6143c7}" ma:internalName="TaxCatchAll" ma:showField="CatchAllData" ma:web="172e048e-c197-44bb-bccc-3929280278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72e048e-c197-44bb-bccc-392928027841" xsi:nil="true"/>
    <lcf76f155ced4ddcb4097134ff3c332f xmlns="a25d1b78-52d7-4aa6-98a8-603488bf7179">
      <Terms xmlns="http://schemas.microsoft.com/office/infopath/2007/PartnerControls"/>
    </lcf76f155ced4ddcb4097134ff3c332f>
    <Selected xmlns="a25d1b78-52d7-4aa6-98a8-603488bf7179" xsi:nil="true"/>
  </documentManagement>
</p:properties>
</file>

<file path=customXml/itemProps1.xml><?xml version="1.0" encoding="utf-8"?>
<ds:datastoreItem xmlns:ds="http://schemas.openxmlformats.org/officeDocument/2006/customXml" ds:itemID="{7151202E-BE84-4274-8771-DEF33071C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F65163-D0AE-41F4-880A-47F586A87419}"/>
</file>

<file path=customXml/itemProps3.xml><?xml version="1.0" encoding="utf-8"?>
<ds:datastoreItem xmlns:ds="http://schemas.openxmlformats.org/officeDocument/2006/customXml" ds:itemID="{98A80885-E4F1-4FC9-A1BD-C43F1592412A}">
  <ds:schemaRefs>
    <ds:schemaRef ds:uri="http://schemas.microsoft.com/office/2006/documentManagement/types"/>
    <ds:schemaRef ds:uri="http://www.w3.org/XML/1998/namespace"/>
    <ds:schemaRef ds:uri="376dc59e-8472-4800-bafb-c7b1e3f764e3"/>
    <ds:schemaRef ds:uri="http://purl.org/dc/dcmitype/"/>
    <ds:schemaRef ds:uri="http://schemas.openxmlformats.org/package/2006/metadata/core-properties"/>
    <ds:schemaRef ds:uri="http://purl.org/dc/elements/1.1/"/>
    <ds:schemaRef ds:uri="575350cc-b3e4-47cb-a182-df6a17e32625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d026e4c1-5892-497a-b9da-ee493c9f0364}" enabled="0" method="" siteId="{d026e4c1-5892-497a-b9da-ee493c9f036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1042</Words>
  <Application>Microsoft Office PowerPoint</Application>
  <PresentationFormat>Widescreen</PresentationFormat>
  <Paragraphs>147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MS PGothic</vt:lpstr>
      <vt:lpstr>Aptos</vt:lpstr>
      <vt:lpstr>Arial</vt:lpstr>
      <vt:lpstr>Calibri</vt:lpstr>
      <vt:lpstr>Neris Light</vt:lpstr>
      <vt:lpstr>Roboto</vt:lpstr>
      <vt:lpstr>Roboto Black</vt:lpstr>
      <vt:lpstr>Segoe UI</vt:lpstr>
      <vt:lpstr>Times New Roman</vt:lpstr>
      <vt:lpstr>Tw Cen MT</vt:lpstr>
      <vt:lpstr>Urbane Condensed Bold</vt:lpstr>
      <vt:lpstr>Urbane Medium</vt:lpstr>
      <vt:lpstr>Wingdings</vt:lpstr>
      <vt:lpstr>Vetropack</vt:lpstr>
      <vt:lpstr>5_Office Theme</vt:lpstr>
      <vt:lpstr>3_Office Theme</vt:lpstr>
      <vt:lpstr>2_Cover and divider slides</vt:lpstr>
      <vt:lpstr>8_Cover and divider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survey shows that the pilot “moved the middle” by shifting perceptions and self-reported behaviour among people who were neutral or pro-recycling.  </vt:lpstr>
      <vt:lpstr>Collection data shows improvements, but direct attribution requires further tests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Brandmayr, Beatrice (BRU-WSW)</dc:creator>
  <cp:lastModifiedBy>Michael Delle Selve</cp:lastModifiedBy>
  <cp:revision>3</cp:revision>
  <dcterms:created xsi:type="dcterms:W3CDTF">2025-10-30T14:33:37Z</dcterms:created>
  <dcterms:modified xsi:type="dcterms:W3CDTF">2025-11-26T10:47:51Z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0x010100541AE3660D83574ABA2FAE6F0119FD7B</vt:lpwstr>
  </property>
  <property fmtid="{D5CDD505-2E9C-101B-9397-08002B2CF9AE}" pid="3" name="MediaServiceImageTags">
    <vt:lpwstr/>
  </property>
</Properties>
</file>