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4" r:id="rId5"/>
  </p:sldMasterIdLst>
  <p:notesMasterIdLst>
    <p:notesMasterId r:id="rId28"/>
  </p:notesMasterIdLst>
  <p:handoutMasterIdLst>
    <p:handoutMasterId r:id="rId29"/>
  </p:handoutMasterIdLst>
  <p:sldIdLst>
    <p:sldId id="344" r:id="rId6"/>
    <p:sldId id="530" r:id="rId7"/>
    <p:sldId id="467" r:id="rId8"/>
    <p:sldId id="539" r:id="rId9"/>
    <p:sldId id="540" r:id="rId10"/>
    <p:sldId id="552" r:id="rId11"/>
    <p:sldId id="541" r:id="rId12"/>
    <p:sldId id="545" r:id="rId13"/>
    <p:sldId id="505" r:id="rId14"/>
    <p:sldId id="537" r:id="rId15"/>
    <p:sldId id="538" r:id="rId16"/>
    <p:sldId id="546" r:id="rId17"/>
    <p:sldId id="509" r:id="rId18"/>
    <p:sldId id="510" r:id="rId19"/>
    <p:sldId id="535" r:id="rId20"/>
    <p:sldId id="536" r:id="rId21"/>
    <p:sldId id="507" r:id="rId22"/>
    <p:sldId id="547" r:id="rId23"/>
    <p:sldId id="548" r:id="rId24"/>
    <p:sldId id="549" r:id="rId25"/>
    <p:sldId id="551" r:id="rId26"/>
    <p:sldId id="526" r:id="rId27"/>
  </p:sldIdLst>
  <p:sldSz cx="9144000" cy="5143500" type="screen16x9"/>
  <p:notesSz cx="6808788" cy="9940925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BF5"/>
    <a:srgbClr val="939598"/>
    <a:srgbClr val="4D4D4F"/>
    <a:srgbClr val="0099D8"/>
    <a:srgbClr val="99177E"/>
    <a:srgbClr val="FEBE10"/>
    <a:srgbClr val="2A5B48"/>
    <a:srgbClr val="F57F29"/>
    <a:srgbClr val="ED1C24"/>
    <a:srgbClr val="034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39906-250F-4210-A335-BD35490324C3}" v="34" dt="2026-01-15T07:00:01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94554"/>
  </p:normalViewPr>
  <p:slideViewPr>
    <p:cSldViewPr snapToGrid="0">
      <p:cViewPr varScale="1">
        <p:scale>
          <a:sx n="103" d="100"/>
          <a:sy n="103" d="100"/>
        </p:scale>
        <p:origin x="950" y="67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kes, Hans" userId="d6f7b259-3c5b-4e25-8b43-2d3d17fa0462" providerId="ADAL" clId="{C2DF5502-6E8A-4A62-8FF4-DC251D9A0982}"/>
    <pc:docChg chg="undo custSel addSld delSld modSld sldOrd modNotesMaster modHandout">
      <pc:chgData name="Hilkes, Hans" userId="d6f7b259-3c5b-4e25-8b43-2d3d17fa0462" providerId="ADAL" clId="{C2DF5502-6E8A-4A62-8FF4-DC251D9A0982}" dt="2026-01-15T07:23:58.021" v="3710" actId="14100"/>
      <pc:docMkLst>
        <pc:docMk/>
      </pc:docMkLst>
      <pc:sldChg chg="modSp add del mod">
        <pc:chgData name="Hilkes, Hans" userId="d6f7b259-3c5b-4e25-8b43-2d3d17fa0462" providerId="ADAL" clId="{C2DF5502-6E8A-4A62-8FF4-DC251D9A0982}" dt="2026-01-15T06:57:10.621" v="3473" actId="1076"/>
        <pc:sldMkLst>
          <pc:docMk/>
          <pc:sldMk cId="2910857928" sldId="467"/>
        </pc:sldMkLst>
        <pc:spChg chg="mod">
          <ac:chgData name="Hilkes, Hans" userId="d6f7b259-3c5b-4e25-8b43-2d3d17fa0462" providerId="ADAL" clId="{C2DF5502-6E8A-4A62-8FF4-DC251D9A0982}" dt="2026-01-15T06:57:04.456" v="3472" actId="14100"/>
          <ac:spMkLst>
            <pc:docMk/>
            <pc:sldMk cId="2910857928" sldId="467"/>
            <ac:spMk id="4" creationId="{E8E6EE8B-1EB0-8E4D-C3D8-3293185E734F}"/>
          </ac:spMkLst>
        </pc:spChg>
        <pc:spChg chg="mod">
          <ac:chgData name="Hilkes, Hans" userId="d6f7b259-3c5b-4e25-8b43-2d3d17fa0462" providerId="ADAL" clId="{C2DF5502-6E8A-4A62-8FF4-DC251D9A0982}" dt="2025-12-17T11:42:09.411" v="1023" actId="6549"/>
          <ac:spMkLst>
            <pc:docMk/>
            <pc:sldMk cId="2910857928" sldId="467"/>
            <ac:spMk id="5" creationId="{E3A93C29-3A5C-5049-CFE7-B8E608464F83}"/>
          </ac:spMkLst>
        </pc:spChg>
        <pc:picChg chg="mod">
          <ac:chgData name="Hilkes, Hans" userId="d6f7b259-3c5b-4e25-8b43-2d3d17fa0462" providerId="ADAL" clId="{C2DF5502-6E8A-4A62-8FF4-DC251D9A0982}" dt="2026-01-15T06:57:10.621" v="3473" actId="1076"/>
          <ac:picMkLst>
            <pc:docMk/>
            <pc:sldMk cId="2910857928" sldId="467"/>
            <ac:picMk id="2" creationId="{AF79849F-7BFA-F126-BFA6-2820C9C8240F}"/>
          </ac:picMkLst>
        </pc:picChg>
      </pc:sldChg>
      <pc:sldChg chg="modSp mod">
        <pc:chgData name="Hilkes, Hans" userId="d6f7b259-3c5b-4e25-8b43-2d3d17fa0462" providerId="ADAL" clId="{C2DF5502-6E8A-4A62-8FF4-DC251D9A0982}" dt="2026-01-15T07:13:26.398" v="3609" actId="1076"/>
        <pc:sldMkLst>
          <pc:docMk/>
          <pc:sldMk cId="1085258542" sldId="505"/>
        </pc:sldMkLst>
        <pc:picChg chg="mod">
          <ac:chgData name="Hilkes, Hans" userId="d6f7b259-3c5b-4e25-8b43-2d3d17fa0462" providerId="ADAL" clId="{C2DF5502-6E8A-4A62-8FF4-DC251D9A0982}" dt="2026-01-15T07:13:26.398" v="3609" actId="1076"/>
          <ac:picMkLst>
            <pc:docMk/>
            <pc:sldMk cId="1085258542" sldId="505"/>
            <ac:picMk id="8" creationId="{50C28B39-5089-9395-8A27-0C1540C9A883}"/>
          </ac:picMkLst>
        </pc:picChg>
      </pc:sldChg>
      <pc:sldChg chg="modSp mod ord">
        <pc:chgData name="Hilkes, Hans" userId="d6f7b259-3c5b-4e25-8b43-2d3d17fa0462" providerId="ADAL" clId="{C2DF5502-6E8A-4A62-8FF4-DC251D9A0982}" dt="2026-01-15T07:21:28.281" v="3677" actId="14100"/>
        <pc:sldMkLst>
          <pc:docMk/>
          <pc:sldMk cId="3908032193" sldId="507"/>
        </pc:sldMkLst>
        <pc:spChg chg="mod">
          <ac:chgData name="Hilkes, Hans" userId="d6f7b259-3c5b-4e25-8b43-2d3d17fa0462" providerId="ADAL" clId="{C2DF5502-6E8A-4A62-8FF4-DC251D9A0982}" dt="2026-01-15T07:21:16.784" v="3675" actId="20577"/>
          <ac:spMkLst>
            <pc:docMk/>
            <pc:sldMk cId="3908032193" sldId="507"/>
            <ac:spMk id="7" creationId="{917D8249-F284-4DB3-7389-9323E94D2B38}"/>
          </ac:spMkLst>
        </pc:spChg>
        <pc:picChg chg="mod">
          <ac:chgData name="Hilkes, Hans" userId="d6f7b259-3c5b-4e25-8b43-2d3d17fa0462" providerId="ADAL" clId="{C2DF5502-6E8A-4A62-8FF4-DC251D9A0982}" dt="2026-01-15T07:21:24.986" v="3676" actId="14100"/>
          <ac:picMkLst>
            <pc:docMk/>
            <pc:sldMk cId="3908032193" sldId="507"/>
            <ac:picMk id="4" creationId="{1B90A718-5DB4-64F0-5B88-08164D731AA5}"/>
          </ac:picMkLst>
        </pc:picChg>
        <pc:picChg chg="mod">
          <ac:chgData name="Hilkes, Hans" userId="d6f7b259-3c5b-4e25-8b43-2d3d17fa0462" providerId="ADAL" clId="{C2DF5502-6E8A-4A62-8FF4-DC251D9A0982}" dt="2026-01-15T07:21:28.281" v="3677" actId="14100"/>
          <ac:picMkLst>
            <pc:docMk/>
            <pc:sldMk cId="3908032193" sldId="507"/>
            <ac:picMk id="6" creationId="{AA212B35-2EAD-7D34-5E77-7BD6C00544CF}"/>
          </ac:picMkLst>
        </pc:picChg>
      </pc:sldChg>
      <pc:sldChg chg="modSp mod">
        <pc:chgData name="Hilkes, Hans" userId="d6f7b259-3c5b-4e25-8b43-2d3d17fa0462" providerId="ADAL" clId="{C2DF5502-6E8A-4A62-8FF4-DC251D9A0982}" dt="2026-01-15T07:20:03.635" v="3665" actId="14100"/>
        <pc:sldMkLst>
          <pc:docMk/>
          <pc:sldMk cId="1237282256" sldId="509"/>
        </pc:sldMkLst>
        <pc:spChg chg="mod">
          <ac:chgData name="Hilkes, Hans" userId="d6f7b259-3c5b-4e25-8b43-2d3d17fa0462" providerId="ADAL" clId="{C2DF5502-6E8A-4A62-8FF4-DC251D9A0982}" dt="2026-01-15T07:19:56.129" v="3664" actId="20577"/>
          <ac:spMkLst>
            <pc:docMk/>
            <pc:sldMk cId="1237282256" sldId="509"/>
            <ac:spMk id="7" creationId="{91FDDEA8-A5AA-7516-3212-85EA66D840DA}"/>
          </ac:spMkLst>
        </pc:spChg>
        <pc:picChg chg="mod">
          <ac:chgData name="Hilkes, Hans" userId="d6f7b259-3c5b-4e25-8b43-2d3d17fa0462" providerId="ADAL" clId="{C2DF5502-6E8A-4A62-8FF4-DC251D9A0982}" dt="2026-01-15T07:20:03.635" v="3665" actId="14100"/>
          <ac:picMkLst>
            <pc:docMk/>
            <pc:sldMk cId="1237282256" sldId="509"/>
            <ac:picMk id="2" creationId="{8DC6EBCA-E8E8-BB3C-DF15-67FD2F9A2E2F}"/>
          </ac:picMkLst>
        </pc:picChg>
      </pc:sldChg>
      <pc:sldChg chg="modSp mod">
        <pc:chgData name="Hilkes, Hans" userId="d6f7b259-3c5b-4e25-8b43-2d3d17fa0462" providerId="ADAL" clId="{C2DF5502-6E8A-4A62-8FF4-DC251D9A0982}" dt="2026-01-15T07:19:22.128" v="3660" actId="20577"/>
        <pc:sldMkLst>
          <pc:docMk/>
          <pc:sldMk cId="2907446211" sldId="510"/>
        </pc:sldMkLst>
        <pc:spChg chg="mod">
          <ac:chgData name="Hilkes, Hans" userId="d6f7b259-3c5b-4e25-8b43-2d3d17fa0462" providerId="ADAL" clId="{C2DF5502-6E8A-4A62-8FF4-DC251D9A0982}" dt="2026-01-15T07:19:22.128" v="3660" actId="20577"/>
          <ac:spMkLst>
            <pc:docMk/>
            <pc:sldMk cId="2907446211" sldId="510"/>
            <ac:spMk id="7" creationId="{230DC5D7-9811-59BA-8406-88A53303A552}"/>
          </ac:spMkLst>
        </pc:spChg>
        <pc:picChg chg="mod">
          <ac:chgData name="Hilkes, Hans" userId="d6f7b259-3c5b-4e25-8b43-2d3d17fa0462" providerId="ADAL" clId="{C2DF5502-6E8A-4A62-8FF4-DC251D9A0982}" dt="2026-01-15T07:05:39.411" v="3568" actId="1076"/>
          <ac:picMkLst>
            <pc:docMk/>
            <pc:sldMk cId="2907446211" sldId="510"/>
            <ac:picMk id="3" creationId="{CF089150-808A-432F-FF52-5EC640CC6C40}"/>
          </ac:picMkLst>
        </pc:picChg>
        <pc:picChg chg="mod">
          <ac:chgData name="Hilkes, Hans" userId="d6f7b259-3c5b-4e25-8b43-2d3d17fa0462" providerId="ADAL" clId="{C2DF5502-6E8A-4A62-8FF4-DC251D9A0982}" dt="2026-01-15T07:05:42.041" v="3570" actId="1076"/>
          <ac:picMkLst>
            <pc:docMk/>
            <pc:sldMk cId="2907446211" sldId="510"/>
            <ac:picMk id="4" creationId="{AA187590-C8B2-C7CF-BF15-96E90B8F76AF}"/>
          </ac:picMkLst>
        </pc:picChg>
      </pc:sldChg>
      <pc:sldChg chg="modSp mod">
        <pc:chgData name="Hilkes, Hans" userId="d6f7b259-3c5b-4e25-8b43-2d3d17fa0462" providerId="ADAL" clId="{C2DF5502-6E8A-4A62-8FF4-DC251D9A0982}" dt="2025-12-17T12:52:49.943" v="2011" actId="207"/>
        <pc:sldMkLst>
          <pc:docMk/>
          <pc:sldMk cId="20625365" sldId="530"/>
        </pc:sldMkLst>
        <pc:spChg chg="mod">
          <ac:chgData name="Hilkes, Hans" userId="d6f7b259-3c5b-4e25-8b43-2d3d17fa0462" providerId="ADAL" clId="{C2DF5502-6E8A-4A62-8FF4-DC251D9A0982}" dt="2025-12-17T12:52:49.943" v="2011" actId="207"/>
          <ac:spMkLst>
            <pc:docMk/>
            <pc:sldMk cId="20625365" sldId="530"/>
            <ac:spMk id="8" creationId="{67EBC9C8-191A-51D4-EEAE-A0149D13DE4D}"/>
          </ac:spMkLst>
        </pc:spChg>
      </pc:sldChg>
      <pc:sldChg chg="modSp mod">
        <pc:chgData name="Hilkes, Hans" userId="d6f7b259-3c5b-4e25-8b43-2d3d17fa0462" providerId="ADAL" clId="{C2DF5502-6E8A-4A62-8FF4-DC251D9A0982}" dt="2026-01-15T07:20:34.385" v="3668" actId="1076"/>
        <pc:sldMkLst>
          <pc:docMk/>
          <pc:sldMk cId="2929647819" sldId="535"/>
        </pc:sldMkLst>
        <pc:spChg chg="mod">
          <ac:chgData name="Hilkes, Hans" userId="d6f7b259-3c5b-4e25-8b43-2d3d17fa0462" providerId="ADAL" clId="{C2DF5502-6E8A-4A62-8FF4-DC251D9A0982}" dt="2026-01-15T07:20:21.668" v="3666" actId="5793"/>
          <ac:spMkLst>
            <pc:docMk/>
            <pc:sldMk cId="2929647819" sldId="535"/>
            <ac:spMk id="7" creationId="{6BBD0C75-C7B6-EA59-8F79-4ED721C61F8B}"/>
          </ac:spMkLst>
        </pc:spChg>
        <pc:picChg chg="mod">
          <ac:chgData name="Hilkes, Hans" userId="d6f7b259-3c5b-4e25-8b43-2d3d17fa0462" providerId="ADAL" clId="{C2DF5502-6E8A-4A62-8FF4-DC251D9A0982}" dt="2026-01-15T07:20:34.385" v="3668" actId="1076"/>
          <ac:picMkLst>
            <pc:docMk/>
            <pc:sldMk cId="2929647819" sldId="535"/>
            <ac:picMk id="3" creationId="{765D4F4A-6942-1D08-E40E-6E8A3D9ADE68}"/>
          </ac:picMkLst>
        </pc:picChg>
      </pc:sldChg>
      <pc:sldChg chg="modSp mod">
        <pc:chgData name="Hilkes, Hans" userId="d6f7b259-3c5b-4e25-8b43-2d3d17fa0462" providerId="ADAL" clId="{C2DF5502-6E8A-4A62-8FF4-DC251D9A0982}" dt="2026-01-15T07:20:58.023" v="3672" actId="14100"/>
        <pc:sldMkLst>
          <pc:docMk/>
          <pc:sldMk cId="1291112989" sldId="536"/>
        </pc:sldMkLst>
        <pc:spChg chg="mod">
          <ac:chgData name="Hilkes, Hans" userId="d6f7b259-3c5b-4e25-8b43-2d3d17fa0462" providerId="ADAL" clId="{C2DF5502-6E8A-4A62-8FF4-DC251D9A0982}" dt="2026-01-15T07:20:50.490" v="3670" actId="20577"/>
          <ac:spMkLst>
            <pc:docMk/>
            <pc:sldMk cId="1291112989" sldId="536"/>
            <ac:spMk id="7" creationId="{48FD7562-B678-BD9B-2114-D126EF7BF095}"/>
          </ac:spMkLst>
        </pc:spChg>
        <pc:picChg chg="mod">
          <ac:chgData name="Hilkes, Hans" userId="d6f7b259-3c5b-4e25-8b43-2d3d17fa0462" providerId="ADAL" clId="{C2DF5502-6E8A-4A62-8FF4-DC251D9A0982}" dt="2026-01-15T07:20:55.474" v="3671" actId="14100"/>
          <ac:picMkLst>
            <pc:docMk/>
            <pc:sldMk cId="1291112989" sldId="536"/>
            <ac:picMk id="3" creationId="{55F4D910-617D-945C-245E-CC1A1CBD909C}"/>
          </ac:picMkLst>
        </pc:picChg>
        <pc:picChg chg="mod">
          <ac:chgData name="Hilkes, Hans" userId="d6f7b259-3c5b-4e25-8b43-2d3d17fa0462" providerId="ADAL" clId="{C2DF5502-6E8A-4A62-8FF4-DC251D9A0982}" dt="2026-01-15T07:20:58.023" v="3672" actId="14100"/>
          <ac:picMkLst>
            <pc:docMk/>
            <pc:sldMk cId="1291112989" sldId="536"/>
            <ac:picMk id="8" creationId="{3BF671A4-F1D5-AC85-E031-524BC3FB26D4}"/>
          </ac:picMkLst>
        </pc:picChg>
      </pc:sldChg>
      <pc:sldChg chg="addSp delSp modSp add mod">
        <pc:chgData name="Hilkes, Hans" userId="d6f7b259-3c5b-4e25-8b43-2d3d17fa0462" providerId="ADAL" clId="{C2DF5502-6E8A-4A62-8FF4-DC251D9A0982}" dt="2026-01-15T07:17:00.733" v="3644" actId="1035"/>
        <pc:sldMkLst>
          <pc:docMk/>
          <pc:sldMk cId="1847407540" sldId="539"/>
        </pc:sldMkLst>
        <pc:spChg chg="mod">
          <ac:chgData name="Hilkes, Hans" userId="d6f7b259-3c5b-4e25-8b43-2d3d17fa0462" providerId="ADAL" clId="{C2DF5502-6E8A-4A62-8FF4-DC251D9A0982}" dt="2026-01-15T07:16:24.547" v="3631" actId="20577"/>
          <ac:spMkLst>
            <pc:docMk/>
            <pc:sldMk cId="1847407540" sldId="539"/>
            <ac:spMk id="4" creationId="{C735F1D4-E36F-29BB-E7DA-B3A85E85D191}"/>
          </ac:spMkLst>
        </pc:spChg>
        <pc:spChg chg="mod">
          <ac:chgData name="Hilkes, Hans" userId="d6f7b259-3c5b-4e25-8b43-2d3d17fa0462" providerId="ADAL" clId="{C2DF5502-6E8A-4A62-8FF4-DC251D9A0982}" dt="2025-12-17T11:42:19.078" v="1024"/>
          <ac:spMkLst>
            <pc:docMk/>
            <pc:sldMk cId="1847407540" sldId="539"/>
            <ac:spMk id="5" creationId="{6387D40B-191D-1536-08C9-D606AC1BC940}"/>
          </ac:spMkLst>
        </pc:spChg>
        <pc:picChg chg="add mod">
          <ac:chgData name="Hilkes, Hans" userId="d6f7b259-3c5b-4e25-8b43-2d3d17fa0462" providerId="ADAL" clId="{C2DF5502-6E8A-4A62-8FF4-DC251D9A0982}" dt="2026-01-15T07:16:58.264" v="3640" actId="1035"/>
          <ac:picMkLst>
            <pc:docMk/>
            <pc:sldMk cId="1847407540" sldId="539"/>
            <ac:picMk id="6" creationId="{975C769F-F753-4181-90FA-8E5A5BED0793}"/>
          </ac:picMkLst>
        </pc:picChg>
        <pc:picChg chg="add mod">
          <ac:chgData name="Hilkes, Hans" userId="d6f7b259-3c5b-4e25-8b43-2d3d17fa0462" providerId="ADAL" clId="{C2DF5502-6E8A-4A62-8FF4-DC251D9A0982}" dt="2026-01-15T07:16:59.605" v="3642" actId="1035"/>
          <ac:picMkLst>
            <pc:docMk/>
            <pc:sldMk cId="1847407540" sldId="539"/>
            <ac:picMk id="8" creationId="{5F987F3A-137D-0C37-171A-BBBD3CDE526A}"/>
          </ac:picMkLst>
        </pc:picChg>
        <pc:picChg chg="add mod">
          <ac:chgData name="Hilkes, Hans" userId="d6f7b259-3c5b-4e25-8b43-2d3d17fa0462" providerId="ADAL" clId="{C2DF5502-6E8A-4A62-8FF4-DC251D9A0982}" dt="2026-01-15T07:17:00.733" v="3644" actId="1035"/>
          <ac:picMkLst>
            <pc:docMk/>
            <pc:sldMk cId="1847407540" sldId="539"/>
            <ac:picMk id="10" creationId="{4DB2979F-27A2-65E1-711E-8D54D7DF0D23}"/>
          </ac:picMkLst>
        </pc:picChg>
      </pc:sldChg>
      <pc:sldChg chg="addSp delSp modSp add mod">
        <pc:chgData name="Hilkes, Hans" userId="d6f7b259-3c5b-4e25-8b43-2d3d17fa0462" providerId="ADAL" clId="{C2DF5502-6E8A-4A62-8FF4-DC251D9A0982}" dt="2026-01-15T07:02:57.401" v="3551" actId="207"/>
        <pc:sldMkLst>
          <pc:docMk/>
          <pc:sldMk cId="2795456948" sldId="540"/>
        </pc:sldMkLst>
        <pc:spChg chg="mod">
          <ac:chgData name="Hilkes, Hans" userId="d6f7b259-3c5b-4e25-8b43-2d3d17fa0462" providerId="ADAL" clId="{C2DF5502-6E8A-4A62-8FF4-DC251D9A0982}" dt="2026-01-15T07:02:57.401" v="3551" actId="207"/>
          <ac:spMkLst>
            <pc:docMk/>
            <pc:sldMk cId="2795456948" sldId="540"/>
            <ac:spMk id="4" creationId="{37A77C62-2424-1ED3-72BA-F24CC72A9FF8}"/>
          </ac:spMkLst>
        </pc:spChg>
        <pc:spChg chg="mod">
          <ac:chgData name="Hilkes, Hans" userId="d6f7b259-3c5b-4e25-8b43-2d3d17fa0462" providerId="ADAL" clId="{C2DF5502-6E8A-4A62-8FF4-DC251D9A0982}" dt="2025-12-17T11:42:24.689" v="1025"/>
          <ac:spMkLst>
            <pc:docMk/>
            <pc:sldMk cId="2795456948" sldId="540"/>
            <ac:spMk id="5" creationId="{00464DB7-B8F1-55C3-55FA-9BA744B6A0F2}"/>
          </ac:spMkLst>
        </pc:spChg>
        <pc:picChg chg="add mod">
          <ac:chgData name="Hilkes, Hans" userId="d6f7b259-3c5b-4e25-8b43-2d3d17fa0462" providerId="ADAL" clId="{C2DF5502-6E8A-4A62-8FF4-DC251D9A0982}" dt="2026-01-13T13:14:46.680" v="3341" actId="1076"/>
          <ac:picMkLst>
            <pc:docMk/>
            <pc:sldMk cId="2795456948" sldId="540"/>
            <ac:picMk id="11" creationId="{BFB706DB-BA45-E220-F882-31B43BECEB2D}"/>
          </ac:picMkLst>
        </pc:picChg>
        <pc:picChg chg="add mod">
          <ac:chgData name="Hilkes, Hans" userId="d6f7b259-3c5b-4e25-8b43-2d3d17fa0462" providerId="ADAL" clId="{C2DF5502-6E8A-4A62-8FF4-DC251D9A0982}" dt="2026-01-13T13:15:31.103" v="3351" actId="1076"/>
          <ac:picMkLst>
            <pc:docMk/>
            <pc:sldMk cId="2795456948" sldId="540"/>
            <ac:picMk id="12" creationId="{3D27347D-A5B5-EDB0-7336-8FAC8036C70A}"/>
          </ac:picMkLst>
        </pc:picChg>
        <pc:picChg chg="add mod">
          <ac:chgData name="Hilkes, Hans" userId="d6f7b259-3c5b-4e25-8b43-2d3d17fa0462" providerId="ADAL" clId="{C2DF5502-6E8A-4A62-8FF4-DC251D9A0982}" dt="2026-01-13T13:41:38.492" v="3364" actId="1076"/>
          <ac:picMkLst>
            <pc:docMk/>
            <pc:sldMk cId="2795456948" sldId="540"/>
            <ac:picMk id="14" creationId="{1BA88B13-C68F-7784-1813-5D0A947850DF}"/>
          </ac:picMkLst>
        </pc:picChg>
      </pc:sldChg>
      <pc:sldChg chg="addSp delSp modSp add mod">
        <pc:chgData name="Hilkes, Hans" userId="d6f7b259-3c5b-4e25-8b43-2d3d17fa0462" providerId="ADAL" clId="{C2DF5502-6E8A-4A62-8FF4-DC251D9A0982}" dt="2026-01-15T07:17:27.803" v="3647" actId="20577"/>
        <pc:sldMkLst>
          <pc:docMk/>
          <pc:sldMk cId="2505012386" sldId="541"/>
        </pc:sldMkLst>
        <pc:spChg chg="mod">
          <ac:chgData name="Hilkes, Hans" userId="d6f7b259-3c5b-4e25-8b43-2d3d17fa0462" providerId="ADAL" clId="{C2DF5502-6E8A-4A62-8FF4-DC251D9A0982}" dt="2026-01-15T07:17:27.803" v="3647" actId="20577"/>
          <ac:spMkLst>
            <pc:docMk/>
            <pc:sldMk cId="2505012386" sldId="541"/>
            <ac:spMk id="4" creationId="{10E81352-E702-56FB-7872-BD486FFE4FE4}"/>
          </ac:spMkLst>
        </pc:spChg>
        <pc:picChg chg="add mod">
          <ac:chgData name="Hilkes, Hans" userId="d6f7b259-3c5b-4e25-8b43-2d3d17fa0462" providerId="ADAL" clId="{C2DF5502-6E8A-4A62-8FF4-DC251D9A0982}" dt="2025-12-17T11:46:53.583" v="1176" actId="1076"/>
          <ac:picMkLst>
            <pc:docMk/>
            <pc:sldMk cId="2505012386" sldId="541"/>
            <ac:picMk id="6" creationId="{BC5227B7-B822-ABB3-AAA1-1FE244DB8F92}"/>
          </ac:picMkLst>
        </pc:picChg>
        <pc:picChg chg="add mod">
          <ac:chgData name="Hilkes, Hans" userId="d6f7b259-3c5b-4e25-8b43-2d3d17fa0462" providerId="ADAL" clId="{C2DF5502-6E8A-4A62-8FF4-DC251D9A0982}" dt="2025-12-17T12:15:21.204" v="1301" actId="1076"/>
          <ac:picMkLst>
            <pc:docMk/>
            <pc:sldMk cId="2505012386" sldId="541"/>
            <ac:picMk id="8" creationId="{8AC7CAED-DE94-7443-3942-74335AF4E01D}"/>
          </ac:picMkLst>
        </pc:picChg>
        <pc:picChg chg="add mod">
          <ac:chgData name="Hilkes, Hans" userId="d6f7b259-3c5b-4e25-8b43-2d3d17fa0462" providerId="ADAL" clId="{C2DF5502-6E8A-4A62-8FF4-DC251D9A0982}" dt="2025-12-17T12:15:10.170" v="1296" actId="1076"/>
          <ac:picMkLst>
            <pc:docMk/>
            <pc:sldMk cId="2505012386" sldId="541"/>
            <ac:picMk id="10" creationId="{43699226-7EE6-0CE5-3E20-7069F83BC503}"/>
          </ac:picMkLst>
        </pc:picChg>
        <pc:picChg chg="add mod">
          <ac:chgData name="Hilkes, Hans" userId="d6f7b259-3c5b-4e25-8b43-2d3d17fa0462" providerId="ADAL" clId="{C2DF5502-6E8A-4A62-8FF4-DC251D9A0982}" dt="2025-12-17T12:15:19.228" v="1300" actId="14100"/>
          <ac:picMkLst>
            <pc:docMk/>
            <pc:sldMk cId="2505012386" sldId="541"/>
            <ac:picMk id="12" creationId="{52FEED15-EB21-5CB9-6A01-7057E23A518A}"/>
          </ac:picMkLst>
        </pc:picChg>
        <pc:picChg chg="add mod">
          <ac:chgData name="Hilkes, Hans" userId="d6f7b259-3c5b-4e25-8b43-2d3d17fa0462" providerId="ADAL" clId="{C2DF5502-6E8A-4A62-8FF4-DC251D9A0982}" dt="2025-12-17T12:15:15.924" v="1299" actId="1076"/>
          <ac:picMkLst>
            <pc:docMk/>
            <pc:sldMk cId="2505012386" sldId="541"/>
            <ac:picMk id="14" creationId="{43E9BB65-AF87-4871-6C55-48B51216CB04}"/>
          </ac:picMkLst>
        </pc:picChg>
      </pc:sldChg>
      <pc:sldChg chg="modSp add mod">
        <pc:chgData name="Hilkes, Hans" userId="d6f7b259-3c5b-4e25-8b43-2d3d17fa0462" providerId="ADAL" clId="{C2DF5502-6E8A-4A62-8FF4-DC251D9A0982}" dt="2025-12-17T12:52:57.647" v="2012" actId="207"/>
        <pc:sldMkLst>
          <pc:docMk/>
          <pc:sldMk cId="2121003878" sldId="545"/>
        </pc:sldMkLst>
        <pc:spChg chg="mod">
          <ac:chgData name="Hilkes, Hans" userId="d6f7b259-3c5b-4e25-8b43-2d3d17fa0462" providerId="ADAL" clId="{C2DF5502-6E8A-4A62-8FF4-DC251D9A0982}" dt="2025-12-17T12:52:57.647" v="2012" actId="207"/>
          <ac:spMkLst>
            <pc:docMk/>
            <pc:sldMk cId="2121003878" sldId="545"/>
            <ac:spMk id="8" creationId="{97E1861F-2BDE-3B67-45BF-8D0B8698BB7D}"/>
          </ac:spMkLst>
        </pc:spChg>
      </pc:sldChg>
      <pc:sldChg chg="modSp add mod">
        <pc:chgData name="Hilkes, Hans" userId="d6f7b259-3c5b-4e25-8b43-2d3d17fa0462" providerId="ADAL" clId="{C2DF5502-6E8A-4A62-8FF4-DC251D9A0982}" dt="2025-12-17T12:53:04.685" v="2013" actId="207"/>
        <pc:sldMkLst>
          <pc:docMk/>
          <pc:sldMk cId="667955794" sldId="546"/>
        </pc:sldMkLst>
        <pc:spChg chg="mod">
          <ac:chgData name="Hilkes, Hans" userId="d6f7b259-3c5b-4e25-8b43-2d3d17fa0462" providerId="ADAL" clId="{C2DF5502-6E8A-4A62-8FF4-DC251D9A0982}" dt="2025-12-17T12:53:04.685" v="2013" actId="207"/>
          <ac:spMkLst>
            <pc:docMk/>
            <pc:sldMk cId="667955794" sldId="546"/>
            <ac:spMk id="8" creationId="{3C6D967C-E185-1716-E424-559F45375EBA}"/>
          </ac:spMkLst>
        </pc:spChg>
      </pc:sldChg>
      <pc:sldChg chg="modSp add mod">
        <pc:chgData name="Hilkes, Hans" userId="d6f7b259-3c5b-4e25-8b43-2d3d17fa0462" providerId="ADAL" clId="{C2DF5502-6E8A-4A62-8FF4-DC251D9A0982}" dt="2025-12-17T12:53:13.792" v="2014" actId="207"/>
        <pc:sldMkLst>
          <pc:docMk/>
          <pc:sldMk cId="3045979586" sldId="547"/>
        </pc:sldMkLst>
        <pc:spChg chg="mod">
          <ac:chgData name="Hilkes, Hans" userId="d6f7b259-3c5b-4e25-8b43-2d3d17fa0462" providerId="ADAL" clId="{C2DF5502-6E8A-4A62-8FF4-DC251D9A0982}" dt="2025-12-17T12:53:13.792" v="2014" actId="207"/>
          <ac:spMkLst>
            <pc:docMk/>
            <pc:sldMk cId="3045979586" sldId="547"/>
            <ac:spMk id="8" creationId="{BC723C77-F880-1191-99ED-E0BF000E7AE0}"/>
          </ac:spMkLst>
        </pc:spChg>
      </pc:sldChg>
      <pc:sldChg chg="addSp delSp modSp add mod">
        <pc:chgData name="Hilkes, Hans" userId="d6f7b259-3c5b-4e25-8b43-2d3d17fa0462" providerId="ADAL" clId="{C2DF5502-6E8A-4A62-8FF4-DC251D9A0982}" dt="2026-01-15T07:21:52.452" v="3681" actId="1076"/>
        <pc:sldMkLst>
          <pc:docMk/>
          <pc:sldMk cId="2898610782" sldId="548"/>
        </pc:sldMkLst>
        <pc:spChg chg="mod">
          <ac:chgData name="Hilkes, Hans" userId="d6f7b259-3c5b-4e25-8b43-2d3d17fa0462" providerId="ADAL" clId="{C2DF5502-6E8A-4A62-8FF4-DC251D9A0982}" dt="2025-12-17T12:31:11.517" v="1531" actId="6549"/>
          <ac:spMkLst>
            <pc:docMk/>
            <pc:sldMk cId="2898610782" sldId="548"/>
            <ac:spMk id="5" creationId="{C54B494D-775F-6B92-F453-0BC494908534}"/>
          </ac:spMkLst>
        </pc:spChg>
        <pc:spChg chg="mod">
          <ac:chgData name="Hilkes, Hans" userId="d6f7b259-3c5b-4e25-8b43-2d3d17fa0462" providerId="ADAL" clId="{C2DF5502-6E8A-4A62-8FF4-DC251D9A0982}" dt="2026-01-15T07:21:41.411" v="3679" actId="255"/>
          <ac:spMkLst>
            <pc:docMk/>
            <pc:sldMk cId="2898610782" sldId="548"/>
            <ac:spMk id="7" creationId="{CF2BBF74-A897-BEAE-7A61-120E4B18C3C3}"/>
          </ac:spMkLst>
        </pc:spChg>
        <pc:picChg chg="add mod">
          <ac:chgData name="Hilkes, Hans" userId="d6f7b259-3c5b-4e25-8b43-2d3d17fa0462" providerId="ADAL" clId="{C2DF5502-6E8A-4A62-8FF4-DC251D9A0982}" dt="2026-01-15T07:21:50.600" v="3680" actId="1076"/>
          <ac:picMkLst>
            <pc:docMk/>
            <pc:sldMk cId="2898610782" sldId="548"/>
            <ac:picMk id="6" creationId="{002447AA-BEA3-9C7B-A08B-08306DCD6DED}"/>
          </ac:picMkLst>
        </pc:picChg>
        <pc:picChg chg="add mod">
          <ac:chgData name="Hilkes, Hans" userId="d6f7b259-3c5b-4e25-8b43-2d3d17fa0462" providerId="ADAL" clId="{C2DF5502-6E8A-4A62-8FF4-DC251D9A0982}" dt="2026-01-15T07:21:52.452" v="3681" actId="1076"/>
          <ac:picMkLst>
            <pc:docMk/>
            <pc:sldMk cId="2898610782" sldId="548"/>
            <ac:picMk id="9" creationId="{C69F3142-3526-11A1-9BA2-B13016A86F6B}"/>
          </ac:picMkLst>
        </pc:picChg>
      </pc:sldChg>
      <pc:sldChg chg="addSp delSp modSp add mod">
        <pc:chgData name="Hilkes, Hans" userId="d6f7b259-3c5b-4e25-8b43-2d3d17fa0462" providerId="ADAL" clId="{C2DF5502-6E8A-4A62-8FF4-DC251D9A0982}" dt="2026-01-15T07:22:19.950" v="3687" actId="14100"/>
        <pc:sldMkLst>
          <pc:docMk/>
          <pc:sldMk cId="3936697453" sldId="549"/>
        </pc:sldMkLst>
        <pc:spChg chg="mod">
          <ac:chgData name="Hilkes, Hans" userId="d6f7b259-3c5b-4e25-8b43-2d3d17fa0462" providerId="ADAL" clId="{C2DF5502-6E8A-4A62-8FF4-DC251D9A0982}" dt="2026-01-15T07:22:05.206" v="3683" actId="5793"/>
          <ac:spMkLst>
            <pc:docMk/>
            <pc:sldMk cId="3936697453" sldId="549"/>
            <ac:spMk id="7" creationId="{1C9AD1ED-DD03-C0F8-729A-25ECBA28AF14}"/>
          </ac:spMkLst>
        </pc:spChg>
        <pc:picChg chg="add mod">
          <ac:chgData name="Hilkes, Hans" userId="d6f7b259-3c5b-4e25-8b43-2d3d17fa0462" providerId="ADAL" clId="{C2DF5502-6E8A-4A62-8FF4-DC251D9A0982}" dt="2026-01-15T07:22:17.853" v="3686" actId="14100"/>
          <ac:picMkLst>
            <pc:docMk/>
            <pc:sldMk cId="3936697453" sldId="549"/>
            <ac:picMk id="3" creationId="{199B48B6-C2C1-2855-B828-7D44D6215459}"/>
          </ac:picMkLst>
        </pc:picChg>
        <pc:picChg chg="mod">
          <ac:chgData name="Hilkes, Hans" userId="d6f7b259-3c5b-4e25-8b43-2d3d17fa0462" providerId="ADAL" clId="{C2DF5502-6E8A-4A62-8FF4-DC251D9A0982}" dt="2026-01-15T07:22:19.950" v="3687" actId="14100"/>
          <ac:picMkLst>
            <pc:docMk/>
            <pc:sldMk cId="3936697453" sldId="549"/>
            <ac:picMk id="6" creationId="{D1A73591-762F-673A-07EC-925D5B88958F}"/>
          </ac:picMkLst>
        </pc:picChg>
      </pc:sldChg>
      <pc:sldChg chg="addSp modSp add mod">
        <pc:chgData name="Hilkes, Hans" userId="d6f7b259-3c5b-4e25-8b43-2d3d17fa0462" providerId="ADAL" clId="{C2DF5502-6E8A-4A62-8FF4-DC251D9A0982}" dt="2026-01-15T07:23:58.021" v="3710" actId="14100"/>
        <pc:sldMkLst>
          <pc:docMk/>
          <pc:sldMk cId="2514394044" sldId="551"/>
        </pc:sldMkLst>
        <pc:spChg chg="mod">
          <ac:chgData name="Hilkes, Hans" userId="d6f7b259-3c5b-4e25-8b43-2d3d17fa0462" providerId="ADAL" clId="{C2DF5502-6E8A-4A62-8FF4-DC251D9A0982}" dt="2026-01-15T07:23:36.654" v="3690" actId="255"/>
          <ac:spMkLst>
            <pc:docMk/>
            <pc:sldMk cId="2514394044" sldId="551"/>
            <ac:spMk id="7" creationId="{354D05F3-921F-A11A-4595-16C8A8159823}"/>
          </ac:spMkLst>
        </pc:spChg>
        <pc:picChg chg="add mod">
          <ac:chgData name="Hilkes, Hans" userId="d6f7b259-3c5b-4e25-8b43-2d3d17fa0462" providerId="ADAL" clId="{C2DF5502-6E8A-4A62-8FF4-DC251D9A0982}" dt="2026-01-15T07:23:54.937" v="3709" actId="14100"/>
          <ac:picMkLst>
            <pc:docMk/>
            <pc:sldMk cId="2514394044" sldId="551"/>
            <ac:picMk id="3" creationId="{A451AA9E-5C5F-1353-1733-74629164E79D}"/>
          </ac:picMkLst>
        </pc:picChg>
        <pc:picChg chg="mod">
          <ac:chgData name="Hilkes, Hans" userId="d6f7b259-3c5b-4e25-8b43-2d3d17fa0462" providerId="ADAL" clId="{C2DF5502-6E8A-4A62-8FF4-DC251D9A0982}" dt="2026-01-15T07:23:58.021" v="3710" actId="14100"/>
          <ac:picMkLst>
            <pc:docMk/>
            <pc:sldMk cId="2514394044" sldId="551"/>
            <ac:picMk id="6" creationId="{5194B418-CF94-2A91-7EDA-4F856CBCB40A}"/>
          </ac:picMkLst>
        </pc:picChg>
      </pc:sldChg>
      <pc:sldChg chg="modSp add mod">
        <pc:chgData name="Hilkes, Hans" userId="d6f7b259-3c5b-4e25-8b43-2d3d17fa0462" providerId="ADAL" clId="{C2DF5502-6E8A-4A62-8FF4-DC251D9A0982}" dt="2026-01-13T11:04:47.237" v="3287" actId="6549"/>
        <pc:sldMkLst>
          <pc:docMk/>
          <pc:sldMk cId="871098732" sldId="552"/>
        </pc:sldMkLst>
        <pc:spChg chg="mod">
          <ac:chgData name="Hilkes, Hans" userId="d6f7b259-3c5b-4e25-8b43-2d3d17fa0462" providerId="ADAL" clId="{C2DF5502-6E8A-4A62-8FF4-DC251D9A0982}" dt="2026-01-13T11:04:47.237" v="3287" actId="6549"/>
          <ac:spMkLst>
            <pc:docMk/>
            <pc:sldMk cId="871098732" sldId="552"/>
            <ac:spMk id="4" creationId="{7A0BBB47-1A65-044E-9C24-D6B69AA8A78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5C56A-FCCF-4140-9FEA-6E9EB4B09D1C}" type="datetimeFigureOut">
              <a:rPr lang="en-US" smtClean="0">
                <a:latin typeface="Aptos" panose="020B0004020202020204" pitchFamily="34" charset="0"/>
              </a:rPr>
              <a:t>1/15/2026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1F789-8478-D442-A60E-E98129B99075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623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401C0DA3-CC01-4D42-A5BF-DF620CF4E06B}" type="datetimeFigureOut">
              <a:rPr lang="en-US" smtClean="0"/>
              <a:pPr/>
              <a:t>1/15/2026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2D9D1017-DB1E-5F47-A87D-4CF588B0E6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516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E9DE9-9290-39B8-9141-CC43862E4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081048-8B41-2869-7119-99A10437E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73209B-F707-B9A7-8014-29C129EF6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DB839-3C6E-E693-A726-3FEE71F232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D1017-DB1E-5F47-A87D-4CF588B0E6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_slide_logo_botto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4692135-FE2F-D546-9F47-EF41D2D648FD}"/>
              </a:ext>
            </a:extLst>
          </p:cNvPr>
          <p:cNvSpPr/>
          <p:nvPr userDrawn="1"/>
        </p:nvSpPr>
        <p:spPr>
          <a:xfrm>
            <a:off x="0" y="-17146"/>
            <a:ext cx="9144000" cy="5160645"/>
          </a:xfrm>
          <a:prstGeom prst="rect">
            <a:avLst/>
          </a:prstGeom>
          <a:solidFill>
            <a:srgbClr val="0099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86971" y="902599"/>
            <a:ext cx="6152126" cy="611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sz="24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39BAB3-8F90-7142-873F-4FC5E2FB34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825" y="942565"/>
            <a:ext cx="5043480" cy="1658433"/>
          </a:xfrm>
        </p:spPr>
        <p:txBody>
          <a:bodyPr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1A114-3585-B045-B847-6A71420B7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97416"/>
            <a:ext cx="9144000" cy="54534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5657C4-3FF4-4C21-B817-1C334F5EB8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827" y="2566708"/>
            <a:ext cx="5043481" cy="54796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358775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3F9F97D-148B-43DF-9B4A-E7FF7EA275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824" y="3333253"/>
            <a:ext cx="2133600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47667BFE-A7A1-084D-936A-66376C019E8E}" type="datetimeFigureOut">
              <a:rPr lang="en-US" smtClean="0"/>
              <a:pPr/>
              <a:t>1/15/2026</a:t>
            </a:fld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FBC0E0D-3DFF-4162-B5FB-96008CEB35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0935" y="4152994"/>
            <a:ext cx="3804835" cy="7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_slide_logo_botto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4692135-FE2F-D546-9F47-EF41D2D648FD}"/>
              </a:ext>
            </a:extLst>
          </p:cNvPr>
          <p:cNvSpPr/>
          <p:nvPr userDrawn="1"/>
        </p:nvSpPr>
        <p:spPr>
          <a:xfrm>
            <a:off x="0" y="-17146"/>
            <a:ext cx="9144000" cy="5160645"/>
          </a:xfrm>
          <a:prstGeom prst="rect">
            <a:avLst/>
          </a:prstGeom>
          <a:solidFill>
            <a:srgbClr val="0099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86971" y="902599"/>
            <a:ext cx="6152126" cy="611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39BAB3-8F90-7142-873F-4FC5E2FB34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825" y="942565"/>
            <a:ext cx="5043480" cy="16584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1A114-3585-B045-B847-6A71420B7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97416"/>
            <a:ext cx="9144000" cy="54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6C4C7-108E-154D-95ED-C820F5FBB6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779" b="30830"/>
          <a:stretch/>
        </p:blipFill>
        <p:spPr>
          <a:xfrm>
            <a:off x="5646275" y="3184253"/>
            <a:ext cx="3334763" cy="186758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5657C4-3FF4-4C21-B817-1C334F5EB8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827" y="2566708"/>
            <a:ext cx="5043481" cy="547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358775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3F9F97D-148B-43DF-9B4A-E7FF7EA275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824" y="3333253"/>
            <a:ext cx="2133600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67BFE-A7A1-084D-936A-66376C019E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1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ont_slide_logo_bottom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1825" y="908275"/>
            <a:ext cx="5043480" cy="16584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>
                <a:solidFill>
                  <a:srgbClr val="0099D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1827" y="2566708"/>
            <a:ext cx="5043481" cy="547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99D8"/>
                </a:solidFill>
              </a:defRPr>
            </a:lvl1pPr>
            <a:lvl2pPr marL="358775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81824" y="3333253"/>
            <a:ext cx="2133600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9D8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67BFE-A7A1-084D-936A-66376C019E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99D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99D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79413" y="4739787"/>
            <a:ext cx="6858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16DE-A0D5-4438-950F-5B1E159C2C2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431A28-4C81-E142-AD66-763319712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05740"/>
            <a:ext cx="9144000" cy="533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9179B9-72A9-2F4A-B65E-26EA6329C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539" b="31964"/>
          <a:stretch/>
        </p:blipFill>
        <p:spPr>
          <a:xfrm>
            <a:off x="5646275" y="3176675"/>
            <a:ext cx="3343816" cy="18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7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slide_logo_top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0119DA-1557-B540-94E9-D259D441581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9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86971" y="902599"/>
            <a:ext cx="6152126" cy="611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B37036-EE73-6544-893B-9AC0B7BA1E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825" y="1688373"/>
            <a:ext cx="5043480" cy="16584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E0D7F9F-5E68-8E49-A7C9-FB77228E1C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827" y="3346804"/>
            <a:ext cx="5043481" cy="547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FFFFFF"/>
                </a:solidFill>
              </a:defRPr>
            </a:lvl1pPr>
            <a:lvl2pPr marL="358775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0ACF010-931E-084C-906F-492C570CC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824" y="4113351"/>
            <a:ext cx="2133600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67BFE-A7A1-084D-936A-66376C019E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82A4DE-D8C3-6044-9049-95A79223D9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30567"/>
            <a:ext cx="9144000" cy="5453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5888A4-070B-0C44-9FBB-B693E6BB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01" r="12255"/>
          <a:stretch/>
        </p:blipFill>
        <p:spPr>
          <a:xfrm>
            <a:off x="5664247" y="72427"/>
            <a:ext cx="3316791" cy="18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slide_logo_top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 userDrawn="1"/>
        </p:nvSpPr>
        <p:spPr>
          <a:xfrm>
            <a:off x="386971" y="902599"/>
            <a:ext cx="6152126" cy="611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B37036-EE73-6544-893B-9AC0B7BA1E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825" y="1688373"/>
            <a:ext cx="5043480" cy="16584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>
                <a:solidFill>
                  <a:srgbClr val="0099D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E0D7F9F-5E68-8E49-A7C9-FB77228E1C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827" y="3346804"/>
            <a:ext cx="5043481" cy="547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99D8"/>
                </a:solidFill>
              </a:defRPr>
            </a:lvl1pPr>
            <a:lvl2pPr marL="358775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0ACF010-931E-084C-906F-492C570CC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824" y="4113351"/>
            <a:ext cx="2133600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9D8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67BFE-A7A1-084D-936A-66376C019E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99D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99D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4C5892-E0DF-8B48-98E6-B9A76336A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36590"/>
            <a:ext cx="9144000" cy="533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3F008-0970-1347-B91B-80244C04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97" r="9327"/>
          <a:stretch/>
        </p:blipFill>
        <p:spPr>
          <a:xfrm>
            <a:off x="5868063" y="99588"/>
            <a:ext cx="3176350" cy="17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0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_slide_logo_bottom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1825" y="908275"/>
            <a:ext cx="5043480" cy="1658433"/>
          </a:xfrm>
        </p:spPr>
        <p:txBody>
          <a:bodyPr anchor="t" anchorCtr="0">
            <a:noAutofit/>
          </a:bodyPr>
          <a:lstStyle>
            <a:lvl1pPr>
              <a:defRPr sz="4000">
                <a:solidFill>
                  <a:srgbClr val="0099D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1827" y="2566708"/>
            <a:ext cx="5043481" cy="54796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99D8"/>
                </a:solidFill>
              </a:defRPr>
            </a:lvl1pPr>
            <a:lvl2pPr marL="358775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81824" y="3333253"/>
            <a:ext cx="2133600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9D8"/>
                </a:solidFill>
                <a:latin typeface="Aptos" panose="020B0004020202020204" pitchFamily="34" charset="0"/>
              </a:defRPr>
            </a:lvl1pPr>
          </a:lstStyle>
          <a:p>
            <a:fld id="{47667BFE-A7A1-084D-936A-66376C019E8E}" type="datetimeFigureOut">
              <a:rPr lang="en-US" smtClean="0"/>
              <a:pPr/>
              <a:t>1/15/2026</a:t>
            </a:fld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79413" y="4739787"/>
            <a:ext cx="6858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7AF16DE-A0D5-4438-950F-5B1E159C2C28}" type="slidenum">
              <a:rPr lang="en-US" sz="800" b="0" i="0" smtClean="0">
                <a:solidFill>
                  <a:srgbClr val="FFFFFF"/>
                </a:solidFill>
                <a:latin typeface="Aptos" panose="020B0004020202020204" pitchFamily="34" charset="0"/>
              </a:rPr>
              <a:pPr algn="l"/>
              <a:t>‹#›</a:t>
            </a:fld>
            <a:endParaRPr lang="en-US" sz="800" b="0" i="0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431A28-4C81-E142-AD66-763319712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05740"/>
            <a:ext cx="9144000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28AC6C-2CFA-4686-ABD2-81C2711D32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60935" y="4152994"/>
            <a:ext cx="3804835" cy="7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1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_logo_top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0119DA-1557-B540-94E9-D259D441581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9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86971" y="902599"/>
            <a:ext cx="6152126" cy="611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sz="24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B37036-EE73-6544-893B-9AC0B7BA1E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825" y="1688373"/>
            <a:ext cx="5043480" cy="1658433"/>
          </a:xfrm>
        </p:spPr>
        <p:txBody>
          <a:bodyPr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E0D7F9F-5E68-8E49-A7C9-FB77228E1C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827" y="3346804"/>
            <a:ext cx="5043481" cy="54796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FFFFFF"/>
                </a:solidFill>
              </a:defRPr>
            </a:lvl1pPr>
            <a:lvl2pPr marL="358775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0ACF010-931E-084C-906F-492C570CC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824" y="4113351"/>
            <a:ext cx="2133600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Aptos" panose="020B0004020202020204" pitchFamily="34" charset="0"/>
              </a:defRPr>
            </a:lvl1pPr>
          </a:lstStyle>
          <a:p>
            <a:fld id="{47667BFE-A7A1-084D-936A-66376C019E8E}" type="datetimeFigureOut">
              <a:rPr lang="en-US" smtClean="0"/>
              <a:pPr/>
              <a:t>1/15/2026</a:t>
            </a:fld>
            <a:endParaRPr lang="en-US" dirty="0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B16C333-DA59-4D1A-B187-E4BBB7A9C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935" y="229350"/>
            <a:ext cx="3780881" cy="7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0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slide_logo_top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 userDrawn="1"/>
        </p:nvSpPr>
        <p:spPr>
          <a:xfrm>
            <a:off x="386971" y="902599"/>
            <a:ext cx="6152126" cy="611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sz="24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B37036-EE73-6544-893B-9AC0B7BA1E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825" y="1688373"/>
            <a:ext cx="5043480" cy="1658433"/>
          </a:xfrm>
        </p:spPr>
        <p:txBody>
          <a:bodyPr anchor="t" anchorCtr="0">
            <a:noAutofit/>
          </a:bodyPr>
          <a:lstStyle>
            <a:lvl1pPr>
              <a:defRPr sz="4000">
                <a:solidFill>
                  <a:srgbClr val="0099D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E0D7F9F-5E68-8E49-A7C9-FB77228E1C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827" y="3346804"/>
            <a:ext cx="5043481" cy="54796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99D8"/>
                </a:solidFill>
              </a:defRPr>
            </a:lvl1pPr>
            <a:lvl2pPr marL="358775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0ACF010-931E-084C-906F-492C570CC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824" y="4113351"/>
            <a:ext cx="2133600" cy="27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9D8"/>
                </a:solidFill>
                <a:latin typeface="Aptos" panose="020B0004020202020204" pitchFamily="34" charset="0"/>
              </a:defRPr>
            </a:lvl1pPr>
          </a:lstStyle>
          <a:p>
            <a:fld id="{47667BFE-A7A1-084D-936A-66376C019E8E}" type="datetimeFigureOut">
              <a:rPr lang="en-US" smtClean="0"/>
              <a:pPr/>
              <a:t>1/15/2026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4C5892-E0DF-8B48-98E6-B9A76336A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36590"/>
            <a:ext cx="9144000" cy="533400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C2E0E8E9-548D-4B78-913A-9A86399E00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6434" y="229881"/>
            <a:ext cx="3765382" cy="7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lide_logo_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 userDrawn="1"/>
        </p:nvSpPr>
        <p:spPr>
          <a:xfrm>
            <a:off x="386971" y="902599"/>
            <a:ext cx="6152126" cy="611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sz="240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7694" y="1382661"/>
            <a:ext cx="8285525" cy="3342275"/>
          </a:xfrm>
        </p:spPr>
        <p:txBody>
          <a:bodyPr/>
          <a:lstStyle>
            <a:lvl1pPr>
              <a:defRPr sz="2200">
                <a:solidFill>
                  <a:srgbClr val="4D4D4F"/>
                </a:solidFill>
              </a:defRPr>
            </a:lvl1pPr>
            <a:lvl2pPr marL="717550" indent="-358775">
              <a:defRPr sz="1800">
                <a:solidFill>
                  <a:srgbClr val="4D4D4F"/>
                </a:solidFill>
              </a:defRPr>
            </a:lvl2pPr>
            <a:lvl3pPr>
              <a:defRPr>
                <a:solidFill>
                  <a:srgbClr val="4D4D4F"/>
                </a:solidFill>
              </a:defRPr>
            </a:lvl3pPr>
            <a:lvl4pPr>
              <a:defRPr>
                <a:solidFill>
                  <a:srgbClr val="4D4D4F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rgbClr val="4D4D4F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Fourth Level 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Fifth Level </a:t>
            </a:r>
          </a:p>
          <a:p>
            <a:pPr lvl="2"/>
            <a:endParaRPr lang="en-GB" dirty="0"/>
          </a:p>
          <a:p>
            <a:pPr lvl="3"/>
            <a:endParaRPr lang="en-GB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86974" y="244801"/>
            <a:ext cx="4897245" cy="571188"/>
          </a:xfrm>
        </p:spPr>
        <p:txBody>
          <a:bodyPr anchor="ctr" anchorCtr="0">
            <a:noAutofit/>
          </a:bodyPr>
          <a:lstStyle>
            <a:lvl1pPr>
              <a:defRPr sz="2400">
                <a:solidFill>
                  <a:srgbClr val="0099D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819CA4-DD5F-5D45-888A-046B122FC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40163"/>
            <a:ext cx="9144000" cy="53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8EC93F-B3D9-4D7E-8A95-33CED3C59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64210" y="136852"/>
            <a:ext cx="2986062" cy="5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7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_logo_bottom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 userDrawn="1"/>
        </p:nvSpPr>
        <p:spPr>
          <a:xfrm>
            <a:off x="386971" y="902599"/>
            <a:ext cx="6152126" cy="611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sz="24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2E1919-C551-6E45-BEDE-4315903D3D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695" y="979753"/>
            <a:ext cx="7898710" cy="3342275"/>
          </a:xfrm>
        </p:spPr>
        <p:txBody>
          <a:bodyPr/>
          <a:lstStyle>
            <a:lvl1pPr>
              <a:defRPr sz="2200">
                <a:solidFill>
                  <a:srgbClr val="4D4D4F"/>
                </a:solidFill>
              </a:defRPr>
            </a:lvl1pPr>
            <a:lvl2pPr marL="717550" indent="-358775">
              <a:defRPr sz="1800">
                <a:solidFill>
                  <a:srgbClr val="4D4D4F"/>
                </a:solidFill>
              </a:defRPr>
            </a:lvl2pPr>
            <a:lvl3pPr>
              <a:defRPr>
                <a:solidFill>
                  <a:srgbClr val="4D4D4F"/>
                </a:solidFill>
              </a:defRPr>
            </a:lvl3pPr>
            <a:lvl4pPr>
              <a:defRPr>
                <a:solidFill>
                  <a:srgbClr val="4D4D4F"/>
                </a:solidFill>
                <a:latin typeface="Aptos" panose="020B0004020202020204" pitchFamily="34" charset="0"/>
              </a:defRPr>
            </a:lvl4pPr>
            <a:lvl5pPr>
              <a:defRPr>
                <a:solidFill>
                  <a:srgbClr val="4D4D4F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Fourth Level 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Fifth Level </a:t>
            </a:r>
          </a:p>
          <a:p>
            <a:pPr lvl="2"/>
            <a:endParaRPr lang="en-GB" dirty="0"/>
          </a:p>
          <a:p>
            <a:pPr lvl="3"/>
            <a:endParaRPr lang="en-GB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4E2491-1C26-3646-B062-546059C54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974" y="244801"/>
            <a:ext cx="5315994" cy="571188"/>
          </a:xfrm>
        </p:spPr>
        <p:txBody>
          <a:bodyPr anchor="ctr" anchorCtr="0">
            <a:noAutofit/>
          </a:bodyPr>
          <a:lstStyle>
            <a:lvl1pPr>
              <a:defRPr sz="2400">
                <a:solidFill>
                  <a:srgbClr val="0099D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A3B738-41C1-FE48-BE0E-A7BB525BF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3017"/>
            <a:ext cx="9144000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5C374C-208A-48B2-9D3D-400A9E45EA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64210" y="4451613"/>
            <a:ext cx="2986062" cy="5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0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2B62D33D-9C15-F365-47ED-EBEB6955EF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6434" y="229881"/>
            <a:ext cx="3765382" cy="75307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2D24ACF-70FC-5C9A-A81C-7D9C2DFE66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6800" y="4686300"/>
            <a:ext cx="426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5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_Slide_Logo_Bottom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978E9455-7386-B1FF-CE27-D2B44466FB3F}"/>
              </a:ext>
            </a:extLst>
          </p:cNvPr>
          <p:cNvSpPr/>
          <p:nvPr userDrawn="1"/>
        </p:nvSpPr>
        <p:spPr>
          <a:xfrm>
            <a:off x="0" y="-17146"/>
            <a:ext cx="9144000" cy="5160645"/>
          </a:xfrm>
          <a:prstGeom prst="rect">
            <a:avLst/>
          </a:prstGeom>
          <a:solidFill>
            <a:srgbClr val="0099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86971" y="902599"/>
            <a:ext cx="6152126" cy="611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sz="2400"/>
          </a:p>
        </p:txBody>
      </p:sp>
      <p:pic>
        <p:nvPicPr>
          <p:cNvPr id="2" name="Afbeelding 1" descr="Afbeelding met Transparant materiaal, overdekt, fles, glas&#10;&#10;Door AI gegenereerde inhoud is mogelijk onjuist.">
            <a:extLst>
              <a:ext uri="{FF2B5EF4-FFF2-40B4-BE49-F238E27FC236}">
                <a16:creationId xmlns:a16="http://schemas.microsoft.com/office/drawing/2014/main" id="{C673A131-F2A5-1B53-5E91-6A9AA90990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97BC0FD-0C28-EFB6-7920-C6CED0292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8091" y="4679239"/>
            <a:ext cx="4275909" cy="545343"/>
          </a:xfrm>
          <a:prstGeom prst="rect">
            <a:avLst/>
          </a:prstGeom>
        </p:spPr>
      </p:pic>
      <p:pic>
        <p:nvPicPr>
          <p:cNvPr id="4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3F3CDD2A-3C4A-5929-D4A8-D97A27052F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60935" y="229350"/>
            <a:ext cx="3780881" cy="7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7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og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4692135-FE2F-D546-9F47-EF41D2D648FD}"/>
              </a:ext>
            </a:extLst>
          </p:cNvPr>
          <p:cNvSpPr/>
          <p:nvPr userDrawn="1"/>
        </p:nvSpPr>
        <p:spPr>
          <a:xfrm>
            <a:off x="0" y="-17146"/>
            <a:ext cx="9144000" cy="5160645"/>
          </a:xfrm>
          <a:prstGeom prst="rect">
            <a:avLst/>
          </a:prstGeom>
          <a:solidFill>
            <a:srgbClr val="0099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86971" y="902599"/>
            <a:ext cx="6152126" cy="611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sz="24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39BAB3-8F90-7142-873F-4FC5E2FB34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825" y="942565"/>
            <a:ext cx="5043480" cy="1658433"/>
          </a:xfrm>
        </p:spPr>
        <p:txBody>
          <a:bodyPr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1A114-3585-B045-B847-6A71420B7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97416"/>
            <a:ext cx="9144000" cy="54534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78E7364-E425-46CF-B47A-1BEF48353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0935" y="4152994"/>
            <a:ext cx="3804835" cy="7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3584"/>
            <a:ext cx="8229600" cy="6396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Fourth level 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Fifth level </a:t>
            </a:r>
          </a:p>
          <a:p>
            <a:pPr lvl="4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28000" y="4876947"/>
            <a:ext cx="6858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7AF16DE-A0D5-4438-950F-5B1E159C2C28}" type="slidenum">
              <a:rPr lang="en-US" sz="8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800" b="0" i="0" dirty="0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2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5" r:id="rId2"/>
    <p:sldLayoutId id="2147483701" r:id="rId3"/>
    <p:sldLayoutId id="2147483698" r:id="rId4"/>
    <p:sldLayoutId id="2147483690" r:id="rId5"/>
    <p:sldLayoutId id="2147483664" r:id="rId6"/>
    <p:sldLayoutId id="2147483673" r:id="rId7"/>
    <p:sldLayoutId id="2147483697" r:id="rId8"/>
    <p:sldLayoutId id="2147483702" r:id="rId9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2000" b="0" i="0" kern="1200">
          <a:solidFill>
            <a:srgbClr val="0099D8"/>
          </a:solidFill>
          <a:latin typeface="Aptos" panose="020B00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90000"/>
        <a:buFont typeface="Arial" panose="020B0604020202020204" pitchFamily="34" charset="0"/>
        <a:buChar char="•"/>
        <a:defRPr sz="2000" b="0" i="0" kern="1200">
          <a:solidFill>
            <a:srgbClr val="4D4D4F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1pPr>
      <a:lvl2pPr marL="717550" indent="-358775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D4D4F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2pPr>
      <a:lvl3pPr marL="1143000" indent="-336550" algn="l" defTabSz="4572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b="0" i="0" kern="1200">
          <a:solidFill>
            <a:srgbClr val="4D4D4F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itchFamily="2" charset="2"/>
        <a:buChar char="Ø"/>
        <a:defRPr sz="1400" kern="1200">
          <a:solidFill>
            <a:srgbClr val="4D4D4F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rgbClr val="4D4D4F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rgbClr val="4D4D4F"/>
          </a:solidFill>
          <a:latin typeface="Aptos" panose="020B0004020202020204" pitchFamily="34" charset="0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9269CC1-0330-41B6-9A40-D5C61271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3584"/>
            <a:ext cx="8229600" cy="6396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9BE28E-109D-4536-A57B-4B6F8AE58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Fourth level 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Fifth level </a:t>
            </a:r>
          </a:p>
          <a:p>
            <a:pPr lvl="4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9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rgbClr val="0099D8"/>
          </a:solidFill>
          <a:latin typeface="Aptos" panose="020B00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4D4D4F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D4D4F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rgbClr val="4D4D4F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400" kern="1200">
          <a:solidFill>
            <a:srgbClr val="4D4D4F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egoe UI Symbol" panose="020B0502040204020203" pitchFamily="34" charset="0"/>
        <a:buChar char="≫"/>
        <a:defRPr sz="1400" kern="1200">
          <a:solidFill>
            <a:srgbClr val="4D4D4F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907941-0FF8-749D-8A41-0AD95CB7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10668"/>
            <a:ext cx="9144000" cy="5132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08FE64-67EC-AA61-E63B-67E15386AEF0}"/>
              </a:ext>
            </a:extLst>
          </p:cNvPr>
          <p:cNvSpPr txBox="1">
            <a:spLocks/>
          </p:cNvSpPr>
          <p:nvPr/>
        </p:nvSpPr>
        <p:spPr>
          <a:xfrm>
            <a:off x="0" y="1474043"/>
            <a:ext cx="9144000" cy="152935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Quality impact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Ceramic Stones Porcelain pollution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in Cullet</a:t>
            </a:r>
            <a:endParaRPr lang="en-IE" sz="28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A914E-F14F-3C7B-AE19-1C602843F987}"/>
              </a:ext>
            </a:extLst>
          </p:cNvPr>
          <p:cNvSpPr txBox="1">
            <a:spLocks/>
          </p:cNvSpPr>
          <p:nvPr/>
        </p:nvSpPr>
        <p:spPr>
          <a:xfrm>
            <a:off x="0" y="3298877"/>
            <a:ext cx="9144000" cy="13210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600" dirty="0">
                <a:solidFill>
                  <a:schemeClr val="bg1"/>
                </a:solidFill>
                <a:latin typeface="Aptos" panose="020B0004020202020204" pitchFamily="34" charset="0"/>
              </a:rPr>
              <a:t>Hans Hilkes</a:t>
            </a:r>
          </a:p>
          <a:p>
            <a:pPr marL="0" indent="0" algn="ctr">
              <a:buNone/>
            </a:pPr>
            <a:r>
              <a:rPr lang="en-IE" sz="1600" dirty="0">
                <a:solidFill>
                  <a:schemeClr val="bg1"/>
                </a:solidFill>
                <a:latin typeface="Aptos" panose="020B0004020202020204" pitchFamily="34" charset="0"/>
              </a:rPr>
              <a:t>Senior Quality Manager Glass Raw Materials - AGP</a:t>
            </a:r>
          </a:p>
          <a:p>
            <a:pPr algn="ctr"/>
            <a:endParaRPr lang="en-IE" sz="1600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IE" dirty="0">
                <a:solidFill>
                  <a:schemeClr val="bg1"/>
                </a:solidFill>
                <a:latin typeface="Aptos" panose="020B0004020202020204" pitchFamily="34" charset="0"/>
              </a:rPr>
              <a:t>January 2026</a:t>
            </a:r>
          </a:p>
        </p:txBody>
      </p:sp>
    </p:spTree>
    <p:extLst>
      <p:ext uri="{BB962C8B-B14F-4D97-AF65-F5344CB8AC3E}">
        <p14:creationId xmlns:p14="http://schemas.microsoft.com/office/powerpoint/2010/main" val="3072666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2F736-5A2A-8AA7-B923-C8E591BAE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88A1B7-170F-E2EF-1C89-199AA0882589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34552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AC97CE8-BA41-9D10-1920-8E696E503FF4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C.S.P. (Ceramic, Stones, Porcelain)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829B4D4-EAD0-C0BF-4FCB-F393C3C4EDB0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38343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9D8"/>
              </a:buClr>
              <a:buNone/>
            </a:pPr>
            <a:r>
              <a:rPr lang="en-US" sz="1600" dirty="0">
                <a:latin typeface="Aptos" panose="020B0004020202020204" pitchFamily="34" charset="0"/>
              </a:rPr>
              <a:t>Ceramic, Stones, Porcelain inclusions found in produced containers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B24E0EF-822D-6BF6-E81F-B3F8E02B18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4446" y="1516058"/>
            <a:ext cx="2117911" cy="2817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A7D64-2AD4-8499-B981-007F027D5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49805" y="1516058"/>
            <a:ext cx="3355770" cy="2817579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973BD391-1EF0-9C35-30D0-0EEE005DEC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07859" y="1508296"/>
            <a:ext cx="2117911" cy="28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4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E5D8F-9170-E966-59EE-F7804F05E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402D3A-2221-14A0-2451-B673E6C4A3FE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34552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4FF90E6-757D-1F45-97BC-EC7C07CBA976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C.S.P. (Ceramic, Stones, Porcelain)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BD49868-70E7-C29D-0DCB-E4815F880420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38343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9D8"/>
              </a:buClr>
              <a:buNone/>
            </a:pPr>
            <a:r>
              <a:rPr lang="en-US" sz="1600" dirty="0">
                <a:latin typeface="Aptos" panose="020B0004020202020204" pitchFamily="34" charset="0"/>
              </a:rPr>
              <a:t>Ceramic, Stones, Porcelain inclusions found in produced containers under microscope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AA471-32BB-1C12-79E4-57D1FB95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38" y="1516058"/>
            <a:ext cx="8151832" cy="28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15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ADBAF-66E1-A0E8-BEF8-41DA6F85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6D967C-E185-1716-E424-559F45375EBA}"/>
              </a:ext>
            </a:extLst>
          </p:cNvPr>
          <p:cNvSpPr/>
          <p:nvPr/>
        </p:nvSpPr>
        <p:spPr>
          <a:xfrm>
            <a:off x="2343150" y="1910030"/>
            <a:ext cx="4457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Appearance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Container Glass Plant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Possible consequences of what slips through</a:t>
            </a:r>
          </a:p>
        </p:txBody>
      </p:sp>
    </p:spTree>
    <p:extLst>
      <p:ext uri="{BB962C8B-B14F-4D97-AF65-F5344CB8AC3E}">
        <p14:creationId xmlns:p14="http://schemas.microsoft.com/office/powerpoint/2010/main" val="66795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678E0-2FA9-E1F9-1BD5-0E1E766BD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76B6B330-1824-B7C4-1CDD-5F8FBCCD48D2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Container Glass Plant</a:t>
            </a:r>
            <a:endParaRPr lang="en-IE" b="1" dirty="0">
              <a:latin typeface="Aptos" panose="020B00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FDDEA8-A5AA-7516-3212-85EA66D840DA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38343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Process Overview</a:t>
            </a:r>
          </a:p>
          <a:p>
            <a:pPr marL="0" indent="0">
              <a:buClr>
                <a:srgbClr val="0099D8"/>
              </a:buClr>
              <a:buNone/>
            </a:pPr>
            <a:endParaRPr lang="nl-NL" sz="1400" b="1" dirty="0">
              <a:solidFill>
                <a:srgbClr val="0099D8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ptos" panose="020B0004020202020204" pitchFamily="34" charset="0"/>
              </a:rPr>
              <a:t>Because Recycling Cullet always has a certain level of pollution present, also in  Container Glass Plants a lot of effort is put in sorting out products with defects (Inclusions, Cracks, </a:t>
            </a:r>
            <a:r>
              <a:rPr lang="en-US" sz="1400" dirty="0" err="1">
                <a:latin typeface="Aptos" panose="020B0004020202020204" pitchFamily="34" charset="0"/>
              </a:rPr>
              <a:t>etc</a:t>
            </a:r>
            <a:r>
              <a:rPr lang="en-US" sz="1400" dirty="0">
                <a:latin typeface="Aptos" panose="020B0004020202020204" pitchFamily="34" charset="0"/>
              </a:rPr>
              <a:t>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C6EBCA-E8E8-BB3C-DF15-67FD2F9A2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90" y="1447088"/>
            <a:ext cx="8584913" cy="26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8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F482D-45DC-A19B-9322-73B4313CF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6E54FAE-CA21-D765-E31B-8154572BB2BC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Container Glass Plant</a:t>
            </a:r>
            <a:endParaRPr lang="en-IE" b="1" dirty="0">
              <a:latin typeface="Aptos" panose="020B00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0DC5D7-9811-59BA-8406-88A53303A552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38343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Equipment in use: Camera Inspection Equipment</a:t>
            </a:r>
          </a:p>
          <a:p>
            <a:pPr marL="0" indent="0">
              <a:buClr>
                <a:srgbClr val="0099D8"/>
              </a:buClr>
              <a:buNone/>
            </a:pPr>
            <a:endParaRPr lang="nl-NL" sz="1400" b="1" dirty="0">
              <a:solidFill>
                <a:srgbClr val="0099D8"/>
              </a:solidFill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nl-NL" sz="1400" b="1" dirty="0">
              <a:solidFill>
                <a:srgbClr val="0099D8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ptos" panose="020B0004020202020204" pitchFamily="34" charset="0"/>
              </a:rPr>
              <a:t>Removal of Products with inclusions, blisters and other visual defects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CF089150-808A-432F-FF52-5EC640CC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43" y="1485402"/>
            <a:ext cx="3862376" cy="2692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87590-C8B2-C7CF-BF15-96E90B8F7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072" y="1485401"/>
            <a:ext cx="3348985" cy="269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46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2915E-B852-79FF-3DAE-A29E871AF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95730F5-60D6-86CD-D086-FA4EE1AB0EDC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Container Glass Plant</a:t>
            </a:r>
            <a:endParaRPr lang="en-IE" b="1" dirty="0">
              <a:latin typeface="Aptos" panose="020B00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BD0C75-C7B6-EA59-8F79-4ED721C61F8B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40144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Equipment in use: Camera Inspection Equipment</a:t>
            </a:r>
          </a:p>
          <a:p>
            <a:pPr marL="0" indent="0">
              <a:buClr>
                <a:srgbClr val="0099D8"/>
              </a:buClr>
              <a:buNone/>
            </a:pPr>
            <a:endParaRPr lang="nl-NL" sz="1400" b="1" dirty="0">
              <a:solidFill>
                <a:srgbClr val="0099D8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ptos" panose="020B0004020202020204" pitchFamily="34" charset="0"/>
              </a:rPr>
              <a:t>Removal of Products with inclusions, blisters and other visual defects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65D4F4A-6942-1D08-E40E-6E8A3D9ADE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4548" y="1280820"/>
            <a:ext cx="7096896" cy="294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4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C1F2-8686-2AF1-8000-6C3C40039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28AD207-D85F-81B8-4C13-01C54E84C889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Container Glass Plant</a:t>
            </a:r>
            <a:endParaRPr lang="en-IE" b="1" dirty="0">
              <a:latin typeface="Aptos" panose="020B00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FD7562-B678-BD9B-2114-D126EF7BF095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38343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Equipment in use: Camera Inspection Equipment</a:t>
            </a:r>
          </a:p>
          <a:p>
            <a:pPr marL="0" indent="0">
              <a:buClr>
                <a:srgbClr val="0099D8"/>
              </a:buClr>
              <a:buNone/>
            </a:pPr>
            <a:endParaRPr lang="nl-NL" sz="1400" b="1" dirty="0">
              <a:solidFill>
                <a:srgbClr val="0099D8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ptos" panose="020B0004020202020204" pitchFamily="34" charset="0"/>
              </a:rPr>
              <a:t>Removed Products with inclusions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5F4D910-617D-945C-245E-CC1A1CBD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9394" y="1353342"/>
            <a:ext cx="2269753" cy="2802345"/>
          </a:xfrm>
          <a:prstGeom prst="rect">
            <a:avLst/>
          </a:prstGeom>
        </p:spPr>
      </p:pic>
      <p:pic>
        <p:nvPicPr>
          <p:cNvPr id="8" name="Picture 7" descr="A group of empty glass bottles&#10;&#10;AI-generated content may be incorrect.">
            <a:extLst>
              <a:ext uri="{FF2B5EF4-FFF2-40B4-BE49-F238E27FC236}">
                <a16:creationId xmlns:a16="http://schemas.microsoft.com/office/drawing/2014/main" id="{3BF671A4-F1D5-AC85-E031-524BC3FB2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120" y="1353343"/>
            <a:ext cx="5205486" cy="280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12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6447F-9EF1-EB00-3F84-EDB1A7DEE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7D8249-F284-4DB3-7389-9323E94D2B38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41036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C.S.P. (Ceramic, Stones, Porcelain)</a:t>
            </a:r>
          </a:p>
          <a:p>
            <a:pPr marL="0" indent="0">
              <a:buClr>
                <a:srgbClr val="0099D8"/>
              </a:buClr>
              <a:buNone/>
            </a:pPr>
            <a:endParaRPr lang="nl-NL" sz="1400" b="1" dirty="0">
              <a:solidFill>
                <a:srgbClr val="0099D8"/>
              </a:solidFill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r>
              <a:rPr lang="en-US" sz="1400" dirty="0">
                <a:latin typeface="Aptos" panose="020B0004020202020204" pitchFamily="34" charset="0"/>
              </a:rPr>
              <a:t>Big pieces of (glass) ceramic can cause blockage in IS machines, and start a fire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B90A718-5DB4-64F0-5B88-08164D731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49" y="1438508"/>
            <a:ext cx="4618945" cy="2702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12B35-2EAD-7D34-5E77-7BD6C0054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816" y="1438507"/>
            <a:ext cx="3358700" cy="2702312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3571D57-54C8-0243-7DE9-60ECCE9B459C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C.S.P. (Ceramic, Stones, Porcelain)</a:t>
            </a:r>
          </a:p>
        </p:txBody>
      </p:sp>
    </p:spTree>
    <p:extLst>
      <p:ext uri="{BB962C8B-B14F-4D97-AF65-F5344CB8AC3E}">
        <p14:creationId xmlns:p14="http://schemas.microsoft.com/office/powerpoint/2010/main" val="3908032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38FBA-F421-A1A1-C398-88DB3772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723C77-F880-1191-99ED-E0BF000E7AE0}"/>
              </a:ext>
            </a:extLst>
          </p:cNvPr>
          <p:cNvSpPr/>
          <p:nvPr/>
        </p:nvSpPr>
        <p:spPr>
          <a:xfrm>
            <a:off x="2343150" y="1910030"/>
            <a:ext cx="4457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Appearance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Container Glass Plant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Possible consequences of what slips through</a:t>
            </a:r>
          </a:p>
        </p:txBody>
      </p:sp>
    </p:spTree>
    <p:extLst>
      <p:ext uri="{BB962C8B-B14F-4D97-AF65-F5344CB8AC3E}">
        <p14:creationId xmlns:p14="http://schemas.microsoft.com/office/powerpoint/2010/main" val="3045979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9B379-5BA9-3A2F-A834-B0E226D97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54B494D-775F-6B92-F453-0BC494908534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Filler plants (at customers)</a:t>
            </a:r>
            <a:endParaRPr lang="en-IE" b="1" dirty="0">
              <a:latin typeface="Aptos" panose="020B00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2BBF74-A897-BEAE-7A61-120E4B18C3C3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40441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Breakage during filling process</a:t>
            </a:r>
          </a:p>
          <a:p>
            <a:pPr marL="0" indent="0">
              <a:buClr>
                <a:srgbClr val="0099D8"/>
              </a:buClr>
              <a:buNone/>
            </a:pPr>
            <a:endParaRPr lang="nl-NL" sz="1400" b="1" dirty="0">
              <a:solidFill>
                <a:srgbClr val="0099D8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ptos" panose="020B0004020202020204" pitchFamily="34" charset="0"/>
              </a:rPr>
              <a:t>What if these products reach end-consumers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447AA-BEA3-9C7B-A08B-08306DCD6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47" y="1321008"/>
            <a:ext cx="2032064" cy="2908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F3142-3526-11A1-9BA2-B13016A8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74054" y="217874"/>
            <a:ext cx="2332673" cy="511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1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EB791-863C-48B3-A40B-6F44F3AE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EBC9C8-191A-51D4-EEAE-A0149D13DE4D}"/>
              </a:ext>
            </a:extLst>
          </p:cNvPr>
          <p:cNvSpPr/>
          <p:nvPr/>
        </p:nvSpPr>
        <p:spPr>
          <a:xfrm>
            <a:off x="2343150" y="1910030"/>
            <a:ext cx="4457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Appearance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Container Glass Plant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Possible consequences of what slips through</a:t>
            </a:r>
          </a:p>
        </p:txBody>
      </p:sp>
    </p:spTree>
    <p:extLst>
      <p:ext uri="{BB962C8B-B14F-4D97-AF65-F5344CB8AC3E}">
        <p14:creationId xmlns:p14="http://schemas.microsoft.com/office/powerpoint/2010/main" val="20625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527F7-AC27-436A-EBE4-85D966880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471B798-39A2-2244-8936-994D401F8BCE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Filler plants (at customers)</a:t>
            </a:r>
            <a:endParaRPr lang="en-IE" b="1" dirty="0">
              <a:latin typeface="Aptos" panose="020B00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9AD1ED-DD03-C0F8-729A-25ECBA28AF14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409981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Breakage after filling process, during transport</a:t>
            </a:r>
          </a:p>
          <a:p>
            <a:pPr marL="0" indent="0">
              <a:buClr>
                <a:srgbClr val="0099D8"/>
              </a:buClr>
              <a:buNone/>
            </a:pPr>
            <a:endParaRPr lang="nl-NL" sz="1400" b="1" dirty="0">
              <a:solidFill>
                <a:srgbClr val="0099D8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ptos" panose="020B0004020202020204" pitchFamily="34" charset="0"/>
              </a:rPr>
              <a:t>Red circle is point of origin of breakage, fortunately, did not reach the end-consumer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73591-762F-673A-07EC-925D5B889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1508" y="1321008"/>
            <a:ext cx="1178328" cy="27975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9B48B6-C2C1-2855-B828-7D44D6215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336" y="1316296"/>
            <a:ext cx="3406102" cy="280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97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1DAB-82E2-FE6E-45E4-577138BC7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1ED93AC-4203-71BA-2B71-A3B5EACC1A94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Filler plants (at customers)</a:t>
            </a:r>
            <a:endParaRPr lang="en-IE" b="1" dirty="0">
              <a:latin typeface="Aptos" panose="020B00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4D05F3-921F-A11A-4595-16C8A8159823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579644" cy="38343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Not found at Glass plant / Filler</a:t>
            </a:r>
            <a:endParaRPr lang="nl-NL" sz="16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ptos" panose="020B0004020202020204" pitchFamily="34" charset="0"/>
              </a:rPr>
              <a:t>Product returned by end-consumer, caused injury to end-consumer when removing the closure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4B418-CF94-2A91-7EDA-4F856CBC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1519" y="1358279"/>
            <a:ext cx="2518500" cy="2818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51AA9E-5C5F-1353-1733-74629164E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591" y="1358279"/>
            <a:ext cx="2619964" cy="281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9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8FDCB-1757-1B94-B383-F1F05EA15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BA2788-78AE-883F-4FA4-F882F3ECCE4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974850"/>
            <a:ext cx="9144000" cy="882650"/>
          </a:xfrm>
        </p:spPr>
        <p:txBody>
          <a:bodyPr/>
          <a:lstStyle/>
          <a:p>
            <a:pPr algn="ctr"/>
            <a:r>
              <a:rPr lang="en-IE" dirty="0">
                <a:solidFill>
                  <a:schemeClr val="bg1"/>
                </a:solidFill>
              </a:rPr>
              <a:t>Thanks for your attention</a:t>
            </a:r>
          </a:p>
        </p:txBody>
      </p:sp>
      <p:pic>
        <p:nvPicPr>
          <p:cNvPr id="2" name="Afbeelding 2" descr="Afbeelding met Glazen fles, drinken, Alcoholische drank, Gedestilleerde drank&#10;&#10;Door AI gegenereerde inhoud is mogelijk onjuist.">
            <a:extLst>
              <a:ext uri="{FF2B5EF4-FFF2-40B4-BE49-F238E27FC236}">
                <a16:creationId xmlns:a16="http://schemas.microsoft.com/office/drawing/2014/main" id="{D4A8ABB5-EC76-AC96-11EA-44858A1055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2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9E7AF-2501-F6A2-A0BF-EFDB518D3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E6EE8B-1EB0-8E4D-C3D8-3293185E734F}"/>
              </a:ext>
            </a:extLst>
          </p:cNvPr>
          <p:cNvSpPr txBox="1">
            <a:spLocks/>
          </p:cNvSpPr>
          <p:nvPr/>
        </p:nvSpPr>
        <p:spPr>
          <a:xfrm>
            <a:off x="365760" y="914400"/>
            <a:ext cx="8525479" cy="6393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Cullet (or “recycled glass”) is the main raw material used in the production of container glass.</a:t>
            </a:r>
          </a:p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It is also the most polluted.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3A93C29-3A5C-5049-CFE7-B8E608464F83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Introduction</a:t>
            </a:r>
            <a:endParaRPr lang="en-IE" b="1" dirty="0"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9849F-7BFA-F126-BFA6-2820C9C8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46" y="1713225"/>
            <a:ext cx="7686908" cy="2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5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78ACE-6ED8-2F3C-4556-19081E7BD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35F1D4-E36F-29BB-E7DA-B3A85E85D191}"/>
              </a:ext>
            </a:extLst>
          </p:cNvPr>
          <p:cNvSpPr txBox="1">
            <a:spLocks/>
          </p:cNvSpPr>
          <p:nvPr/>
        </p:nvSpPr>
        <p:spPr>
          <a:xfrm>
            <a:off x="365760" y="914399"/>
            <a:ext cx="8554956" cy="40516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An example of contamination is the presence of stones, ceramics or porcelain.</a:t>
            </a: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ptos" panose="020B0004020202020204" pitchFamily="34" charset="0"/>
              </a:rPr>
              <a:t>Incoming glass materials at Glass recycling companies contain this to a greater or lesser extent as contamination next to the glass.</a:t>
            </a:r>
          </a:p>
          <a:p>
            <a:pPr marL="0" indent="0">
              <a:buNone/>
            </a:pPr>
            <a:r>
              <a:rPr lang="en-US" sz="1400" dirty="0">
                <a:latin typeface="Aptos" panose="020B0004020202020204" pitchFamily="34" charset="0"/>
              </a:rPr>
              <a:t>Possible causes,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</a:rPr>
              <a:t>Consumers who dispose of these materials incorrectly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</a:rPr>
              <a:t>Pollution of industrial glass streams like,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</a:rPr>
              <a:t>Filler companies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 err="1">
                <a:latin typeface="Aptos" panose="020B0004020202020204" pitchFamily="34" charset="0"/>
              </a:rPr>
              <a:t>Horeca</a:t>
            </a:r>
            <a:r>
              <a:rPr lang="en-US" sz="1400" dirty="0">
                <a:latin typeface="Aptos" panose="020B0004020202020204" pitchFamily="34" charset="0"/>
              </a:rPr>
              <a:t> establishments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387D40B-191D-1536-08C9-D606AC1BC940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C769F-F753-4181-90FA-8E5A5BED0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49" y="1288457"/>
            <a:ext cx="3324689" cy="1675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87F3A-137D-0C37-171A-BBBD3CDE52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14022" y="1288457"/>
            <a:ext cx="2227050" cy="1675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B2979F-27A2-65E1-711E-8D54D7DF0D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39656" y="1288456"/>
            <a:ext cx="2144714" cy="16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07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DDF8F-441E-D4CB-44F5-D3DE592C8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A77C62-2424-1ED3-72BA-F24CC72A9FF8}"/>
              </a:ext>
            </a:extLst>
          </p:cNvPr>
          <p:cNvSpPr txBox="1">
            <a:spLocks/>
          </p:cNvSpPr>
          <p:nvPr/>
        </p:nvSpPr>
        <p:spPr>
          <a:xfrm>
            <a:off x="298305" y="914400"/>
            <a:ext cx="8547983" cy="4465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Glass recycling companies have advanced equipment to remove these and other contaminants.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0464DB7-B8F1-55C3-55FA-9BA744B6A0F2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Introduction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BFB706DB-BA45-E220-F882-31B43BEC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5" y="2004236"/>
            <a:ext cx="2208695" cy="203792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D27347D-A5B5-EDB0-7336-8FAC8036C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920" y="2004236"/>
            <a:ext cx="2208695" cy="2037920"/>
          </a:xfrm>
          <a:prstGeom prst="rect">
            <a:avLst/>
          </a:prstGeom>
        </p:spPr>
      </p:pic>
      <p:pic>
        <p:nvPicPr>
          <p:cNvPr id="14" name="Picture 13" descr="A diagram of a truck&#10;&#10;AI-generated content may be incorrect.">
            <a:extLst>
              <a:ext uri="{FF2B5EF4-FFF2-40B4-BE49-F238E27FC236}">
                <a16:creationId xmlns:a16="http://schemas.microsoft.com/office/drawing/2014/main" id="{1BA88B13-C68F-7784-1813-5D0A94785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134" y="1201886"/>
            <a:ext cx="2521731" cy="36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5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BB674-022A-18CF-362C-FBFBED167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0BBB47-1A65-044E-9C24-D6B69AA8A781}"/>
              </a:ext>
            </a:extLst>
          </p:cNvPr>
          <p:cNvSpPr txBox="1">
            <a:spLocks/>
          </p:cNvSpPr>
          <p:nvPr/>
        </p:nvSpPr>
        <p:spPr>
          <a:xfrm>
            <a:off x="298305" y="914400"/>
            <a:ext cx="8486368" cy="5369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To check if the Furnace Ready Cullet, delivered by the Glass recycling companies, is according specification requirements, Glass producers perform quality checks on incoming deliveries.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E4777B5-5AA8-743F-134B-BF60C828091D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9B43E1-DF84-4F04-439B-DC858DB51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05" y="1516098"/>
            <a:ext cx="848636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9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3B94A-951C-E2A9-492B-E121A0F47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E81352-E702-56FB-7872-BD486FFE4FE4}"/>
              </a:ext>
            </a:extLst>
          </p:cNvPr>
          <p:cNvSpPr txBox="1">
            <a:spLocks/>
          </p:cNvSpPr>
          <p:nvPr/>
        </p:nvSpPr>
        <p:spPr>
          <a:xfrm>
            <a:off x="298305" y="914399"/>
            <a:ext cx="8229601" cy="3858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ptos" panose="020B0004020202020204" pitchFamily="34" charset="0"/>
              </a:rPr>
              <a:t>Cullet that isn’t according specification is rejected and returned to supplier</a:t>
            </a: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ptos" panose="020B0004020202020204" pitchFamily="34" charset="0"/>
              </a:rPr>
              <a:t>Examples shown are findings out of a 50 kg sample taken from an incoming delivery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BF81031-625C-99E9-EFF9-4DFAF9DF3D8C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227B7-B822-ABB3-AAA1-1FE244DB8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03" y="1494014"/>
            <a:ext cx="1514686" cy="2286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C7CAED-DE94-7443-3942-74335AF4E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28" y="1400702"/>
            <a:ext cx="2162477" cy="552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99226-7EE6-0CE5-3E20-7069F83B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350" y="1516098"/>
            <a:ext cx="1848108" cy="2057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FEED15-EB21-5CB9-6A01-7057E23A5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704" y="2053099"/>
            <a:ext cx="1438758" cy="1968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E9BB65-AF87-4871-6C55-48B51216C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528" y="2329204"/>
            <a:ext cx="2583395" cy="189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12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0257A-F147-C004-87DB-798B2303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E1861F-2BDE-3B67-45BF-8D0B8698BB7D}"/>
              </a:ext>
            </a:extLst>
          </p:cNvPr>
          <p:cNvSpPr/>
          <p:nvPr/>
        </p:nvSpPr>
        <p:spPr>
          <a:xfrm>
            <a:off x="2343150" y="1910030"/>
            <a:ext cx="4457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Appearance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Container Glass Plant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Possible consequences of what slips through</a:t>
            </a:r>
          </a:p>
        </p:txBody>
      </p:sp>
    </p:spTree>
    <p:extLst>
      <p:ext uri="{BB962C8B-B14F-4D97-AF65-F5344CB8AC3E}">
        <p14:creationId xmlns:p14="http://schemas.microsoft.com/office/powerpoint/2010/main" val="212100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71203-40FA-AF4E-8AEA-AC83EFCE5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5CBFE2-7D09-F0C6-8B5D-A34D912AE157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34552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>
              <a:buClr>
                <a:srgbClr val="0099D8"/>
              </a:buClr>
              <a:buNone/>
            </a:pPr>
            <a:endParaRPr lang="en-US" sz="1600" dirty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35BC4F-9783-0C52-06E9-18B64A3C8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448" y="1508300"/>
            <a:ext cx="1871665" cy="2695816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B45BBCB-43CE-6189-D84B-F9C0684C6BA3}"/>
              </a:ext>
            </a:extLst>
          </p:cNvPr>
          <p:cNvSpPr txBox="1">
            <a:spLocks/>
          </p:cNvSpPr>
          <p:nvPr/>
        </p:nvSpPr>
        <p:spPr>
          <a:xfrm>
            <a:off x="-448" y="370737"/>
            <a:ext cx="6302375" cy="3841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99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Aptos" panose="020B0004020202020204" pitchFamily="34" charset="0"/>
              </a:rPr>
              <a:t>C.S.P. (Ceramic, Stones, Porcelain)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D2AEE-4FA9-D058-DC82-408CAAF93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264513" y="1828182"/>
            <a:ext cx="2695816" cy="2056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C28B39-5089-9395-8A27-0C1540C9A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854" y="2638710"/>
            <a:ext cx="1013358" cy="2117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36C6B0-CD95-C4F3-4945-CBF79CC3A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21096" y="1821655"/>
            <a:ext cx="2695809" cy="20691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B98C72-D245-B0EF-83C7-7F5A083F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98686" y="1508298"/>
            <a:ext cx="2117911" cy="168291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BFC9AB-1CA2-F0F8-5381-7079BC312528}"/>
              </a:ext>
            </a:extLst>
          </p:cNvPr>
          <p:cNvSpPr txBox="1">
            <a:spLocks/>
          </p:cNvSpPr>
          <p:nvPr/>
        </p:nvSpPr>
        <p:spPr>
          <a:xfrm>
            <a:off x="369484" y="914400"/>
            <a:ext cx="8394920" cy="38343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358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365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400" kern="120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rgbClr val="4D4D4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9D8"/>
              </a:buClr>
              <a:buNone/>
            </a:pPr>
            <a:r>
              <a:rPr lang="en-US" sz="1600" dirty="0">
                <a:latin typeface="Aptos" panose="020B0004020202020204" pitchFamily="34" charset="0"/>
              </a:rPr>
              <a:t>Pieces of Ceramic, Stones, Porcelain found in deliveries of Furnace Ready Cullet</a:t>
            </a:r>
          </a:p>
        </p:txBody>
      </p:sp>
    </p:spTree>
    <p:extLst>
      <p:ext uri="{BB962C8B-B14F-4D97-AF65-F5344CB8AC3E}">
        <p14:creationId xmlns:p14="http://schemas.microsoft.com/office/powerpoint/2010/main" val="1085258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 - &amp;quot;Message from Niall Wall, CEO, Ardagh Group&amp;quot;&quot;/&gt;&lt;property id=&quot;20307&quot; value=&quot;285&quot;/&gt;&lt;/object&gt;&lt;object type=&quot;3&quot; unique_id=&quot;10006&quot;&gt;&lt;property id=&quot;20148&quot; value=&quot;5&quot;/&gt;&lt;property id=&quot;20300&quot; value=&quot;Slide 4 - &amp;quot;Global Structure&amp;quot;&quot;/&gt;&lt;property id=&quot;20307&quot; value=&quot;286&quot;/&gt;&lt;/object&gt;&lt;object type=&quot;3&quot; unique_id=&quot;10011&quot;&gt;&lt;property id=&quot;20148&quot; value=&quot;5&quot;/&gt;&lt;property id=&quot;20300&quot; value=&quot;Slide 24 - &amp;quot;Philosophy &amp;quot;&quot;/&gt;&lt;property id=&quot;20307&quot; value=&quot;289&quot;/&gt;&lt;/object&gt;&lt;object type=&quot;3&quot; unique_id=&quot;10012&quot;&gt;&lt;property id=&quot;20148&quot; value=&quot;5&quot;/&gt;&lt;property id=&quot;20300&quot; value=&quot;Slide 15 - &amp;quot;Business Strategy &amp;quot;&quot;/&gt;&lt;property id=&quot;20307&quot; value=&quot;292&quot;/&gt;&lt;/object&gt;&lt;object type=&quot;3&quot; unique_id=&quot;10013&quot;&gt;&lt;property id=&quot;20148&quot; value=&quot;5&quot;/&gt;&lt;property id=&quot;20300&quot; value=&quot;Slide 28&quot;/&gt;&lt;property id=&quot;20307&quot; value=&quot;293&quot;/&gt;&lt;/object&gt;&lt;object type=&quot;3&quot; unique_id=&quot;10014&quot;&gt;&lt;property id=&quot;20148&quot; value=&quot;5&quot;/&gt;&lt;property id=&quot;20300&quot; value=&quot;Slide 31&quot;/&gt;&lt;property id=&quot;20307&quot; value=&quot;294&quot;/&gt;&lt;/object&gt;&lt;object type=&quot;3&quot; unique_id=&quot;10018&quot;&gt;&lt;property id=&quot;20148&quot; value=&quot;5&quot;/&gt;&lt;property id=&quot;20300&quot; value=&quot;Slide 40&quot;/&gt;&lt;property id=&quot;20307&quot; value=&quot;301&quot;/&gt;&lt;/object&gt;&lt;object type=&quot;3&quot; unique_id=&quot;10020&quot;&gt;&lt;property id=&quot;20148&quot; value=&quot;5&quot;/&gt;&lt;property id=&quot;20300&quot; value=&quot;Slide 41 - &amp;quot;Lean Six Sigma Training and Development&amp;quot;&quot;/&gt;&lt;property id=&quot;20307&quot; value=&quot;303&quot;/&gt;&lt;/object&gt;&lt;object type=&quot;3&quot; unique_id=&quot;10021&quot;&gt;&lt;property id=&quot;20148&quot; value=&quot;5&quot;/&gt;&lt;property id=&quot;20300&quot; value=&quot;Slide 42&quot;/&gt;&lt;property id=&quot;20307&quot; value=&quot;302&quot;/&gt;&lt;/object&gt;&lt;object type=&quot;3&quot; unique_id=&quot;10023&quot;&gt;&lt;property id=&quot;20148&quot; value=&quot;5&quot;/&gt;&lt;property id=&quot;20300&quot; value=&quot;Slide 43&quot;/&gt;&lt;property id=&quot;20307&quot; value=&quot;304&quot;/&gt;&lt;/object&gt;&lt;object type=&quot;3&quot; unique_id=&quot;10024&quot;&gt;&lt;property id=&quot;20148&quot; value=&quot;5&quot;/&gt;&lt;property id=&quot;20300&quot; value=&quot;Slide 44&quot;/&gt;&lt;property id=&quot;20307&quot; value=&quot;305&quot;/&gt;&lt;/object&gt;&lt;object type=&quot;3&quot; unique_id=&quot;10025&quot;&gt;&lt;property id=&quot;20148&quot; value=&quot;5&quot;/&gt;&lt;property id=&quot;20300&quot; value=&quot;Slide 45&quot;/&gt;&lt;property id=&quot;20307&quot; value=&quot;267&quot;/&gt;&lt;/object&gt;&lt;object type=&quot;3&quot; unique_id=&quot;10051&quot;&gt;&lt;property id=&quot;20148&quot; value=&quot;5&quot;/&gt;&lt;property id=&quot;20300&quot; value=&quot;Slide 7&quot;/&gt;&lt;property id=&quot;20307&quot; value=&quot;309&quot;/&gt;&lt;/object&gt;&lt;object type=&quot;3&quot; unique_id=&quot;10052&quot;&gt;&lt;property id=&quot;20148&quot; value=&quot;5&quot;/&gt;&lt;property id=&quot;20300&quot; value=&quot;Slide 8&quot;/&gt;&lt;property id=&quot;20307&quot; value=&quot;308&quot;/&gt;&lt;/object&gt;&lt;object type=&quot;3&quot; unique_id=&quot;10053&quot;&gt;&lt;property id=&quot;20148&quot; value=&quot;5&quot;/&gt;&lt;property id=&quot;20300&quot; value=&quot;Slide 14&quot;/&gt;&lt;property id=&quot;20307&quot; value=&quot;306&quot;/&gt;&lt;/object&gt;&lt;object type=&quot;3&quot; unique_id=&quot;10054&quot;&gt;&lt;property id=&quot;20148&quot; value=&quot;5&quot;/&gt;&lt;property id=&quot;20300&quot; value=&quot;Slide 20 - &amp;quot;Metal Investment &amp;amp; Market Position&amp;quot;&quot;/&gt;&lt;property id=&quot;20307&quot; value=&quot;313&quot;/&gt;&lt;/object&gt;&lt;object type=&quot;3&quot; unique_id=&quot;10058&quot;&gt;&lt;property id=&quot;20148&quot; value=&quot;5&quot;/&gt;&lt;property id=&quot;20300&quot; value=&quot;Slide 32 - &amp;quot;Sustainability&amp;quot;&quot;/&gt;&lt;property id=&quot;20307&quot; value=&quot;317&quot;/&gt;&lt;/object&gt;&lt;object type=&quot;3&quot; unique_id=&quot;10059&quot;&gt;&lt;property id=&quot;20148&quot; value=&quot;5&quot;/&gt;&lt;property id=&quot;20300&quot; value=&quot;Slide 33 - &amp;quot;Customer Focused Innovation&amp;quot;&quot;/&gt;&lt;property id=&quot;20307&quot; value=&quot;316&quot;/&gt;&lt;/object&gt;&lt;object type=&quot;3&quot; unique_id=&quot;10357&quot;&gt;&lt;property id=&quot;20148&quot; value=&quot;5&quot;/&gt;&lt;property id=&quot;20300&quot; value=&quot;Slide 1 - &amp;quot;Ardagh Introduction for the employees of Verallia North America&amp;#x0D;&amp;#x0A;&amp;quot;&quot;/&gt;&lt;property id=&quot;20307&quot; value=&quot;336&quot;/&gt;&lt;/object&gt;&lt;object type=&quot;3&quot; unique_id=&quot;10358&quot;&gt;&lt;property id=&quot;20148&quot; value=&quot;5&quot;/&gt;&lt;property id=&quot;20300&quot; value=&quot;Slide 3 - &amp;quot;Our Vision&amp;quot;&quot;/&gt;&lt;property id=&quot;20307&quot; value=&quot;340&quot;/&gt;&lt;/object&gt;&lt;object type=&quot;3&quot; unique_id=&quot;10359&quot;&gt;&lt;property id=&quot;20148&quot; value=&quot;5&quot;/&gt;&lt;property id=&quot;20300&quot; value=&quot;Slide 5&quot;/&gt;&lt;property id=&quot;20307&quot; value=&quot;325&quot;/&gt;&lt;/object&gt;&lt;object type=&quot;3&quot; unique_id=&quot;10360&quot;&gt;&lt;property id=&quot;20148&quot; value=&quot;5&quot;/&gt;&lt;property id=&quot;20300&quot; value=&quot;Slide 6&quot;/&gt;&lt;property id=&quot;20307&quot; value=&quot;341&quot;/&gt;&lt;/object&gt;&lt;object type=&quot;3&quot; unique_id=&quot;10361&quot;&gt;&lt;property id=&quot;20148&quot; value=&quot;5&quot;/&gt;&lt;property id=&quot;20300&quot; value=&quot;Slide 9 - &amp;quot;Facts &amp;amp; Figures&amp;quot;&quot;/&gt;&lt;property id=&quot;20307&quot; value=&quot;334&quot;/&gt;&lt;/object&gt;&lt;object type=&quot;3&quot; unique_id=&quot;10362&quot;&gt;&lt;property id=&quot;20148&quot; value=&quot;5&quot;/&gt;&lt;property id=&quot;20300&quot; value=&quot;Slide 10&quot;/&gt;&lt;property id=&quot;20307&quot; value=&quot;349&quot;/&gt;&lt;/object&gt;&lt;object type=&quot;3&quot; unique_id=&quot;10363&quot;&gt;&lt;property id=&quot;20148&quot; value=&quot;5&quot;/&gt;&lt;property id=&quot;20300&quot; value=&quot;Slide 11&quot;/&gt;&lt;property id=&quot;20307&quot; value=&quot;348&quot;/&gt;&lt;/object&gt;&lt;object type=&quot;3&quot; unique_id=&quot;10364&quot;&gt;&lt;property id=&quot;20148&quot; value=&quot;5&quot;/&gt;&lt;property id=&quot;20300&quot; value=&quot;Slide 12&quot;/&gt;&lt;property id=&quot;20307&quot; value=&quot;359&quot;/&gt;&lt;/object&gt;&lt;object type=&quot;3&quot; unique_id=&quot;10365&quot;&gt;&lt;property id=&quot;20148&quot; value=&quot;5&quot;/&gt;&lt;property id=&quot;20300&quot; value=&quot;Slide 13&quot;/&gt;&lt;property id=&quot;20307&quot; value=&quot;344&quot;/&gt;&lt;/object&gt;&lt;object type=&quot;3&quot; unique_id=&quot;10366&quot;&gt;&lt;property id=&quot;20148&quot; value=&quot;5&quot;/&gt;&lt;property id=&quot;20300&quot; value=&quot;Slide 16 - &amp;quot;Glass Investment &amp;amp; Market Position&amp;quot;&quot;/&gt;&lt;property id=&quot;20307&quot; value=&quot;331&quot;/&gt;&lt;/object&gt;&lt;object type=&quot;3&quot; unique_id=&quot;10367&quot;&gt;&lt;property id=&quot;20148&quot; value=&quot;5&quot;/&gt;&lt;property id=&quot;20300&quot; value=&quot;Slide 17&quot;/&gt;&lt;property id=&quot;20307&quot; value=&quot;356&quot;/&gt;&lt;/object&gt;&lt;object type=&quot;3&quot; unique_id=&quot;10368&quot;&gt;&lt;property id=&quot;20148&quot; value=&quot;5&quot;/&gt;&lt;property id=&quot;20300&quot; value=&quot;Slide 18&quot;/&gt;&lt;property id=&quot;20307&quot; value=&quot;357&quot;/&gt;&lt;/object&gt;&lt;object type=&quot;3&quot; unique_id=&quot;10369&quot;&gt;&lt;property id=&quot;20148&quot; value=&quot;5&quot;/&gt;&lt;property id=&quot;20300&quot; value=&quot;Slide 19&quot;/&gt;&lt;property id=&quot;20307&quot; value=&quot;358&quot;/&gt;&lt;/object&gt;&lt;object type=&quot;3&quot; unique_id=&quot;10370&quot;&gt;&lt;property id=&quot;20148&quot; value=&quot;5&quot;/&gt;&lt;property id=&quot;20300&quot; value=&quot;Slide 21&quot;/&gt;&lt;property id=&quot;20307&quot; value=&quot;353&quot;/&gt;&lt;/object&gt;&lt;object type=&quot;3&quot; unique_id=&quot;10371&quot;&gt;&lt;property id=&quot;20148&quot; value=&quot;5&quot;/&gt;&lt;property id=&quot;20300&quot; value=&quot;Slide 22&quot;/&gt;&lt;property id=&quot;20307&quot; value=&quot;354&quot;/&gt;&lt;/object&gt;&lt;object type=&quot;3&quot; unique_id=&quot;10372&quot;&gt;&lt;property id=&quot;20148&quot; value=&quot;5&quot;/&gt;&lt;property id=&quot;20300&quot; value=&quot;Slide 23&quot;/&gt;&lt;property id=&quot;20307&quot; value=&quot;355&quot;/&gt;&lt;/object&gt;&lt;object type=&quot;3&quot; unique_id=&quot;10373&quot;&gt;&lt;property id=&quot;20148&quot; value=&quot;5&quot;/&gt;&lt;property id=&quot;20300&quot; value=&quot;Slide 25&quot;/&gt;&lt;property id=&quot;20307&quot; value=&quot;324&quot;/&gt;&lt;/object&gt;&lt;object type=&quot;3&quot; unique_id=&quot;10374&quot;&gt;&lt;property id=&quot;20148&quot; value=&quot;5&quot;/&gt;&lt;property id=&quot;20300&quot; value=&quot;Slide 26&quot;/&gt;&lt;property id=&quot;20307&quot; value=&quot;323&quot;/&gt;&lt;/object&gt;&lt;object type=&quot;3&quot; unique_id=&quot;10375&quot;&gt;&lt;property id=&quot;20148&quot; value=&quot;5&quot;/&gt;&lt;property id=&quot;20300&quot; value=&quot;Slide 27&quot;/&gt;&lt;property id=&quot;20307&quot; value=&quot;322&quot;/&gt;&lt;/object&gt;&lt;object type=&quot;3&quot; unique_id=&quot;10376&quot;&gt;&lt;property id=&quot;20148&quot; value=&quot;5&quot;/&gt;&lt;property id=&quot;20300&quot; value=&quot;Slide 29 - &amp;quot;Our Brand&amp;quot;&quot;/&gt;&lt;property id=&quot;20307&quot; value=&quot;342&quot;/&gt;&lt;/object&gt;&lt;object type=&quot;3&quot; unique_id=&quot;10377&quot;&gt;&lt;property id=&quot;20148&quot; value=&quot;5&quot;/&gt;&lt;property id=&quot;20300&quot; value=&quot;Slide 30 - &amp;quot;Operational Mission Statement&amp;quot;&quot;/&gt;&lt;property id=&quot;20307&quot; value=&quot;320&quot;/&gt;&lt;/object&gt;&lt;object type=&quot;3&quot; unique_id=&quot;10378&quot;&gt;&lt;property id=&quot;20148&quot; value=&quot;5&quot;/&gt;&lt;property id=&quot;20300&quot; value=&quot;Slide 34 - &amp;quot;Glass Packaging&amp;quot;&quot;/&gt;&lt;property id=&quot;20307&quot; value=&quot;346&quot;/&gt;&lt;/object&gt;&lt;object type=&quot;3&quot; unique_id=&quot;10379&quot;&gt;&lt;property id=&quot;20148&quot; value=&quot;5&quot;/&gt;&lt;property id=&quot;20300&quot; value=&quot;Slide 35&quot;/&gt;&lt;property id=&quot;20307&quot; value=&quot;350&quot;/&gt;&lt;/object&gt;&lt;object type=&quot;3&quot; unique_id=&quot;10380&quot;&gt;&lt;property id=&quot;20148&quot; value=&quot;5&quot;/&gt;&lt;property id=&quot;20300&quot; value=&quot;Slide 36&quot;/&gt;&lt;property id=&quot;20307&quot; value=&quot;351&quot;/&gt;&lt;/object&gt;&lt;object type=&quot;3&quot; unique_id=&quot;10381&quot;&gt;&lt;property id=&quot;20148&quot; value=&quot;5&quot;/&gt;&lt;property id=&quot;20300&quot; value=&quot;Slide 37 - &amp;quot;Metal Packaging&amp;quot;&quot;/&gt;&lt;property id=&quot;20307&quot; value=&quot;345&quot;/&gt;&lt;/object&gt;&lt;object type=&quot;3&quot; unique_id=&quot;10382&quot;&gt;&lt;property id=&quot;20148&quot; value=&quot;5&quot;/&gt;&lt;property id=&quot;20300&quot; value=&quot;Slide 38&quot;/&gt;&lt;property id=&quot;20307&quot; value=&quot;352&quot;/&gt;&lt;/object&gt;&lt;object type=&quot;3&quot; unique_id=&quot;10383&quot;&gt;&lt;property id=&quot;20148&quot; value=&quot;5&quot;/&gt;&lt;property id=&quot;20300&quot; value=&quot;Slide 39 - &amp;quot;Awarding Innovation&amp;quot;&quot;/&gt;&lt;property id=&quot;20307&quot; value=&quot;34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AGP Master">
  <a:themeElements>
    <a:clrScheme name="Custom 14">
      <a:dk1>
        <a:srgbClr val="4D4D4F"/>
      </a:dk1>
      <a:lt1>
        <a:srgbClr val="FFFFFF"/>
      </a:lt1>
      <a:dk2>
        <a:srgbClr val="939598"/>
      </a:dk2>
      <a:lt2>
        <a:srgbClr val="FFFFFF"/>
      </a:lt2>
      <a:accent1>
        <a:srgbClr val="0099D8"/>
      </a:accent1>
      <a:accent2>
        <a:srgbClr val="034694"/>
      </a:accent2>
      <a:accent3>
        <a:srgbClr val="96CA4F"/>
      </a:accent3>
      <a:accent4>
        <a:srgbClr val="FEBE10"/>
      </a:accent4>
      <a:accent5>
        <a:srgbClr val="F57F29"/>
      </a:accent5>
      <a:accent6>
        <a:srgbClr val="ED1C24"/>
      </a:accent6>
      <a:hlink>
        <a:srgbClr val="5BCBF5"/>
      </a:hlink>
      <a:folHlink>
        <a:srgbClr val="0099D8"/>
      </a:folHlink>
    </a:clrScheme>
    <a:fontScheme name="Arial-Ardagh 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AG Text Black">
      <a:srgbClr val="4D4D4F"/>
    </a:custClr>
    <a:custClr name="AG Blue">
      <a:srgbClr val="0099D8"/>
    </a:custClr>
    <a:custClr name="AG Dark Blue">
      <a:srgbClr val="034694"/>
    </a:custClr>
    <a:custClr name="AG Light Blue">
      <a:srgbClr val="5BCBF5"/>
    </a:custClr>
    <a:custClr name="AG Light Teal">
      <a:srgbClr val="00A9B7"/>
    </a:custClr>
    <a:custClr name="AG Dark Teal">
      <a:srgbClr val="00859E"/>
    </a:custClr>
    <a:custClr name="AG Light Green">
      <a:srgbClr val="96CA4F"/>
    </a:custClr>
    <a:custClr name="AG Dark Green">
      <a:srgbClr val="2A5B48"/>
    </a:custClr>
    <a:custClr name="AG Green">
      <a:srgbClr val="00A850"/>
    </a:custClr>
    <a:custClr name="AG Grey">
      <a:srgbClr val="939598"/>
    </a:custClr>
    <a:custClr name="AG Dark Orange">
      <a:srgbClr val="D55A1F"/>
    </a:custClr>
    <a:custClr name="AG Light Orange">
      <a:srgbClr val="F57F29"/>
    </a:custClr>
    <a:custClr name="AG Light Purple">
      <a:srgbClr val="7F7EBC"/>
    </a:custClr>
    <a:custClr name="AG Purple">
      <a:srgbClr val="99177E"/>
    </a:custClr>
    <a:custClr name="AG Dark Purple">
      <a:srgbClr val="6E4D9B"/>
    </a:custClr>
    <a:custClr name="AG Red">
      <a:srgbClr val="ED1C24"/>
    </a:custClr>
    <a:custClr name="AG Yellow">
      <a:srgbClr val="FEBE10"/>
    </a:custClr>
  </a:custClrLst>
  <a:extLst>
    <a:ext uri="{05A4C25C-085E-4340-85A3-A5531E510DB2}">
      <thm15:themeFamily xmlns:thm15="http://schemas.microsoft.com/office/thememl/2012/main" name="Glass Raw Materials.potx" id="{8B58404E-84BE-407C-9EBF-84D9868C550F}" vid="{421BF92A-E99C-45C0-84CE-187203C8CB9E}"/>
    </a:ext>
  </a:extLst>
</a:theme>
</file>

<file path=ppt/theme/theme2.xml><?xml version="1.0" encoding="utf-8"?>
<a:theme xmlns:a="http://schemas.openxmlformats.org/drawingml/2006/main" name="AG Title Slides (For ext pres intro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Ardagh 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ass Raw Materials.potx" id="{8B58404E-84BE-407C-9EBF-84D9868C550F}" vid="{40AF46EF-1847-4636-AF3C-CD7EF7FBBC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99D8"/>
      </a:dk2>
      <a:lt2>
        <a:srgbClr val="EDEDED"/>
      </a:lt2>
      <a:accent1>
        <a:srgbClr val="0099D8"/>
      </a:accent1>
      <a:accent2>
        <a:srgbClr val="034694"/>
      </a:accent2>
      <a:accent3>
        <a:srgbClr val="5BCBF5"/>
      </a:accent3>
      <a:accent4>
        <a:srgbClr val="00859E"/>
      </a:accent4>
      <a:accent5>
        <a:srgbClr val="00A9B7"/>
      </a:accent5>
      <a:accent6>
        <a:srgbClr val="2A5B4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99D8"/>
      </a:dk2>
      <a:lt2>
        <a:srgbClr val="EDEDED"/>
      </a:lt2>
      <a:accent1>
        <a:srgbClr val="0099D8"/>
      </a:accent1>
      <a:accent2>
        <a:srgbClr val="034694"/>
      </a:accent2>
      <a:accent3>
        <a:srgbClr val="5BCBF5"/>
      </a:accent3>
      <a:accent4>
        <a:srgbClr val="00859E"/>
      </a:accent4>
      <a:accent5>
        <a:srgbClr val="00A9B7"/>
      </a:accent5>
      <a:accent6>
        <a:srgbClr val="2A5B4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ected xmlns="a25d1b78-52d7-4aa6-98a8-603488bf7179" xsi:nil="true"/>
    <TaxCatchAll xmlns="172e048e-c197-44bb-bccc-392928027841" xsi:nil="true"/>
    <lcf76f155ced4ddcb4097134ff3c332f xmlns="a25d1b78-52d7-4aa6-98a8-603488bf717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1AE3660D83574ABA2FAE6F0119FD7B" ma:contentTypeVersion="20" ma:contentTypeDescription="Create a new document." ma:contentTypeScope="" ma:versionID="c8c7d03709b8ca2720c9993c7821dde2">
  <xsd:schema xmlns:xsd="http://www.w3.org/2001/XMLSchema" xmlns:xs="http://www.w3.org/2001/XMLSchema" xmlns:p="http://schemas.microsoft.com/office/2006/metadata/properties" xmlns:ns2="a25d1b78-52d7-4aa6-98a8-603488bf7179" xmlns:ns3="172e048e-c197-44bb-bccc-392928027841" targetNamespace="http://schemas.microsoft.com/office/2006/metadata/properties" ma:root="true" ma:fieldsID="fde5c09d3ba4007c12e9457a126f57c8" ns2:_="" ns3:_="">
    <xsd:import namespace="a25d1b78-52d7-4aa6-98a8-603488bf7179"/>
    <xsd:import namespace="172e048e-c197-44bb-bccc-3929280278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Selected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5d1b78-52d7-4aa6-98a8-603488bf71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Selected" ma:index="18" nillable="true" ma:displayName="Selected" ma:format="Dropdown" ma:internalName="Selected">
      <xsd:simpleType>
        <xsd:restriction base="dms:Choice">
          <xsd:enumeration value="Choice 1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faeeadd-7529-4f90-84e0-6a3de6292b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e048e-c197-44bb-bccc-39292802784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d0544aa-3cb5-420f-a8fb-97a76f6143c7}" ma:internalName="TaxCatchAll" ma:showField="CatchAllData" ma:web="172e048e-c197-44bb-bccc-3929280278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D1E9A8-8014-481C-BFB9-E02DFAD6DEF6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56ae579b-85ef-491d-ae2b-fad0a8952d22"/>
    <ds:schemaRef ds:uri="b2db22fc-40f0-4766-8d07-4ed0bf2a8f68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0FC6D6E-CC3E-498C-86CA-5A66B573B1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CB11A4-33DA-4794-B781-61000B8BF34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2234</TotalTime>
  <Words>513</Words>
  <Application>Microsoft Office PowerPoint</Application>
  <PresentationFormat>On-screen Show (16:9)</PresentationFormat>
  <Paragraphs>212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Arial</vt:lpstr>
      <vt:lpstr>Calibri</vt:lpstr>
      <vt:lpstr>Courier New</vt:lpstr>
      <vt:lpstr>Segoe UI Symbol</vt:lpstr>
      <vt:lpstr>Wingdings</vt:lpstr>
      <vt:lpstr>AGP Master</vt:lpstr>
      <vt:lpstr>AG Title Slides (For ext pres intro)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Recycling Guidelines  Challenges from Glass shape &amp; Glass thickness</dc:title>
  <dc:creator>Hilkes, Hans</dc:creator>
  <cp:lastModifiedBy>Hilkes, Hans</cp:lastModifiedBy>
  <cp:revision>80</cp:revision>
  <cp:lastPrinted>2026-01-13T13:17:59Z</cp:lastPrinted>
  <dcterms:created xsi:type="dcterms:W3CDTF">2023-04-13T08:32:48Z</dcterms:created>
  <dcterms:modified xsi:type="dcterms:W3CDTF">2026-01-15T07:24:04Z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0x010100541AE3660D83574ABA2FAE6F0119FD7B</vt:lpwstr>
  </property>
  <property fmtid="{D5CDD505-2E9C-101B-9397-08002B2CF9AE}" pid="3" name="MediaServiceImageTags">
    <vt:lpwstr/>
  </property>
</Properties>
</file>