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61" r:id="rId5"/>
  </p:sldMasterIdLst>
  <p:notesMasterIdLst>
    <p:notesMasterId r:id="rId15"/>
  </p:notesMasterIdLst>
  <p:sldIdLst>
    <p:sldId id="256" r:id="rId6"/>
    <p:sldId id="257" r:id="rId7"/>
    <p:sldId id="474" r:id="rId8"/>
    <p:sldId id="519" r:id="rId9"/>
    <p:sldId id="458" r:id="rId10"/>
    <p:sldId id="441" r:id="rId11"/>
    <p:sldId id="517" r:id="rId12"/>
    <p:sldId id="520" r:id="rId13"/>
    <p:sldId id="293" r:id="rId14"/>
  </p:sldIdLst>
  <p:sldSz cx="9144000" cy="5143500" type="screen16x9"/>
  <p:notesSz cx="6858000" cy="9144000"/>
  <p:embeddedFontLst>
    <p:embeddedFont>
      <p:font typeface="Aptos Narrow" panose="020B0004020202020204" pitchFamily="34" charset="0"/>
      <p:regular r:id="rId16"/>
      <p:bold r:id="rId17"/>
    </p:embeddedFont>
    <p:embeddedFont>
      <p:font typeface="Noto Sans Medium" panose="020B0604020202020204" charset="0"/>
      <p:regular r:id="rId18"/>
      <p:bold r:id="rId19"/>
      <p:italic r:id="rId20"/>
      <p:boldItalic r:id="rId21"/>
    </p:embeddedFont>
    <p:embeddedFont>
      <p:font typeface="Verdana" panose="020B060403050404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Introduction and Background" id="{DCE3E649-9358-44BE-90EB-37DF2C64E4FD}">
          <p14:sldIdLst>
            <p14:sldId id="256"/>
            <p14:sldId id="257"/>
            <p14:sldId id="474"/>
            <p14:sldId id="519"/>
            <p14:sldId id="458"/>
            <p14:sldId id="441"/>
            <p14:sldId id="517"/>
            <p14:sldId id="520"/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90" roundtripDataSignature="AMtx7mje+jWqlHjX5BeyaXqCAsJgtSWsm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ārta Katrīne Salna" initials="" lastIdx="2" clrIdx="0"/>
  <p:cmAuthor id="1" name="Miks Stūrītis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BF25"/>
    <a:srgbClr val="4E4E8E"/>
    <a:srgbClr val="FFED7B"/>
    <a:srgbClr val="9DD3CF"/>
    <a:srgbClr val="C89FCA"/>
    <a:srgbClr val="9578AD"/>
    <a:srgbClr val="EFF4E5"/>
    <a:srgbClr val="EAEFDF"/>
    <a:srgbClr val="C8C9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43EB3C-37D3-4EA2-BEC4-441B47500D43}" v="1215" dt="2026-03-18T08:43:26.6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8" d="100"/>
          <a:sy n="128" d="100"/>
        </p:scale>
        <p:origin x="1134" y="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97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9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91" Type="http://schemas.openxmlformats.org/officeDocument/2006/relationships/commentAuthors" Target="commentAuthors.xml"/><Relationship Id="rId9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9.fntdata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90" Type="http://customschemas.google.com/relationships/presentationmetadata" Target="metadata"/><Relationship Id="rId95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4.fntdata"/><Relationship Id="rId9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7.fntdata"/><Relationship Id="rId8" Type="http://schemas.openxmlformats.org/officeDocument/2006/relationships/slide" Target="slides/slide3.xml"/><Relationship Id="rId9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s Sturitis" userId="2e1a54db-24c2-4cae-80de-360b9eac3fe3" providerId="ADAL" clId="{6796920E-D4E2-49C8-9425-4AD5EF29EBE2}"/>
    <pc:docChg chg="undo custSel addSld delSld modSld sldOrd modSection">
      <pc:chgData name="Miks Sturitis" userId="2e1a54db-24c2-4cae-80de-360b9eac3fe3" providerId="ADAL" clId="{6796920E-D4E2-49C8-9425-4AD5EF29EBE2}" dt="2026-03-18T08:43:26.677" v="1812" actId="20577"/>
      <pc:docMkLst>
        <pc:docMk/>
      </pc:docMkLst>
      <pc:sldChg chg="modSp mod">
        <pc:chgData name="Miks Sturitis" userId="2e1a54db-24c2-4cae-80de-360b9eac3fe3" providerId="ADAL" clId="{6796920E-D4E2-49C8-9425-4AD5EF29EBE2}" dt="2026-03-18T08:39:18.302" v="1691" actId="1076"/>
        <pc:sldMkLst>
          <pc:docMk/>
          <pc:sldMk cId="0" sldId="256"/>
        </pc:sldMkLst>
        <pc:spChg chg="mod">
          <ac:chgData name="Miks Sturitis" userId="2e1a54db-24c2-4cae-80de-360b9eac3fe3" providerId="ADAL" clId="{6796920E-D4E2-49C8-9425-4AD5EF29EBE2}" dt="2026-03-18T08:39:18.302" v="1691" actId="1076"/>
          <ac:spMkLst>
            <pc:docMk/>
            <pc:sldMk cId="0" sldId="256"/>
            <ac:spMk id="56" creationId="{00000000-0000-0000-0000-000000000000}"/>
          </ac:spMkLst>
        </pc:spChg>
      </pc:sldChg>
      <pc:sldChg chg="addSp delSp modSp mod addAnim delAnim modAnim">
        <pc:chgData name="Miks Sturitis" userId="2e1a54db-24c2-4cae-80de-360b9eac3fe3" providerId="ADAL" clId="{6796920E-D4E2-49C8-9425-4AD5EF29EBE2}" dt="2026-03-09T14:00:37.960" v="1684"/>
        <pc:sldMkLst>
          <pc:docMk/>
          <pc:sldMk cId="0" sldId="293"/>
        </pc:sldMkLst>
        <pc:spChg chg="mod">
          <ac:chgData name="Miks Sturitis" userId="2e1a54db-24c2-4cae-80de-360b9eac3fe3" providerId="ADAL" clId="{6796920E-D4E2-49C8-9425-4AD5EF29EBE2}" dt="2026-03-09T13:53:12.172" v="1617" actId="1076"/>
          <ac:spMkLst>
            <pc:docMk/>
            <pc:sldMk cId="0" sldId="293"/>
            <ac:spMk id="564" creationId="{00000000-0000-0000-0000-000000000000}"/>
          </ac:spMkLst>
        </pc:spChg>
        <pc:picChg chg="mod">
          <ac:chgData name="Miks Sturitis" userId="2e1a54db-24c2-4cae-80de-360b9eac3fe3" providerId="ADAL" clId="{6796920E-D4E2-49C8-9425-4AD5EF29EBE2}" dt="2026-03-09T13:53:24.857" v="1623" actId="1076"/>
          <ac:picMkLst>
            <pc:docMk/>
            <pc:sldMk cId="0" sldId="293"/>
            <ac:picMk id="2" creationId="{BE04CE78-3EFE-D61A-CE2D-1664730B4931}"/>
          </ac:picMkLst>
        </pc:picChg>
        <pc:picChg chg="add mod">
          <ac:chgData name="Miks Sturitis" userId="2e1a54db-24c2-4cae-80de-360b9eac3fe3" providerId="ADAL" clId="{6796920E-D4E2-49C8-9425-4AD5EF29EBE2}" dt="2026-03-09T13:53:14.410" v="1618" actId="1076"/>
          <ac:picMkLst>
            <pc:docMk/>
            <pc:sldMk cId="0" sldId="293"/>
            <ac:picMk id="5" creationId="{D24C1EB1-2D58-5953-C0CA-730DB5004A4E}"/>
          </ac:picMkLst>
        </pc:picChg>
        <pc:picChg chg="add mod">
          <ac:chgData name="Miks Sturitis" userId="2e1a54db-24c2-4cae-80de-360b9eac3fe3" providerId="ADAL" clId="{6796920E-D4E2-49C8-9425-4AD5EF29EBE2}" dt="2026-03-09T14:00:09.991" v="1679" actId="1076"/>
          <ac:picMkLst>
            <pc:docMk/>
            <pc:sldMk cId="0" sldId="293"/>
            <ac:picMk id="7" creationId="{BA9A0D2A-B02C-0CA8-56A3-19262D19645B}"/>
          </ac:picMkLst>
        </pc:picChg>
        <pc:picChg chg="add mod">
          <ac:chgData name="Miks Sturitis" userId="2e1a54db-24c2-4cae-80de-360b9eac3fe3" providerId="ADAL" clId="{6796920E-D4E2-49C8-9425-4AD5EF29EBE2}" dt="2026-03-09T14:00:12.128" v="1680" actId="1076"/>
          <ac:picMkLst>
            <pc:docMk/>
            <pc:sldMk cId="0" sldId="293"/>
            <ac:picMk id="8" creationId="{A333708F-1195-E90E-F987-97DBD4D16D5D}"/>
          </ac:picMkLst>
        </pc:picChg>
        <pc:picChg chg="add del mod">
          <ac:chgData name="Miks Sturitis" userId="2e1a54db-24c2-4cae-80de-360b9eac3fe3" providerId="ADAL" clId="{6796920E-D4E2-49C8-9425-4AD5EF29EBE2}" dt="2026-03-09T14:00:35.488" v="1683" actId="478"/>
          <ac:picMkLst>
            <pc:docMk/>
            <pc:sldMk cId="0" sldId="293"/>
            <ac:picMk id="10" creationId="{5C50C59D-4B16-3A65-9F45-CA247E3E7A12}"/>
          </ac:picMkLst>
        </pc:picChg>
      </pc:sldChg>
      <pc:sldChg chg="addSp delSp modSp mod ord delAnim modAnim">
        <pc:chgData name="Miks Sturitis" userId="2e1a54db-24c2-4cae-80de-360b9eac3fe3" providerId="ADAL" clId="{6796920E-D4E2-49C8-9425-4AD5EF29EBE2}" dt="2026-03-18T08:43:26.677" v="1812" actId="20577"/>
        <pc:sldMkLst>
          <pc:docMk/>
          <pc:sldMk cId="3884854665" sldId="441"/>
        </pc:sldMkLst>
        <pc:spChg chg="mod">
          <ac:chgData name="Miks Sturitis" userId="2e1a54db-24c2-4cae-80de-360b9eac3fe3" providerId="ADAL" clId="{6796920E-D4E2-49C8-9425-4AD5EF29EBE2}" dt="2026-03-09T13:56:52.998" v="1624" actId="1076"/>
          <ac:spMkLst>
            <pc:docMk/>
            <pc:sldMk cId="3884854665" sldId="441"/>
            <ac:spMk id="3" creationId="{897FAEC8-09B0-64CE-9CF8-AE5E8EF8E5B2}"/>
          </ac:spMkLst>
        </pc:spChg>
        <pc:spChg chg="mod">
          <ac:chgData name="Miks Sturitis" userId="2e1a54db-24c2-4cae-80de-360b9eac3fe3" providerId="ADAL" clId="{6796920E-D4E2-49C8-9425-4AD5EF29EBE2}" dt="2026-03-18T08:43:26.677" v="1812" actId="20577"/>
          <ac:spMkLst>
            <pc:docMk/>
            <pc:sldMk cId="3884854665" sldId="441"/>
            <ac:spMk id="4" creationId="{BC801A25-FCEB-214C-B501-018A5BA60C26}"/>
          </ac:spMkLst>
        </pc:spChg>
        <pc:spChg chg="add mod">
          <ac:chgData name="Miks Sturitis" userId="2e1a54db-24c2-4cae-80de-360b9eac3fe3" providerId="ADAL" clId="{6796920E-D4E2-49C8-9425-4AD5EF29EBE2}" dt="2026-03-09T13:10:11.629" v="1532" actId="790"/>
          <ac:spMkLst>
            <pc:docMk/>
            <pc:sldMk cId="3884854665" sldId="441"/>
            <ac:spMk id="5" creationId="{C2F61A26-F3D4-CE31-D8E4-BEE7B63FA3F8}"/>
          </ac:spMkLst>
        </pc:spChg>
        <pc:spChg chg="add mod">
          <ac:chgData name="Miks Sturitis" userId="2e1a54db-24c2-4cae-80de-360b9eac3fe3" providerId="ADAL" clId="{6796920E-D4E2-49C8-9425-4AD5EF29EBE2}" dt="2026-03-09T13:10:11.629" v="1532" actId="790"/>
          <ac:spMkLst>
            <pc:docMk/>
            <pc:sldMk cId="3884854665" sldId="441"/>
            <ac:spMk id="6" creationId="{4ABF4F84-8346-57F3-7305-F9F50645D839}"/>
          </ac:spMkLst>
        </pc:spChg>
        <pc:spChg chg="add mod">
          <ac:chgData name="Miks Sturitis" userId="2e1a54db-24c2-4cae-80de-360b9eac3fe3" providerId="ADAL" clId="{6796920E-D4E2-49C8-9425-4AD5EF29EBE2}" dt="2026-03-09T13:10:23.865" v="1536" actId="403"/>
          <ac:spMkLst>
            <pc:docMk/>
            <pc:sldMk cId="3884854665" sldId="441"/>
            <ac:spMk id="7" creationId="{B4D94D13-24CA-D8C5-C9EE-CA81820A0862}"/>
          </ac:spMkLst>
        </pc:spChg>
      </pc:sldChg>
      <pc:sldChg chg="addSp delSp modSp mod delAnim modAnim">
        <pc:chgData name="Miks Sturitis" userId="2e1a54db-24c2-4cae-80de-360b9eac3fe3" providerId="ADAL" clId="{6796920E-D4E2-49C8-9425-4AD5EF29EBE2}" dt="2026-03-18T08:42:51.458" v="1789" actId="1076"/>
        <pc:sldMkLst>
          <pc:docMk/>
          <pc:sldMk cId="675056091" sldId="458"/>
        </pc:sldMkLst>
        <pc:spChg chg="mod">
          <ac:chgData name="Miks Sturitis" userId="2e1a54db-24c2-4cae-80de-360b9eac3fe3" providerId="ADAL" clId="{6796920E-D4E2-49C8-9425-4AD5EF29EBE2}" dt="2026-03-09T11:21:29.353" v="136" actId="20577"/>
          <ac:spMkLst>
            <pc:docMk/>
            <pc:sldMk cId="675056091" sldId="458"/>
            <ac:spMk id="4" creationId="{92AEBBFD-12DA-9558-0914-78B31620DC34}"/>
          </ac:spMkLst>
        </pc:spChg>
        <pc:spChg chg="add mod">
          <ac:chgData name="Miks Sturitis" userId="2e1a54db-24c2-4cae-80de-360b9eac3fe3" providerId="ADAL" clId="{6796920E-D4E2-49C8-9425-4AD5EF29EBE2}" dt="2026-03-18T08:42:51.458" v="1789" actId="1076"/>
          <ac:spMkLst>
            <pc:docMk/>
            <pc:sldMk cId="675056091" sldId="458"/>
            <ac:spMk id="5" creationId="{513FBA2C-CD4C-8969-6851-D315CDD1F67C}"/>
          </ac:spMkLst>
        </pc:spChg>
        <pc:graphicFrameChg chg="add mod">
          <ac:chgData name="Miks Sturitis" userId="2e1a54db-24c2-4cae-80de-360b9eac3fe3" providerId="ADAL" clId="{6796920E-D4E2-49C8-9425-4AD5EF29EBE2}" dt="2026-03-09T11:26:38.512" v="146" actId="1076"/>
          <ac:graphicFrameMkLst>
            <pc:docMk/>
            <pc:sldMk cId="675056091" sldId="458"/>
            <ac:graphicFrameMk id="2" creationId="{1EBC3336-9FD4-49EC-F415-D6B85B324BC9}"/>
          </ac:graphicFrameMkLst>
        </pc:graphicFrameChg>
        <pc:graphicFrameChg chg="add mod">
          <ac:chgData name="Miks Sturitis" userId="2e1a54db-24c2-4cae-80de-360b9eac3fe3" providerId="ADAL" clId="{6796920E-D4E2-49C8-9425-4AD5EF29EBE2}" dt="2026-03-18T08:42:17.217" v="1784"/>
          <ac:graphicFrameMkLst>
            <pc:docMk/>
            <pc:sldMk cId="675056091" sldId="458"/>
            <ac:graphicFrameMk id="3" creationId="{BA339BE4-E1BC-E496-27CD-ECA871D8DB05}"/>
          </ac:graphicFrameMkLst>
        </pc:graphicFrameChg>
      </pc:sldChg>
      <pc:sldChg chg="addSp modSp mod modAnim">
        <pc:chgData name="Miks Sturitis" userId="2e1a54db-24c2-4cae-80de-360b9eac3fe3" providerId="ADAL" clId="{6796920E-D4E2-49C8-9425-4AD5EF29EBE2}" dt="2026-03-09T13:58:27.641" v="1663"/>
        <pc:sldMkLst>
          <pc:docMk/>
          <pc:sldMk cId="1001608980" sldId="474"/>
        </pc:sldMkLst>
        <pc:spChg chg="add mod">
          <ac:chgData name="Miks Sturitis" userId="2e1a54db-24c2-4cae-80de-360b9eac3fe3" providerId="ADAL" clId="{6796920E-D4E2-49C8-9425-4AD5EF29EBE2}" dt="2026-03-09T13:11:33.158" v="1585" actId="20577"/>
          <ac:spMkLst>
            <pc:docMk/>
            <pc:sldMk cId="1001608980" sldId="474"/>
            <ac:spMk id="7" creationId="{FD3CA6C1-423E-8F41-9341-855C5559DC18}"/>
          </ac:spMkLst>
        </pc:spChg>
        <pc:picChg chg="mod">
          <ac:chgData name="Miks Sturitis" userId="2e1a54db-24c2-4cae-80de-360b9eac3fe3" providerId="ADAL" clId="{6796920E-D4E2-49C8-9425-4AD5EF29EBE2}" dt="2026-03-04T13:01:01.730" v="40" actId="1076"/>
          <ac:picMkLst>
            <pc:docMk/>
            <pc:sldMk cId="1001608980" sldId="474"/>
            <ac:picMk id="4" creationId="{0946C154-BCBC-BFD0-AC18-C96466D4B2F3}"/>
          </ac:picMkLst>
        </pc:picChg>
      </pc:sldChg>
      <pc:sldChg chg="addSp delSp modSp mod ord delAnim modAnim">
        <pc:chgData name="Miks Sturitis" userId="2e1a54db-24c2-4cae-80de-360b9eac3fe3" providerId="ADAL" clId="{6796920E-D4E2-49C8-9425-4AD5EF29EBE2}" dt="2026-03-09T11:28:52.750" v="175"/>
        <pc:sldMkLst>
          <pc:docMk/>
          <pc:sldMk cId="2702389798" sldId="517"/>
        </pc:sldMkLst>
        <pc:spChg chg="mod">
          <ac:chgData name="Miks Sturitis" userId="2e1a54db-24c2-4cae-80de-360b9eac3fe3" providerId="ADAL" clId="{6796920E-D4E2-49C8-9425-4AD5EF29EBE2}" dt="2026-03-04T12:59:54.533" v="22" actId="1076"/>
          <ac:spMkLst>
            <pc:docMk/>
            <pc:sldMk cId="2702389798" sldId="517"/>
            <ac:spMk id="3" creationId="{22628C74-95DA-E1EC-76D3-6B32A54910B4}"/>
          </ac:spMkLst>
        </pc:spChg>
        <pc:graphicFrameChg chg="add mod">
          <ac:chgData name="Miks Sturitis" userId="2e1a54db-24c2-4cae-80de-360b9eac3fe3" providerId="ADAL" clId="{6796920E-D4E2-49C8-9425-4AD5EF29EBE2}" dt="2026-03-04T13:00:28.198" v="33" actId="14100"/>
          <ac:graphicFrameMkLst>
            <pc:docMk/>
            <pc:sldMk cId="2702389798" sldId="517"/>
            <ac:graphicFrameMk id="4" creationId="{341C4643-5514-440D-60F5-3C4B92996F58}"/>
          </ac:graphicFrameMkLst>
        </pc:graphicFrameChg>
        <pc:graphicFrameChg chg="add mod">
          <ac:chgData name="Miks Sturitis" userId="2e1a54db-24c2-4cae-80de-360b9eac3fe3" providerId="ADAL" clId="{6796920E-D4E2-49C8-9425-4AD5EF29EBE2}" dt="2026-03-04T13:00:40.775" v="34"/>
          <ac:graphicFrameMkLst>
            <pc:docMk/>
            <pc:sldMk cId="2702389798" sldId="517"/>
            <ac:graphicFrameMk id="8" creationId="{9095582F-6C43-63F2-33D3-09F29AFFBBFE}"/>
          </ac:graphicFrameMkLst>
        </pc:graphicFrameChg>
      </pc:sldChg>
      <pc:sldChg chg="delSp modSp mod delAnim modAnim">
        <pc:chgData name="Miks Sturitis" userId="2e1a54db-24c2-4cae-80de-360b9eac3fe3" providerId="ADAL" clId="{6796920E-D4E2-49C8-9425-4AD5EF29EBE2}" dt="2026-03-18T08:40:51.104" v="1767" actId="313"/>
        <pc:sldMkLst>
          <pc:docMk/>
          <pc:sldMk cId="1622255173" sldId="519"/>
        </pc:sldMkLst>
        <pc:spChg chg="mod">
          <ac:chgData name="Miks Sturitis" userId="2e1a54db-24c2-4cae-80de-360b9eac3fe3" providerId="ADAL" clId="{6796920E-D4E2-49C8-9425-4AD5EF29EBE2}" dt="2026-03-18T08:40:51.104" v="1767" actId="313"/>
          <ac:spMkLst>
            <pc:docMk/>
            <pc:sldMk cId="1622255173" sldId="519"/>
            <ac:spMk id="2" creationId="{597FDE50-1D24-A989-741A-A853BFEF6D66}"/>
          </ac:spMkLst>
        </pc:spChg>
        <pc:spChg chg="mod">
          <ac:chgData name="Miks Sturitis" userId="2e1a54db-24c2-4cae-80de-360b9eac3fe3" providerId="ADAL" clId="{6796920E-D4E2-49C8-9425-4AD5EF29EBE2}" dt="2026-03-04T13:01:42.535" v="48" actId="1076"/>
          <ac:spMkLst>
            <pc:docMk/>
            <pc:sldMk cId="1622255173" sldId="519"/>
            <ac:spMk id="3" creationId="{45B6D1F5-A225-62F3-28EF-6466574F9E90}"/>
          </ac:spMkLst>
        </pc:spChg>
        <pc:spChg chg="mod">
          <ac:chgData name="Miks Sturitis" userId="2e1a54db-24c2-4cae-80de-360b9eac3fe3" providerId="ADAL" clId="{6796920E-D4E2-49C8-9425-4AD5EF29EBE2}" dt="2026-03-04T13:01:45.146" v="49" actId="1076"/>
          <ac:spMkLst>
            <pc:docMk/>
            <pc:sldMk cId="1622255173" sldId="519"/>
            <ac:spMk id="9" creationId="{A20E6C6F-607F-CD7E-53AA-3DF915ADB2B3}"/>
          </ac:spMkLst>
        </pc:spChg>
        <pc:picChg chg="mod">
          <ac:chgData name="Miks Sturitis" userId="2e1a54db-24c2-4cae-80de-360b9eac3fe3" providerId="ADAL" clId="{6796920E-D4E2-49C8-9425-4AD5EF29EBE2}" dt="2026-03-04T13:01:31.474" v="45" actId="14100"/>
          <ac:picMkLst>
            <pc:docMk/>
            <pc:sldMk cId="1622255173" sldId="519"/>
            <ac:picMk id="4" creationId="{E9F7B654-AC59-04E0-DDE8-D5815F45D085}"/>
          </ac:picMkLst>
        </pc:picChg>
      </pc:sldChg>
      <pc:sldChg chg="addSp delSp modSp add mod">
        <pc:chgData name="Miks Sturitis" userId="2e1a54db-24c2-4cae-80de-360b9eac3fe3" providerId="ADAL" clId="{6796920E-D4E2-49C8-9425-4AD5EF29EBE2}" dt="2026-03-09T12:49:33.127" v="456" actId="14100"/>
        <pc:sldMkLst>
          <pc:docMk/>
          <pc:sldMk cId="277518115" sldId="520"/>
        </pc:sldMkLst>
        <pc:spChg chg="mod">
          <ac:chgData name="Miks Sturitis" userId="2e1a54db-24c2-4cae-80de-360b9eac3fe3" providerId="ADAL" clId="{6796920E-D4E2-49C8-9425-4AD5EF29EBE2}" dt="2026-03-09T11:38:49.998" v="373" actId="20577"/>
          <ac:spMkLst>
            <pc:docMk/>
            <pc:sldMk cId="277518115" sldId="520"/>
            <ac:spMk id="3" creationId="{4CBCC1C6-CD4D-60D3-A5BC-79A6E5E15FC8}"/>
          </ac:spMkLst>
        </pc:spChg>
        <pc:graphicFrameChg chg="add mod modGraphic">
          <ac:chgData name="Miks Sturitis" userId="2e1a54db-24c2-4cae-80de-360b9eac3fe3" providerId="ADAL" clId="{6796920E-D4E2-49C8-9425-4AD5EF29EBE2}" dt="2026-03-09T12:49:33.127" v="456" actId="14100"/>
          <ac:graphicFrameMkLst>
            <pc:docMk/>
            <pc:sldMk cId="277518115" sldId="520"/>
            <ac:graphicFrameMk id="5" creationId="{AA41F04F-DFD0-13B2-C9CF-57575842E126}"/>
          </ac:graphicFrameMkLst>
        </pc:graphicFrameChg>
      </pc:sldChg>
      <pc:sldMasterChg chg="delSldLayout">
        <pc:chgData name="Miks Sturitis" userId="2e1a54db-24c2-4cae-80de-360b9eac3fe3" providerId="ADAL" clId="{6796920E-D4E2-49C8-9425-4AD5EF29EBE2}" dt="2026-03-09T11:29:35.540" v="179" actId="47"/>
        <pc:sldMasterMkLst>
          <pc:docMk/>
          <pc:sldMasterMk cId="0" sldId="2147483648"/>
        </pc:sldMasterMkLst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b="1"/>
              <a:t>Average</a:t>
            </a:r>
            <a:r>
              <a:rPr lang="lv-LV" b="1" baseline="0"/>
              <a:t> r</a:t>
            </a:r>
            <a:r>
              <a:rPr lang="en-US" b="1"/>
              <a:t>eturn rate</a:t>
            </a:r>
            <a:r>
              <a:rPr lang="lv-LV" b="1"/>
              <a:t> in DRS, all materials</a:t>
            </a:r>
            <a:endParaRPr lang="en-US" b="1"/>
          </a:p>
        </c:rich>
      </c:tx>
      <c:layout>
        <c:manualLayout>
          <c:xMode val="edge"/>
          <c:yMode val="edge"/>
          <c:x val="0.13833845297260702"/>
          <c:y val="3.26730686443163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Export!$A$20</c:f>
              <c:strCache>
                <c:ptCount val="1"/>
                <c:pt idx="0">
                  <c:v>Return rate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Export!$D$19:$G$19</c:f>
              <c:numCache>
                <c:formatCode>0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Export!$D$20:$G$20</c:f>
              <c:numCache>
                <c:formatCode>0%;\-0%;0%</c:formatCode>
                <c:ptCount val="4"/>
                <c:pt idx="0">
                  <c:v>0.62147981688794229</c:v>
                </c:pt>
                <c:pt idx="1">
                  <c:v>0.79628001344369759</c:v>
                </c:pt>
                <c:pt idx="2">
                  <c:v>0.83220411461063337</c:v>
                </c:pt>
                <c:pt idx="3">
                  <c:v>0.8372181791823744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BE-4C96-80E0-C2FBF42F2D6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69117680"/>
        <c:axId val="769110480"/>
      </c:barChart>
      <c:catAx>
        <c:axId val="769117680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769110480"/>
        <c:crosses val="autoZero"/>
        <c:auto val="1"/>
        <c:lblAlgn val="ctr"/>
        <c:lblOffset val="100"/>
        <c:noMultiLvlLbl val="0"/>
      </c:catAx>
      <c:valAx>
        <c:axId val="769110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\-0%;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769117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Glass </a:t>
            </a:r>
            <a:r>
              <a:rPr lang="lv-LV" sz="1600" b="1" dirty="0" err="1"/>
              <a:t>collection</a:t>
            </a:r>
            <a:r>
              <a:rPr lang="en-US" sz="1600" b="1" dirty="0"/>
              <a:t> rate</a:t>
            </a:r>
            <a:r>
              <a:rPr lang="lv-LV" sz="1600" b="1" dirty="0"/>
              <a:t>s </a:t>
            </a:r>
            <a:r>
              <a:rPr lang="lv-LV" sz="1600" b="1" dirty="0" err="1"/>
              <a:t>in</a:t>
            </a:r>
            <a:r>
              <a:rPr lang="lv-LV" sz="1600" b="1" dirty="0"/>
              <a:t> Latvia</a:t>
            </a:r>
            <a:endParaRPr lang="en-US" sz="16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8662630782229252E-2"/>
          <c:y val="0.11610421576953887"/>
          <c:w val="0.9426747384355415"/>
          <c:h val="0.718289784256278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Export!$A$26</c:f>
              <c:strCache>
                <c:ptCount val="1"/>
                <c:pt idx="0">
                  <c:v>All DRS glass return rate </c:v>
                </c:pt>
              </c:strCache>
            </c:strRef>
          </c:tx>
          <c:spPr>
            <a:solidFill>
              <a:schemeClr val="tx2">
                <a:lumMod val="25000"/>
                <a:lumOff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Export!$B$23:$G$23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 formatCode="0">
                  <c:v>2022</c:v>
                </c:pt>
                <c:pt idx="3" formatCode="0">
                  <c:v>2023</c:v>
                </c:pt>
                <c:pt idx="4" formatCode="0">
                  <c:v>2024</c:v>
                </c:pt>
                <c:pt idx="5" formatCode="0">
                  <c:v>2025</c:v>
                </c:pt>
              </c:numCache>
            </c:numRef>
          </c:cat>
          <c:val>
            <c:numRef>
              <c:f>Export!$B$26:$G$26</c:f>
              <c:numCache>
                <c:formatCode>General</c:formatCode>
                <c:ptCount val="6"/>
                <c:pt idx="2" formatCode="0%;\-0%;0%">
                  <c:v>0.64997774253781215</c:v>
                </c:pt>
                <c:pt idx="3" formatCode="0%;\-0%;0%">
                  <c:v>0.82630163263665357</c:v>
                </c:pt>
                <c:pt idx="4" formatCode="0%;\-0%;0%">
                  <c:v>0.86148375334707838</c:v>
                </c:pt>
                <c:pt idx="5" formatCode="0%;\-0%;0%">
                  <c:v>0.87286428850159825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5D-458E-985C-056086AAAF67}"/>
            </c:ext>
          </c:extLst>
        </c:ser>
        <c:ser>
          <c:idx val="2"/>
          <c:order val="2"/>
          <c:tx>
            <c:v>Refillables</c:v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Export!$B$25:$G$25</c:f>
              <c:numCache>
                <c:formatCode>General</c:formatCode>
                <c:ptCount val="6"/>
                <c:pt idx="2" formatCode="0%;\-0%;0%">
                  <c:v>0.68880926856535518</c:v>
                </c:pt>
                <c:pt idx="3" formatCode="0%;\-0%;0%">
                  <c:v>0.89160779839929682</c:v>
                </c:pt>
                <c:pt idx="4" formatCode="0%;\-0%;0%">
                  <c:v>0.89791216996996948</c:v>
                </c:pt>
                <c:pt idx="5" formatCode="0%;\-0%;0%">
                  <c:v>0.91595292472698076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5D-458E-985C-056086AAAF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714587887"/>
        <c:axId val="1714579727"/>
      </c:barChart>
      <c:lineChart>
        <c:grouping val="standard"/>
        <c:varyColors val="0"/>
        <c:ser>
          <c:idx val="1"/>
          <c:order val="1"/>
          <c:tx>
            <c:v>Conteiner system collection rate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2127435492364399E-3"/>
                  <c:y val="-3.1714565580165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F5D-458E-985C-056086AAAF67}"/>
                </c:ext>
              </c:extLst>
            </c:dLbl>
            <c:dLbl>
              <c:idx val="1"/>
              <c:layout>
                <c:manualLayout>
                  <c:x val="-1.8957345971564021E-2"/>
                  <c:y val="-3.1714565580165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F5D-458E-985C-056086AAAF67}"/>
                </c:ext>
              </c:extLst>
            </c:dLbl>
            <c:dLbl>
              <c:idx val="2"/>
              <c:layout>
                <c:manualLayout>
                  <c:x val="-8.4254870984728798E-3"/>
                  <c:y val="-5.2857609300275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F5D-458E-985C-056086AAAF67}"/>
                </c:ext>
              </c:extLst>
            </c:dLbl>
            <c:dLbl>
              <c:idx val="3"/>
              <c:layout>
                <c:manualLayout>
                  <c:x val="2.1063717746182202E-2"/>
                  <c:y val="3.1714565580165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F5D-458E-985C-056086AAAF67}"/>
                </c:ext>
              </c:extLst>
            </c:dLbl>
            <c:dLbl>
              <c:idx val="4"/>
              <c:layout>
                <c:manualLayout>
                  <c:x val="3.15955766192733E-2"/>
                  <c:y val="3.964320697520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F5D-458E-985C-056086AAAF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Export!$B$27:$G$27</c:f>
              <c:numCache>
                <c:formatCode>0%;\-0%;0%</c:formatCode>
                <c:ptCount val="6"/>
                <c:pt idx="0">
                  <c:v>0.71</c:v>
                </c:pt>
                <c:pt idx="1">
                  <c:v>0.72</c:v>
                </c:pt>
                <c:pt idx="2">
                  <c:v>0.77</c:v>
                </c:pt>
                <c:pt idx="3">
                  <c:v>0.8</c:v>
                </c:pt>
                <c:pt idx="4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F5D-458E-985C-056086AAAF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4587887"/>
        <c:axId val="1714579727"/>
      </c:lineChart>
      <c:catAx>
        <c:axId val="1714587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714579727"/>
        <c:crosses val="autoZero"/>
        <c:auto val="1"/>
        <c:lblAlgn val="ctr"/>
        <c:lblOffset val="100"/>
        <c:noMultiLvlLbl val="0"/>
      </c:catAx>
      <c:valAx>
        <c:axId val="171457972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145878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Sheet1!$D$2</c:f>
              <c:strCache>
                <c:ptCount val="1"/>
                <c:pt idx="0">
                  <c:v>Weight (48k tons)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790-462C-8A20-56EE5330AEB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790-462C-8A20-56EE5330AEB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790-462C-8A20-56EE5330AEB3}"/>
              </c:ext>
            </c:extLst>
          </c:dPt>
          <c:dLbls>
            <c:dLbl>
              <c:idx val="0"/>
              <c:layout>
                <c:manualLayout>
                  <c:x val="7.4140501240257325E-2"/>
                  <c:y val="8.5816437414064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90-462C-8A20-56EE5330AEB3}"/>
                </c:ext>
              </c:extLst>
            </c:dLbl>
            <c:dLbl>
              <c:idx val="1"/>
              <c:layout>
                <c:manualLayout>
                  <c:x val="-8.1315388457056506E-2"/>
                  <c:y val="-4.4497411992478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790-462C-8A20-56EE5330AEB3}"/>
                </c:ext>
              </c:extLst>
            </c:dLbl>
            <c:dLbl>
              <c:idx val="2"/>
              <c:layout>
                <c:manualLayout>
                  <c:x val="-8.769205295702134E-17"/>
                  <c:y val="-9.535159712673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790-462C-8A20-56EE5330AE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Sheet1!$C$3:$C$5</c:f>
              <c:strCache>
                <c:ptCount val="3"/>
                <c:pt idx="0">
                  <c:v>Glass</c:v>
                </c:pt>
                <c:pt idx="1">
                  <c:v>PET </c:v>
                </c:pt>
                <c:pt idx="2">
                  <c:v>CAN</c:v>
                </c:pt>
              </c:strCache>
            </c:strRef>
          </c:cat>
          <c:val>
            <c:numRef>
              <c:f>Sheet1!$D$3:$D$5</c:f>
              <c:numCache>
                <c:formatCode>0%</c:formatCode>
                <c:ptCount val="3"/>
                <c:pt idx="0">
                  <c:v>0.78</c:v>
                </c:pt>
                <c:pt idx="1">
                  <c:v>0.17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790-462C-8A20-56EE5330AEB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Units (523 milions)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9C5-4AF1-9380-45C9235EE53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9C5-4AF1-9380-45C9235EE53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9C5-4AF1-9380-45C9235EE532}"/>
              </c:ext>
            </c:extLst>
          </c:dPt>
          <c:dLbls>
            <c:dLbl>
              <c:idx val="0"/>
              <c:layout>
                <c:manualLayout>
                  <c:x val="7.6651538073625819E-2"/>
                  <c:y val="-5.3585500394011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C5-4AF1-9380-45C9235EE532}"/>
                </c:ext>
              </c:extLst>
            </c:dLbl>
            <c:dLbl>
              <c:idx val="1"/>
              <c:layout>
                <c:manualLayout>
                  <c:x val="8.6737266767523954E-2"/>
                  <c:y val="5.6737588652482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C5-4AF1-9380-45C9235EE532}"/>
                </c:ext>
              </c:extLst>
            </c:dLbl>
            <c:dLbl>
              <c:idx val="2"/>
              <c:layout>
                <c:manualLayout>
                  <c:x val="-8.8734376937714382E-2"/>
                  <c:y val="-5.03268393271988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292971182316679"/>
                      <c:h val="0.142009711826047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9C5-4AF1-9380-45C9235EE5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Sheet1!$A$3:$A$5</c:f>
              <c:strCache>
                <c:ptCount val="3"/>
                <c:pt idx="0">
                  <c:v>Glass</c:v>
                </c:pt>
                <c:pt idx="1">
                  <c:v>PET </c:v>
                </c:pt>
                <c:pt idx="2">
                  <c:v>CAN</c:v>
                </c:pt>
              </c:strCache>
            </c:strRef>
          </c:cat>
          <c:val>
            <c:numRef>
              <c:f>Sheet1!$B$3:$B$5</c:f>
              <c:numCache>
                <c:formatCode>0%</c:formatCode>
                <c:ptCount val="3"/>
                <c:pt idx="0">
                  <c:v>0.24</c:v>
                </c:pt>
                <c:pt idx="1">
                  <c:v>0.47</c:v>
                </c:pt>
                <c:pt idx="2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9C5-4AF1-9380-45C9235EE5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4732105c7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4732105c7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46861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A243D3-BF5D-7FA1-177F-13202A485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E6797B-6292-4843-FEAE-1965AE8F7C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D07161-B687-16B8-B7E4-82D24788D2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626640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99E98-2D6B-985F-7025-119A41A2D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4C652A-7692-32FC-6CA4-9DBE2A972D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DFDE88-A27B-8F38-0FB7-74CD9F4806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95BF9-22EE-AEEA-B1C2-07B4551EF3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7C7D2D-F76B-4B4D-B05E-71F95FB54745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566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06520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3D3CD-A44A-E1D9-5213-31DB857E9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BA6D73-8680-0E68-ED76-D8F69E4F61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36CF6D-CF15-4DAF-ECCA-FA39E0C8FE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978666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1" name="Google Shape;56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rsraks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68074-A01F-1148-BA4A-E3DA8FEFD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6139" y="674294"/>
            <a:ext cx="7449153" cy="761601"/>
          </a:xfrm>
          <a:prstGeom prst="rect">
            <a:avLst/>
          </a:prstGeom>
        </p:spPr>
        <p:txBody>
          <a:bodyPr anchor="t"/>
          <a:lstStyle>
            <a:lvl1pPr algn="l">
              <a:defRPr sz="3300" b="1" i="0">
                <a:solidFill>
                  <a:srgbClr val="5354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4483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rsraks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68074-A01F-1148-BA4A-E3DA8FEFD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6139" y="674294"/>
            <a:ext cx="7449153" cy="761601"/>
          </a:xfrm>
          <a:prstGeom prst="rect">
            <a:avLst/>
          </a:prstGeom>
        </p:spPr>
        <p:txBody>
          <a:bodyPr anchor="t"/>
          <a:lstStyle>
            <a:lvl1pPr algn="l">
              <a:defRPr sz="3300" b="1" i="0">
                <a:solidFill>
                  <a:srgbClr val="5354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329871-4A28-1342-9597-BC62288DCA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1686" y="234581"/>
            <a:ext cx="931480" cy="35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97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matslaids 7">
  <p:cSld name="Pamatslaids 7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8"/>
          <p:cNvSpPr txBox="1">
            <a:spLocks noGrp="1"/>
          </p:cNvSpPr>
          <p:nvPr>
            <p:ph type="ctrTitle"/>
          </p:nvPr>
        </p:nvSpPr>
        <p:spPr>
          <a:xfrm>
            <a:off x="846139" y="674294"/>
            <a:ext cx="7449153" cy="761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6"/>
              </a:buClr>
              <a:buSzPts val="4000"/>
              <a:buFont typeface="Verdana"/>
              <a:buNone/>
              <a:defRPr sz="3000" b="1" i="0">
                <a:solidFill>
                  <a:srgbClr val="53548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8"/>
          <p:cNvSpPr>
            <a:spLocks noGrp="1"/>
          </p:cNvSpPr>
          <p:nvPr>
            <p:ph type="pic" idx="2"/>
          </p:nvPr>
        </p:nvSpPr>
        <p:spPr>
          <a:xfrm>
            <a:off x="846139" y="1596628"/>
            <a:ext cx="2402577" cy="2693804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lv-LV"/>
          </a:p>
        </p:txBody>
      </p:sp>
      <p:sp>
        <p:nvSpPr>
          <p:cNvPr id="25" name="Google Shape;25;p28"/>
          <p:cNvSpPr>
            <a:spLocks noGrp="1"/>
          </p:cNvSpPr>
          <p:nvPr>
            <p:ph type="pic" idx="3"/>
          </p:nvPr>
        </p:nvSpPr>
        <p:spPr>
          <a:xfrm>
            <a:off x="3371219" y="1596628"/>
            <a:ext cx="2402577" cy="2693804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lv-LV"/>
          </a:p>
        </p:txBody>
      </p:sp>
      <p:sp>
        <p:nvSpPr>
          <p:cNvPr id="26" name="Google Shape;26;p28"/>
          <p:cNvSpPr>
            <a:spLocks noGrp="1"/>
          </p:cNvSpPr>
          <p:nvPr>
            <p:ph type="pic" idx="4"/>
          </p:nvPr>
        </p:nvSpPr>
        <p:spPr>
          <a:xfrm>
            <a:off x="5892715" y="1596628"/>
            <a:ext cx="2402577" cy="2693804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63367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1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800">
                <a:solidFill>
                  <a:srgbClr val="888888"/>
                </a:solidFill>
              </a:defRPr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7006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31876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3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55" name="Google Shape;55;p33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93889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00578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6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685800" lvl="1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2pPr>
            <a:lvl3pPr marL="1028700" lvl="2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371600" lvl="3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4pPr>
            <a:lvl5pPr marL="1714500" lvl="4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057400" lvl="5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400300" lvl="6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3200" lvl="7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6100" lvl="8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73" name="Google Shape;73;p36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74" name="Google Shape;74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750277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7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7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37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81" name="Google Shape;81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51163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8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80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5261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9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9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3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494724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matslaid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68074-A01F-1148-BA4A-E3DA8FEFD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6139" y="674294"/>
            <a:ext cx="7449153" cy="761601"/>
          </a:xfrm>
          <a:prstGeom prst="rect">
            <a:avLst/>
          </a:prstGeom>
        </p:spPr>
        <p:txBody>
          <a:bodyPr anchor="t"/>
          <a:lstStyle>
            <a:lvl1pPr algn="l">
              <a:defRPr sz="3000" b="1" i="0">
                <a:solidFill>
                  <a:srgbClr val="5354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8C877E46-0C6E-214D-944A-C15C57B5ED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6139" y="1596628"/>
            <a:ext cx="2402577" cy="26938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35486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BD172EB4-F269-7A4F-BE02-BB6D4E7227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71219" y="1596628"/>
            <a:ext cx="2402577" cy="26938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35486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0625B20E-00F1-C04C-AB9D-C3767A3D752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92715" y="1596628"/>
            <a:ext cx="2402577" cy="26938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35486"/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35E49B-1A55-074D-BB7F-136DDBE560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1686" y="234581"/>
            <a:ext cx="931480" cy="35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957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3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FF4E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721" r:id="rId10"/>
    <p:sldLayoutId id="214748372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4E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5" name="Google Shape;15;p26"/>
          <p:cNvSpPr/>
          <p:nvPr/>
        </p:nvSpPr>
        <p:spPr>
          <a:xfrm>
            <a:off x="-41959" y="-84640"/>
            <a:ext cx="9295919" cy="5312780"/>
          </a:xfrm>
          <a:prstGeom prst="rect">
            <a:avLst/>
          </a:prstGeom>
          <a:solidFill>
            <a:srgbClr val="EEF4E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80738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6" r:id="rId3"/>
    <p:sldLayoutId id="2147483667" r:id="rId4"/>
    <p:sldLayoutId id="2147483668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 r="41935"/>
          <a:stretch/>
        </p:blipFill>
        <p:spPr>
          <a:xfrm>
            <a:off x="0" y="0"/>
            <a:ext cx="530941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"/>
          <p:cNvSpPr txBox="1"/>
          <p:nvPr/>
        </p:nvSpPr>
        <p:spPr>
          <a:xfrm>
            <a:off x="5527654" y="3774532"/>
            <a:ext cx="3390600" cy="1246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lv-LV" sz="1700" b="1" dirty="0">
                <a:solidFill>
                  <a:srgbClr val="54BF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Noto Sans SemiBold"/>
              </a:rPr>
              <a:t>Miks Stūrītis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lv-LV" sz="1300" dirty="0">
                <a:solidFill>
                  <a:srgbClr val="54BF25"/>
                </a:solidFill>
                <a:latin typeface="Verdana" panose="020B0604030504040204" pitchFamily="34" charset="0"/>
                <a:ea typeface="Verdana" panose="020B0604030504040204" pitchFamily="34" charset="0"/>
                <a:sym typeface="Noto Sans SemiBold"/>
              </a:rPr>
              <a:t>CEO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 dirty="0">
                <a:solidFill>
                  <a:srgbClr val="54BF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Noto Sans"/>
              </a:rPr>
              <a:t>SIA Depozīta Iepakojuma Operators</a:t>
            </a:r>
            <a:endParaRPr lang="lv-LV" sz="1300" b="0" i="0" u="none" strike="noStrike" cap="none" dirty="0">
              <a:solidFill>
                <a:srgbClr val="54BF2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No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lang="lv-LV" sz="1300" dirty="0">
              <a:solidFill>
                <a:srgbClr val="54BF2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No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 dirty="0">
              <a:solidFill>
                <a:srgbClr val="54BF2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Noto Sans"/>
            </a:endParaRPr>
          </a:p>
        </p:txBody>
      </p:sp>
      <p:sp>
        <p:nvSpPr>
          <p:cNvPr id="56" name="Google Shape;56;p1"/>
          <p:cNvSpPr txBox="1"/>
          <p:nvPr/>
        </p:nvSpPr>
        <p:spPr>
          <a:xfrm>
            <a:off x="257256" y="2135475"/>
            <a:ext cx="4794906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lv-LV" sz="2400" b="1" dirty="0" err="1">
                <a:solidFill>
                  <a:srgbClr val="E9EFD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Noto Sans ExtraBold"/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0"/>
                  </a:ext>
                </a:extLst>
              </a:rPr>
              <a:t>Glass</a:t>
            </a:r>
            <a:r>
              <a:rPr lang="lv-LV" sz="2400" b="1" dirty="0">
                <a:solidFill>
                  <a:srgbClr val="E9EFD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Noto Sans ExtraBold"/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0"/>
                  </a:ext>
                </a:extLst>
              </a:rPr>
              <a:t> </a:t>
            </a:r>
            <a:r>
              <a:rPr lang="lv-LV" sz="2400" b="1" dirty="0" err="1">
                <a:solidFill>
                  <a:srgbClr val="E9EFD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Noto Sans ExtraBold"/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0"/>
                  </a:ext>
                </a:extLst>
              </a:rPr>
              <a:t>packaging</a:t>
            </a:r>
            <a:r>
              <a:rPr lang="lv-LV" sz="2400" b="1" dirty="0">
                <a:solidFill>
                  <a:srgbClr val="E9EFD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Noto Sans ExtraBold"/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0"/>
                  </a:ext>
                </a:extLst>
              </a:rPr>
              <a:t> </a:t>
            </a:r>
            <a:r>
              <a:rPr lang="lv-LV" sz="2400" b="1" dirty="0" err="1">
                <a:solidFill>
                  <a:srgbClr val="E9EFD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Noto Sans ExtraBold"/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0"/>
                  </a:ext>
                </a:extLst>
              </a:rPr>
              <a:t>in</a:t>
            </a:r>
            <a:r>
              <a:rPr lang="lv-LV" sz="2400" b="1" dirty="0">
                <a:solidFill>
                  <a:srgbClr val="E9EFD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Noto Sans ExtraBold"/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0"/>
                  </a:ext>
                </a:extLst>
              </a:rPr>
              <a:t> </a:t>
            </a:r>
            <a:r>
              <a:rPr lang="lv-LV" sz="2400" b="1" dirty="0" err="1">
                <a:solidFill>
                  <a:srgbClr val="E9EFD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Noto Sans ExtraBold"/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0"/>
                  </a:ext>
                </a:extLst>
              </a:rPr>
              <a:t>Latvia’s</a:t>
            </a:r>
            <a:r>
              <a:rPr lang="lv-LV" sz="2400" b="1" dirty="0">
                <a:solidFill>
                  <a:srgbClr val="E9EFD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Noto Sans ExtraBold"/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0"/>
                  </a:ext>
                </a:extLst>
              </a:rPr>
              <a:t> </a:t>
            </a:r>
            <a:r>
              <a:rPr lang="lv-LV" sz="2400" b="1" i="0" u="none" strike="noStrike" cap="none" dirty="0">
                <a:solidFill>
                  <a:srgbClr val="E9EFD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Noto Sans ExtraBold"/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0"/>
                  </a:ext>
                </a:extLst>
              </a:rPr>
              <a:t>DRS 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lv-LV" sz="1600" b="1" dirty="0">
                <a:solidFill>
                  <a:srgbClr val="E9EFD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Noto Sans ExtraBold"/>
              </a:rPr>
              <a:t>Close </a:t>
            </a:r>
            <a:r>
              <a:rPr lang="lv-LV" sz="1600" b="1" dirty="0" err="1">
                <a:solidFill>
                  <a:srgbClr val="E9EFD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Noto Sans ExtraBold"/>
              </a:rPr>
              <a:t>the</a:t>
            </a:r>
            <a:r>
              <a:rPr lang="lv-LV" sz="1600" b="1" dirty="0">
                <a:solidFill>
                  <a:srgbClr val="E9EFD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Noto Sans ExtraBold"/>
              </a:rPr>
              <a:t> </a:t>
            </a:r>
            <a:r>
              <a:rPr lang="lv-LV" sz="1600" b="1" dirty="0" err="1">
                <a:solidFill>
                  <a:srgbClr val="E9EFD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Noto Sans ExtraBold"/>
              </a:rPr>
              <a:t>Loop</a:t>
            </a:r>
            <a:r>
              <a:rPr lang="lv-LV" sz="1600" b="1" dirty="0">
                <a:solidFill>
                  <a:srgbClr val="E9EFD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Noto Sans ExtraBold"/>
              </a:rPr>
              <a:t>, 19.03.2026.</a:t>
            </a:r>
            <a:endParaRPr lang="lv-LV" sz="1600" b="1" i="0" u="none" strike="noStrike" cap="none" dirty="0">
              <a:solidFill>
                <a:srgbClr val="E9EFD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Noto Sans ExtraBold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lang="lv-LV" sz="1600" b="1" dirty="0">
              <a:solidFill>
                <a:srgbClr val="E9EFD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Noto Sans ExtraBol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5FB407-C389-98A7-B5A9-4CAD22D9C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7738" y="438912"/>
            <a:ext cx="2104982" cy="7955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4732105c78_0_1"/>
          <p:cNvSpPr txBox="1"/>
          <p:nvPr/>
        </p:nvSpPr>
        <p:spPr>
          <a:xfrm>
            <a:off x="530918" y="1140889"/>
            <a:ext cx="2317500" cy="3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50" dirty="0">
                <a:solidFill>
                  <a:srgbClr val="4848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Noto Sans Medium"/>
              </a:rPr>
              <a:t>Population: </a:t>
            </a:r>
            <a:endParaRPr sz="1750" dirty="0">
              <a:solidFill>
                <a:srgbClr val="48488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Noto Sa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50" b="1" dirty="0">
                <a:solidFill>
                  <a:srgbClr val="54BF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Noto Sans ExtraBold"/>
              </a:rPr>
              <a:t>~1 8</a:t>
            </a:r>
            <a:r>
              <a:rPr lang="lv-LV" sz="2350" b="1" dirty="0">
                <a:solidFill>
                  <a:srgbClr val="54BF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Noto Sans ExtraBold"/>
              </a:rPr>
              <a:t>80 </a:t>
            </a:r>
            <a:r>
              <a:rPr lang="en" sz="2350" b="1" dirty="0">
                <a:solidFill>
                  <a:srgbClr val="54BF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Noto Sans ExtraBold"/>
              </a:rPr>
              <a:t>000</a:t>
            </a:r>
            <a:endParaRPr sz="2350" b="1" dirty="0">
              <a:solidFill>
                <a:srgbClr val="54BF2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Noto Sans Extra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50" dirty="0">
              <a:solidFill>
                <a:srgbClr val="48488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Noto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50" dirty="0">
                <a:solidFill>
                  <a:srgbClr val="4848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Noto Sans Medium"/>
              </a:rPr>
              <a:t>Area: </a:t>
            </a:r>
            <a:endParaRPr sz="1750" dirty="0">
              <a:solidFill>
                <a:srgbClr val="48488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Noto Sa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 dirty="0">
                <a:solidFill>
                  <a:srgbClr val="54BF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Noto Sans ExtraBold"/>
              </a:rPr>
              <a:t>64</a:t>
            </a:r>
            <a:r>
              <a:rPr lang="lv-LV" sz="2300" b="1" dirty="0">
                <a:solidFill>
                  <a:srgbClr val="54BF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Noto Sans ExtraBold"/>
              </a:rPr>
              <a:t> 594</a:t>
            </a:r>
            <a:r>
              <a:rPr lang="en" sz="2300" b="1" dirty="0">
                <a:solidFill>
                  <a:srgbClr val="54BF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Noto Sans ExtraBold"/>
              </a:rPr>
              <a:t> km</a:t>
            </a:r>
            <a:r>
              <a:rPr lang="en" sz="2300" b="1" baseline="30000" dirty="0">
                <a:solidFill>
                  <a:srgbClr val="54BF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Noto Sans ExtraBold"/>
              </a:rPr>
              <a:t>2</a:t>
            </a:r>
            <a:endParaRPr sz="2300" b="1" baseline="30000" dirty="0">
              <a:solidFill>
                <a:srgbClr val="54BF2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Noto Sans Extra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50" dirty="0">
              <a:solidFill>
                <a:srgbClr val="48488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No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50" dirty="0">
                <a:solidFill>
                  <a:srgbClr val="4848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Noto Sans Medium"/>
              </a:rPr>
              <a:t>Annual deposit packaging volume: </a:t>
            </a:r>
            <a:endParaRPr sz="1750" dirty="0">
              <a:solidFill>
                <a:srgbClr val="48488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Noto Sans Medium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300" b="1" dirty="0">
                <a:solidFill>
                  <a:srgbClr val="54BF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Noto Sans ExtraBold"/>
              </a:rPr>
              <a:t>5</a:t>
            </a:r>
            <a:r>
              <a:rPr lang="lv-LV" sz="2300" b="1" dirty="0">
                <a:solidFill>
                  <a:srgbClr val="54BF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Noto Sans ExtraBold"/>
              </a:rPr>
              <a:t>20</a:t>
            </a:r>
            <a:r>
              <a:rPr lang="en" sz="2300" b="1" dirty="0">
                <a:solidFill>
                  <a:srgbClr val="54BF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Noto Sans ExtraBold"/>
              </a:rPr>
              <a:t> million</a:t>
            </a:r>
            <a:r>
              <a:rPr lang="lv-LV" sz="2300" b="1" dirty="0">
                <a:solidFill>
                  <a:srgbClr val="54BF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Noto Sans ExtraBold"/>
              </a:rPr>
              <a:t>s</a:t>
            </a:r>
            <a:endParaRPr sz="2300" b="1" dirty="0">
              <a:solidFill>
                <a:srgbClr val="54BF2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Noto Sans ExtraBold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63C3C4-CFAA-8537-8BDD-45F0F6277F83}"/>
              </a:ext>
            </a:extLst>
          </p:cNvPr>
          <p:cNvGrpSpPr/>
          <p:nvPr/>
        </p:nvGrpSpPr>
        <p:grpSpPr>
          <a:xfrm>
            <a:off x="2995738" y="780395"/>
            <a:ext cx="5106862" cy="4363105"/>
            <a:chOff x="3513927" y="637925"/>
            <a:chExt cx="5766226" cy="4937076"/>
          </a:xfrm>
        </p:grpSpPr>
        <p:pic>
          <p:nvPicPr>
            <p:cNvPr id="62" name="Google Shape;62;g24732105c78_0_1"/>
            <p:cNvPicPr preferRelativeResize="0"/>
            <p:nvPr/>
          </p:nvPicPr>
          <p:blipFill rotWithShape="1">
            <a:blip r:embed="rId3">
              <a:alphaModFix/>
            </a:blip>
            <a:srcRect l="21749" t="10434" r="5459"/>
            <a:stretch/>
          </p:blipFill>
          <p:spPr>
            <a:xfrm>
              <a:off x="3513927" y="637925"/>
              <a:ext cx="5766226" cy="49370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" name="Google Shape;65;g24732105c78_0_1"/>
            <p:cNvSpPr/>
            <p:nvPr/>
          </p:nvSpPr>
          <p:spPr>
            <a:xfrm>
              <a:off x="6302653" y="2438238"/>
              <a:ext cx="685800" cy="4002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4E4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166;g28265716441_1_0">
            <a:extLst>
              <a:ext uri="{FF2B5EF4-FFF2-40B4-BE49-F238E27FC236}">
                <a16:creationId xmlns:a16="http://schemas.microsoft.com/office/drawing/2014/main" id="{E9D06BB0-7C46-3847-7E91-376F9FE191AA}"/>
              </a:ext>
            </a:extLst>
          </p:cNvPr>
          <p:cNvSpPr txBox="1"/>
          <p:nvPr/>
        </p:nvSpPr>
        <p:spPr>
          <a:xfrm>
            <a:off x="836335" y="118538"/>
            <a:ext cx="747133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2300"/>
            </a:pPr>
            <a:r>
              <a:rPr lang="lv-LV" sz="2400" b="1" dirty="0" err="1">
                <a:solidFill>
                  <a:srgbClr val="54BF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Noto Sans ExtraBold"/>
              </a:rPr>
              <a:t>Facts</a:t>
            </a:r>
            <a:r>
              <a:rPr lang="lv-LV" sz="2400" b="1" dirty="0">
                <a:solidFill>
                  <a:srgbClr val="54BF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Noto Sans ExtraBold"/>
              </a:rPr>
              <a:t> </a:t>
            </a:r>
            <a:r>
              <a:rPr lang="lv-LV" sz="2400" b="1" dirty="0" err="1">
                <a:solidFill>
                  <a:srgbClr val="54BF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Noto Sans ExtraBold"/>
              </a:rPr>
              <a:t>about</a:t>
            </a:r>
            <a:r>
              <a:rPr lang="lv-LV" sz="2400" b="1" dirty="0">
                <a:solidFill>
                  <a:srgbClr val="54BF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Noto Sans ExtraBold"/>
              </a:rPr>
              <a:t> Latvia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4E90F-8C9C-AFCE-3CD3-AFF5776A0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688" y="24551"/>
            <a:ext cx="7449153" cy="56395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lv-LV" sz="2600" dirty="0" err="1">
                <a:solidFill>
                  <a:srgbClr val="54BF25"/>
                </a:solidFill>
              </a:rPr>
              <a:t>Return</a:t>
            </a:r>
            <a:r>
              <a:rPr lang="lv-LV" sz="2600" dirty="0">
                <a:solidFill>
                  <a:srgbClr val="54BF25"/>
                </a:solidFill>
              </a:rPr>
              <a:t> </a:t>
            </a:r>
            <a:r>
              <a:rPr lang="lv-LV" sz="2600" dirty="0" err="1">
                <a:solidFill>
                  <a:srgbClr val="54BF25"/>
                </a:solidFill>
              </a:rPr>
              <a:t>network</a:t>
            </a:r>
            <a:endParaRPr lang="lv-LV" sz="2600" dirty="0">
              <a:solidFill>
                <a:srgbClr val="54BF25"/>
              </a:solidFill>
            </a:endParaRPr>
          </a:p>
        </p:txBody>
      </p:sp>
      <p:pic>
        <p:nvPicPr>
          <p:cNvPr id="4" name="Attēls 3" descr="Attēls, kurā ir karte&#10;&#10;Apraksts ģenerēts automātiski">
            <a:extLst>
              <a:ext uri="{FF2B5EF4-FFF2-40B4-BE49-F238E27FC236}">
                <a16:creationId xmlns:a16="http://schemas.microsoft.com/office/drawing/2014/main" id="{0946C154-BCBC-BFD0-AC18-C96466D4B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25" y="1074462"/>
            <a:ext cx="6516389" cy="3633459"/>
          </a:xfrm>
          <a:prstGeom prst="rect">
            <a:avLst/>
          </a:prstGeom>
        </p:spPr>
      </p:pic>
      <p:graphicFrame>
        <p:nvGraphicFramePr>
          <p:cNvPr id="5" name="Tabula 5">
            <a:extLst>
              <a:ext uri="{FF2B5EF4-FFF2-40B4-BE49-F238E27FC236}">
                <a16:creationId xmlns:a16="http://schemas.microsoft.com/office/drawing/2014/main" id="{1BA74949-5E09-FA44-30DD-9AEB77232023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1106318"/>
          <a:ext cx="2939682" cy="1046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6671">
                  <a:extLst>
                    <a:ext uri="{9D8B030D-6E8A-4147-A177-3AD203B41FA5}">
                      <a16:colId xmlns:a16="http://schemas.microsoft.com/office/drawing/2014/main" val="2281426236"/>
                    </a:ext>
                  </a:extLst>
                </a:gridCol>
                <a:gridCol w="699925">
                  <a:extLst>
                    <a:ext uri="{9D8B030D-6E8A-4147-A177-3AD203B41FA5}">
                      <a16:colId xmlns:a16="http://schemas.microsoft.com/office/drawing/2014/main" val="226186999"/>
                    </a:ext>
                  </a:extLst>
                </a:gridCol>
                <a:gridCol w="663086">
                  <a:extLst>
                    <a:ext uri="{9D8B030D-6E8A-4147-A177-3AD203B41FA5}">
                      <a16:colId xmlns:a16="http://schemas.microsoft.com/office/drawing/2014/main" val="3082987514"/>
                    </a:ext>
                  </a:extLst>
                </a:gridCol>
              </a:tblGrid>
              <a:tr h="261583"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effectLst/>
                        </a:rPr>
                        <a:t>Population</a:t>
                      </a:r>
                      <a:endParaRPr lang="lv-LV" sz="8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800" dirty="0">
                          <a:effectLst/>
                        </a:rPr>
                        <a:t>  1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lv-LV" sz="800" dirty="0">
                          <a:effectLst/>
                        </a:rPr>
                        <a:t>880 000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lv-LV" sz="800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5792454"/>
                  </a:ext>
                </a:extLst>
              </a:tr>
              <a:tr h="261583"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effectLst/>
                        </a:rPr>
                        <a:t>Live further than </a:t>
                      </a:r>
                      <a:r>
                        <a:rPr lang="lv-LV" sz="800" dirty="0">
                          <a:effectLst/>
                        </a:rPr>
                        <a:t>2km </a:t>
                      </a:r>
                      <a:r>
                        <a:rPr lang="en-GB" sz="800" dirty="0">
                          <a:effectLst/>
                        </a:rPr>
                        <a:t>from</a:t>
                      </a:r>
                      <a:r>
                        <a:rPr lang="lv-LV" sz="800" dirty="0">
                          <a:effectLst/>
                        </a:rPr>
                        <a:t> DP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800">
                          <a:effectLst/>
                        </a:rPr>
                        <a:t>     264 200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800">
                          <a:effectLst/>
                        </a:rPr>
                        <a:t>14%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68525396"/>
                  </a:ext>
                </a:extLst>
              </a:tr>
              <a:tr h="261583"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effectLst/>
                        </a:rPr>
                        <a:t>Live further than </a:t>
                      </a:r>
                      <a:r>
                        <a:rPr lang="lv-LV" sz="800" dirty="0">
                          <a:effectLst/>
                        </a:rPr>
                        <a:t>5km </a:t>
                      </a:r>
                      <a:r>
                        <a:rPr lang="en-GB" sz="800" dirty="0">
                          <a:effectLst/>
                        </a:rPr>
                        <a:t>from</a:t>
                      </a:r>
                      <a:r>
                        <a:rPr lang="lv-LV" sz="800" dirty="0">
                          <a:effectLst/>
                        </a:rPr>
                        <a:t> DP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800" dirty="0">
                          <a:effectLst/>
                        </a:rPr>
                        <a:t>     106 900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800">
                          <a:effectLst/>
                        </a:rPr>
                        <a:t>6%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1784998"/>
                  </a:ext>
                </a:extLst>
              </a:tr>
              <a:tr h="261583"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effectLst/>
                        </a:rPr>
                        <a:t>Live further than </a:t>
                      </a:r>
                      <a:r>
                        <a:rPr lang="lv-LV" sz="800" dirty="0">
                          <a:effectLst/>
                        </a:rPr>
                        <a:t>10km no DP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800">
                          <a:effectLst/>
                        </a:rPr>
                        <a:t>        15 300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800" dirty="0">
                          <a:effectLst/>
                        </a:rPr>
                        <a:t>1%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00061334"/>
                  </a:ext>
                </a:extLst>
              </a:tr>
            </a:tbl>
          </a:graphicData>
        </a:graphic>
      </p:graphicFrame>
      <p:pic>
        <p:nvPicPr>
          <p:cNvPr id="3" name="Google Shape;234;p11">
            <a:extLst>
              <a:ext uri="{FF2B5EF4-FFF2-40B4-BE49-F238E27FC236}">
                <a16:creationId xmlns:a16="http://schemas.microsoft.com/office/drawing/2014/main" id="{CDF1A353-BFE6-BE9C-AFB9-55F03C4C28C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10523" y="3188270"/>
            <a:ext cx="2263260" cy="56395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6" name="Google Shape;235;p11">
            <a:extLst>
              <a:ext uri="{FF2B5EF4-FFF2-40B4-BE49-F238E27FC236}">
                <a16:creationId xmlns:a16="http://schemas.microsoft.com/office/drawing/2014/main" id="{830C7B5D-C71B-A3C6-6570-0C01CC1DF49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10523" y="3791568"/>
            <a:ext cx="2263260" cy="56395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3CA6C1-423E-8F41-9341-855C5559DC18}"/>
              </a:ext>
            </a:extLst>
          </p:cNvPr>
          <p:cNvSpPr txBox="1"/>
          <p:nvPr/>
        </p:nvSpPr>
        <p:spPr>
          <a:xfrm>
            <a:off x="5363267" y="280731"/>
            <a:ext cx="2100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b="1" dirty="0">
                <a:solidFill>
                  <a:srgbClr val="4E4E8E"/>
                </a:solidFill>
              </a:rPr>
              <a:t>1400 </a:t>
            </a:r>
            <a:r>
              <a:rPr lang="lv-LV" b="1" dirty="0" err="1">
                <a:solidFill>
                  <a:srgbClr val="4E4E8E"/>
                </a:solidFill>
              </a:rPr>
              <a:t>collection</a:t>
            </a:r>
            <a:r>
              <a:rPr lang="lv-LV" b="1" dirty="0">
                <a:solidFill>
                  <a:srgbClr val="4E4E8E"/>
                </a:solidFill>
              </a:rPr>
              <a:t> </a:t>
            </a:r>
            <a:r>
              <a:rPr lang="lv-LV" b="1" dirty="0" err="1">
                <a:solidFill>
                  <a:srgbClr val="4E4E8E"/>
                </a:solidFill>
              </a:rPr>
              <a:t>points</a:t>
            </a:r>
            <a:r>
              <a:rPr lang="lv-LV" b="1" dirty="0">
                <a:solidFill>
                  <a:srgbClr val="4E4E8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1608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48DA1-0708-D512-3AF5-EAAE24F02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B6D1F5-A225-62F3-28EF-6466574F9E90}"/>
              </a:ext>
            </a:extLst>
          </p:cNvPr>
          <p:cNvSpPr txBox="1">
            <a:spLocks/>
          </p:cNvSpPr>
          <p:nvPr/>
        </p:nvSpPr>
        <p:spPr>
          <a:xfrm>
            <a:off x="278897" y="345093"/>
            <a:ext cx="5363236" cy="490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000" b="1" i="0" u="none" strike="noStrike" cap="none">
                <a:solidFill>
                  <a:srgbClr val="5354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lv-LV" sz="2000" dirty="0">
                <a:solidFill>
                  <a:srgbClr val="54BF25"/>
                </a:solidFill>
                <a:sym typeface="Arial"/>
              </a:rPr>
              <a:t>DRS </a:t>
            </a:r>
            <a:r>
              <a:rPr lang="lv-LV" sz="2000" dirty="0" err="1">
                <a:solidFill>
                  <a:srgbClr val="54BF25"/>
                </a:solidFill>
                <a:sym typeface="Arial"/>
              </a:rPr>
              <a:t>scope</a:t>
            </a:r>
            <a:r>
              <a:rPr lang="lv-LV" sz="2000" dirty="0">
                <a:solidFill>
                  <a:srgbClr val="54BF25"/>
                </a:solidFill>
                <a:sym typeface="Arial"/>
              </a:rPr>
              <a:t> </a:t>
            </a:r>
            <a:r>
              <a:rPr lang="lv-LV" sz="2000" dirty="0" err="1">
                <a:solidFill>
                  <a:srgbClr val="54BF25"/>
                </a:solidFill>
                <a:sym typeface="Arial"/>
              </a:rPr>
              <a:t>and</a:t>
            </a:r>
            <a:r>
              <a:rPr lang="lv-LV" sz="2000" dirty="0">
                <a:solidFill>
                  <a:srgbClr val="54BF25"/>
                </a:solidFill>
                <a:sym typeface="Arial"/>
              </a:rPr>
              <a:t> </a:t>
            </a:r>
            <a:r>
              <a:rPr lang="lv-LV" sz="2000" dirty="0" err="1">
                <a:solidFill>
                  <a:srgbClr val="54BF25"/>
                </a:solidFill>
                <a:sym typeface="Arial"/>
              </a:rPr>
              <a:t>material</a:t>
            </a:r>
            <a:r>
              <a:rPr lang="lv-LV" sz="2000" dirty="0">
                <a:solidFill>
                  <a:srgbClr val="54BF25"/>
                </a:solidFill>
                <a:sym typeface="Arial"/>
              </a:rPr>
              <a:t> </a:t>
            </a:r>
            <a:r>
              <a:rPr lang="lv-LV" sz="2000" dirty="0" err="1">
                <a:solidFill>
                  <a:srgbClr val="54BF25"/>
                </a:solidFill>
                <a:sym typeface="Arial"/>
              </a:rPr>
              <a:t>split</a:t>
            </a:r>
            <a:endParaRPr lang="lv-LV" sz="2000" dirty="0">
              <a:solidFill>
                <a:srgbClr val="54BF25"/>
              </a:solidFill>
              <a:sym typeface="Arial"/>
            </a:endParaRPr>
          </a:p>
        </p:txBody>
      </p:sp>
      <p:pic>
        <p:nvPicPr>
          <p:cNvPr id="4" name="Picture 3" descr="Screens screenshot of a video game">
            <a:extLst>
              <a:ext uri="{FF2B5EF4-FFF2-40B4-BE49-F238E27FC236}">
                <a16:creationId xmlns:a16="http://schemas.microsoft.com/office/drawing/2014/main" id="{E9F7B654-AC59-04E0-DDE8-D5815F45D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97" y="1095030"/>
            <a:ext cx="6370844" cy="32128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7FDE50-1D24-A989-741A-A853BFEF6D66}"/>
              </a:ext>
            </a:extLst>
          </p:cNvPr>
          <p:cNvSpPr txBox="1"/>
          <p:nvPr/>
        </p:nvSpPr>
        <p:spPr>
          <a:xfrm>
            <a:off x="233177" y="4329812"/>
            <a:ext cx="45560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noProof="0" dirty="0">
                <a:solidFill>
                  <a:srgbClr val="4E4E8E"/>
                </a:solidFill>
              </a:rPr>
              <a:t>Excluded: dairy products, wine and liquors in glass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0E6C6F-607F-CD7E-53AA-3DF915ADB2B3}"/>
              </a:ext>
            </a:extLst>
          </p:cNvPr>
          <p:cNvSpPr txBox="1"/>
          <p:nvPr/>
        </p:nvSpPr>
        <p:spPr>
          <a:xfrm>
            <a:off x="278897" y="818170"/>
            <a:ext cx="3929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b="1" dirty="0" err="1">
                <a:solidFill>
                  <a:srgbClr val="4E4E8E"/>
                </a:solidFill>
              </a:rPr>
              <a:t>Includes</a:t>
            </a:r>
            <a:r>
              <a:rPr lang="lv-LV" b="1" dirty="0">
                <a:solidFill>
                  <a:srgbClr val="4E4E8E"/>
                </a:solidFill>
              </a:rPr>
              <a:t> </a:t>
            </a:r>
            <a:r>
              <a:rPr lang="lv-LV" b="1" dirty="0" err="1">
                <a:solidFill>
                  <a:srgbClr val="4E4E8E"/>
                </a:solidFill>
              </a:rPr>
              <a:t>recyclable</a:t>
            </a:r>
            <a:r>
              <a:rPr lang="lv-LV" b="1" dirty="0">
                <a:solidFill>
                  <a:srgbClr val="4E4E8E"/>
                </a:solidFill>
              </a:rPr>
              <a:t> </a:t>
            </a:r>
            <a:r>
              <a:rPr lang="lv-LV" b="1" dirty="0" err="1">
                <a:solidFill>
                  <a:srgbClr val="4E4E8E"/>
                </a:solidFill>
              </a:rPr>
              <a:t>and</a:t>
            </a:r>
            <a:r>
              <a:rPr lang="lv-LV" b="1" dirty="0">
                <a:solidFill>
                  <a:srgbClr val="4E4E8E"/>
                </a:solidFill>
              </a:rPr>
              <a:t> </a:t>
            </a:r>
            <a:r>
              <a:rPr lang="lv-LV" b="1" dirty="0" err="1">
                <a:solidFill>
                  <a:srgbClr val="4E4E8E"/>
                </a:solidFill>
              </a:rPr>
              <a:t>reusable</a:t>
            </a:r>
            <a:r>
              <a:rPr lang="lv-LV" b="1" dirty="0">
                <a:solidFill>
                  <a:srgbClr val="4E4E8E"/>
                </a:solidFill>
              </a:rPr>
              <a:t> </a:t>
            </a:r>
            <a:r>
              <a:rPr lang="lv-LV" b="1" dirty="0" err="1">
                <a:solidFill>
                  <a:srgbClr val="4E4E8E"/>
                </a:solidFill>
              </a:rPr>
              <a:t>packaging</a:t>
            </a:r>
            <a:endParaRPr lang="lv-LV" b="1" dirty="0">
              <a:solidFill>
                <a:srgbClr val="4E4E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255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974D9-0C9E-3AB6-C17D-388A46593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6;g28265716441_1_0">
            <a:extLst>
              <a:ext uri="{FF2B5EF4-FFF2-40B4-BE49-F238E27FC236}">
                <a16:creationId xmlns:a16="http://schemas.microsoft.com/office/drawing/2014/main" id="{92AEBBFD-12DA-9558-0914-78B31620DC34}"/>
              </a:ext>
            </a:extLst>
          </p:cNvPr>
          <p:cNvSpPr txBox="1"/>
          <p:nvPr/>
        </p:nvSpPr>
        <p:spPr>
          <a:xfrm>
            <a:off x="406400" y="78493"/>
            <a:ext cx="644838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300"/>
            </a:pPr>
            <a:r>
              <a:rPr lang="lv-LV" sz="2400" b="1" dirty="0">
                <a:solidFill>
                  <a:srgbClr val="54BF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Noto Sans ExtraBold"/>
              </a:rPr>
              <a:t>Latvia DRS performance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EBC3336-9FD4-49EC-F415-D6B85B324B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4352582"/>
              </p:ext>
            </p:extLst>
          </p:nvPr>
        </p:nvGraphicFramePr>
        <p:xfrm>
          <a:off x="577850" y="1610360"/>
          <a:ext cx="3161030" cy="2332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A339BE4-E1BC-E496-27CD-ECA871D8DB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5700763"/>
              </p:ext>
            </p:extLst>
          </p:nvPr>
        </p:nvGraphicFramePr>
        <p:xfrm>
          <a:off x="3992880" y="632461"/>
          <a:ext cx="4873942" cy="4105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13FBA2C-CD4C-8969-6851-D315CDD1F67C}"/>
              </a:ext>
            </a:extLst>
          </p:cNvPr>
          <p:cNvSpPr txBox="1"/>
          <p:nvPr/>
        </p:nvSpPr>
        <p:spPr>
          <a:xfrm>
            <a:off x="4850984" y="4803397"/>
            <a:ext cx="35269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100" b="1" dirty="0">
                <a:solidFill>
                  <a:srgbClr val="4E4E8E"/>
                </a:solidFill>
              </a:rPr>
              <a:t>DRS </a:t>
            </a:r>
            <a:r>
              <a:rPr lang="lv-LV" sz="1100" b="1" dirty="0" err="1">
                <a:solidFill>
                  <a:srgbClr val="4E4E8E"/>
                </a:solidFill>
              </a:rPr>
              <a:t>covers</a:t>
            </a:r>
            <a:r>
              <a:rPr lang="lv-LV" sz="1100" b="1" dirty="0">
                <a:solidFill>
                  <a:srgbClr val="4E4E8E"/>
                </a:solidFill>
              </a:rPr>
              <a:t> 66% </a:t>
            </a:r>
            <a:r>
              <a:rPr lang="lv-LV" sz="1100" b="1" dirty="0" err="1">
                <a:solidFill>
                  <a:srgbClr val="4E4E8E"/>
                </a:solidFill>
              </a:rPr>
              <a:t>of</a:t>
            </a:r>
            <a:r>
              <a:rPr lang="lv-LV" sz="1100" b="1" dirty="0">
                <a:solidFill>
                  <a:srgbClr val="4E4E8E"/>
                </a:solidFill>
              </a:rPr>
              <a:t> </a:t>
            </a:r>
            <a:r>
              <a:rPr lang="lv-LV" sz="1100" b="1" dirty="0" err="1">
                <a:solidFill>
                  <a:srgbClr val="4E4E8E"/>
                </a:solidFill>
              </a:rPr>
              <a:t>all</a:t>
            </a:r>
            <a:r>
              <a:rPr lang="lv-LV" sz="1100" b="1" dirty="0">
                <a:solidFill>
                  <a:srgbClr val="4E4E8E"/>
                </a:solidFill>
              </a:rPr>
              <a:t> </a:t>
            </a:r>
            <a:r>
              <a:rPr lang="lv-LV" sz="1100" b="1" dirty="0" err="1">
                <a:solidFill>
                  <a:srgbClr val="4E4E8E"/>
                </a:solidFill>
              </a:rPr>
              <a:t>glass</a:t>
            </a:r>
            <a:r>
              <a:rPr lang="lv-LV" sz="1100" b="1" dirty="0">
                <a:solidFill>
                  <a:srgbClr val="4E4E8E"/>
                </a:solidFill>
              </a:rPr>
              <a:t> </a:t>
            </a:r>
            <a:r>
              <a:rPr lang="lv-LV" sz="1100" b="1" dirty="0" err="1">
                <a:solidFill>
                  <a:srgbClr val="4E4E8E"/>
                </a:solidFill>
              </a:rPr>
              <a:t>packaging</a:t>
            </a:r>
            <a:r>
              <a:rPr lang="lv-LV" sz="1100" b="1" dirty="0">
                <a:solidFill>
                  <a:srgbClr val="4E4E8E"/>
                </a:solidFill>
              </a:rPr>
              <a:t> </a:t>
            </a:r>
            <a:r>
              <a:rPr lang="lv-LV" sz="1100" b="1" dirty="0" err="1">
                <a:solidFill>
                  <a:srgbClr val="4E4E8E"/>
                </a:solidFill>
              </a:rPr>
              <a:t>by</a:t>
            </a:r>
            <a:r>
              <a:rPr lang="lv-LV" sz="1100" b="1" dirty="0">
                <a:solidFill>
                  <a:srgbClr val="4E4E8E"/>
                </a:solidFill>
              </a:rPr>
              <a:t> </a:t>
            </a:r>
            <a:r>
              <a:rPr lang="lv-LV" sz="1100" b="1" dirty="0" err="1">
                <a:solidFill>
                  <a:srgbClr val="4E4E8E"/>
                </a:solidFill>
              </a:rPr>
              <a:t>weight</a:t>
            </a:r>
            <a:r>
              <a:rPr lang="lv-LV" sz="1100" b="1" dirty="0">
                <a:solidFill>
                  <a:srgbClr val="4E4E8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505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66;g28265716441_1_0">
            <a:extLst>
              <a:ext uri="{FF2B5EF4-FFF2-40B4-BE49-F238E27FC236}">
                <a16:creationId xmlns:a16="http://schemas.microsoft.com/office/drawing/2014/main" id="{897FAEC8-09B0-64CE-9CF8-AE5E8EF8E5B2}"/>
              </a:ext>
            </a:extLst>
          </p:cNvPr>
          <p:cNvSpPr txBox="1"/>
          <p:nvPr/>
        </p:nvSpPr>
        <p:spPr>
          <a:xfrm>
            <a:off x="426028" y="148706"/>
            <a:ext cx="137000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300"/>
            </a:pPr>
            <a:r>
              <a:rPr lang="en-US" sz="2400" b="1" noProof="0" dirty="0">
                <a:solidFill>
                  <a:srgbClr val="54BF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Noto Sans ExtraBold"/>
              </a:rPr>
              <a:t>Pros</a:t>
            </a:r>
          </a:p>
        </p:txBody>
      </p:sp>
      <p:sp>
        <p:nvSpPr>
          <p:cNvPr id="4" name="Google Shape;80;g28201ea5aa9_0_0">
            <a:extLst>
              <a:ext uri="{FF2B5EF4-FFF2-40B4-BE49-F238E27FC236}">
                <a16:creationId xmlns:a16="http://schemas.microsoft.com/office/drawing/2014/main" id="{BC801A25-FCEB-214C-B501-018A5BA60C26}"/>
              </a:ext>
            </a:extLst>
          </p:cNvPr>
          <p:cNvSpPr txBox="1"/>
          <p:nvPr/>
        </p:nvSpPr>
        <p:spPr>
          <a:xfrm>
            <a:off x="199714" y="704902"/>
            <a:ext cx="3793166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68288" lvl="5" indent="-182563">
              <a:spcBef>
                <a:spcPts val="600"/>
              </a:spcBef>
              <a:buClr>
                <a:srgbClr val="54BF25"/>
              </a:buClr>
              <a:buSzPct val="115000"/>
              <a:buFont typeface="Noto Sans Medium"/>
              <a:buChar char="●"/>
            </a:pPr>
            <a:r>
              <a:rPr lang="en-US" sz="1800" noProof="0" dirty="0">
                <a:solidFill>
                  <a:srgbClr val="484880"/>
                </a:solidFill>
                <a:latin typeface="Verdana" panose="020B0604030504040204" pitchFamily="34" charset="0"/>
                <a:ea typeface="Verdana" panose="020B0604030504040204" pitchFamily="34" charset="0"/>
                <a:sym typeface="Noto Sans Medium"/>
              </a:rPr>
              <a:t>Littering reduction</a:t>
            </a:r>
          </a:p>
          <a:p>
            <a:pPr marL="268288" lvl="5" indent="-182563">
              <a:spcBef>
                <a:spcPts val="600"/>
              </a:spcBef>
              <a:buClr>
                <a:srgbClr val="54BF25"/>
              </a:buClr>
              <a:buSzPct val="115000"/>
              <a:buFont typeface="Noto Sans Medium"/>
              <a:buChar char="●"/>
            </a:pPr>
            <a:r>
              <a:rPr lang="en-US" sz="1800" noProof="0" dirty="0">
                <a:solidFill>
                  <a:srgbClr val="484880"/>
                </a:solidFill>
                <a:latin typeface="Verdana" panose="020B0604030504040204" pitchFamily="34" charset="0"/>
                <a:ea typeface="Verdana" panose="020B0604030504040204" pitchFamily="34" charset="0"/>
                <a:sym typeface="Noto Sans Medium"/>
              </a:rPr>
              <a:t>Contribution to fixed cost sharing</a:t>
            </a:r>
          </a:p>
          <a:p>
            <a:pPr marL="268288" lvl="5" indent="-182563">
              <a:spcBef>
                <a:spcPts val="600"/>
              </a:spcBef>
              <a:buClr>
                <a:srgbClr val="54BF25"/>
              </a:buClr>
              <a:buSzPct val="115000"/>
              <a:buFont typeface="Noto Sans Medium"/>
              <a:buChar char="●"/>
            </a:pPr>
            <a:r>
              <a:rPr lang="lv-LV" sz="1800" noProof="0" dirty="0" err="1">
                <a:solidFill>
                  <a:srgbClr val="484880"/>
                </a:solidFill>
                <a:latin typeface="Verdana" panose="020B0604030504040204" pitchFamily="34" charset="0"/>
                <a:ea typeface="Verdana" panose="020B0604030504040204" pitchFamily="34" charset="0"/>
                <a:sym typeface="Noto Sans Medium"/>
              </a:rPr>
              <a:t>Sinergies</a:t>
            </a:r>
            <a:r>
              <a:rPr lang="lv-LV" sz="1800" noProof="0" dirty="0">
                <a:solidFill>
                  <a:srgbClr val="484880"/>
                </a:solidFill>
                <a:latin typeface="Verdana" panose="020B0604030504040204" pitchFamily="34" charset="0"/>
                <a:ea typeface="Verdana" panose="020B0604030504040204" pitchFamily="34" charset="0"/>
                <a:sym typeface="Noto Sans Medium"/>
              </a:rPr>
              <a:t> </a:t>
            </a:r>
            <a:r>
              <a:rPr lang="lv-LV" sz="1800" noProof="0" dirty="0" err="1">
                <a:solidFill>
                  <a:srgbClr val="484880"/>
                </a:solidFill>
                <a:latin typeface="Verdana" panose="020B0604030504040204" pitchFamily="34" charset="0"/>
                <a:ea typeface="Verdana" panose="020B0604030504040204" pitchFamily="34" charset="0"/>
                <a:sym typeface="Noto Sans Medium"/>
              </a:rPr>
              <a:t>with</a:t>
            </a:r>
            <a:r>
              <a:rPr lang="en-US" sz="1800" noProof="0" dirty="0">
                <a:solidFill>
                  <a:srgbClr val="484880"/>
                </a:solidFill>
                <a:latin typeface="Verdana" panose="020B0604030504040204" pitchFamily="34" charset="0"/>
                <a:ea typeface="Verdana" panose="020B0604030504040204" pitchFamily="34" charset="0"/>
                <a:sym typeface="Noto Sans Medium"/>
              </a:rPr>
              <a:t> refillable</a:t>
            </a:r>
            <a:r>
              <a:rPr lang="lv-LV" sz="1800" noProof="0" dirty="0">
                <a:solidFill>
                  <a:srgbClr val="484880"/>
                </a:solidFill>
                <a:latin typeface="Verdana" panose="020B0604030504040204" pitchFamily="34" charset="0"/>
                <a:ea typeface="Verdana" panose="020B0604030504040204" pitchFamily="34" charset="0"/>
                <a:sym typeface="Noto Sans Medium"/>
              </a:rPr>
              <a:t>s</a:t>
            </a:r>
            <a:r>
              <a:rPr lang="en-US" sz="1800" noProof="0" dirty="0">
                <a:solidFill>
                  <a:srgbClr val="484880"/>
                </a:solidFill>
                <a:latin typeface="Verdana" panose="020B0604030504040204" pitchFamily="34" charset="0"/>
                <a:ea typeface="Verdana" panose="020B0604030504040204" pitchFamily="34" charset="0"/>
                <a:sym typeface="Noto Sans Medium"/>
              </a:rPr>
              <a:t> </a:t>
            </a:r>
            <a:endParaRPr lang="lv-LV" sz="1800" noProof="0">
              <a:solidFill>
                <a:srgbClr val="484880"/>
              </a:solidFill>
              <a:latin typeface="Verdana" panose="020B0604030504040204" pitchFamily="34" charset="0"/>
              <a:ea typeface="Verdana" panose="020B0604030504040204" pitchFamily="34" charset="0"/>
              <a:sym typeface="Noto Sans Medium"/>
            </a:endParaRPr>
          </a:p>
          <a:p>
            <a:pPr marL="268288" lvl="5" indent="-182563">
              <a:spcBef>
                <a:spcPts val="600"/>
              </a:spcBef>
              <a:buClr>
                <a:srgbClr val="54BF25"/>
              </a:buClr>
              <a:buSzPct val="115000"/>
              <a:buFont typeface="Noto Sans Medium"/>
              <a:buChar char="●"/>
            </a:pPr>
            <a:r>
              <a:rPr lang="en-US" sz="1800" noProof="0">
                <a:solidFill>
                  <a:srgbClr val="484880"/>
                </a:solidFill>
                <a:latin typeface="Verdana" panose="020B0604030504040204" pitchFamily="34" charset="0"/>
                <a:ea typeface="Verdana" panose="020B0604030504040204" pitchFamily="34" charset="0"/>
                <a:sym typeface="Noto Sans Medium"/>
              </a:rPr>
              <a:t>Higher </a:t>
            </a:r>
            <a:r>
              <a:rPr lang="en-US" sz="1800" noProof="0" dirty="0">
                <a:solidFill>
                  <a:srgbClr val="484880"/>
                </a:solidFill>
                <a:latin typeface="Verdana" panose="020B0604030504040204" pitchFamily="34" charset="0"/>
                <a:ea typeface="Verdana" panose="020B0604030504040204" pitchFamily="34" charset="0"/>
                <a:sym typeface="Noto Sans Medium"/>
              </a:rPr>
              <a:t>quality, sorted material for recycling</a:t>
            </a:r>
          </a:p>
          <a:p>
            <a:pPr marL="268288" lvl="5" indent="-182563">
              <a:spcBef>
                <a:spcPts val="600"/>
              </a:spcBef>
              <a:buClr>
                <a:srgbClr val="54BF25"/>
              </a:buClr>
              <a:buSzPct val="115000"/>
              <a:buFont typeface="Noto Sans Medium"/>
              <a:buChar char="●"/>
            </a:pPr>
            <a:endParaRPr lang="en-US" sz="1800" noProof="0" dirty="0">
              <a:solidFill>
                <a:srgbClr val="484880"/>
              </a:solidFill>
              <a:latin typeface="Verdana" panose="020B0604030504040204" pitchFamily="34" charset="0"/>
              <a:ea typeface="Verdana" panose="020B0604030504040204" pitchFamily="34" charset="0"/>
              <a:sym typeface="Noto Sans Medium"/>
            </a:endParaRPr>
          </a:p>
          <a:p>
            <a:pPr marL="85725" lvl="5">
              <a:spcBef>
                <a:spcPts val="600"/>
              </a:spcBef>
              <a:buClr>
                <a:srgbClr val="54BF25"/>
              </a:buClr>
              <a:buSzPct val="115000"/>
            </a:pPr>
            <a:endParaRPr lang="en-US" sz="1800" noProof="0" dirty="0">
              <a:solidFill>
                <a:srgbClr val="484880"/>
              </a:solidFill>
              <a:latin typeface="Verdana" panose="020B0604030504040204" pitchFamily="34" charset="0"/>
              <a:ea typeface="Verdana" panose="020B0604030504040204" pitchFamily="34" charset="0"/>
              <a:sym typeface="Noto Sans Medium"/>
            </a:endParaRPr>
          </a:p>
        </p:txBody>
      </p:sp>
      <p:sp>
        <p:nvSpPr>
          <p:cNvPr id="5" name="Google Shape;166;g28265716441_1_0">
            <a:extLst>
              <a:ext uri="{FF2B5EF4-FFF2-40B4-BE49-F238E27FC236}">
                <a16:creationId xmlns:a16="http://schemas.microsoft.com/office/drawing/2014/main" id="{C2F61A26-F3D4-CE31-D8E4-BEE7B63FA3F8}"/>
              </a:ext>
            </a:extLst>
          </p:cNvPr>
          <p:cNvSpPr txBox="1"/>
          <p:nvPr/>
        </p:nvSpPr>
        <p:spPr>
          <a:xfrm>
            <a:off x="4798501" y="148706"/>
            <a:ext cx="137000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300"/>
            </a:pPr>
            <a:r>
              <a:rPr lang="en-US" sz="2400" b="1" noProof="0" dirty="0">
                <a:solidFill>
                  <a:srgbClr val="54BF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Noto Sans ExtraBold"/>
              </a:rPr>
              <a:t>Cons</a:t>
            </a:r>
          </a:p>
        </p:txBody>
      </p:sp>
      <p:sp>
        <p:nvSpPr>
          <p:cNvPr id="6" name="Google Shape;80;g28201ea5aa9_0_0">
            <a:extLst>
              <a:ext uri="{FF2B5EF4-FFF2-40B4-BE49-F238E27FC236}">
                <a16:creationId xmlns:a16="http://schemas.microsoft.com/office/drawing/2014/main" id="{4ABF4F84-8346-57F3-7305-F9F50645D839}"/>
              </a:ext>
            </a:extLst>
          </p:cNvPr>
          <p:cNvSpPr txBox="1"/>
          <p:nvPr/>
        </p:nvSpPr>
        <p:spPr>
          <a:xfrm>
            <a:off x="4959674" y="640328"/>
            <a:ext cx="3701726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68288" lvl="5" indent="-182563">
              <a:spcBef>
                <a:spcPts val="600"/>
              </a:spcBef>
              <a:buClr>
                <a:srgbClr val="54BF25"/>
              </a:buClr>
              <a:buSzPct val="115000"/>
              <a:buFont typeface="Noto Sans Medium"/>
              <a:buChar char="●"/>
            </a:pPr>
            <a:endParaRPr lang="en-US" noProof="0" dirty="0">
              <a:solidFill>
                <a:srgbClr val="484880"/>
              </a:solidFill>
              <a:latin typeface="Verdana" panose="020B0604030504040204" pitchFamily="34" charset="0"/>
              <a:ea typeface="Verdana" panose="020B0604030504040204" pitchFamily="34" charset="0"/>
              <a:sym typeface="Noto Sans Medium"/>
            </a:endParaRPr>
          </a:p>
          <a:p>
            <a:pPr marL="85725" lvl="5">
              <a:spcBef>
                <a:spcPts val="600"/>
              </a:spcBef>
              <a:buClr>
                <a:srgbClr val="54BF25"/>
              </a:buClr>
              <a:buSzPct val="115000"/>
            </a:pPr>
            <a:endParaRPr lang="en-US" noProof="0" dirty="0">
              <a:solidFill>
                <a:srgbClr val="484880"/>
              </a:solidFill>
              <a:latin typeface="Verdana" panose="020B0604030504040204" pitchFamily="34" charset="0"/>
              <a:ea typeface="Verdana" panose="020B0604030504040204" pitchFamily="34" charset="0"/>
              <a:sym typeface="Noto Sans Medium"/>
            </a:endParaRPr>
          </a:p>
        </p:txBody>
      </p:sp>
      <p:sp>
        <p:nvSpPr>
          <p:cNvPr id="7" name="Google Shape;80;g28201ea5aa9_0_0">
            <a:extLst>
              <a:ext uri="{FF2B5EF4-FFF2-40B4-BE49-F238E27FC236}">
                <a16:creationId xmlns:a16="http://schemas.microsoft.com/office/drawing/2014/main" id="{B4D94D13-24CA-D8C5-C9EE-CA81820A0862}"/>
              </a:ext>
            </a:extLst>
          </p:cNvPr>
          <p:cNvSpPr txBox="1"/>
          <p:nvPr/>
        </p:nvSpPr>
        <p:spPr>
          <a:xfrm>
            <a:off x="4714091" y="632148"/>
            <a:ext cx="4003881" cy="2893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68288" lvl="5" indent="-182563">
              <a:spcBef>
                <a:spcPts val="600"/>
              </a:spcBef>
              <a:buClr>
                <a:srgbClr val="54BF25"/>
              </a:buClr>
              <a:buSzPct val="115000"/>
              <a:buFont typeface="Noto Sans Medium"/>
              <a:buChar char="●"/>
            </a:pPr>
            <a:r>
              <a:rPr lang="en-US" sz="1800" noProof="0" dirty="0">
                <a:solidFill>
                  <a:srgbClr val="484880"/>
                </a:solidFill>
                <a:latin typeface="Verdana" panose="020B0604030504040204" pitchFamily="34" charset="0"/>
                <a:ea typeface="Verdana" panose="020B0604030504040204" pitchFamily="34" charset="0"/>
                <a:sym typeface="Noto Sans Medium"/>
              </a:rPr>
              <a:t>Weight, bulkiness and low material value increases handling complexity and drives up costs</a:t>
            </a:r>
          </a:p>
          <a:p>
            <a:pPr marL="268288" lvl="5" indent="-182563">
              <a:spcBef>
                <a:spcPts val="600"/>
              </a:spcBef>
              <a:buClr>
                <a:srgbClr val="54BF25"/>
              </a:buClr>
              <a:buSzPct val="115000"/>
              <a:buFont typeface="Noto Sans Medium"/>
              <a:buChar char="●"/>
            </a:pPr>
            <a:r>
              <a:rPr lang="en-US" sz="1800" noProof="0" dirty="0">
                <a:solidFill>
                  <a:srgbClr val="484880"/>
                </a:solidFill>
                <a:latin typeface="Verdana" panose="020B0604030504040204" pitchFamily="34" charset="0"/>
                <a:ea typeface="Verdana" panose="020B0604030504040204" pitchFamily="34" charset="0"/>
                <a:sym typeface="Noto Sans Medium"/>
              </a:rPr>
              <a:t>Rather high collection in alternative collection models</a:t>
            </a:r>
          </a:p>
          <a:p>
            <a:pPr marL="268288" lvl="5" indent="-182563">
              <a:spcBef>
                <a:spcPts val="600"/>
              </a:spcBef>
              <a:buClr>
                <a:srgbClr val="54BF25"/>
              </a:buClr>
              <a:buSzPct val="115000"/>
              <a:buFont typeface="Noto Sans Medium"/>
              <a:buChar char="●"/>
            </a:pPr>
            <a:r>
              <a:rPr lang="en-US" sz="1800" noProof="0" dirty="0">
                <a:solidFill>
                  <a:srgbClr val="484880"/>
                </a:solidFill>
                <a:latin typeface="Verdana" panose="020B0604030504040204" pitchFamily="34" charset="0"/>
                <a:ea typeface="Verdana" panose="020B0604030504040204" pitchFamily="34" charset="0"/>
                <a:sym typeface="Noto Sans Medium"/>
              </a:rPr>
              <a:t>Lower return rates on larger (&gt; 0.5 l) packaging formats</a:t>
            </a:r>
          </a:p>
          <a:p>
            <a:pPr marL="85725" lvl="5">
              <a:spcBef>
                <a:spcPts val="600"/>
              </a:spcBef>
              <a:buClr>
                <a:srgbClr val="54BF25"/>
              </a:buClr>
              <a:buSzPct val="115000"/>
            </a:pPr>
            <a:endParaRPr lang="en-US" sz="1800" noProof="0" dirty="0">
              <a:solidFill>
                <a:srgbClr val="484880"/>
              </a:solidFill>
              <a:latin typeface="Verdana" panose="020B0604030504040204" pitchFamily="34" charset="0"/>
              <a:ea typeface="Verdana" panose="020B0604030504040204" pitchFamily="34" charset="0"/>
              <a:sym typeface="Noto Sa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388485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628C74-95DA-E1EC-76D3-6B32A54910B4}"/>
              </a:ext>
            </a:extLst>
          </p:cNvPr>
          <p:cNvSpPr txBox="1">
            <a:spLocks/>
          </p:cNvSpPr>
          <p:nvPr/>
        </p:nvSpPr>
        <p:spPr>
          <a:xfrm>
            <a:off x="342710" y="179523"/>
            <a:ext cx="5363236" cy="490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000" b="1" i="0" u="none" strike="noStrike" cap="none">
                <a:solidFill>
                  <a:srgbClr val="5354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lv-LV" sz="2000" dirty="0">
                <a:solidFill>
                  <a:srgbClr val="54BF25"/>
                </a:solidFill>
                <a:sym typeface="Arial"/>
              </a:rPr>
              <a:t>DRS </a:t>
            </a:r>
            <a:r>
              <a:rPr lang="lv-LV" sz="2000" dirty="0" err="1">
                <a:solidFill>
                  <a:srgbClr val="54BF25"/>
                </a:solidFill>
                <a:sym typeface="Arial"/>
              </a:rPr>
              <a:t>material</a:t>
            </a:r>
            <a:r>
              <a:rPr lang="lv-LV" sz="2000" dirty="0">
                <a:solidFill>
                  <a:srgbClr val="54BF25"/>
                </a:solidFill>
                <a:sym typeface="Arial"/>
              </a:rPr>
              <a:t> </a:t>
            </a:r>
            <a:r>
              <a:rPr lang="lv-LV" sz="2000" dirty="0" err="1">
                <a:solidFill>
                  <a:srgbClr val="54BF25"/>
                </a:solidFill>
                <a:sym typeface="Arial"/>
              </a:rPr>
              <a:t>split</a:t>
            </a:r>
            <a:endParaRPr lang="lv-LV" sz="2000" dirty="0">
              <a:solidFill>
                <a:srgbClr val="54BF25"/>
              </a:solidFill>
              <a:sym typeface="Arial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41C4643-5514-440D-60F5-3C4B92996F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3547336"/>
              </p:ext>
            </p:extLst>
          </p:nvPr>
        </p:nvGraphicFramePr>
        <p:xfrm>
          <a:off x="4360101" y="924560"/>
          <a:ext cx="3879659" cy="3495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095582F-6C43-63F2-33D3-09F29AFFBB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040613"/>
              </p:ext>
            </p:extLst>
          </p:nvPr>
        </p:nvGraphicFramePr>
        <p:xfrm>
          <a:off x="289560" y="924560"/>
          <a:ext cx="4710337" cy="3495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02389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94C9DA-2D02-A747-9D78-473BDDAE9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CBCC1C6-CD4D-60D3-A5BC-79A6E5E15FC8}"/>
              </a:ext>
            </a:extLst>
          </p:cNvPr>
          <p:cNvSpPr txBox="1">
            <a:spLocks/>
          </p:cNvSpPr>
          <p:nvPr/>
        </p:nvSpPr>
        <p:spPr>
          <a:xfrm>
            <a:off x="342710" y="179523"/>
            <a:ext cx="5363236" cy="490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000" b="1" i="0" u="none" strike="noStrike" cap="none">
                <a:solidFill>
                  <a:srgbClr val="5354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lv-LV" sz="2000" dirty="0" err="1">
                <a:solidFill>
                  <a:srgbClr val="54BF25"/>
                </a:solidFill>
                <a:sym typeface="Arial"/>
              </a:rPr>
              <a:t>Glass</a:t>
            </a:r>
            <a:r>
              <a:rPr lang="lv-LV" sz="2000" dirty="0">
                <a:solidFill>
                  <a:srgbClr val="54BF25"/>
                </a:solidFill>
                <a:sym typeface="Arial"/>
              </a:rPr>
              <a:t> </a:t>
            </a:r>
            <a:r>
              <a:rPr lang="lv-LV" sz="2000" dirty="0" err="1">
                <a:solidFill>
                  <a:srgbClr val="54BF25"/>
                </a:solidFill>
                <a:sym typeface="Arial"/>
              </a:rPr>
              <a:t>collection</a:t>
            </a:r>
            <a:r>
              <a:rPr lang="lv-LV" sz="2000" dirty="0">
                <a:solidFill>
                  <a:srgbClr val="54BF25"/>
                </a:solidFill>
                <a:sym typeface="Arial"/>
              </a:rPr>
              <a:t> </a:t>
            </a:r>
            <a:r>
              <a:rPr lang="lv-LV" sz="2000" dirty="0" err="1">
                <a:solidFill>
                  <a:srgbClr val="54BF25"/>
                </a:solidFill>
                <a:sym typeface="Arial"/>
              </a:rPr>
              <a:t>cost</a:t>
            </a:r>
            <a:r>
              <a:rPr lang="lv-LV" sz="2000" dirty="0">
                <a:solidFill>
                  <a:srgbClr val="54BF25"/>
                </a:solidFill>
                <a:sym typeface="Arial"/>
              </a:rPr>
              <a:t> </a:t>
            </a:r>
            <a:r>
              <a:rPr lang="lv-LV" sz="2000" dirty="0" err="1">
                <a:solidFill>
                  <a:srgbClr val="54BF25"/>
                </a:solidFill>
                <a:sym typeface="Arial"/>
              </a:rPr>
              <a:t>effectiveness</a:t>
            </a:r>
            <a:endParaRPr lang="lv-LV" sz="2000" dirty="0">
              <a:solidFill>
                <a:srgbClr val="54BF25"/>
              </a:solidFill>
              <a:sym typeface="Arial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A41F04F-DFD0-13B2-C9CF-57575842E1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1120"/>
              </p:ext>
            </p:extLst>
          </p:nvPr>
        </p:nvGraphicFramePr>
        <p:xfrm>
          <a:off x="2082800" y="1534160"/>
          <a:ext cx="4048760" cy="1447800"/>
        </p:xfrm>
        <a:graphic>
          <a:graphicData uri="http://schemas.openxmlformats.org/drawingml/2006/table">
            <a:tbl>
              <a:tblPr/>
              <a:tblGrid>
                <a:gridCol w="1162031">
                  <a:extLst>
                    <a:ext uri="{9D8B030D-6E8A-4147-A177-3AD203B41FA5}">
                      <a16:colId xmlns:a16="http://schemas.microsoft.com/office/drawing/2014/main" val="967711055"/>
                    </a:ext>
                  </a:extLst>
                </a:gridCol>
                <a:gridCol w="962243">
                  <a:extLst>
                    <a:ext uri="{9D8B030D-6E8A-4147-A177-3AD203B41FA5}">
                      <a16:colId xmlns:a16="http://schemas.microsoft.com/office/drawing/2014/main" val="2446625458"/>
                    </a:ext>
                  </a:extLst>
                </a:gridCol>
                <a:gridCol w="962243">
                  <a:extLst>
                    <a:ext uri="{9D8B030D-6E8A-4147-A177-3AD203B41FA5}">
                      <a16:colId xmlns:a16="http://schemas.microsoft.com/office/drawing/2014/main" val="2292507856"/>
                    </a:ext>
                  </a:extLst>
                </a:gridCol>
                <a:gridCol w="962243">
                  <a:extLst>
                    <a:ext uri="{9D8B030D-6E8A-4147-A177-3AD203B41FA5}">
                      <a16:colId xmlns:a16="http://schemas.microsoft.com/office/drawing/2014/main" val="1987613517"/>
                    </a:ext>
                  </a:extLst>
                </a:gridCol>
              </a:tblGrid>
              <a:tr h="116110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DRS </a:t>
                      </a:r>
                      <a:r>
                        <a:rPr lang="lv-LV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cost</a:t>
                      </a:r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per </a:t>
                      </a:r>
                      <a:r>
                        <a:rPr lang="lv-LV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unit</a:t>
                      </a:r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, EUR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</a:t>
                      </a:r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RS </a:t>
                      </a:r>
                      <a:r>
                        <a:rPr lang="lv-LV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cost</a:t>
                      </a:r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EUR/1 kg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PRO </a:t>
                      </a:r>
                      <a:r>
                        <a:rPr lang="lv-LV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cost</a:t>
                      </a:r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EUR/1 kg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PRO </a:t>
                      </a:r>
                      <a:r>
                        <a:rPr lang="lv-LV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cost</a:t>
                      </a:r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per </a:t>
                      </a:r>
                      <a:r>
                        <a:rPr lang="lv-LV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unit</a:t>
                      </a:r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, EUR</a:t>
                      </a:r>
                    </a:p>
                    <a:p>
                      <a:pPr algn="ctr" fontAlgn="ctr">
                        <a:buNone/>
                      </a:pP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919493"/>
                  </a:ext>
                </a:extLst>
              </a:tr>
              <a:tr h="28669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0,0491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0,109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0,0277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1397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518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9"/>
          <p:cNvSpPr txBox="1"/>
          <p:nvPr/>
        </p:nvSpPr>
        <p:spPr>
          <a:xfrm>
            <a:off x="486372" y="1488468"/>
            <a:ext cx="66465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" sz="2400" b="1" dirty="0">
                <a:solidFill>
                  <a:srgbClr val="54BF2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Noto Sans ExtraBold"/>
              </a:rPr>
              <a:t>Thank you!</a:t>
            </a:r>
            <a:endParaRPr sz="2000" b="1" i="0" u="none" strike="noStrike" cap="none" dirty="0">
              <a:solidFill>
                <a:srgbClr val="54BF2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Noto Sans ExtraBol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04CE78-3EFE-D61A-CE2D-1664730B49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170" t="12358" r="23995" b="71673"/>
          <a:stretch/>
        </p:blipFill>
        <p:spPr>
          <a:xfrm>
            <a:off x="-349625" y="3752683"/>
            <a:ext cx="10004613" cy="19330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4C1EB1-2D58-5953-C0CA-730DB5004A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9484" y="0"/>
            <a:ext cx="2905032" cy="3876607"/>
          </a:xfrm>
          <a:prstGeom prst="rect">
            <a:avLst/>
          </a:prstGeom>
        </p:spPr>
      </p:pic>
      <p:pic>
        <p:nvPicPr>
          <p:cNvPr id="7" name="Google Shape;219;g28201ea5aa9_0_33" descr="A shelf of bottles on a shelf&#10;&#10;Description automatically generated">
            <a:extLst>
              <a:ext uri="{FF2B5EF4-FFF2-40B4-BE49-F238E27FC236}">
                <a16:creationId xmlns:a16="http://schemas.microsoft.com/office/drawing/2014/main" id="{BA9A0D2A-B02C-0CA8-56A3-19262D19645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24516" y="227"/>
            <a:ext cx="1782240" cy="3876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20;g28201ea5aa9_0_33" descr="A shelf with bottles on it&#10;&#10;Description automatically generated">
            <a:extLst>
              <a:ext uri="{FF2B5EF4-FFF2-40B4-BE49-F238E27FC236}">
                <a16:creationId xmlns:a16="http://schemas.microsoft.com/office/drawing/2014/main" id="{A333708F-1195-E90E-F987-97DBD4D16D5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98956" y="228"/>
            <a:ext cx="1606807" cy="3876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50C59D-4B16-3A65-9F45-CA247E3E7A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8164" y="1692342"/>
            <a:ext cx="3377773" cy="218426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1AE3660D83574ABA2FAE6F0119FD7B" ma:contentTypeVersion="20" ma:contentTypeDescription="Create a new document." ma:contentTypeScope="" ma:versionID="c8c7d03709b8ca2720c9993c7821dde2">
  <xsd:schema xmlns:xsd="http://www.w3.org/2001/XMLSchema" xmlns:xs="http://www.w3.org/2001/XMLSchema" xmlns:p="http://schemas.microsoft.com/office/2006/metadata/properties" xmlns:ns2="a25d1b78-52d7-4aa6-98a8-603488bf7179" xmlns:ns3="172e048e-c197-44bb-bccc-392928027841" targetNamespace="http://schemas.microsoft.com/office/2006/metadata/properties" ma:root="true" ma:fieldsID="fde5c09d3ba4007c12e9457a126f57c8" ns2:_="" ns3:_="">
    <xsd:import namespace="a25d1b78-52d7-4aa6-98a8-603488bf7179"/>
    <xsd:import namespace="172e048e-c197-44bb-bccc-3929280278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Selected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5d1b78-52d7-4aa6-98a8-603488bf71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Selected" ma:index="18" nillable="true" ma:displayName="Selected" ma:format="Dropdown" ma:internalName="Selected">
      <xsd:simpleType>
        <xsd:restriction base="dms:Choice">
          <xsd:enumeration value="Choice 1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faeeadd-7529-4f90-84e0-6a3de6292b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2e048e-c197-44bb-bccc-39292802784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d0544aa-3cb5-420f-a8fb-97a76f6143c7}" ma:internalName="TaxCatchAll" ma:showField="CatchAllData" ma:web="172e048e-c197-44bb-bccc-3929280278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72e048e-c197-44bb-bccc-392928027841" xsi:nil="true"/>
    <lcf76f155ced4ddcb4097134ff3c332f xmlns="a25d1b78-52d7-4aa6-98a8-603488bf7179">
      <Terms xmlns="http://schemas.microsoft.com/office/infopath/2007/PartnerControls"/>
    </lcf76f155ced4ddcb4097134ff3c332f>
    <Selected xmlns="a25d1b78-52d7-4aa6-98a8-603488bf717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5D4EB1-5E55-4940-80C1-C1D73AC70C57}"/>
</file>

<file path=customXml/itemProps2.xml><?xml version="1.0" encoding="utf-8"?>
<ds:datastoreItem xmlns:ds="http://schemas.openxmlformats.org/officeDocument/2006/customXml" ds:itemID="{7FD78B62-FDDB-4B40-B1EE-51E8D87EC5FF}">
  <ds:schemaRefs>
    <ds:schemaRef ds:uri="98bacc88-9d5e-45c5-a8c2-dc6b629729db"/>
    <ds:schemaRef ds:uri="99b5edb1-c34a-450e-9944-4ee0c551af12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1FFC2BD-4DF6-4736-A77B-437585AC1C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234</Words>
  <Application>Microsoft Office PowerPoint</Application>
  <PresentationFormat>On-screen Show (16:9)</PresentationFormat>
  <Paragraphs>62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 Narrow</vt:lpstr>
      <vt:lpstr>Arial</vt:lpstr>
      <vt:lpstr>Calibri</vt:lpstr>
      <vt:lpstr>Noto Sans Medium</vt:lpstr>
      <vt:lpstr>Verdana</vt:lpstr>
      <vt:lpstr>Simple Light</vt:lpstr>
      <vt:lpstr>Office Theme</vt:lpstr>
      <vt:lpstr>PowerPoint Presentation</vt:lpstr>
      <vt:lpstr>PowerPoint Presentation</vt:lpstr>
      <vt:lpstr>Return network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Miks.Sturitis</dc:creator>
  <cp:lastModifiedBy>Miks Sturitis</cp:lastModifiedBy>
  <cp:revision>8</cp:revision>
  <dcterms:modified xsi:type="dcterms:W3CDTF">2026-03-18T08:43:30Z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0x010100541AE3660D83574ABA2FAE6F0119FD7B</vt:lpwstr>
  </property>
  <property fmtid="{D5CDD505-2E9C-101B-9397-08002B2CF9AE}" pid="3" name="MediaServiceImageTags">
    <vt:lpwstr/>
  </property>
</Properties>
</file>