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2.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8" r:id="rId6"/>
    <p:sldMasterId id="2147483689" r:id="rId7"/>
    <p:sldMasterId id="2147483741" r:id="rId8"/>
  </p:sldMasterIdLst>
  <p:notesMasterIdLst>
    <p:notesMasterId r:id="rId100"/>
  </p:notesMasterIdLst>
  <p:sldIdLst>
    <p:sldId id="256" r:id="rId9"/>
    <p:sldId id="258" r:id="rId10"/>
    <p:sldId id="257" r:id="rId11"/>
    <p:sldId id="271" r:id="rId12"/>
    <p:sldId id="274" r:id="rId13"/>
    <p:sldId id="272" r:id="rId14"/>
    <p:sldId id="275" r:id="rId15"/>
    <p:sldId id="273" r:id="rId16"/>
    <p:sldId id="269" r:id="rId17"/>
    <p:sldId id="322" r:id="rId18"/>
    <p:sldId id="2147483489" r:id="rId19"/>
    <p:sldId id="343" r:id="rId20"/>
    <p:sldId id="2147483501" r:id="rId21"/>
    <p:sldId id="2147483510" r:id="rId22"/>
    <p:sldId id="2147483512" r:id="rId23"/>
    <p:sldId id="2147483513" r:id="rId24"/>
    <p:sldId id="2147483515" r:id="rId25"/>
    <p:sldId id="2147483514" r:id="rId26"/>
    <p:sldId id="2147483516" r:id="rId27"/>
    <p:sldId id="2147483519" r:id="rId28"/>
    <p:sldId id="2147483520" r:id="rId29"/>
    <p:sldId id="2147483517" r:id="rId30"/>
    <p:sldId id="2147483518" r:id="rId31"/>
    <p:sldId id="2147483352" r:id="rId32"/>
    <p:sldId id="3719" r:id="rId33"/>
    <p:sldId id="270" r:id="rId34"/>
    <p:sldId id="2147483566" r:id="rId35"/>
    <p:sldId id="2147483567" r:id="rId36"/>
    <p:sldId id="2147483568" r:id="rId37"/>
    <p:sldId id="2147483569" r:id="rId38"/>
    <p:sldId id="260" r:id="rId39"/>
    <p:sldId id="261" r:id="rId40"/>
    <p:sldId id="262" r:id="rId41"/>
    <p:sldId id="263" r:id="rId42"/>
    <p:sldId id="264" r:id="rId43"/>
    <p:sldId id="265" r:id="rId44"/>
    <p:sldId id="266" r:id="rId45"/>
    <p:sldId id="267" r:id="rId46"/>
    <p:sldId id="2147483570" r:id="rId47"/>
    <p:sldId id="2147483571" r:id="rId48"/>
    <p:sldId id="2147483572" r:id="rId49"/>
    <p:sldId id="2147483573" r:id="rId50"/>
    <p:sldId id="2147483574" r:id="rId51"/>
    <p:sldId id="2147483575" r:id="rId52"/>
    <p:sldId id="2147483576" r:id="rId53"/>
    <p:sldId id="2147483577" r:id="rId54"/>
    <p:sldId id="2147483578" r:id="rId55"/>
    <p:sldId id="2147483579" r:id="rId56"/>
    <p:sldId id="278" r:id="rId57"/>
    <p:sldId id="279" r:id="rId58"/>
    <p:sldId id="280" r:id="rId59"/>
    <p:sldId id="281" r:id="rId60"/>
    <p:sldId id="268" r:id="rId61"/>
    <p:sldId id="2147378730" r:id="rId62"/>
    <p:sldId id="2147378885" r:id="rId63"/>
    <p:sldId id="2147378625" r:id="rId64"/>
    <p:sldId id="2147378719" r:id="rId65"/>
    <p:sldId id="2147378884" r:id="rId66"/>
    <p:sldId id="2147378888" r:id="rId67"/>
    <p:sldId id="2147378887" r:id="rId68"/>
    <p:sldId id="2147378891" r:id="rId69"/>
    <p:sldId id="2147378894" r:id="rId70"/>
    <p:sldId id="2147378895" r:id="rId71"/>
    <p:sldId id="2147378886" r:id="rId72"/>
    <p:sldId id="2147378746" r:id="rId73"/>
    <p:sldId id="277" r:id="rId74"/>
    <p:sldId id="2147483546" r:id="rId75"/>
    <p:sldId id="2147481492" r:id="rId76"/>
    <p:sldId id="2147483540" r:id="rId77"/>
    <p:sldId id="2147483541" r:id="rId78"/>
    <p:sldId id="2147483542" r:id="rId79"/>
    <p:sldId id="259" r:id="rId80"/>
    <p:sldId id="2147483547" r:id="rId81"/>
    <p:sldId id="2147483545" r:id="rId82"/>
    <p:sldId id="2147483548" r:id="rId83"/>
    <p:sldId id="2147483549" r:id="rId84"/>
    <p:sldId id="2147483550" r:id="rId85"/>
    <p:sldId id="2147483551" r:id="rId86"/>
    <p:sldId id="2147483552" r:id="rId87"/>
    <p:sldId id="2147481475" r:id="rId88"/>
    <p:sldId id="276" r:id="rId89"/>
    <p:sldId id="2147483557" r:id="rId90"/>
    <p:sldId id="2147483555" r:id="rId91"/>
    <p:sldId id="2147483554" r:id="rId92"/>
    <p:sldId id="2147483565" r:id="rId93"/>
    <p:sldId id="2147483563" r:id="rId94"/>
    <p:sldId id="2147483558" r:id="rId95"/>
    <p:sldId id="2147483562" r:id="rId96"/>
    <p:sldId id="2147483559" r:id="rId97"/>
    <p:sldId id="2147483560" r:id="rId98"/>
    <p:sldId id="2147483553" r:id="rId99"/>
  </p:sldIdLst>
  <p:sldSz cx="11430000" cy="5969000"/>
  <p:notesSz cx="6858000" cy="9144000"/>
  <p:embeddedFontLst>
    <p:embeddedFont>
      <p:font typeface="ABC Normal Book" panose="020B0604020202020204" charset="0"/>
      <p:regular r:id="rId101"/>
      <p:italic r:id="rId102"/>
    </p:embeddedFont>
    <p:embeddedFont>
      <p:font typeface="Corbel" panose="020B0503020204020204" pitchFamily="34" charset="0"/>
      <p:regular r:id="rId103"/>
      <p:bold r:id="rId104"/>
      <p:italic r:id="rId105"/>
      <p:boldItalic r:id="rId106"/>
    </p:embeddedFont>
    <p:embeddedFont>
      <p:font typeface="Figtree"/>
      <p:regular r:id="rId107"/>
      <p:bold r:id="rId108"/>
      <p:italic r:id="rId109"/>
      <p:boldItalic r:id="rId110"/>
    </p:embeddedFont>
    <p:embeddedFont>
      <p:font typeface="Figtree Medium"/>
      <p:regular r:id="rId111"/>
      <p:italic r:id="rId112"/>
    </p:embeddedFont>
    <p:embeddedFont>
      <p:font typeface="Figtree SemiBold" panose="020B0604020202020204" charset="0"/>
      <p:regular r:id="rId113"/>
      <p:bold r:id="rId114"/>
      <p:italic r:id="rId115"/>
      <p:boldItalic r:id="rId116"/>
    </p:embeddedFont>
    <p:embeddedFont>
      <p:font typeface="Roboto" panose="02000000000000000000" pitchFamily="2" charset="0"/>
      <p:regular r:id="rId117"/>
      <p:bold r:id="rId118"/>
      <p:italic r:id="rId119"/>
      <p:boldItalic r:id="rId120"/>
    </p:embeddedFont>
    <p:embeddedFont>
      <p:font typeface="Roboto Black" panose="02000000000000000000" pitchFamily="2" charset="0"/>
      <p:bold r:id="rId121"/>
      <p:boldItalic r:id="rId122"/>
    </p:embeddedFont>
    <p:embeddedFont>
      <p:font typeface="Roboto Bold" panose="02000000000000000000" pitchFamily="2" charset="0"/>
      <p:bold r:id="rId123"/>
    </p:embeddedFont>
    <p:embeddedFont>
      <p:font typeface="Roboto Bold Italics" panose="020B0604020202020204" charset="0"/>
      <p:regular r:id="rId124"/>
    </p:embeddedFont>
    <p:embeddedFont>
      <p:font typeface="Roboto Italics" panose="020B0604020202020204" charset="0"/>
      <p:regular r:id="rId125"/>
    </p:embeddedFont>
    <p:embeddedFont>
      <p:font typeface="Roboto Light" panose="02000000000000000000" pitchFamily="2" charset="0"/>
      <p:regular r:id="rId126"/>
      <p:italic r:id="rId127"/>
    </p:embeddedFont>
    <p:embeddedFont>
      <p:font typeface="Segoe UI Symbol" panose="020B0502040204020203" pitchFamily="34" charset="0"/>
      <p:regular r:id="rId128"/>
    </p:embeddedFont>
    <p:embeddedFont>
      <p:font typeface="Tahoma" panose="020B0604030504040204" pitchFamily="34" charset="0"/>
      <p:regular r:id="rId129"/>
      <p:bold r:id="rId130"/>
    </p:embeddedFont>
    <p:embeddedFont>
      <p:font typeface="Verdana" panose="020B0604030504040204" pitchFamily="34" charset="0"/>
      <p:regular r:id="rId131"/>
      <p:bold r:id="rId132"/>
      <p:italic r:id="rId133"/>
      <p:boldItalic r:id="rId1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52"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7.fntdata"/><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tableStyles" Target="tableStyles.xml"/><Relationship Id="rId16" Type="http://schemas.openxmlformats.org/officeDocument/2006/relationships/slide" Target="slides/slide8.xml"/><Relationship Id="rId107" Type="http://schemas.openxmlformats.org/officeDocument/2006/relationships/font" Target="fonts/font7.fntdata"/><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font" Target="fonts/font2.fntdata"/><Relationship Id="rId123" Type="http://schemas.openxmlformats.org/officeDocument/2006/relationships/font" Target="fonts/font23.fntdata"/><Relationship Id="rId128" Type="http://schemas.openxmlformats.org/officeDocument/2006/relationships/font" Target="fonts/font28.fntdata"/><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font" Target="fonts/font13.fntdata"/><Relationship Id="rId118" Type="http://schemas.openxmlformats.org/officeDocument/2006/relationships/font" Target="fonts/font18.fntdata"/><Relationship Id="rId134" Type="http://schemas.openxmlformats.org/officeDocument/2006/relationships/font" Target="fonts/font34.fntdata"/><Relationship Id="rId139" Type="http://schemas.microsoft.com/office/2016/11/relationships/changesInfo" Target="changesInfos/changesInfo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font" Target="fonts/font3.fntdata"/><Relationship Id="rId108" Type="http://schemas.openxmlformats.org/officeDocument/2006/relationships/font" Target="fonts/font8.fntdata"/><Relationship Id="rId124" Type="http://schemas.openxmlformats.org/officeDocument/2006/relationships/font" Target="fonts/font24.fntdata"/><Relationship Id="rId129" Type="http://schemas.openxmlformats.org/officeDocument/2006/relationships/font" Target="fonts/font29.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30.fntdata"/><Relationship Id="rId135"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font" Target="fonts/font9.fntdata"/><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font" Target="fonts/font4.fntdata"/><Relationship Id="rId120" Type="http://schemas.openxmlformats.org/officeDocument/2006/relationships/font" Target="fonts/font20.fntdata"/><Relationship Id="rId125"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font" Target="fonts/font10.fntdata"/><Relationship Id="rId115" Type="http://schemas.openxmlformats.org/officeDocument/2006/relationships/font" Target="fonts/font15.fntdata"/><Relationship Id="rId131" Type="http://schemas.openxmlformats.org/officeDocument/2006/relationships/font" Target="fonts/font31.fntdata"/><Relationship Id="rId136"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notesMaster" Target="notesMasters/notesMaster1.xml"/><Relationship Id="rId105" Type="http://schemas.openxmlformats.org/officeDocument/2006/relationships/font" Target="fonts/font5.fntdata"/><Relationship Id="rId126"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21.fntdata"/><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16.fntdata"/><Relationship Id="rId13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font" Target="fonts/font11.fntdata"/><Relationship Id="rId132" Type="http://schemas.openxmlformats.org/officeDocument/2006/relationships/font" Target="fonts/font32.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font" Target="fonts/font6.fntdata"/><Relationship Id="rId127" Type="http://schemas.openxmlformats.org/officeDocument/2006/relationships/font" Target="fonts/font27.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font" Target="fonts/font1.fntdata"/><Relationship Id="rId122"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font" Target="fonts/font12.fntdata"/><Relationship Id="rId133" Type="http://schemas.openxmlformats.org/officeDocument/2006/relationships/font" Target="fonts/font3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omir Šalamon" userId="38f7015a-0335-429a-86a1-f156552a058d" providerId="ADAL" clId="{89EBE3BE-086A-4835-8096-5BBC71536531}"/>
    <pc:docChg chg="addSld modSld">
      <pc:chgData name="Vitomir Šalamon" userId="38f7015a-0335-429a-86a1-f156552a058d" providerId="ADAL" clId="{89EBE3BE-086A-4835-8096-5BBC71536531}" dt="2026-06-04T10:51:12.526" v="7" actId="14100"/>
      <pc:docMkLst>
        <pc:docMk/>
      </pc:docMkLst>
      <pc:sldChg chg="add">
        <pc:chgData name="Vitomir Šalamon" userId="38f7015a-0335-429a-86a1-f156552a058d" providerId="ADAL" clId="{89EBE3BE-086A-4835-8096-5BBC71536531}" dt="2026-06-04T10:49:52.557" v="2"/>
        <pc:sldMkLst>
          <pc:docMk/>
          <pc:sldMk cId="0" sldId="260"/>
        </pc:sldMkLst>
      </pc:sldChg>
      <pc:sldChg chg="add">
        <pc:chgData name="Vitomir Šalamon" userId="38f7015a-0335-429a-86a1-f156552a058d" providerId="ADAL" clId="{89EBE3BE-086A-4835-8096-5BBC71536531}" dt="2026-06-04T10:49:52.557" v="2"/>
        <pc:sldMkLst>
          <pc:docMk/>
          <pc:sldMk cId="0" sldId="261"/>
        </pc:sldMkLst>
      </pc:sldChg>
      <pc:sldChg chg="add">
        <pc:chgData name="Vitomir Šalamon" userId="38f7015a-0335-429a-86a1-f156552a058d" providerId="ADAL" clId="{89EBE3BE-086A-4835-8096-5BBC71536531}" dt="2026-06-04T10:49:52.557" v="2"/>
        <pc:sldMkLst>
          <pc:docMk/>
          <pc:sldMk cId="0" sldId="262"/>
        </pc:sldMkLst>
      </pc:sldChg>
      <pc:sldChg chg="add">
        <pc:chgData name="Vitomir Šalamon" userId="38f7015a-0335-429a-86a1-f156552a058d" providerId="ADAL" clId="{89EBE3BE-086A-4835-8096-5BBC71536531}" dt="2026-06-04T10:49:52.557" v="2"/>
        <pc:sldMkLst>
          <pc:docMk/>
          <pc:sldMk cId="0" sldId="263"/>
        </pc:sldMkLst>
      </pc:sldChg>
      <pc:sldChg chg="add">
        <pc:chgData name="Vitomir Šalamon" userId="38f7015a-0335-429a-86a1-f156552a058d" providerId="ADAL" clId="{89EBE3BE-086A-4835-8096-5BBC71536531}" dt="2026-06-04T10:49:52.557" v="2"/>
        <pc:sldMkLst>
          <pc:docMk/>
          <pc:sldMk cId="0" sldId="264"/>
        </pc:sldMkLst>
      </pc:sldChg>
      <pc:sldChg chg="add">
        <pc:chgData name="Vitomir Šalamon" userId="38f7015a-0335-429a-86a1-f156552a058d" providerId="ADAL" clId="{89EBE3BE-086A-4835-8096-5BBC71536531}" dt="2026-06-04T10:49:52.557" v="2"/>
        <pc:sldMkLst>
          <pc:docMk/>
          <pc:sldMk cId="0" sldId="265"/>
        </pc:sldMkLst>
      </pc:sldChg>
      <pc:sldChg chg="add">
        <pc:chgData name="Vitomir Šalamon" userId="38f7015a-0335-429a-86a1-f156552a058d" providerId="ADAL" clId="{89EBE3BE-086A-4835-8096-5BBC71536531}" dt="2026-06-04T10:49:52.557" v="2"/>
        <pc:sldMkLst>
          <pc:docMk/>
          <pc:sldMk cId="0" sldId="266"/>
        </pc:sldMkLst>
      </pc:sldChg>
      <pc:sldChg chg="add">
        <pc:chgData name="Vitomir Šalamon" userId="38f7015a-0335-429a-86a1-f156552a058d" providerId="ADAL" clId="{89EBE3BE-086A-4835-8096-5BBC71536531}" dt="2026-06-04T10:49:52.557" v="2"/>
        <pc:sldMkLst>
          <pc:docMk/>
          <pc:sldMk cId="0" sldId="267"/>
        </pc:sldMkLst>
      </pc:sldChg>
      <pc:sldChg chg="modSp mod">
        <pc:chgData name="Vitomir Šalamon" userId="38f7015a-0335-429a-86a1-f156552a058d" providerId="ADAL" clId="{89EBE3BE-086A-4835-8096-5BBC71536531}" dt="2026-06-04T10:42:07.306" v="1" actId="14100"/>
        <pc:sldMkLst>
          <pc:docMk/>
          <pc:sldMk cId="0" sldId="268"/>
        </pc:sldMkLst>
        <pc:spChg chg="mod">
          <ac:chgData name="Vitomir Šalamon" userId="38f7015a-0335-429a-86a1-f156552a058d" providerId="ADAL" clId="{89EBE3BE-086A-4835-8096-5BBC71536531}" dt="2026-06-04T10:42:07.306" v="1" actId="14100"/>
          <ac:spMkLst>
            <pc:docMk/>
            <pc:sldMk cId="0" sldId="268"/>
            <ac:spMk id="18" creationId="{00000000-0000-0000-0000-000000000000}"/>
          </ac:spMkLst>
        </pc:spChg>
      </pc:sldChg>
      <pc:sldChg chg="modSp mod">
        <pc:chgData name="Vitomir Šalamon" userId="38f7015a-0335-429a-86a1-f156552a058d" providerId="ADAL" clId="{89EBE3BE-086A-4835-8096-5BBC71536531}" dt="2026-06-04T10:42:00.835" v="0" actId="14100"/>
        <pc:sldMkLst>
          <pc:docMk/>
          <pc:sldMk cId="0" sldId="270"/>
        </pc:sldMkLst>
        <pc:spChg chg="mod">
          <ac:chgData name="Vitomir Šalamon" userId="38f7015a-0335-429a-86a1-f156552a058d" providerId="ADAL" clId="{89EBE3BE-086A-4835-8096-5BBC71536531}" dt="2026-06-04T10:42:00.835" v="0" actId="14100"/>
          <ac:spMkLst>
            <pc:docMk/>
            <pc:sldMk cId="0" sldId="270"/>
            <ac:spMk id="18" creationId="{00000000-0000-0000-0000-000000000000}"/>
          </ac:spMkLst>
        </pc:spChg>
      </pc:sldChg>
      <pc:sldChg chg="add">
        <pc:chgData name="Vitomir Šalamon" userId="38f7015a-0335-429a-86a1-f156552a058d" providerId="ADAL" clId="{89EBE3BE-086A-4835-8096-5BBC71536531}" dt="2026-06-04T10:49:52.557" v="2"/>
        <pc:sldMkLst>
          <pc:docMk/>
          <pc:sldMk cId="0" sldId="278"/>
        </pc:sldMkLst>
      </pc:sldChg>
      <pc:sldChg chg="add">
        <pc:chgData name="Vitomir Šalamon" userId="38f7015a-0335-429a-86a1-f156552a058d" providerId="ADAL" clId="{89EBE3BE-086A-4835-8096-5BBC71536531}" dt="2026-06-04T10:49:52.557" v="2"/>
        <pc:sldMkLst>
          <pc:docMk/>
          <pc:sldMk cId="0" sldId="279"/>
        </pc:sldMkLst>
      </pc:sldChg>
      <pc:sldChg chg="add">
        <pc:chgData name="Vitomir Šalamon" userId="38f7015a-0335-429a-86a1-f156552a058d" providerId="ADAL" clId="{89EBE3BE-086A-4835-8096-5BBC71536531}" dt="2026-06-04T10:49:52.557" v="2"/>
        <pc:sldMkLst>
          <pc:docMk/>
          <pc:sldMk cId="0" sldId="280"/>
        </pc:sldMkLst>
      </pc:sldChg>
      <pc:sldChg chg="add">
        <pc:chgData name="Vitomir Šalamon" userId="38f7015a-0335-429a-86a1-f156552a058d" providerId="ADAL" clId="{89EBE3BE-086A-4835-8096-5BBC71536531}" dt="2026-06-04T10:49:52.557" v="2"/>
        <pc:sldMkLst>
          <pc:docMk/>
          <pc:sldMk cId="0" sldId="281"/>
        </pc:sldMkLst>
      </pc:sldChg>
      <pc:sldChg chg="add">
        <pc:chgData name="Vitomir Šalamon" userId="38f7015a-0335-429a-86a1-f156552a058d" providerId="ADAL" clId="{89EBE3BE-086A-4835-8096-5BBC71536531}" dt="2026-06-04T10:49:52.557" v="2"/>
        <pc:sldMkLst>
          <pc:docMk/>
          <pc:sldMk cId="0" sldId="2147483566"/>
        </pc:sldMkLst>
      </pc:sldChg>
      <pc:sldChg chg="add">
        <pc:chgData name="Vitomir Šalamon" userId="38f7015a-0335-429a-86a1-f156552a058d" providerId="ADAL" clId="{89EBE3BE-086A-4835-8096-5BBC71536531}" dt="2026-06-04T10:49:52.557" v="2"/>
        <pc:sldMkLst>
          <pc:docMk/>
          <pc:sldMk cId="0" sldId="2147483567"/>
        </pc:sldMkLst>
      </pc:sldChg>
      <pc:sldChg chg="add">
        <pc:chgData name="Vitomir Šalamon" userId="38f7015a-0335-429a-86a1-f156552a058d" providerId="ADAL" clId="{89EBE3BE-086A-4835-8096-5BBC71536531}" dt="2026-06-04T10:49:52.557" v="2"/>
        <pc:sldMkLst>
          <pc:docMk/>
          <pc:sldMk cId="0" sldId="2147483568"/>
        </pc:sldMkLst>
      </pc:sldChg>
      <pc:sldChg chg="add">
        <pc:chgData name="Vitomir Šalamon" userId="38f7015a-0335-429a-86a1-f156552a058d" providerId="ADAL" clId="{89EBE3BE-086A-4835-8096-5BBC71536531}" dt="2026-06-04T10:49:52.557" v="2"/>
        <pc:sldMkLst>
          <pc:docMk/>
          <pc:sldMk cId="0" sldId="2147483569"/>
        </pc:sldMkLst>
      </pc:sldChg>
      <pc:sldChg chg="add">
        <pc:chgData name="Vitomir Šalamon" userId="38f7015a-0335-429a-86a1-f156552a058d" providerId="ADAL" clId="{89EBE3BE-086A-4835-8096-5BBC71536531}" dt="2026-06-04T10:49:52.557" v="2"/>
        <pc:sldMkLst>
          <pc:docMk/>
          <pc:sldMk cId="0" sldId="2147483570"/>
        </pc:sldMkLst>
      </pc:sldChg>
      <pc:sldChg chg="modSp add mod">
        <pc:chgData name="Vitomir Šalamon" userId="38f7015a-0335-429a-86a1-f156552a058d" providerId="ADAL" clId="{89EBE3BE-086A-4835-8096-5BBC71536531}" dt="2026-06-04T10:50:08.275" v="3" actId="14100"/>
        <pc:sldMkLst>
          <pc:docMk/>
          <pc:sldMk cId="0" sldId="2147483571"/>
        </pc:sldMkLst>
        <pc:spChg chg="mod">
          <ac:chgData name="Vitomir Šalamon" userId="38f7015a-0335-429a-86a1-f156552a058d" providerId="ADAL" clId="{89EBE3BE-086A-4835-8096-5BBC71536531}" dt="2026-06-04T10:50:08.275" v="3" actId="14100"/>
          <ac:spMkLst>
            <pc:docMk/>
            <pc:sldMk cId="0" sldId="2147483571"/>
            <ac:spMk id="5" creationId="{00000000-0000-0000-0000-000000000000}"/>
          </ac:spMkLst>
        </pc:spChg>
      </pc:sldChg>
      <pc:sldChg chg="modSp add mod">
        <pc:chgData name="Vitomir Šalamon" userId="38f7015a-0335-429a-86a1-f156552a058d" providerId="ADAL" clId="{89EBE3BE-086A-4835-8096-5BBC71536531}" dt="2026-06-04T10:50:12.749" v="4" actId="14100"/>
        <pc:sldMkLst>
          <pc:docMk/>
          <pc:sldMk cId="0" sldId="2147483572"/>
        </pc:sldMkLst>
        <pc:spChg chg="mod">
          <ac:chgData name="Vitomir Šalamon" userId="38f7015a-0335-429a-86a1-f156552a058d" providerId="ADAL" clId="{89EBE3BE-086A-4835-8096-5BBC71536531}" dt="2026-06-04T10:50:12.749" v="4" actId="14100"/>
          <ac:spMkLst>
            <pc:docMk/>
            <pc:sldMk cId="0" sldId="2147483572"/>
            <ac:spMk id="2" creationId="{00000000-0000-0000-0000-000000000000}"/>
          </ac:spMkLst>
        </pc:spChg>
      </pc:sldChg>
      <pc:sldChg chg="modSp add mod">
        <pc:chgData name="Vitomir Šalamon" userId="38f7015a-0335-429a-86a1-f156552a058d" providerId="ADAL" clId="{89EBE3BE-086A-4835-8096-5BBC71536531}" dt="2026-06-04T10:50:18.796" v="5" actId="20577"/>
        <pc:sldMkLst>
          <pc:docMk/>
          <pc:sldMk cId="0" sldId="2147483573"/>
        </pc:sldMkLst>
        <pc:spChg chg="mod">
          <ac:chgData name="Vitomir Šalamon" userId="38f7015a-0335-429a-86a1-f156552a058d" providerId="ADAL" clId="{89EBE3BE-086A-4835-8096-5BBC71536531}" dt="2026-06-04T10:50:18.796" v="5" actId="20577"/>
          <ac:spMkLst>
            <pc:docMk/>
            <pc:sldMk cId="0" sldId="2147483573"/>
            <ac:spMk id="5" creationId="{00000000-0000-0000-0000-000000000000}"/>
          </ac:spMkLst>
        </pc:spChg>
      </pc:sldChg>
      <pc:sldChg chg="add">
        <pc:chgData name="Vitomir Šalamon" userId="38f7015a-0335-429a-86a1-f156552a058d" providerId="ADAL" clId="{89EBE3BE-086A-4835-8096-5BBC71536531}" dt="2026-06-04T10:49:52.557" v="2"/>
        <pc:sldMkLst>
          <pc:docMk/>
          <pc:sldMk cId="0" sldId="2147483574"/>
        </pc:sldMkLst>
      </pc:sldChg>
      <pc:sldChg chg="modSp add mod">
        <pc:chgData name="Vitomir Šalamon" userId="38f7015a-0335-429a-86a1-f156552a058d" providerId="ADAL" clId="{89EBE3BE-086A-4835-8096-5BBC71536531}" dt="2026-06-04T10:50:30.300" v="6" actId="1076"/>
        <pc:sldMkLst>
          <pc:docMk/>
          <pc:sldMk cId="0" sldId="2147483575"/>
        </pc:sldMkLst>
        <pc:spChg chg="mod">
          <ac:chgData name="Vitomir Šalamon" userId="38f7015a-0335-429a-86a1-f156552a058d" providerId="ADAL" clId="{89EBE3BE-086A-4835-8096-5BBC71536531}" dt="2026-06-04T10:50:30.300" v="6" actId="1076"/>
          <ac:spMkLst>
            <pc:docMk/>
            <pc:sldMk cId="0" sldId="2147483575"/>
            <ac:spMk id="5" creationId="{00000000-0000-0000-0000-000000000000}"/>
          </ac:spMkLst>
        </pc:spChg>
      </pc:sldChg>
      <pc:sldChg chg="modSp add mod">
        <pc:chgData name="Vitomir Šalamon" userId="38f7015a-0335-429a-86a1-f156552a058d" providerId="ADAL" clId="{89EBE3BE-086A-4835-8096-5BBC71536531}" dt="2026-06-04T10:51:12.526" v="7" actId="14100"/>
        <pc:sldMkLst>
          <pc:docMk/>
          <pc:sldMk cId="0" sldId="2147483576"/>
        </pc:sldMkLst>
        <pc:spChg chg="mod">
          <ac:chgData name="Vitomir Šalamon" userId="38f7015a-0335-429a-86a1-f156552a058d" providerId="ADAL" clId="{89EBE3BE-086A-4835-8096-5BBC71536531}" dt="2026-06-04T10:51:12.526" v="7" actId="14100"/>
          <ac:spMkLst>
            <pc:docMk/>
            <pc:sldMk cId="0" sldId="2147483576"/>
            <ac:spMk id="2" creationId="{00000000-0000-0000-0000-000000000000}"/>
          </ac:spMkLst>
        </pc:spChg>
      </pc:sldChg>
      <pc:sldChg chg="add">
        <pc:chgData name="Vitomir Šalamon" userId="38f7015a-0335-429a-86a1-f156552a058d" providerId="ADAL" clId="{89EBE3BE-086A-4835-8096-5BBC71536531}" dt="2026-06-04T10:49:52.557" v="2"/>
        <pc:sldMkLst>
          <pc:docMk/>
          <pc:sldMk cId="0" sldId="2147483577"/>
        </pc:sldMkLst>
      </pc:sldChg>
      <pc:sldChg chg="add">
        <pc:chgData name="Vitomir Šalamon" userId="38f7015a-0335-429a-86a1-f156552a058d" providerId="ADAL" clId="{89EBE3BE-086A-4835-8096-5BBC71536531}" dt="2026-06-04T10:49:52.557" v="2"/>
        <pc:sldMkLst>
          <pc:docMk/>
          <pc:sldMk cId="0" sldId="2147483578"/>
        </pc:sldMkLst>
      </pc:sldChg>
      <pc:sldChg chg="add">
        <pc:chgData name="Vitomir Šalamon" userId="38f7015a-0335-429a-86a1-f156552a058d" providerId="ADAL" clId="{89EBE3BE-086A-4835-8096-5BBC71536531}" dt="2026-06-04T10:49:52.557" v="2"/>
        <pc:sldMkLst>
          <pc:docMk/>
          <pc:sldMk cId="0" sldId="2147483579"/>
        </pc:sldMkLst>
      </pc:sldChg>
    </pc:docChg>
  </pc:docChgLst>
  <pc:docChgLst>
    <pc:chgData name="Vanya Neycheva" userId="709a9054-30ca-42b1-97fd-d8765648f8a8" providerId="ADAL" clId="{E42AC6D8-7D3B-4F85-B5A9-A6809D6AB6B4}"/>
    <pc:docChg chg="undo custSel addSld delSld modSld sldOrd">
      <pc:chgData name="Vanya Neycheva" userId="709a9054-30ca-42b1-97fd-d8765648f8a8" providerId="ADAL" clId="{E42AC6D8-7D3B-4F85-B5A9-A6809D6AB6B4}" dt="2026-06-19T11:47:08.022" v="1614"/>
      <pc:docMkLst>
        <pc:docMk/>
      </pc:docMkLst>
      <pc:sldChg chg="modSp mod">
        <pc:chgData name="Vanya Neycheva" userId="709a9054-30ca-42b1-97fd-d8765648f8a8" providerId="ADAL" clId="{E42AC6D8-7D3B-4F85-B5A9-A6809D6AB6B4}" dt="2026-06-02T13:23:37.537" v="607" actId="1076"/>
        <pc:sldMkLst>
          <pc:docMk/>
          <pc:sldMk cId="0" sldId="256"/>
        </pc:sldMkLst>
        <pc:spChg chg="mod">
          <ac:chgData name="Vanya Neycheva" userId="709a9054-30ca-42b1-97fd-d8765648f8a8" providerId="ADAL" clId="{E42AC6D8-7D3B-4F85-B5A9-A6809D6AB6B4}" dt="2026-06-02T13:23:37.537" v="607" actId="1076"/>
          <ac:spMkLst>
            <pc:docMk/>
            <pc:sldMk cId="0" sldId="256"/>
            <ac:spMk id="14" creationId="{00000000-0000-0000-0000-000000000000}"/>
          </ac:spMkLst>
        </pc:spChg>
      </pc:sldChg>
      <pc:sldChg chg="addSp delSp modSp mod">
        <pc:chgData name="Vanya Neycheva" userId="709a9054-30ca-42b1-97fd-d8765648f8a8" providerId="ADAL" clId="{E42AC6D8-7D3B-4F85-B5A9-A6809D6AB6B4}" dt="2026-06-02T13:23:56.100" v="611" actId="1076"/>
        <pc:sldMkLst>
          <pc:docMk/>
          <pc:sldMk cId="0" sldId="257"/>
        </pc:sldMkLst>
        <pc:spChg chg="mod">
          <ac:chgData name="Vanya Neycheva" userId="709a9054-30ca-42b1-97fd-d8765648f8a8" providerId="ADAL" clId="{E42AC6D8-7D3B-4F85-B5A9-A6809D6AB6B4}" dt="2026-06-01T18:45:46.840" v="32" actId="1076"/>
          <ac:spMkLst>
            <pc:docMk/>
            <pc:sldMk cId="0" sldId="257"/>
            <ac:spMk id="5" creationId="{00000000-0000-0000-0000-000000000000}"/>
          </ac:spMkLst>
        </pc:spChg>
        <pc:spChg chg="mod">
          <ac:chgData name="Vanya Neycheva" userId="709a9054-30ca-42b1-97fd-d8765648f8a8" providerId="ADAL" clId="{E42AC6D8-7D3B-4F85-B5A9-A6809D6AB6B4}" dt="2026-06-01T18:44:46.479" v="9" actId="1076"/>
          <ac:spMkLst>
            <pc:docMk/>
            <pc:sldMk cId="0" sldId="257"/>
            <ac:spMk id="10" creationId="{00000000-0000-0000-0000-000000000000}"/>
          </ac:spMkLst>
        </pc:spChg>
        <pc:spChg chg="add del">
          <ac:chgData name="Vanya Neycheva" userId="709a9054-30ca-42b1-97fd-d8765648f8a8" providerId="ADAL" clId="{E42AC6D8-7D3B-4F85-B5A9-A6809D6AB6B4}" dt="2026-06-01T18:45:47.939" v="35" actId="478"/>
          <ac:spMkLst>
            <pc:docMk/>
            <pc:sldMk cId="0" sldId="257"/>
            <ac:spMk id="11" creationId="{00000000-0000-0000-0000-000000000000}"/>
          </ac:spMkLst>
        </pc:spChg>
        <pc:spChg chg="add del">
          <ac:chgData name="Vanya Neycheva" userId="709a9054-30ca-42b1-97fd-d8765648f8a8" providerId="ADAL" clId="{E42AC6D8-7D3B-4F85-B5A9-A6809D6AB6B4}" dt="2026-06-01T18:45:48.346" v="36" actId="478"/>
          <ac:spMkLst>
            <pc:docMk/>
            <pc:sldMk cId="0" sldId="257"/>
            <ac:spMk id="15" creationId="{00000000-0000-0000-0000-000000000000}"/>
          </ac:spMkLst>
        </pc:spChg>
        <pc:spChg chg="add del">
          <ac:chgData name="Vanya Neycheva" userId="709a9054-30ca-42b1-97fd-d8765648f8a8" providerId="ADAL" clId="{E42AC6D8-7D3B-4F85-B5A9-A6809D6AB6B4}" dt="2026-06-01T18:45:47.188" v="33" actId="478"/>
          <ac:spMkLst>
            <pc:docMk/>
            <pc:sldMk cId="0" sldId="257"/>
            <ac:spMk id="16" creationId="{00000000-0000-0000-0000-000000000000}"/>
          </ac:spMkLst>
        </pc:spChg>
        <pc:spChg chg="mod">
          <ac:chgData name="Vanya Neycheva" userId="709a9054-30ca-42b1-97fd-d8765648f8a8" providerId="ADAL" clId="{E42AC6D8-7D3B-4F85-B5A9-A6809D6AB6B4}" dt="2026-06-02T13:23:56.100" v="611" actId="1076"/>
          <ac:spMkLst>
            <pc:docMk/>
            <pc:sldMk cId="0" sldId="257"/>
            <ac:spMk id="17" creationId="{00000000-0000-0000-0000-000000000000}"/>
          </ac:spMkLst>
        </pc:spChg>
        <pc:spChg chg="mod">
          <ac:chgData name="Vanya Neycheva" userId="709a9054-30ca-42b1-97fd-d8765648f8a8" providerId="ADAL" clId="{E42AC6D8-7D3B-4F85-B5A9-A6809D6AB6B4}" dt="2026-06-01T18:45:45.642" v="28" actId="20577"/>
          <ac:spMkLst>
            <pc:docMk/>
            <pc:sldMk cId="0" sldId="257"/>
            <ac:spMk id="18" creationId="{00000000-0000-0000-0000-000000000000}"/>
          </ac:spMkLst>
        </pc:spChg>
        <pc:spChg chg="add del">
          <ac:chgData name="Vanya Neycheva" userId="709a9054-30ca-42b1-97fd-d8765648f8a8" providerId="ADAL" clId="{E42AC6D8-7D3B-4F85-B5A9-A6809D6AB6B4}" dt="2026-06-01T18:45:44.441" v="23" actId="478"/>
          <ac:spMkLst>
            <pc:docMk/>
            <pc:sldMk cId="0" sldId="257"/>
            <ac:spMk id="20" creationId="{00000000-0000-0000-0000-000000000000}"/>
          </ac:spMkLst>
        </pc:spChg>
        <pc:grpChg chg="mod">
          <ac:chgData name="Vanya Neycheva" userId="709a9054-30ca-42b1-97fd-d8765648f8a8" providerId="ADAL" clId="{E42AC6D8-7D3B-4F85-B5A9-A6809D6AB6B4}" dt="2026-06-01T18:45:46.520" v="31" actId="1076"/>
          <ac:grpSpMkLst>
            <pc:docMk/>
            <pc:sldMk cId="0" sldId="257"/>
            <ac:grpSpMk id="6" creationId="{00000000-0000-0000-0000-000000000000}"/>
          </ac:grpSpMkLst>
        </pc:grpChg>
      </pc:sldChg>
      <pc:sldChg chg="addSp delSp modSp mod ord">
        <pc:chgData name="Vanya Neycheva" userId="709a9054-30ca-42b1-97fd-d8765648f8a8" providerId="ADAL" clId="{E42AC6D8-7D3B-4F85-B5A9-A6809D6AB6B4}" dt="2026-06-03T22:02:54.597" v="1591" actId="1076"/>
        <pc:sldMkLst>
          <pc:docMk/>
          <pc:sldMk cId="0" sldId="258"/>
        </pc:sldMkLst>
        <pc:spChg chg="mod ord">
          <ac:chgData name="Vanya Neycheva" userId="709a9054-30ca-42b1-97fd-d8765648f8a8" providerId="ADAL" clId="{E42AC6D8-7D3B-4F85-B5A9-A6809D6AB6B4}" dt="2026-06-03T14:12:28.404" v="1577" actId="1076"/>
          <ac:spMkLst>
            <pc:docMk/>
            <pc:sldMk cId="0" sldId="258"/>
            <ac:spMk id="2" creationId="{00000000-0000-0000-0000-000000000000}"/>
          </ac:spMkLst>
        </pc:spChg>
        <pc:spChg chg="mod">
          <ac:chgData name="Vanya Neycheva" userId="709a9054-30ca-42b1-97fd-d8765648f8a8" providerId="ADAL" clId="{E42AC6D8-7D3B-4F85-B5A9-A6809D6AB6B4}" dt="2026-06-01T18:48:14.069" v="62" actId="1076"/>
          <ac:spMkLst>
            <pc:docMk/>
            <pc:sldMk cId="0" sldId="258"/>
            <ac:spMk id="5" creationId="{00000000-0000-0000-0000-000000000000}"/>
          </ac:spMkLst>
        </pc:spChg>
        <pc:spChg chg="mod">
          <ac:chgData name="Vanya Neycheva" userId="709a9054-30ca-42b1-97fd-d8765648f8a8" providerId="ADAL" clId="{E42AC6D8-7D3B-4F85-B5A9-A6809D6AB6B4}" dt="2026-06-02T13:23:43.974" v="609" actId="1076"/>
          <ac:spMkLst>
            <pc:docMk/>
            <pc:sldMk cId="0" sldId="258"/>
            <ac:spMk id="15" creationId="{00000000-0000-0000-0000-000000000000}"/>
          </ac:spMkLst>
        </pc:spChg>
        <pc:spChg chg="mod">
          <ac:chgData name="Vanya Neycheva" userId="709a9054-30ca-42b1-97fd-d8765648f8a8" providerId="ADAL" clId="{E42AC6D8-7D3B-4F85-B5A9-A6809D6AB6B4}" dt="2026-06-03T22:02:54.597" v="1591" actId="1076"/>
          <ac:spMkLst>
            <pc:docMk/>
            <pc:sldMk cId="0" sldId="258"/>
            <ac:spMk id="16" creationId="{00000000-0000-0000-0000-000000000000}"/>
          </ac:spMkLst>
        </pc:spChg>
        <pc:spChg chg="add mod">
          <ac:chgData name="Vanya Neycheva" userId="709a9054-30ca-42b1-97fd-d8765648f8a8" providerId="ADAL" clId="{E42AC6D8-7D3B-4F85-B5A9-A6809D6AB6B4}" dt="2026-06-03T14:12:42.723" v="1579" actId="1076"/>
          <ac:spMkLst>
            <pc:docMk/>
            <pc:sldMk cId="0" sldId="258"/>
            <ac:spMk id="22" creationId="{BB6173F7-8079-AFD6-1440-2A020A52E6E6}"/>
          </ac:spMkLst>
        </pc:spChg>
        <pc:spChg chg="add mod">
          <ac:chgData name="Vanya Neycheva" userId="709a9054-30ca-42b1-97fd-d8765648f8a8" providerId="ADAL" clId="{E42AC6D8-7D3B-4F85-B5A9-A6809D6AB6B4}" dt="2026-06-03T14:12:52.364" v="1580" actId="1076"/>
          <ac:spMkLst>
            <pc:docMk/>
            <pc:sldMk cId="0" sldId="258"/>
            <ac:spMk id="23" creationId="{BBBE2CCC-F3B2-9572-B9DE-02286A54CD39}"/>
          </ac:spMkLst>
        </pc:spChg>
        <pc:grpChg chg="mod">
          <ac:chgData name="Vanya Neycheva" userId="709a9054-30ca-42b1-97fd-d8765648f8a8" providerId="ADAL" clId="{E42AC6D8-7D3B-4F85-B5A9-A6809D6AB6B4}" dt="2026-06-01T18:47:32.050" v="60" actId="1076"/>
          <ac:grpSpMkLst>
            <pc:docMk/>
            <pc:sldMk cId="0" sldId="258"/>
            <ac:grpSpMk id="6" creationId="{00000000-0000-0000-0000-000000000000}"/>
          </ac:grpSpMkLst>
        </pc:grpChg>
        <pc:picChg chg="add mod">
          <ac:chgData name="Vanya Neycheva" userId="709a9054-30ca-42b1-97fd-d8765648f8a8" providerId="ADAL" clId="{E42AC6D8-7D3B-4F85-B5A9-A6809D6AB6B4}" dt="2026-06-03T14:12:35.709" v="1578" actId="1076"/>
          <ac:picMkLst>
            <pc:docMk/>
            <pc:sldMk cId="0" sldId="258"/>
            <ac:picMk id="18" creationId="{DD8F7F4B-D3DD-80A6-5E1D-95BE87720BF9}"/>
          </ac:picMkLst>
        </pc:picChg>
      </pc:sldChg>
      <pc:sldChg chg="modSp add mod">
        <pc:chgData name="Vanya Neycheva" userId="709a9054-30ca-42b1-97fd-d8765648f8a8" providerId="ADAL" clId="{E42AC6D8-7D3B-4F85-B5A9-A6809D6AB6B4}" dt="2026-06-02T13:50:18.085" v="737" actId="1076"/>
        <pc:sldMkLst>
          <pc:docMk/>
          <pc:sldMk cId="3607488245" sldId="259"/>
        </pc:sldMkLst>
        <pc:spChg chg="mod">
          <ac:chgData name="Vanya Neycheva" userId="709a9054-30ca-42b1-97fd-d8765648f8a8" providerId="ADAL" clId="{E42AC6D8-7D3B-4F85-B5A9-A6809D6AB6B4}" dt="2026-06-02T13:50:18.085" v="737" actId="1076"/>
          <ac:spMkLst>
            <pc:docMk/>
            <pc:sldMk cId="3607488245" sldId="259"/>
            <ac:spMk id="2" creationId="{34F10DB2-4EB9-E069-626F-9ECB42B28F40}"/>
          </ac:spMkLst>
        </pc:spChg>
      </pc:sldChg>
      <pc:sldChg chg="modSp add del mod">
        <pc:chgData name="Vanya Neycheva" userId="709a9054-30ca-42b1-97fd-d8765648f8a8" providerId="ADAL" clId="{E42AC6D8-7D3B-4F85-B5A9-A6809D6AB6B4}" dt="2026-06-02T08:28:39.873" v="553" actId="1076"/>
        <pc:sldMkLst>
          <pc:docMk/>
          <pc:sldMk cId="0" sldId="268"/>
        </pc:sldMkLst>
        <pc:spChg chg="mod">
          <ac:chgData name="Vanya Neycheva" userId="709a9054-30ca-42b1-97fd-d8765648f8a8" providerId="ADAL" clId="{E42AC6D8-7D3B-4F85-B5A9-A6809D6AB6B4}" dt="2026-06-02T08:28:39.873" v="553" actId="1076"/>
          <ac:spMkLst>
            <pc:docMk/>
            <pc:sldMk cId="0" sldId="268"/>
            <ac:spMk id="18" creationId="{00000000-0000-0000-0000-000000000000}"/>
          </ac:spMkLst>
        </pc:spChg>
      </pc:sldChg>
      <pc:sldChg chg="modSp add del mod ord">
        <pc:chgData name="Vanya Neycheva" userId="709a9054-30ca-42b1-97fd-d8765648f8a8" providerId="ADAL" clId="{E42AC6D8-7D3B-4F85-B5A9-A6809D6AB6B4}" dt="2026-06-03T13:38:27.265" v="1351"/>
        <pc:sldMkLst>
          <pc:docMk/>
          <pc:sldMk cId="0" sldId="269"/>
        </pc:sldMkLst>
        <pc:spChg chg="mod">
          <ac:chgData name="Vanya Neycheva" userId="709a9054-30ca-42b1-97fd-d8765648f8a8" providerId="ADAL" clId="{E42AC6D8-7D3B-4F85-B5A9-A6809D6AB6B4}" dt="2026-06-02T08:28:46.394" v="554" actId="1076"/>
          <ac:spMkLst>
            <pc:docMk/>
            <pc:sldMk cId="0" sldId="269"/>
            <ac:spMk id="18" creationId="{00000000-0000-0000-0000-000000000000}"/>
          </ac:spMkLst>
        </pc:spChg>
      </pc:sldChg>
      <pc:sldChg chg="modSp mod ord">
        <pc:chgData name="Vanya Neycheva" userId="709a9054-30ca-42b1-97fd-d8765648f8a8" providerId="ADAL" clId="{E42AC6D8-7D3B-4F85-B5A9-A6809D6AB6B4}" dt="2026-06-03T13:37:20.169" v="1349"/>
        <pc:sldMkLst>
          <pc:docMk/>
          <pc:sldMk cId="0" sldId="270"/>
        </pc:sldMkLst>
        <pc:spChg chg="mod">
          <ac:chgData name="Vanya Neycheva" userId="709a9054-30ca-42b1-97fd-d8765648f8a8" providerId="ADAL" clId="{E42AC6D8-7D3B-4F85-B5A9-A6809D6AB6B4}" dt="2026-06-02T08:28:55.186" v="555" actId="1076"/>
          <ac:spMkLst>
            <pc:docMk/>
            <pc:sldMk cId="0" sldId="270"/>
            <ac:spMk id="18" creationId="{00000000-0000-0000-0000-000000000000}"/>
          </ac:spMkLst>
        </pc:spChg>
      </pc:sldChg>
      <pc:sldChg chg="addSp delSp modSp mod ord">
        <pc:chgData name="Vanya Neycheva" userId="709a9054-30ca-42b1-97fd-d8765648f8a8" providerId="ADAL" clId="{E42AC6D8-7D3B-4F85-B5A9-A6809D6AB6B4}" dt="2026-06-02T13:33:47.344" v="710" actId="1076"/>
        <pc:sldMkLst>
          <pc:docMk/>
          <pc:sldMk cId="0" sldId="271"/>
        </pc:sldMkLst>
        <pc:picChg chg="add mod">
          <ac:chgData name="Vanya Neycheva" userId="709a9054-30ca-42b1-97fd-d8765648f8a8" providerId="ADAL" clId="{E42AC6D8-7D3B-4F85-B5A9-A6809D6AB6B4}" dt="2026-06-02T13:33:47.344" v="710" actId="1076"/>
          <ac:picMkLst>
            <pc:docMk/>
            <pc:sldMk cId="0" sldId="271"/>
            <ac:picMk id="37" creationId="{C11D393E-AFE8-2CFB-471B-2D017D58D884}"/>
          </ac:picMkLst>
        </pc:picChg>
      </pc:sldChg>
      <pc:sldChg chg="addSp delSp modSp mod ord">
        <pc:chgData name="Vanya Neycheva" userId="709a9054-30ca-42b1-97fd-d8765648f8a8" providerId="ADAL" clId="{E42AC6D8-7D3B-4F85-B5A9-A6809D6AB6B4}" dt="2026-06-02T13:34:17.961" v="714" actId="1076"/>
        <pc:sldMkLst>
          <pc:docMk/>
          <pc:sldMk cId="0" sldId="272"/>
        </pc:sldMkLst>
        <pc:spChg chg="mod">
          <ac:chgData name="Vanya Neycheva" userId="709a9054-30ca-42b1-97fd-d8765648f8a8" providerId="ADAL" clId="{E42AC6D8-7D3B-4F85-B5A9-A6809D6AB6B4}" dt="2026-06-01T19:20:38.121" v="550" actId="1076"/>
          <ac:spMkLst>
            <pc:docMk/>
            <pc:sldMk cId="0" sldId="272"/>
            <ac:spMk id="2" creationId="{00000000-0000-0000-0000-000000000000}"/>
          </ac:spMkLst>
        </pc:spChg>
        <pc:spChg chg="mod">
          <ac:chgData name="Vanya Neycheva" userId="709a9054-30ca-42b1-97fd-d8765648f8a8" providerId="ADAL" clId="{E42AC6D8-7D3B-4F85-B5A9-A6809D6AB6B4}" dt="2026-06-02T13:32:54.567" v="701" actId="1076"/>
          <ac:spMkLst>
            <pc:docMk/>
            <pc:sldMk cId="0" sldId="272"/>
            <ac:spMk id="3" creationId="{00000000-0000-0000-0000-000000000000}"/>
          </ac:spMkLst>
        </pc:spChg>
        <pc:spChg chg="mod">
          <ac:chgData name="Vanya Neycheva" userId="709a9054-30ca-42b1-97fd-d8765648f8a8" providerId="ADAL" clId="{E42AC6D8-7D3B-4F85-B5A9-A6809D6AB6B4}" dt="2026-06-02T13:33:00.029" v="702" actId="1076"/>
          <ac:spMkLst>
            <pc:docMk/>
            <pc:sldMk cId="0" sldId="272"/>
            <ac:spMk id="5" creationId="{00000000-0000-0000-0000-000000000000}"/>
          </ac:spMkLst>
        </pc:spChg>
        <pc:spChg chg="mod">
          <ac:chgData name="Vanya Neycheva" userId="709a9054-30ca-42b1-97fd-d8765648f8a8" providerId="ADAL" clId="{E42AC6D8-7D3B-4F85-B5A9-A6809D6AB6B4}" dt="2026-06-02T13:34:17.961" v="714" actId="1076"/>
          <ac:spMkLst>
            <pc:docMk/>
            <pc:sldMk cId="0" sldId="272"/>
            <ac:spMk id="26" creationId="{00000000-0000-0000-0000-000000000000}"/>
          </ac:spMkLst>
        </pc:spChg>
        <pc:spChg chg="add mod">
          <ac:chgData name="Vanya Neycheva" userId="709a9054-30ca-42b1-97fd-d8765648f8a8" providerId="ADAL" clId="{E42AC6D8-7D3B-4F85-B5A9-A6809D6AB6B4}" dt="2026-06-02T13:34:01.075" v="711"/>
          <ac:spMkLst>
            <pc:docMk/>
            <pc:sldMk cId="0" sldId="272"/>
            <ac:spMk id="31" creationId="{96868558-11A3-2E10-DAE5-4418C19A7B63}"/>
          </ac:spMkLst>
        </pc:spChg>
        <pc:spChg chg="mod">
          <ac:chgData name="Vanya Neycheva" userId="709a9054-30ca-42b1-97fd-d8765648f8a8" providerId="ADAL" clId="{E42AC6D8-7D3B-4F85-B5A9-A6809D6AB6B4}" dt="2026-06-02T13:24:09.221" v="613" actId="1076"/>
          <ac:spMkLst>
            <pc:docMk/>
            <pc:sldMk cId="0" sldId="272"/>
            <ac:spMk id="32" creationId="{00000000-0000-0000-0000-000000000000}"/>
          </ac:spMkLst>
        </pc:spChg>
        <pc:spChg chg="mod">
          <ac:chgData name="Vanya Neycheva" userId="709a9054-30ca-42b1-97fd-d8765648f8a8" providerId="ADAL" clId="{E42AC6D8-7D3B-4F85-B5A9-A6809D6AB6B4}" dt="2026-06-02T13:33:36.642" v="708" actId="1076"/>
          <ac:spMkLst>
            <pc:docMk/>
            <pc:sldMk cId="0" sldId="272"/>
            <ac:spMk id="33" creationId="{00000000-0000-0000-0000-000000000000}"/>
          </ac:spMkLst>
        </pc:spChg>
        <pc:grpChg chg="mod">
          <ac:chgData name="Vanya Neycheva" userId="709a9054-30ca-42b1-97fd-d8765648f8a8" providerId="ADAL" clId="{E42AC6D8-7D3B-4F85-B5A9-A6809D6AB6B4}" dt="2026-06-02T13:33:18.972" v="705" actId="1076"/>
          <ac:grpSpMkLst>
            <pc:docMk/>
            <pc:sldMk cId="0" sldId="272"/>
            <ac:grpSpMk id="6" creationId="{00000000-0000-0000-0000-000000000000}"/>
          </ac:grpSpMkLst>
        </pc:grpChg>
      </pc:sldChg>
      <pc:sldChg chg="modSp mod ord">
        <pc:chgData name="Vanya Neycheva" userId="709a9054-30ca-42b1-97fd-d8765648f8a8" providerId="ADAL" clId="{E42AC6D8-7D3B-4F85-B5A9-A6809D6AB6B4}" dt="2026-06-02T13:35:55.600" v="722" actId="1076"/>
        <pc:sldMkLst>
          <pc:docMk/>
          <pc:sldMk cId="0" sldId="273"/>
        </pc:sldMkLst>
        <pc:spChg chg="mod">
          <ac:chgData name="Vanya Neycheva" userId="709a9054-30ca-42b1-97fd-d8765648f8a8" providerId="ADAL" clId="{E42AC6D8-7D3B-4F85-B5A9-A6809D6AB6B4}" dt="2026-06-02T13:35:55.600" v="722" actId="1076"/>
          <ac:spMkLst>
            <pc:docMk/>
            <pc:sldMk cId="0" sldId="273"/>
            <ac:spMk id="20" creationId="{00000000-0000-0000-0000-000000000000}"/>
          </ac:spMkLst>
        </pc:spChg>
        <pc:spChg chg="mod">
          <ac:chgData name="Vanya Neycheva" userId="709a9054-30ca-42b1-97fd-d8765648f8a8" providerId="ADAL" clId="{E42AC6D8-7D3B-4F85-B5A9-A6809D6AB6B4}" dt="2026-06-02T13:30:37.044" v="689" actId="14100"/>
          <ac:spMkLst>
            <pc:docMk/>
            <pc:sldMk cId="0" sldId="273"/>
            <ac:spMk id="24" creationId="{00000000-0000-0000-0000-000000000000}"/>
          </ac:spMkLst>
        </pc:spChg>
      </pc:sldChg>
      <pc:sldChg chg="modSp add mod">
        <pc:chgData name="Vanya Neycheva" userId="709a9054-30ca-42b1-97fd-d8765648f8a8" providerId="ADAL" clId="{E42AC6D8-7D3B-4F85-B5A9-A6809D6AB6B4}" dt="2026-06-03T22:03:32.083" v="1592" actId="1076"/>
        <pc:sldMkLst>
          <pc:docMk/>
          <pc:sldMk cId="788428680" sldId="274"/>
        </pc:sldMkLst>
        <pc:spChg chg="mod">
          <ac:chgData name="Vanya Neycheva" userId="709a9054-30ca-42b1-97fd-d8765648f8a8" providerId="ADAL" clId="{E42AC6D8-7D3B-4F85-B5A9-A6809D6AB6B4}" dt="2026-06-02T13:21:22.832" v="589" actId="1076"/>
          <ac:spMkLst>
            <pc:docMk/>
            <pc:sldMk cId="788428680" sldId="274"/>
            <ac:spMk id="3" creationId="{19348EBB-77AD-2649-38AF-2ED296F22964}"/>
          </ac:spMkLst>
        </pc:spChg>
        <pc:spChg chg="mod">
          <ac:chgData name="Vanya Neycheva" userId="709a9054-30ca-42b1-97fd-d8765648f8a8" providerId="ADAL" clId="{E42AC6D8-7D3B-4F85-B5A9-A6809D6AB6B4}" dt="2026-06-02T13:23:21.322" v="605" actId="1076"/>
          <ac:spMkLst>
            <pc:docMk/>
            <pc:sldMk cId="788428680" sldId="274"/>
            <ac:spMk id="14" creationId="{34D9929A-31FB-BCCD-6DA3-BB28A7616574}"/>
          </ac:spMkLst>
        </pc:spChg>
        <pc:spChg chg="mod">
          <ac:chgData name="Vanya Neycheva" userId="709a9054-30ca-42b1-97fd-d8765648f8a8" providerId="ADAL" clId="{E42AC6D8-7D3B-4F85-B5A9-A6809D6AB6B4}" dt="2026-06-03T22:03:32.083" v="1592" actId="1076"/>
          <ac:spMkLst>
            <pc:docMk/>
            <pc:sldMk cId="788428680" sldId="274"/>
            <ac:spMk id="15" creationId="{F5181699-0A43-88FA-94B4-5FCB0B911D63}"/>
          </ac:spMkLst>
        </pc:spChg>
      </pc:sldChg>
      <pc:sldChg chg="modSp add mod">
        <pc:chgData name="Vanya Neycheva" userId="709a9054-30ca-42b1-97fd-d8765648f8a8" providerId="ADAL" clId="{E42AC6D8-7D3B-4F85-B5A9-A6809D6AB6B4}" dt="2026-06-03T22:03:56.374" v="1593" actId="1076"/>
        <pc:sldMkLst>
          <pc:docMk/>
          <pc:sldMk cId="1374709471" sldId="275"/>
        </pc:sldMkLst>
        <pc:spChg chg="mod">
          <ac:chgData name="Vanya Neycheva" userId="709a9054-30ca-42b1-97fd-d8765648f8a8" providerId="ADAL" clId="{E42AC6D8-7D3B-4F85-B5A9-A6809D6AB6B4}" dt="2026-06-03T22:03:56.374" v="1593" actId="1076"/>
          <ac:spMkLst>
            <pc:docMk/>
            <pc:sldMk cId="1374709471" sldId="275"/>
            <ac:spMk id="15" creationId="{269A0144-975F-46FD-54AA-06E1928D9CD0}"/>
          </ac:spMkLst>
        </pc:spChg>
      </pc:sldChg>
      <pc:sldChg chg="modSp add mod ord">
        <pc:chgData name="Vanya Neycheva" userId="709a9054-30ca-42b1-97fd-d8765648f8a8" providerId="ADAL" clId="{E42AC6D8-7D3B-4F85-B5A9-A6809D6AB6B4}" dt="2026-06-02T15:16:35.879" v="812" actId="1076"/>
        <pc:sldMkLst>
          <pc:docMk/>
          <pc:sldMk cId="2336543487" sldId="276"/>
        </pc:sldMkLst>
        <pc:spChg chg="mod">
          <ac:chgData name="Vanya Neycheva" userId="709a9054-30ca-42b1-97fd-d8765648f8a8" providerId="ADAL" clId="{E42AC6D8-7D3B-4F85-B5A9-A6809D6AB6B4}" dt="2026-06-02T15:16:35.359" v="811" actId="1076"/>
          <ac:spMkLst>
            <pc:docMk/>
            <pc:sldMk cId="2336543487" sldId="276"/>
            <ac:spMk id="2" creationId="{9F09CDDF-6AD9-740D-6B3B-6D290E26762F}"/>
          </ac:spMkLst>
        </pc:spChg>
        <pc:spChg chg="mod">
          <ac:chgData name="Vanya Neycheva" userId="709a9054-30ca-42b1-97fd-d8765648f8a8" providerId="ADAL" clId="{E42AC6D8-7D3B-4F85-B5A9-A6809D6AB6B4}" dt="2026-06-02T13:31:55.242" v="697" actId="207"/>
          <ac:spMkLst>
            <pc:docMk/>
            <pc:sldMk cId="2336543487" sldId="276"/>
            <ac:spMk id="15" creationId="{96BDBD71-0851-0225-4FFB-95BCC73B701C}"/>
          </ac:spMkLst>
        </pc:spChg>
        <pc:grpChg chg="mod">
          <ac:chgData name="Vanya Neycheva" userId="709a9054-30ca-42b1-97fd-d8765648f8a8" providerId="ADAL" clId="{E42AC6D8-7D3B-4F85-B5A9-A6809D6AB6B4}" dt="2026-06-02T15:16:35.879" v="812" actId="1076"/>
          <ac:grpSpMkLst>
            <pc:docMk/>
            <pc:sldMk cId="2336543487" sldId="276"/>
            <ac:grpSpMk id="5" creationId="{26862979-1E0A-32DF-3B59-A01095324D47}"/>
          </ac:grpSpMkLst>
        </pc:grpChg>
      </pc:sldChg>
      <pc:sldChg chg="modSp add del mod">
        <pc:chgData name="Vanya Neycheva" userId="709a9054-30ca-42b1-97fd-d8765648f8a8" providerId="ADAL" clId="{E42AC6D8-7D3B-4F85-B5A9-A6809D6AB6B4}" dt="2026-06-02T13:38:14.450" v="732" actId="207"/>
        <pc:sldMkLst>
          <pc:docMk/>
          <pc:sldMk cId="3602423073" sldId="277"/>
        </pc:sldMkLst>
        <pc:spChg chg="mod">
          <ac:chgData name="Vanya Neycheva" userId="709a9054-30ca-42b1-97fd-d8765648f8a8" providerId="ADAL" clId="{E42AC6D8-7D3B-4F85-B5A9-A6809D6AB6B4}" dt="2026-06-02T13:38:14.450" v="732" actId="207"/>
          <ac:spMkLst>
            <pc:docMk/>
            <pc:sldMk cId="3602423073" sldId="277"/>
            <ac:spMk id="15" creationId="{FF13AAC7-E0F9-867B-1E20-2B5423245AF3}"/>
          </ac:spMkLst>
        </pc:spChg>
      </pc:sldChg>
      <pc:sldChg chg="add ord">
        <pc:chgData name="Vanya Neycheva" userId="709a9054-30ca-42b1-97fd-d8765648f8a8" providerId="ADAL" clId="{E42AC6D8-7D3B-4F85-B5A9-A6809D6AB6B4}" dt="2026-06-03T13:38:27.265" v="1351"/>
        <pc:sldMkLst>
          <pc:docMk/>
          <pc:sldMk cId="1206395791" sldId="322"/>
        </pc:sldMkLst>
      </pc:sldChg>
      <pc:sldChg chg="add ord">
        <pc:chgData name="Vanya Neycheva" userId="709a9054-30ca-42b1-97fd-d8765648f8a8" providerId="ADAL" clId="{E42AC6D8-7D3B-4F85-B5A9-A6809D6AB6B4}" dt="2026-06-03T13:38:27.265" v="1351"/>
        <pc:sldMkLst>
          <pc:docMk/>
          <pc:sldMk cId="1340588607" sldId="343"/>
        </pc:sldMkLst>
      </pc:sldChg>
      <pc:sldChg chg="add ord">
        <pc:chgData name="Vanya Neycheva" userId="709a9054-30ca-42b1-97fd-d8765648f8a8" providerId="ADAL" clId="{E42AC6D8-7D3B-4F85-B5A9-A6809D6AB6B4}" dt="2026-06-03T13:38:27.265" v="1351"/>
        <pc:sldMkLst>
          <pc:docMk/>
          <pc:sldMk cId="3244183012" sldId="3719"/>
        </pc:sldMkLst>
      </pc:sldChg>
      <pc:sldChg chg="add">
        <pc:chgData name="Vanya Neycheva" userId="709a9054-30ca-42b1-97fd-d8765648f8a8" providerId="ADAL" clId="{E42AC6D8-7D3B-4F85-B5A9-A6809D6AB6B4}" dt="2026-06-03T08:19:23.319" v="941"/>
        <pc:sldMkLst>
          <pc:docMk/>
          <pc:sldMk cId="2792555160" sldId="2147378625"/>
        </pc:sldMkLst>
      </pc:sldChg>
      <pc:sldChg chg="add">
        <pc:chgData name="Vanya Neycheva" userId="709a9054-30ca-42b1-97fd-d8765648f8a8" providerId="ADAL" clId="{E42AC6D8-7D3B-4F85-B5A9-A6809D6AB6B4}" dt="2026-06-03T08:19:23.319" v="941"/>
        <pc:sldMkLst>
          <pc:docMk/>
          <pc:sldMk cId="1137366695" sldId="2147378719"/>
        </pc:sldMkLst>
      </pc:sldChg>
      <pc:sldChg chg="add">
        <pc:chgData name="Vanya Neycheva" userId="709a9054-30ca-42b1-97fd-d8765648f8a8" providerId="ADAL" clId="{E42AC6D8-7D3B-4F85-B5A9-A6809D6AB6B4}" dt="2026-06-03T08:19:23.319" v="941"/>
        <pc:sldMkLst>
          <pc:docMk/>
          <pc:sldMk cId="1421255612" sldId="2147378730"/>
        </pc:sldMkLst>
      </pc:sldChg>
      <pc:sldChg chg="add">
        <pc:chgData name="Vanya Neycheva" userId="709a9054-30ca-42b1-97fd-d8765648f8a8" providerId="ADAL" clId="{E42AC6D8-7D3B-4F85-B5A9-A6809D6AB6B4}" dt="2026-06-03T08:19:23.319" v="941"/>
        <pc:sldMkLst>
          <pc:docMk/>
          <pc:sldMk cId="3657015561" sldId="2147378746"/>
        </pc:sldMkLst>
      </pc:sldChg>
      <pc:sldChg chg="add">
        <pc:chgData name="Vanya Neycheva" userId="709a9054-30ca-42b1-97fd-d8765648f8a8" providerId="ADAL" clId="{E42AC6D8-7D3B-4F85-B5A9-A6809D6AB6B4}" dt="2026-06-03T08:19:23.319" v="941"/>
        <pc:sldMkLst>
          <pc:docMk/>
          <pc:sldMk cId="3334750640" sldId="2147378884"/>
        </pc:sldMkLst>
      </pc:sldChg>
      <pc:sldChg chg="add">
        <pc:chgData name="Vanya Neycheva" userId="709a9054-30ca-42b1-97fd-d8765648f8a8" providerId="ADAL" clId="{E42AC6D8-7D3B-4F85-B5A9-A6809D6AB6B4}" dt="2026-06-03T08:19:23.319" v="941"/>
        <pc:sldMkLst>
          <pc:docMk/>
          <pc:sldMk cId="2031145093" sldId="2147378885"/>
        </pc:sldMkLst>
      </pc:sldChg>
      <pc:sldChg chg="modSp add mod">
        <pc:chgData name="Vanya Neycheva" userId="709a9054-30ca-42b1-97fd-d8765648f8a8" providerId="ADAL" clId="{E42AC6D8-7D3B-4F85-B5A9-A6809D6AB6B4}" dt="2026-06-04T10:35:49.942" v="1612" actId="20577"/>
        <pc:sldMkLst>
          <pc:docMk/>
          <pc:sldMk cId="3518551211" sldId="2147378886"/>
        </pc:sldMkLst>
        <pc:spChg chg="mod">
          <ac:chgData name="Vanya Neycheva" userId="709a9054-30ca-42b1-97fd-d8765648f8a8" providerId="ADAL" clId="{E42AC6D8-7D3B-4F85-B5A9-A6809D6AB6B4}" dt="2026-06-04T10:35:49.942" v="1612" actId="20577"/>
          <ac:spMkLst>
            <pc:docMk/>
            <pc:sldMk cId="3518551211" sldId="2147378886"/>
            <ac:spMk id="27" creationId="{DA2DD4E8-6440-FDEF-C4E7-A83B3B1B8D5F}"/>
          </ac:spMkLst>
        </pc:spChg>
      </pc:sldChg>
      <pc:sldChg chg="add">
        <pc:chgData name="Vanya Neycheva" userId="709a9054-30ca-42b1-97fd-d8765648f8a8" providerId="ADAL" clId="{E42AC6D8-7D3B-4F85-B5A9-A6809D6AB6B4}" dt="2026-06-03T08:19:23.319" v="941"/>
        <pc:sldMkLst>
          <pc:docMk/>
          <pc:sldMk cId="1566271191" sldId="2147378887"/>
        </pc:sldMkLst>
      </pc:sldChg>
      <pc:sldChg chg="add">
        <pc:chgData name="Vanya Neycheva" userId="709a9054-30ca-42b1-97fd-d8765648f8a8" providerId="ADAL" clId="{E42AC6D8-7D3B-4F85-B5A9-A6809D6AB6B4}" dt="2026-06-03T08:19:23.319" v="941"/>
        <pc:sldMkLst>
          <pc:docMk/>
          <pc:sldMk cId="4291803831" sldId="2147378888"/>
        </pc:sldMkLst>
      </pc:sldChg>
      <pc:sldChg chg="add">
        <pc:chgData name="Vanya Neycheva" userId="709a9054-30ca-42b1-97fd-d8765648f8a8" providerId="ADAL" clId="{E42AC6D8-7D3B-4F85-B5A9-A6809D6AB6B4}" dt="2026-06-03T08:19:23.319" v="941"/>
        <pc:sldMkLst>
          <pc:docMk/>
          <pc:sldMk cId="3739984873" sldId="2147378891"/>
        </pc:sldMkLst>
      </pc:sldChg>
      <pc:sldChg chg="add">
        <pc:chgData name="Vanya Neycheva" userId="709a9054-30ca-42b1-97fd-d8765648f8a8" providerId="ADAL" clId="{E42AC6D8-7D3B-4F85-B5A9-A6809D6AB6B4}" dt="2026-06-03T08:19:23.319" v="941"/>
        <pc:sldMkLst>
          <pc:docMk/>
          <pc:sldMk cId="3290579485" sldId="2147378894"/>
        </pc:sldMkLst>
      </pc:sldChg>
      <pc:sldChg chg="add">
        <pc:chgData name="Vanya Neycheva" userId="709a9054-30ca-42b1-97fd-d8765648f8a8" providerId="ADAL" clId="{E42AC6D8-7D3B-4F85-B5A9-A6809D6AB6B4}" dt="2026-06-03T08:19:23.319" v="941"/>
        <pc:sldMkLst>
          <pc:docMk/>
          <pc:sldMk cId="2120361672" sldId="2147378895"/>
        </pc:sldMkLst>
      </pc:sldChg>
      <pc:sldChg chg="add">
        <pc:chgData name="Vanya Neycheva" userId="709a9054-30ca-42b1-97fd-d8765648f8a8" providerId="ADAL" clId="{E42AC6D8-7D3B-4F85-B5A9-A6809D6AB6B4}" dt="2026-06-02T13:49:17.323" v="733"/>
        <pc:sldMkLst>
          <pc:docMk/>
          <pc:sldMk cId="1189870090" sldId="2147481475"/>
        </pc:sldMkLst>
      </pc:sldChg>
      <pc:sldChg chg="add modNotesTx">
        <pc:chgData name="Vanya Neycheva" userId="709a9054-30ca-42b1-97fd-d8765648f8a8" providerId="ADAL" clId="{E42AC6D8-7D3B-4F85-B5A9-A6809D6AB6B4}" dt="2026-06-02T13:49:59.020" v="735" actId="5793"/>
        <pc:sldMkLst>
          <pc:docMk/>
          <pc:sldMk cId="768722966" sldId="2147481492"/>
        </pc:sldMkLst>
      </pc:sldChg>
      <pc:sldChg chg="add ord">
        <pc:chgData name="Vanya Neycheva" userId="709a9054-30ca-42b1-97fd-d8765648f8a8" providerId="ADAL" clId="{E42AC6D8-7D3B-4F85-B5A9-A6809D6AB6B4}" dt="2026-06-03T13:38:27.265" v="1351"/>
        <pc:sldMkLst>
          <pc:docMk/>
          <pc:sldMk cId="2168104122" sldId="2147483352"/>
        </pc:sldMkLst>
      </pc:sldChg>
      <pc:sldChg chg="add ord">
        <pc:chgData name="Vanya Neycheva" userId="709a9054-30ca-42b1-97fd-d8765648f8a8" providerId="ADAL" clId="{E42AC6D8-7D3B-4F85-B5A9-A6809D6AB6B4}" dt="2026-06-03T13:38:27.265" v="1351"/>
        <pc:sldMkLst>
          <pc:docMk/>
          <pc:sldMk cId="3806208416" sldId="2147483489"/>
        </pc:sldMkLst>
      </pc:sldChg>
      <pc:sldChg chg="add ord">
        <pc:chgData name="Vanya Neycheva" userId="709a9054-30ca-42b1-97fd-d8765648f8a8" providerId="ADAL" clId="{E42AC6D8-7D3B-4F85-B5A9-A6809D6AB6B4}" dt="2026-06-03T13:38:27.265" v="1351"/>
        <pc:sldMkLst>
          <pc:docMk/>
          <pc:sldMk cId="2230790690" sldId="2147483501"/>
        </pc:sldMkLst>
      </pc:sldChg>
      <pc:sldChg chg="add ord">
        <pc:chgData name="Vanya Neycheva" userId="709a9054-30ca-42b1-97fd-d8765648f8a8" providerId="ADAL" clId="{E42AC6D8-7D3B-4F85-B5A9-A6809D6AB6B4}" dt="2026-06-03T13:38:27.265" v="1351"/>
        <pc:sldMkLst>
          <pc:docMk/>
          <pc:sldMk cId="920457331" sldId="2147483510"/>
        </pc:sldMkLst>
      </pc:sldChg>
      <pc:sldChg chg="add ord">
        <pc:chgData name="Vanya Neycheva" userId="709a9054-30ca-42b1-97fd-d8765648f8a8" providerId="ADAL" clId="{E42AC6D8-7D3B-4F85-B5A9-A6809D6AB6B4}" dt="2026-06-03T13:38:27.265" v="1351"/>
        <pc:sldMkLst>
          <pc:docMk/>
          <pc:sldMk cId="2368017256" sldId="2147483512"/>
        </pc:sldMkLst>
      </pc:sldChg>
      <pc:sldChg chg="add ord">
        <pc:chgData name="Vanya Neycheva" userId="709a9054-30ca-42b1-97fd-d8765648f8a8" providerId="ADAL" clId="{E42AC6D8-7D3B-4F85-B5A9-A6809D6AB6B4}" dt="2026-06-03T13:38:27.265" v="1351"/>
        <pc:sldMkLst>
          <pc:docMk/>
          <pc:sldMk cId="3000492550" sldId="2147483513"/>
        </pc:sldMkLst>
      </pc:sldChg>
      <pc:sldChg chg="add ord">
        <pc:chgData name="Vanya Neycheva" userId="709a9054-30ca-42b1-97fd-d8765648f8a8" providerId="ADAL" clId="{E42AC6D8-7D3B-4F85-B5A9-A6809D6AB6B4}" dt="2026-06-03T13:38:27.265" v="1351"/>
        <pc:sldMkLst>
          <pc:docMk/>
          <pc:sldMk cId="433814724" sldId="2147483514"/>
        </pc:sldMkLst>
      </pc:sldChg>
      <pc:sldChg chg="add ord">
        <pc:chgData name="Vanya Neycheva" userId="709a9054-30ca-42b1-97fd-d8765648f8a8" providerId="ADAL" clId="{E42AC6D8-7D3B-4F85-B5A9-A6809D6AB6B4}" dt="2026-06-03T13:38:27.265" v="1351"/>
        <pc:sldMkLst>
          <pc:docMk/>
          <pc:sldMk cId="2166173504" sldId="2147483515"/>
        </pc:sldMkLst>
      </pc:sldChg>
      <pc:sldChg chg="add ord">
        <pc:chgData name="Vanya Neycheva" userId="709a9054-30ca-42b1-97fd-d8765648f8a8" providerId="ADAL" clId="{E42AC6D8-7D3B-4F85-B5A9-A6809D6AB6B4}" dt="2026-06-03T13:38:27.265" v="1351"/>
        <pc:sldMkLst>
          <pc:docMk/>
          <pc:sldMk cId="2954632237" sldId="2147483516"/>
        </pc:sldMkLst>
      </pc:sldChg>
      <pc:sldChg chg="add ord">
        <pc:chgData name="Vanya Neycheva" userId="709a9054-30ca-42b1-97fd-d8765648f8a8" providerId="ADAL" clId="{E42AC6D8-7D3B-4F85-B5A9-A6809D6AB6B4}" dt="2026-06-03T13:38:27.265" v="1351"/>
        <pc:sldMkLst>
          <pc:docMk/>
          <pc:sldMk cId="1104356540" sldId="2147483517"/>
        </pc:sldMkLst>
      </pc:sldChg>
      <pc:sldChg chg="add ord">
        <pc:chgData name="Vanya Neycheva" userId="709a9054-30ca-42b1-97fd-d8765648f8a8" providerId="ADAL" clId="{E42AC6D8-7D3B-4F85-B5A9-A6809D6AB6B4}" dt="2026-06-03T13:38:27.265" v="1351"/>
        <pc:sldMkLst>
          <pc:docMk/>
          <pc:sldMk cId="3515823708" sldId="2147483518"/>
        </pc:sldMkLst>
      </pc:sldChg>
      <pc:sldChg chg="add ord">
        <pc:chgData name="Vanya Neycheva" userId="709a9054-30ca-42b1-97fd-d8765648f8a8" providerId="ADAL" clId="{E42AC6D8-7D3B-4F85-B5A9-A6809D6AB6B4}" dt="2026-06-03T13:38:27.265" v="1351"/>
        <pc:sldMkLst>
          <pc:docMk/>
          <pc:sldMk cId="1581447345" sldId="2147483519"/>
        </pc:sldMkLst>
      </pc:sldChg>
      <pc:sldChg chg="add ord">
        <pc:chgData name="Vanya Neycheva" userId="709a9054-30ca-42b1-97fd-d8765648f8a8" providerId="ADAL" clId="{E42AC6D8-7D3B-4F85-B5A9-A6809D6AB6B4}" dt="2026-06-03T13:38:27.265" v="1351"/>
        <pc:sldMkLst>
          <pc:docMk/>
          <pc:sldMk cId="406513056" sldId="2147483520"/>
        </pc:sldMkLst>
      </pc:sldChg>
      <pc:sldChg chg="add">
        <pc:chgData name="Vanya Neycheva" userId="709a9054-30ca-42b1-97fd-d8765648f8a8" providerId="ADAL" clId="{E42AC6D8-7D3B-4F85-B5A9-A6809D6AB6B4}" dt="2026-06-02T13:49:17.323" v="733"/>
        <pc:sldMkLst>
          <pc:docMk/>
          <pc:sldMk cId="1557924634" sldId="2147483540"/>
        </pc:sldMkLst>
      </pc:sldChg>
      <pc:sldChg chg="add">
        <pc:chgData name="Vanya Neycheva" userId="709a9054-30ca-42b1-97fd-d8765648f8a8" providerId="ADAL" clId="{E42AC6D8-7D3B-4F85-B5A9-A6809D6AB6B4}" dt="2026-06-02T13:49:17.323" v="733"/>
        <pc:sldMkLst>
          <pc:docMk/>
          <pc:sldMk cId="2001728195" sldId="2147483541"/>
        </pc:sldMkLst>
      </pc:sldChg>
      <pc:sldChg chg="add">
        <pc:chgData name="Vanya Neycheva" userId="709a9054-30ca-42b1-97fd-d8765648f8a8" providerId="ADAL" clId="{E42AC6D8-7D3B-4F85-B5A9-A6809D6AB6B4}" dt="2026-06-02T13:49:17.323" v="733"/>
        <pc:sldMkLst>
          <pc:docMk/>
          <pc:sldMk cId="1039095647" sldId="2147483542"/>
        </pc:sldMkLst>
      </pc:sldChg>
      <pc:sldChg chg="add">
        <pc:chgData name="Vanya Neycheva" userId="709a9054-30ca-42b1-97fd-d8765648f8a8" providerId="ADAL" clId="{E42AC6D8-7D3B-4F85-B5A9-A6809D6AB6B4}" dt="2026-06-02T13:49:17.323" v="733"/>
        <pc:sldMkLst>
          <pc:docMk/>
          <pc:sldMk cId="3899737228" sldId="2147483545"/>
        </pc:sldMkLst>
      </pc:sldChg>
      <pc:sldChg chg="addSp delSp modSp add mod">
        <pc:chgData name="Vanya Neycheva" userId="709a9054-30ca-42b1-97fd-d8765648f8a8" providerId="ADAL" clId="{E42AC6D8-7D3B-4F85-B5A9-A6809D6AB6B4}" dt="2026-06-03T13:22:56.908" v="1345" actId="2711"/>
        <pc:sldMkLst>
          <pc:docMk/>
          <pc:sldMk cId="757503251" sldId="2147483546"/>
        </pc:sldMkLst>
        <pc:spChg chg="mod">
          <ac:chgData name="Vanya Neycheva" userId="709a9054-30ca-42b1-97fd-d8765648f8a8" providerId="ADAL" clId="{E42AC6D8-7D3B-4F85-B5A9-A6809D6AB6B4}" dt="2026-06-03T13:22:56.908" v="1345" actId="2711"/>
          <ac:spMkLst>
            <pc:docMk/>
            <pc:sldMk cId="757503251" sldId="2147483546"/>
            <ac:spMk id="6" creationId="{F9681C27-BEC0-5C2A-D5D9-4FB05E9B10C8}"/>
          </ac:spMkLst>
        </pc:spChg>
        <pc:spChg chg="add del">
          <ac:chgData name="Vanya Neycheva" userId="709a9054-30ca-42b1-97fd-d8765648f8a8" providerId="ADAL" clId="{E42AC6D8-7D3B-4F85-B5A9-A6809D6AB6B4}" dt="2026-06-02T13:52:16.662" v="742"/>
          <ac:spMkLst>
            <pc:docMk/>
            <pc:sldMk cId="757503251" sldId="2147483546"/>
            <ac:spMk id="8" creationId="{069574F9-B6BA-CFF4-6CBD-0FD50F312529}"/>
          </ac:spMkLst>
        </pc:spChg>
      </pc:sldChg>
      <pc:sldChg chg="add">
        <pc:chgData name="Vanya Neycheva" userId="709a9054-30ca-42b1-97fd-d8765648f8a8" providerId="ADAL" clId="{E42AC6D8-7D3B-4F85-B5A9-A6809D6AB6B4}" dt="2026-06-02T13:49:17.323" v="733"/>
        <pc:sldMkLst>
          <pc:docMk/>
          <pc:sldMk cId="3332262963" sldId="2147483547"/>
        </pc:sldMkLst>
      </pc:sldChg>
      <pc:sldChg chg="modSp add mod">
        <pc:chgData name="Vanya Neycheva" userId="709a9054-30ca-42b1-97fd-d8765648f8a8" providerId="ADAL" clId="{E42AC6D8-7D3B-4F85-B5A9-A6809D6AB6B4}" dt="2026-06-03T13:23:21.839" v="1346" actId="2711"/>
        <pc:sldMkLst>
          <pc:docMk/>
          <pc:sldMk cId="983866605" sldId="2147483548"/>
        </pc:sldMkLst>
        <pc:spChg chg="mod">
          <ac:chgData name="Vanya Neycheva" userId="709a9054-30ca-42b1-97fd-d8765648f8a8" providerId="ADAL" clId="{E42AC6D8-7D3B-4F85-B5A9-A6809D6AB6B4}" dt="2026-06-03T13:23:21.839" v="1346" actId="2711"/>
          <ac:spMkLst>
            <pc:docMk/>
            <pc:sldMk cId="983866605" sldId="2147483548"/>
            <ac:spMk id="6" creationId="{83A84732-6FD3-AC29-F8DD-EF0B502336AC}"/>
          </ac:spMkLst>
        </pc:spChg>
      </pc:sldChg>
      <pc:sldChg chg="add">
        <pc:chgData name="Vanya Neycheva" userId="709a9054-30ca-42b1-97fd-d8765648f8a8" providerId="ADAL" clId="{E42AC6D8-7D3B-4F85-B5A9-A6809D6AB6B4}" dt="2026-06-02T13:49:17.323" v="733"/>
        <pc:sldMkLst>
          <pc:docMk/>
          <pc:sldMk cId="439061716" sldId="2147483549"/>
        </pc:sldMkLst>
      </pc:sldChg>
      <pc:sldChg chg="add">
        <pc:chgData name="Vanya Neycheva" userId="709a9054-30ca-42b1-97fd-d8765648f8a8" providerId="ADAL" clId="{E42AC6D8-7D3B-4F85-B5A9-A6809D6AB6B4}" dt="2026-06-02T13:49:17.323" v="733"/>
        <pc:sldMkLst>
          <pc:docMk/>
          <pc:sldMk cId="1398703216" sldId="2147483550"/>
        </pc:sldMkLst>
      </pc:sldChg>
      <pc:sldChg chg="add">
        <pc:chgData name="Vanya Neycheva" userId="709a9054-30ca-42b1-97fd-d8765648f8a8" providerId="ADAL" clId="{E42AC6D8-7D3B-4F85-B5A9-A6809D6AB6B4}" dt="2026-06-02T13:49:17.323" v="733"/>
        <pc:sldMkLst>
          <pc:docMk/>
          <pc:sldMk cId="3328320438" sldId="2147483551"/>
        </pc:sldMkLst>
      </pc:sldChg>
      <pc:sldChg chg="add">
        <pc:chgData name="Vanya Neycheva" userId="709a9054-30ca-42b1-97fd-d8765648f8a8" providerId="ADAL" clId="{E42AC6D8-7D3B-4F85-B5A9-A6809D6AB6B4}" dt="2026-06-02T13:49:17.323" v="733"/>
        <pc:sldMkLst>
          <pc:docMk/>
          <pc:sldMk cId="969396041" sldId="2147483552"/>
        </pc:sldMkLst>
      </pc:sldChg>
      <pc:sldChg chg="addSp delSp modSp add del mod">
        <pc:chgData name="Vanya Neycheva" userId="709a9054-30ca-42b1-97fd-d8765648f8a8" providerId="ADAL" clId="{E42AC6D8-7D3B-4F85-B5A9-A6809D6AB6B4}" dt="2026-06-02T15:33:17.762" v="939" actId="2711"/>
        <pc:sldMkLst>
          <pc:docMk/>
          <pc:sldMk cId="3674853696" sldId="2147483553"/>
        </pc:sldMkLst>
        <pc:spChg chg="add mod">
          <ac:chgData name="Vanya Neycheva" userId="709a9054-30ca-42b1-97fd-d8765648f8a8" providerId="ADAL" clId="{E42AC6D8-7D3B-4F85-B5A9-A6809D6AB6B4}" dt="2026-06-02T15:33:17.762" v="939" actId="2711"/>
          <ac:spMkLst>
            <pc:docMk/>
            <pc:sldMk cId="3674853696" sldId="2147483553"/>
            <ac:spMk id="2" creationId="{A05B862C-EC7B-8DF8-93BF-18CB3B502DDE}"/>
          </ac:spMkLst>
        </pc:spChg>
        <pc:spChg chg="add mod">
          <ac:chgData name="Vanya Neycheva" userId="709a9054-30ca-42b1-97fd-d8765648f8a8" providerId="ADAL" clId="{E42AC6D8-7D3B-4F85-B5A9-A6809D6AB6B4}" dt="2026-06-02T15:32:55.221" v="937" actId="478"/>
          <ac:spMkLst>
            <pc:docMk/>
            <pc:sldMk cId="3674853696" sldId="2147483553"/>
            <ac:spMk id="4" creationId="{C5792C01-48C7-86D2-0CA1-343A9545BC78}"/>
          </ac:spMkLst>
        </pc:spChg>
      </pc:sldChg>
      <pc:sldChg chg="addSp delSp modSp add mod ord">
        <pc:chgData name="Vanya Neycheva" userId="709a9054-30ca-42b1-97fd-d8765648f8a8" providerId="ADAL" clId="{E42AC6D8-7D3B-4F85-B5A9-A6809D6AB6B4}" dt="2026-06-03T14:17:18.791" v="1587" actId="1076"/>
        <pc:sldMkLst>
          <pc:docMk/>
          <pc:sldMk cId="0" sldId="2147483554"/>
        </pc:sldMkLst>
        <pc:spChg chg="add mod ord">
          <ac:chgData name="Vanya Neycheva" userId="709a9054-30ca-42b1-97fd-d8765648f8a8" providerId="ADAL" clId="{E42AC6D8-7D3B-4F85-B5A9-A6809D6AB6B4}" dt="2026-06-02T15:10:22.741" v="765" actId="167"/>
          <ac:spMkLst>
            <pc:docMk/>
            <pc:sldMk cId="0" sldId="2147483554"/>
            <ac:spMk id="11" creationId="{7ECCF81B-402E-0AA5-5349-271AB5633F51}"/>
          </ac:spMkLst>
        </pc:spChg>
        <pc:spChg chg="add mod">
          <ac:chgData name="Vanya Neycheva" userId="709a9054-30ca-42b1-97fd-d8765648f8a8" providerId="ADAL" clId="{E42AC6D8-7D3B-4F85-B5A9-A6809D6AB6B4}" dt="2026-06-02T15:13:28.270" v="780" actId="1076"/>
          <ac:spMkLst>
            <pc:docMk/>
            <pc:sldMk cId="0" sldId="2147483554"/>
            <ac:spMk id="13" creationId="{CE3E9975-3DD5-B6FC-4693-ED5FA5985D55}"/>
          </ac:spMkLst>
        </pc:spChg>
        <pc:spChg chg="mod">
          <ac:chgData name="Vanya Neycheva" userId="709a9054-30ca-42b1-97fd-d8765648f8a8" providerId="ADAL" clId="{E42AC6D8-7D3B-4F85-B5A9-A6809D6AB6B4}" dt="2026-06-02T15:16:27.679" v="809" actId="1076"/>
          <ac:spMkLst>
            <pc:docMk/>
            <pc:sldMk cId="0" sldId="2147483554"/>
            <ac:spMk id="16" creationId="{00000000-0000-0000-0000-000000000000}"/>
          </ac:spMkLst>
        </pc:spChg>
        <pc:spChg chg="mod">
          <ac:chgData name="Vanya Neycheva" userId="709a9054-30ca-42b1-97fd-d8765648f8a8" providerId="ADAL" clId="{E42AC6D8-7D3B-4F85-B5A9-A6809D6AB6B4}" dt="2026-06-03T14:17:18.791" v="1587" actId="1076"/>
          <ac:spMkLst>
            <pc:docMk/>
            <pc:sldMk cId="0" sldId="2147483554"/>
            <ac:spMk id="21" creationId="{00000000-0000-0000-0000-000000000000}"/>
          </ac:spMkLst>
        </pc:spChg>
        <pc:spChg chg="mod">
          <ac:chgData name="Vanya Neycheva" userId="709a9054-30ca-42b1-97fd-d8765648f8a8" providerId="ADAL" clId="{E42AC6D8-7D3B-4F85-B5A9-A6809D6AB6B4}" dt="2026-06-03T14:16:47.252" v="1584" actId="1076"/>
          <ac:spMkLst>
            <pc:docMk/>
            <pc:sldMk cId="0" sldId="2147483554"/>
            <ac:spMk id="27" creationId="{00000000-0000-0000-0000-000000000000}"/>
          </ac:spMkLst>
        </pc:spChg>
        <pc:spChg chg="mod">
          <ac:chgData name="Vanya Neycheva" userId="709a9054-30ca-42b1-97fd-d8765648f8a8" providerId="ADAL" clId="{E42AC6D8-7D3B-4F85-B5A9-A6809D6AB6B4}" dt="2026-06-02T15:11:45.950" v="768" actId="1076"/>
          <ac:spMkLst>
            <pc:docMk/>
            <pc:sldMk cId="0" sldId="2147483554"/>
            <ac:spMk id="32" creationId="{8E67504A-E41D-C55B-0467-CA5318D2FEFB}"/>
          </ac:spMkLst>
        </pc:spChg>
        <pc:spChg chg="mod">
          <ac:chgData name="Vanya Neycheva" userId="709a9054-30ca-42b1-97fd-d8765648f8a8" providerId="ADAL" clId="{E42AC6D8-7D3B-4F85-B5A9-A6809D6AB6B4}" dt="2026-06-02T15:12:25.791" v="776" actId="20577"/>
          <ac:spMkLst>
            <pc:docMk/>
            <pc:sldMk cId="0" sldId="2147483554"/>
            <ac:spMk id="33" creationId="{46033B27-C577-88FE-104D-709D9DE446E0}"/>
          </ac:spMkLst>
        </pc:spChg>
        <pc:spChg chg="add mod ord">
          <ac:chgData name="Vanya Neycheva" userId="709a9054-30ca-42b1-97fd-d8765648f8a8" providerId="ADAL" clId="{E42AC6D8-7D3B-4F85-B5A9-A6809D6AB6B4}" dt="2026-06-02T15:16:07.664" v="806" actId="14100"/>
          <ac:spMkLst>
            <pc:docMk/>
            <pc:sldMk cId="0" sldId="2147483554"/>
            <ac:spMk id="37" creationId="{2677C852-380D-9B3A-9791-66351AE3BC43}"/>
          </ac:spMkLst>
        </pc:spChg>
        <pc:spChg chg="mod">
          <ac:chgData name="Vanya Neycheva" userId="709a9054-30ca-42b1-97fd-d8765648f8a8" providerId="ADAL" clId="{E42AC6D8-7D3B-4F85-B5A9-A6809D6AB6B4}" dt="2026-06-03T14:17:05.075" v="1586" actId="1076"/>
          <ac:spMkLst>
            <pc:docMk/>
            <pc:sldMk cId="0" sldId="2147483554"/>
            <ac:spMk id="41" creationId="{FCB3F610-4646-D1CC-67DD-7354C6BB6DA3}"/>
          </ac:spMkLst>
        </pc:spChg>
        <pc:spChg chg="mod">
          <ac:chgData name="Vanya Neycheva" userId="709a9054-30ca-42b1-97fd-d8765648f8a8" providerId="ADAL" clId="{E42AC6D8-7D3B-4F85-B5A9-A6809D6AB6B4}" dt="2026-06-03T14:16:59.836" v="1585" actId="1076"/>
          <ac:spMkLst>
            <pc:docMk/>
            <pc:sldMk cId="0" sldId="2147483554"/>
            <ac:spMk id="42" creationId="{C4F10905-F450-C84E-DF5E-261AE15C18DF}"/>
          </ac:spMkLst>
        </pc:spChg>
        <pc:spChg chg="add mod">
          <ac:chgData name="Vanya Neycheva" userId="709a9054-30ca-42b1-97fd-d8765648f8a8" providerId="ADAL" clId="{E42AC6D8-7D3B-4F85-B5A9-A6809D6AB6B4}" dt="2026-06-02T15:17:26.344" v="822" actId="1076"/>
          <ac:spMkLst>
            <pc:docMk/>
            <pc:sldMk cId="0" sldId="2147483554"/>
            <ac:spMk id="43" creationId="{BA63238B-26EA-3CC9-A77B-7C0BFD636882}"/>
          </ac:spMkLst>
        </pc:spChg>
        <pc:picChg chg="add mod">
          <ac:chgData name="Vanya Neycheva" userId="709a9054-30ca-42b1-97fd-d8765648f8a8" providerId="ADAL" clId="{E42AC6D8-7D3B-4F85-B5A9-A6809D6AB6B4}" dt="2026-06-02T15:16:18.174" v="808" actId="1440"/>
          <ac:picMkLst>
            <pc:docMk/>
            <pc:sldMk cId="0" sldId="2147483554"/>
            <ac:picMk id="34" creationId="{67CE431C-1607-ADDD-4451-707276899BA6}"/>
          </ac:picMkLst>
        </pc:picChg>
      </pc:sldChg>
      <pc:sldChg chg="modSp add mod">
        <pc:chgData name="Vanya Neycheva" userId="709a9054-30ca-42b1-97fd-d8765648f8a8" providerId="ADAL" clId="{E42AC6D8-7D3B-4F85-B5A9-A6809D6AB6B4}" dt="2026-06-02T15:09:39.484" v="762" actId="313"/>
        <pc:sldMkLst>
          <pc:docMk/>
          <pc:sldMk cId="0" sldId="2147483555"/>
        </pc:sldMkLst>
        <pc:spChg chg="mod">
          <ac:chgData name="Vanya Neycheva" userId="709a9054-30ca-42b1-97fd-d8765648f8a8" providerId="ADAL" clId="{E42AC6D8-7D3B-4F85-B5A9-A6809D6AB6B4}" dt="2026-06-02T15:09:30.427" v="760" actId="1076"/>
          <ac:spMkLst>
            <pc:docMk/>
            <pc:sldMk cId="0" sldId="2147483555"/>
            <ac:spMk id="12" creationId="{00000000-0000-0000-0000-000000000000}"/>
          </ac:spMkLst>
        </pc:spChg>
        <pc:spChg chg="mod">
          <ac:chgData name="Vanya Neycheva" userId="709a9054-30ca-42b1-97fd-d8765648f8a8" providerId="ADAL" clId="{E42AC6D8-7D3B-4F85-B5A9-A6809D6AB6B4}" dt="2026-06-02T15:09:39.484" v="762" actId="313"/>
          <ac:spMkLst>
            <pc:docMk/>
            <pc:sldMk cId="0" sldId="2147483555"/>
            <ac:spMk id="14" creationId="{00000000-0000-0000-0000-000000000000}"/>
          </ac:spMkLst>
        </pc:spChg>
        <pc:picChg chg="mod">
          <ac:chgData name="Vanya Neycheva" userId="709a9054-30ca-42b1-97fd-d8765648f8a8" providerId="ADAL" clId="{E42AC6D8-7D3B-4F85-B5A9-A6809D6AB6B4}" dt="2026-06-02T15:09:23.358" v="759" actId="1076"/>
          <ac:picMkLst>
            <pc:docMk/>
            <pc:sldMk cId="0" sldId="2147483555"/>
            <ac:picMk id="13" creationId="{00000000-0000-0000-0000-000000000000}"/>
          </ac:picMkLst>
        </pc:picChg>
      </pc:sldChg>
      <pc:sldChg chg="modSp add mod ord">
        <pc:chgData name="Vanya Neycheva" userId="709a9054-30ca-42b1-97fd-d8765648f8a8" providerId="ADAL" clId="{E42AC6D8-7D3B-4F85-B5A9-A6809D6AB6B4}" dt="2026-06-03T13:24:58.646" v="1347" actId="1076"/>
        <pc:sldMkLst>
          <pc:docMk/>
          <pc:sldMk cId="0" sldId="2147483557"/>
        </pc:sldMkLst>
        <pc:spChg chg="mod">
          <ac:chgData name="Vanya Neycheva" userId="709a9054-30ca-42b1-97fd-d8765648f8a8" providerId="ADAL" clId="{E42AC6D8-7D3B-4F85-B5A9-A6809D6AB6B4}" dt="2026-06-03T13:24:58.646" v="1347" actId="1076"/>
          <ac:spMkLst>
            <pc:docMk/>
            <pc:sldMk cId="0" sldId="2147483557"/>
            <ac:spMk id="13" creationId="{00000000-0000-0000-0000-000000000000}"/>
          </ac:spMkLst>
        </pc:spChg>
        <pc:spChg chg="mod">
          <ac:chgData name="Vanya Neycheva" userId="709a9054-30ca-42b1-97fd-d8765648f8a8" providerId="ADAL" clId="{E42AC6D8-7D3B-4F85-B5A9-A6809D6AB6B4}" dt="2026-06-03T12:24:32.970" v="958" actId="1076"/>
          <ac:spMkLst>
            <pc:docMk/>
            <pc:sldMk cId="0" sldId="2147483557"/>
            <ac:spMk id="15" creationId="{00000000-0000-0000-0000-000000000000}"/>
          </ac:spMkLst>
        </pc:spChg>
        <pc:spChg chg="mod">
          <ac:chgData name="Vanya Neycheva" userId="709a9054-30ca-42b1-97fd-d8765648f8a8" providerId="ADAL" clId="{E42AC6D8-7D3B-4F85-B5A9-A6809D6AB6B4}" dt="2026-06-03T12:24:16.161" v="955" actId="20577"/>
          <ac:spMkLst>
            <pc:docMk/>
            <pc:sldMk cId="0" sldId="2147483557"/>
            <ac:spMk id="19" creationId="{00000000-0000-0000-0000-000000000000}"/>
          </ac:spMkLst>
        </pc:spChg>
      </pc:sldChg>
      <pc:sldChg chg="modSp add mod">
        <pc:chgData name="Vanya Neycheva" userId="709a9054-30ca-42b1-97fd-d8765648f8a8" providerId="ADAL" clId="{E42AC6D8-7D3B-4F85-B5A9-A6809D6AB6B4}" dt="2026-06-02T15:19:39.722" v="847" actId="20577"/>
        <pc:sldMkLst>
          <pc:docMk/>
          <pc:sldMk cId="3806786195" sldId="2147483558"/>
        </pc:sldMkLst>
        <pc:spChg chg="mod">
          <ac:chgData name="Vanya Neycheva" userId="709a9054-30ca-42b1-97fd-d8765648f8a8" providerId="ADAL" clId="{E42AC6D8-7D3B-4F85-B5A9-A6809D6AB6B4}" dt="2026-06-02T15:19:39.722" v="847" actId="20577"/>
          <ac:spMkLst>
            <pc:docMk/>
            <pc:sldMk cId="3806786195" sldId="2147483558"/>
            <ac:spMk id="15" creationId="{999A806B-5C49-BBC7-80E8-CB16E4CD7066}"/>
          </ac:spMkLst>
        </pc:spChg>
      </pc:sldChg>
      <pc:sldChg chg="addSp delSp modSp add mod">
        <pc:chgData name="Vanya Neycheva" userId="709a9054-30ca-42b1-97fd-d8765648f8a8" providerId="ADAL" clId="{E42AC6D8-7D3B-4F85-B5A9-A6809D6AB6B4}" dt="2026-06-03T14:10:18.789" v="1565" actId="962"/>
        <pc:sldMkLst>
          <pc:docMk/>
          <pc:sldMk cId="554878699" sldId="2147483559"/>
        </pc:sldMkLst>
        <pc:spChg chg="mod">
          <ac:chgData name="Vanya Neycheva" userId="709a9054-30ca-42b1-97fd-d8765648f8a8" providerId="ADAL" clId="{E42AC6D8-7D3B-4F85-B5A9-A6809D6AB6B4}" dt="2026-06-02T15:21:03.275" v="890" actId="1076"/>
          <ac:spMkLst>
            <pc:docMk/>
            <pc:sldMk cId="554878699" sldId="2147483559"/>
            <ac:spMk id="2" creationId="{42B588B3-3B92-375C-3CA7-9C435FA37627}"/>
          </ac:spMkLst>
        </pc:spChg>
        <pc:spChg chg="mod">
          <ac:chgData name="Vanya Neycheva" userId="709a9054-30ca-42b1-97fd-d8765648f8a8" providerId="ADAL" clId="{E42AC6D8-7D3B-4F85-B5A9-A6809D6AB6B4}" dt="2026-06-02T15:23:23.031" v="927" actId="20577"/>
          <ac:spMkLst>
            <pc:docMk/>
            <pc:sldMk cId="554878699" sldId="2147483559"/>
            <ac:spMk id="9" creationId="{3777D161-FC68-7EC4-ADE7-0CD767AA15A8}"/>
          </ac:spMkLst>
        </pc:spChg>
        <pc:spChg chg="mod">
          <ac:chgData name="Vanya Neycheva" userId="709a9054-30ca-42b1-97fd-d8765648f8a8" providerId="ADAL" clId="{E42AC6D8-7D3B-4F85-B5A9-A6809D6AB6B4}" dt="2026-06-02T15:22:43.962" v="922" actId="1076"/>
          <ac:spMkLst>
            <pc:docMk/>
            <pc:sldMk cId="554878699" sldId="2147483559"/>
            <ac:spMk id="10" creationId="{8DF67764-826D-16E7-0AB5-3A2F48891369}"/>
          </ac:spMkLst>
        </pc:spChg>
        <pc:spChg chg="mod">
          <ac:chgData name="Vanya Neycheva" userId="709a9054-30ca-42b1-97fd-d8765648f8a8" providerId="ADAL" clId="{E42AC6D8-7D3B-4F85-B5A9-A6809D6AB6B4}" dt="2026-06-03T14:10:18.789" v="1565" actId="962"/>
          <ac:spMkLst>
            <pc:docMk/>
            <pc:sldMk cId="554878699" sldId="2147483559"/>
            <ac:spMk id="11" creationId="{68EFB1E9-08BE-E205-277F-FD36873CAE94}"/>
          </ac:spMkLst>
        </pc:spChg>
        <pc:spChg chg="add mod">
          <ac:chgData name="Vanya Neycheva" userId="709a9054-30ca-42b1-97fd-d8765648f8a8" providerId="ADAL" clId="{E42AC6D8-7D3B-4F85-B5A9-A6809D6AB6B4}" dt="2026-06-02T15:22:59.567" v="925" actId="1076"/>
          <ac:spMkLst>
            <pc:docMk/>
            <pc:sldMk cId="554878699" sldId="2147483559"/>
            <ac:spMk id="15" creationId="{A0E1ADA0-8403-760A-8F06-54ACCCEE6581}"/>
          </ac:spMkLst>
        </pc:spChg>
        <pc:picChg chg="add mod">
          <ac:chgData name="Vanya Neycheva" userId="709a9054-30ca-42b1-97fd-d8765648f8a8" providerId="ADAL" clId="{E42AC6D8-7D3B-4F85-B5A9-A6809D6AB6B4}" dt="2026-06-03T14:10:18.788" v="1564" actId="27614"/>
          <ac:picMkLst>
            <pc:docMk/>
            <pc:sldMk cId="554878699" sldId="2147483559"/>
            <ac:picMk id="13" creationId="{2207BA7B-7975-568F-6B9C-1EBEC538CCAB}"/>
          </ac:picMkLst>
        </pc:picChg>
        <pc:picChg chg="add mod">
          <ac:chgData name="Vanya Neycheva" userId="709a9054-30ca-42b1-97fd-d8765648f8a8" providerId="ADAL" clId="{E42AC6D8-7D3B-4F85-B5A9-A6809D6AB6B4}" dt="2026-06-02T15:22:38.949" v="921" actId="14100"/>
          <ac:picMkLst>
            <pc:docMk/>
            <pc:sldMk cId="554878699" sldId="2147483559"/>
            <ac:picMk id="16" creationId="{EB8B1474-3185-F039-3FFD-343135D10322}"/>
          </ac:picMkLst>
        </pc:picChg>
      </pc:sldChg>
      <pc:sldChg chg="addSp modSp new mod setBg">
        <pc:chgData name="Vanya Neycheva" userId="709a9054-30ca-42b1-97fd-d8765648f8a8" providerId="ADAL" clId="{E42AC6D8-7D3B-4F85-B5A9-A6809D6AB6B4}" dt="2026-06-02T15:24:15.257" v="933" actId="962"/>
        <pc:sldMkLst>
          <pc:docMk/>
          <pc:sldMk cId="2508773839" sldId="2147483560"/>
        </pc:sldMkLst>
        <pc:spChg chg="add">
          <ac:chgData name="Vanya Neycheva" userId="709a9054-30ca-42b1-97fd-d8765648f8a8" providerId="ADAL" clId="{E42AC6D8-7D3B-4F85-B5A9-A6809D6AB6B4}" dt="2026-06-02T15:24:10.607" v="931" actId="26606"/>
          <ac:spMkLst>
            <pc:docMk/>
            <pc:sldMk cId="2508773839" sldId="2147483560"/>
            <ac:spMk id="8" creationId="{42A4FC2C-047E-45A5-965D-8E1E3BF09BC6}"/>
          </ac:spMkLst>
        </pc:spChg>
        <pc:picChg chg="add mod">
          <ac:chgData name="Vanya Neycheva" userId="709a9054-30ca-42b1-97fd-d8765648f8a8" providerId="ADAL" clId="{E42AC6D8-7D3B-4F85-B5A9-A6809D6AB6B4}" dt="2026-06-02T15:24:15.257" v="933" actId="962"/>
          <ac:picMkLst>
            <pc:docMk/>
            <pc:sldMk cId="2508773839" sldId="2147483560"/>
            <ac:picMk id="3" creationId="{B42A5F8F-18E4-EA02-D715-EDB8A9DD0E15}"/>
          </ac:picMkLst>
        </pc:picChg>
      </pc:sldChg>
      <pc:sldChg chg="addSp delSp modSp add mod">
        <pc:chgData name="Vanya Neycheva" userId="709a9054-30ca-42b1-97fd-d8765648f8a8" providerId="ADAL" clId="{E42AC6D8-7D3B-4F85-B5A9-A6809D6AB6B4}" dt="2026-06-03T13:45:10.417" v="1436" actId="207"/>
        <pc:sldMkLst>
          <pc:docMk/>
          <pc:sldMk cId="678227219" sldId="2147483562"/>
        </pc:sldMkLst>
        <pc:spChg chg="mod">
          <ac:chgData name="Vanya Neycheva" userId="709a9054-30ca-42b1-97fd-d8765648f8a8" providerId="ADAL" clId="{E42AC6D8-7D3B-4F85-B5A9-A6809D6AB6B4}" dt="2026-06-03T12:47:33.909" v="1011" actId="1076"/>
          <ac:spMkLst>
            <pc:docMk/>
            <pc:sldMk cId="678227219" sldId="2147483562"/>
            <ac:spMk id="2" creationId="{B0E45652-9F89-66E5-9AFB-3BF6EBAF7533}"/>
          </ac:spMkLst>
        </pc:spChg>
        <pc:spChg chg="mod">
          <ac:chgData name="Vanya Neycheva" userId="709a9054-30ca-42b1-97fd-d8765648f8a8" providerId="ADAL" clId="{E42AC6D8-7D3B-4F85-B5A9-A6809D6AB6B4}" dt="2026-06-03T13:45:10.417" v="1436" actId="207"/>
          <ac:spMkLst>
            <pc:docMk/>
            <pc:sldMk cId="678227219" sldId="2147483562"/>
            <ac:spMk id="15" creationId="{F3319456-0629-DB06-E44A-67BD3525255D}"/>
          </ac:spMkLst>
        </pc:spChg>
        <pc:spChg chg="mod">
          <ac:chgData name="Vanya Neycheva" userId="709a9054-30ca-42b1-97fd-d8765648f8a8" providerId="ADAL" clId="{E42AC6D8-7D3B-4F85-B5A9-A6809D6AB6B4}" dt="2026-06-03T13:44:59.195" v="1435" actId="1076"/>
          <ac:spMkLst>
            <pc:docMk/>
            <pc:sldMk cId="678227219" sldId="2147483562"/>
            <ac:spMk id="18" creationId="{570B55C6-D44A-EEBF-94B1-698B06127EC7}"/>
          </ac:spMkLst>
        </pc:spChg>
        <pc:graphicFrameChg chg="add mod modGraphic">
          <ac:chgData name="Vanya Neycheva" userId="709a9054-30ca-42b1-97fd-d8765648f8a8" providerId="ADAL" clId="{E42AC6D8-7D3B-4F85-B5A9-A6809D6AB6B4}" dt="2026-06-03T12:48:31.935" v="1020"/>
          <ac:graphicFrameMkLst>
            <pc:docMk/>
            <pc:sldMk cId="678227219" sldId="2147483562"/>
            <ac:graphicFrameMk id="21" creationId="{AFF44002-E515-2E83-764E-57360E354F56}"/>
          </ac:graphicFrameMkLst>
        </pc:graphicFrameChg>
        <pc:picChg chg="add mod">
          <ac:chgData name="Vanya Neycheva" userId="709a9054-30ca-42b1-97fd-d8765648f8a8" providerId="ADAL" clId="{E42AC6D8-7D3B-4F85-B5A9-A6809D6AB6B4}" dt="2026-06-03T12:48:45.679" v="1021" actId="1076"/>
          <ac:picMkLst>
            <pc:docMk/>
            <pc:sldMk cId="678227219" sldId="2147483562"/>
            <ac:picMk id="22" creationId="{560599AB-24A1-5715-4FA2-BFFD7F65C151}"/>
          </ac:picMkLst>
        </pc:picChg>
      </pc:sldChg>
      <pc:sldChg chg="addSp delSp modSp add mod ord">
        <pc:chgData name="Vanya Neycheva" userId="709a9054-30ca-42b1-97fd-d8765648f8a8" providerId="ADAL" clId="{E42AC6D8-7D3B-4F85-B5A9-A6809D6AB6B4}" dt="2026-06-19T11:47:08.022" v="1614"/>
        <pc:sldMkLst>
          <pc:docMk/>
          <pc:sldMk cId="0" sldId="2147483563"/>
        </pc:sldMkLst>
        <pc:spChg chg="mod">
          <ac:chgData name="Vanya Neycheva" userId="709a9054-30ca-42b1-97fd-d8765648f8a8" providerId="ADAL" clId="{E42AC6D8-7D3B-4F85-B5A9-A6809D6AB6B4}" dt="2026-06-03T13:42:40.888" v="1428" actId="20577"/>
          <ac:spMkLst>
            <pc:docMk/>
            <pc:sldMk cId="0" sldId="2147483563"/>
            <ac:spMk id="19" creationId="{00000000-0000-0000-0000-000000000000}"/>
          </ac:spMkLst>
        </pc:spChg>
        <pc:picChg chg="add mod">
          <ac:chgData name="Vanya Neycheva" userId="709a9054-30ca-42b1-97fd-d8765648f8a8" providerId="ADAL" clId="{E42AC6D8-7D3B-4F85-B5A9-A6809D6AB6B4}" dt="2026-06-03T13:43:32.023" v="1434" actId="1076"/>
          <ac:picMkLst>
            <pc:docMk/>
            <pc:sldMk cId="0" sldId="2147483563"/>
            <ac:picMk id="24" creationId="{E70341A5-F1C9-0F36-267C-858753BE312D}"/>
          </ac:picMkLst>
        </pc:picChg>
      </pc:sldChg>
      <pc:sldChg chg="modSp add mod ord">
        <pc:chgData name="Vanya Neycheva" userId="709a9054-30ca-42b1-97fd-d8765648f8a8" providerId="ADAL" clId="{E42AC6D8-7D3B-4F85-B5A9-A6809D6AB6B4}" dt="2026-06-03T14:20:10.326" v="1589" actId="1076"/>
        <pc:sldMkLst>
          <pc:docMk/>
          <pc:sldMk cId="0" sldId="2147483565"/>
        </pc:sldMkLst>
        <pc:spChg chg="mod">
          <ac:chgData name="Vanya Neycheva" userId="709a9054-30ca-42b1-97fd-d8765648f8a8" providerId="ADAL" clId="{E42AC6D8-7D3B-4F85-B5A9-A6809D6AB6B4}" dt="2026-06-03T13:49:24.920" v="1508" actId="14100"/>
          <ac:spMkLst>
            <pc:docMk/>
            <pc:sldMk cId="0" sldId="2147483565"/>
            <ac:spMk id="9" creationId="{00000000-0000-0000-0000-000000000000}"/>
          </ac:spMkLst>
        </pc:spChg>
        <pc:spChg chg="mod">
          <ac:chgData name="Vanya Neycheva" userId="709a9054-30ca-42b1-97fd-d8765648f8a8" providerId="ADAL" clId="{E42AC6D8-7D3B-4F85-B5A9-A6809D6AB6B4}" dt="2026-06-03T13:49:35.251" v="1511" actId="1076"/>
          <ac:spMkLst>
            <pc:docMk/>
            <pc:sldMk cId="0" sldId="2147483565"/>
            <ac:spMk id="10" creationId="{00000000-0000-0000-0000-000000000000}"/>
          </ac:spMkLst>
        </pc:spChg>
        <pc:spChg chg="mod">
          <ac:chgData name="Vanya Neycheva" userId="709a9054-30ca-42b1-97fd-d8765648f8a8" providerId="ADAL" clId="{E42AC6D8-7D3B-4F85-B5A9-A6809D6AB6B4}" dt="2026-06-03T13:48:56.573" v="1488" actId="1076"/>
          <ac:spMkLst>
            <pc:docMk/>
            <pc:sldMk cId="0" sldId="2147483565"/>
            <ac:spMk id="11" creationId="{00000000-0000-0000-0000-000000000000}"/>
          </ac:spMkLst>
        </pc:spChg>
        <pc:spChg chg="mod">
          <ac:chgData name="Vanya Neycheva" userId="709a9054-30ca-42b1-97fd-d8765648f8a8" providerId="ADAL" clId="{E42AC6D8-7D3B-4F85-B5A9-A6809D6AB6B4}" dt="2026-06-03T13:49:38.076" v="1512" actId="1076"/>
          <ac:spMkLst>
            <pc:docMk/>
            <pc:sldMk cId="0" sldId="2147483565"/>
            <ac:spMk id="12" creationId="{00000000-0000-0000-0000-000000000000}"/>
          </ac:spMkLst>
        </pc:spChg>
        <pc:spChg chg="mod">
          <ac:chgData name="Vanya Neycheva" userId="709a9054-30ca-42b1-97fd-d8765648f8a8" providerId="ADAL" clId="{E42AC6D8-7D3B-4F85-B5A9-A6809D6AB6B4}" dt="2026-06-03T13:49:47.862" v="1515" actId="1076"/>
          <ac:spMkLst>
            <pc:docMk/>
            <pc:sldMk cId="0" sldId="2147483565"/>
            <ac:spMk id="13" creationId="{00000000-0000-0000-0000-000000000000}"/>
          </ac:spMkLst>
        </pc:spChg>
        <pc:spChg chg="mod">
          <ac:chgData name="Vanya Neycheva" userId="709a9054-30ca-42b1-97fd-d8765648f8a8" providerId="ADAL" clId="{E42AC6D8-7D3B-4F85-B5A9-A6809D6AB6B4}" dt="2026-06-03T13:49:52.839" v="1516" actId="1076"/>
          <ac:spMkLst>
            <pc:docMk/>
            <pc:sldMk cId="0" sldId="2147483565"/>
            <ac:spMk id="14" creationId="{00000000-0000-0000-0000-000000000000}"/>
          </ac:spMkLst>
        </pc:spChg>
        <pc:spChg chg="mod">
          <ac:chgData name="Vanya Neycheva" userId="709a9054-30ca-42b1-97fd-d8765648f8a8" providerId="ADAL" clId="{E42AC6D8-7D3B-4F85-B5A9-A6809D6AB6B4}" dt="2026-06-03T14:20:10.326" v="1589" actId="1076"/>
          <ac:spMkLst>
            <pc:docMk/>
            <pc:sldMk cId="0" sldId="2147483565"/>
            <ac:spMk id="16" creationId="{00000000-0000-0000-0000-000000000000}"/>
          </ac:spMkLst>
        </pc:spChg>
        <pc:spChg chg="mod">
          <ac:chgData name="Vanya Neycheva" userId="709a9054-30ca-42b1-97fd-d8765648f8a8" providerId="ADAL" clId="{E42AC6D8-7D3B-4F85-B5A9-A6809D6AB6B4}" dt="2026-06-03T13:46:38.211" v="1448" actId="14100"/>
          <ac:spMkLst>
            <pc:docMk/>
            <pc:sldMk cId="0" sldId="2147483565"/>
            <ac:spMk id="19" creationId="{00000000-0000-0000-0000-000000000000}"/>
          </ac:spMkLst>
        </pc:spChg>
        <pc:spChg chg="mod">
          <ac:chgData name="Vanya Neycheva" userId="709a9054-30ca-42b1-97fd-d8765648f8a8" providerId="ADAL" clId="{E42AC6D8-7D3B-4F85-B5A9-A6809D6AB6B4}" dt="2026-06-03T13:50:14.417" v="1518" actId="403"/>
          <ac:spMkLst>
            <pc:docMk/>
            <pc:sldMk cId="0" sldId="2147483565"/>
            <ac:spMk id="20" creationId="{00000000-0000-0000-0000-000000000000}"/>
          </ac:spMkLst>
        </pc:spChg>
        <pc:spChg chg="mod">
          <ac:chgData name="Vanya Neycheva" userId="709a9054-30ca-42b1-97fd-d8765648f8a8" providerId="ADAL" clId="{E42AC6D8-7D3B-4F85-B5A9-A6809D6AB6B4}" dt="2026-06-03T13:50:17.560" v="1519" actId="404"/>
          <ac:spMkLst>
            <pc:docMk/>
            <pc:sldMk cId="0" sldId="2147483565"/>
            <ac:spMk id="21" creationId="{00000000-0000-0000-0000-000000000000}"/>
          </ac:spMkLst>
        </pc:spChg>
        <pc:spChg chg="mod">
          <ac:chgData name="Vanya Neycheva" userId="709a9054-30ca-42b1-97fd-d8765648f8a8" providerId="ADAL" clId="{E42AC6D8-7D3B-4F85-B5A9-A6809D6AB6B4}" dt="2026-06-03T13:50:20.499" v="1520" actId="404"/>
          <ac:spMkLst>
            <pc:docMk/>
            <pc:sldMk cId="0" sldId="2147483565"/>
            <ac:spMk id="22" creationId="{00000000-0000-0000-0000-000000000000}"/>
          </ac:spMkLst>
        </pc:spChg>
        <pc:spChg chg="mod">
          <ac:chgData name="Vanya Neycheva" userId="709a9054-30ca-42b1-97fd-d8765648f8a8" providerId="ADAL" clId="{E42AC6D8-7D3B-4F85-B5A9-A6809D6AB6B4}" dt="2026-06-03T13:50:27.876" v="1523" actId="20577"/>
          <ac:spMkLst>
            <pc:docMk/>
            <pc:sldMk cId="0" sldId="2147483565"/>
            <ac:spMk id="23" creationId="{00000000-0000-0000-0000-000000000000}"/>
          </ac:spMkLst>
        </pc:spChg>
      </pc:sldChg>
    </pc:docChg>
  </pc:docChgLst>
  <pc:docChgLst>
    <pc:chgData name="Jean-Paul Judson" userId="9ac70dde-29e6-46e9-af14-6d9ddf3458cd" providerId="ADAL" clId="{97813F4E-F64A-4748-8B5A-438F912F7A03}"/>
    <pc:docChg chg="undo custSel addSld modSld sldOrd">
      <pc:chgData name="Jean-Paul Judson" userId="9ac70dde-29e6-46e9-af14-6d9ddf3458cd" providerId="ADAL" clId="{97813F4E-F64A-4748-8B5A-438F912F7A03}" dt="2026-06-03T15:32:23.759" v="305" actId="113"/>
      <pc:docMkLst>
        <pc:docMk/>
      </pc:docMkLst>
      <pc:sldChg chg="modSp mod">
        <pc:chgData name="Jean-Paul Judson" userId="9ac70dde-29e6-46e9-af14-6d9ddf3458cd" providerId="ADAL" clId="{97813F4E-F64A-4748-8B5A-438F912F7A03}" dt="2026-06-03T15:29:38.140" v="278" actId="20577"/>
        <pc:sldMkLst>
          <pc:docMk/>
          <pc:sldMk cId="3806786195" sldId="2147483558"/>
        </pc:sldMkLst>
        <pc:spChg chg="mod">
          <ac:chgData name="Jean-Paul Judson" userId="9ac70dde-29e6-46e9-af14-6d9ddf3458cd" providerId="ADAL" clId="{97813F4E-F64A-4748-8B5A-438F912F7A03}" dt="2026-06-03T15:29:38.140" v="278" actId="20577"/>
          <ac:spMkLst>
            <pc:docMk/>
            <pc:sldMk cId="3806786195" sldId="2147483558"/>
            <ac:spMk id="15" creationId="{999A806B-5C49-BBC7-80E8-CB16E4CD7066}"/>
          </ac:spMkLst>
        </pc:spChg>
      </pc:sldChg>
      <pc:sldChg chg="addSp delSp modSp mod">
        <pc:chgData name="Jean-Paul Judson" userId="9ac70dde-29e6-46e9-af14-6d9ddf3458cd" providerId="ADAL" clId="{97813F4E-F64A-4748-8B5A-438F912F7A03}" dt="2026-06-03T15:32:23.759" v="305" actId="113"/>
        <pc:sldMkLst>
          <pc:docMk/>
          <pc:sldMk cId="678227219" sldId="2147483562"/>
        </pc:sldMkLst>
        <pc:spChg chg="mod">
          <ac:chgData name="Jean-Paul Judson" userId="9ac70dde-29e6-46e9-af14-6d9ddf3458cd" providerId="ADAL" clId="{97813F4E-F64A-4748-8B5A-438F912F7A03}" dt="2026-06-03T15:27:04.623" v="251" actId="1076"/>
          <ac:spMkLst>
            <pc:docMk/>
            <pc:sldMk cId="678227219" sldId="2147483562"/>
            <ac:spMk id="2" creationId="{B0E45652-9F89-66E5-9AFB-3BF6EBAF7533}"/>
          </ac:spMkLst>
        </pc:spChg>
        <pc:spChg chg="mod">
          <ac:chgData name="Jean-Paul Judson" userId="9ac70dde-29e6-46e9-af14-6d9ddf3458cd" providerId="ADAL" clId="{97813F4E-F64A-4748-8B5A-438F912F7A03}" dt="2026-06-03T15:29:18.493" v="275" actId="1076"/>
          <ac:spMkLst>
            <pc:docMk/>
            <pc:sldMk cId="678227219" sldId="2147483562"/>
            <ac:spMk id="18" creationId="{570B55C6-D44A-EEBF-94B1-698B06127EC7}"/>
          </ac:spMkLst>
        </pc:spChg>
        <pc:graphicFrameChg chg="add mod modGraphic">
          <ac:chgData name="Jean-Paul Judson" userId="9ac70dde-29e6-46e9-af14-6d9ddf3458cd" providerId="ADAL" clId="{97813F4E-F64A-4748-8B5A-438F912F7A03}" dt="2026-06-03T15:32:14.642" v="304" actId="1076"/>
          <ac:graphicFrameMkLst>
            <pc:docMk/>
            <pc:sldMk cId="678227219" sldId="2147483562"/>
            <ac:graphicFrameMk id="9" creationId="{E20AFFD1-8676-F49F-3E3D-16C7E42792A1}"/>
          </ac:graphicFrameMkLst>
        </pc:graphicFrameChg>
        <pc:graphicFrameChg chg="mod modGraphic">
          <ac:chgData name="Jean-Paul Judson" userId="9ac70dde-29e6-46e9-af14-6d9ddf3458cd" providerId="ADAL" clId="{97813F4E-F64A-4748-8B5A-438F912F7A03}" dt="2026-06-03T15:32:23.759" v="305" actId="113"/>
          <ac:graphicFrameMkLst>
            <pc:docMk/>
            <pc:sldMk cId="678227219" sldId="2147483562"/>
            <ac:graphicFrameMk id="21" creationId="{AFF44002-E515-2E83-764E-57360E354F56}"/>
          </ac:graphicFrameMkLst>
        </pc:graphicFrameChg>
        <pc:picChg chg="mod">
          <ac:chgData name="Jean-Paul Judson" userId="9ac70dde-29e6-46e9-af14-6d9ddf3458cd" providerId="ADAL" clId="{97813F4E-F64A-4748-8B5A-438F912F7A03}" dt="2026-06-03T15:32:05.353" v="303" actId="1076"/>
          <ac:picMkLst>
            <pc:docMk/>
            <pc:sldMk cId="678227219" sldId="2147483562"/>
            <ac:picMk id="22" creationId="{560599AB-24A1-5715-4FA2-BFFD7F65C15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dPt>
            <c:idx val="0"/>
            <c:bubble3D val="0"/>
            <c:spPr>
              <a:solidFill>
                <a:schemeClr val="tx2"/>
              </a:solidFill>
              <a:ln w="19050">
                <a:noFill/>
              </a:ln>
              <a:effectLst/>
            </c:spPr>
            <c:extLst>
              <c:ext xmlns:c16="http://schemas.microsoft.com/office/drawing/2014/chart" uri="{C3380CC4-5D6E-409C-BE32-E72D297353CC}">
                <c16:uniqueId val="{00000001-9EAB-D84D-9230-48832A3B78EB}"/>
              </c:ext>
            </c:extLst>
          </c:dPt>
          <c:dPt>
            <c:idx val="1"/>
            <c:bubble3D val="0"/>
            <c:spPr>
              <a:solidFill>
                <a:schemeClr val="accent1"/>
              </a:solidFill>
              <a:ln w="19050">
                <a:noFill/>
              </a:ln>
              <a:effectLst/>
            </c:spPr>
            <c:extLst>
              <c:ext xmlns:c16="http://schemas.microsoft.com/office/drawing/2014/chart" uri="{C3380CC4-5D6E-409C-BE32-E72D297353CC}">
                <c16:uniqueId val="{00000003-9EAB-D84D-9230-48832A3B78EB}"/>
              </c:ext>
            </c:extLst>
          </c:dPt>
          <c:cat>
            <c:strRef>
              <c:f>Hoja1!$A$2:$A$3</c:f>
              <c:strCache>
                <c:ptCount val="2"/>
                <c:pt idx="0">
                  <c:v>1er trim.</c:v>
                </c:pt>
                <c:pt idx="1">
                  <c:v>2º trim.</c:v>
                </c:pt>
              </c:strCache>
            </c:strRef>
          </c:cat>
          <c:val>
            <c:numRef>
              <c:f>Hoja1!$B$2:$B$3</c:f>
              <c:numCache>
                <c:formatCode>0%</c:formatCode>
                <c:ptCount val="2"/>
                <c:pt idx="0">
                  <c:v>0.72499999999999998</c:v>
                </c:pt>
                <c:pt idx="1">
                  <c:v>0.27500000000000002</c:v>
                </c:pt>
              </c:numCache>
            </c:numRef>
          </c:val>
          <c:extLst>
            <c:ext xmlns:c16="http://schemas.microsoft.com/office/drawing/2014/chart" uri="{C3380CC4-5D6E-409C-BE32-E72D297353CC}">
              <c16:uniqueId val="{00000004-9EAB-D84D-9230-48832A3B78EB}"/>
            </c:ext>
          </c:extLst>
        </c:ser>
        <c:dLbls>
          <c:showLegendKey val="0"/>
          <c:showVal val="0"/>
          <c:showCatName val="0"/>
          <c:showSerName val="0"/>
          <c:showPercent val="0"/>
          <c:showBubbleSize val="0"/>
          <c:showLeaderLines val="1"/>
        </c:dLbls>
        <c:firstSliceAng val="101"/>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101"/>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dPt>
            <c:idx val="0"/>
            <c:bubble3D val="0"/>
            <c:spPr>
              <a:solidFill>
                <a:schemeClr val="tx2"/>
              </a:solidFill>
              <a:ln w="19050">
                <a:noFill/>
              </a:ln>
              <a:effectLst/>
            </c:spPr>
            <c:extLst>
              <c:ext xmlns:c16="http://schemas.microsoft.com/office/drawing/2014/chart" uri="{C3380CC4-5D6E-409C-BE32-E72D297353CC}">
                <c16:uniqueId val="{00000001-4340-4213-B796-F87E36D9BCF4}"/>
              </c:ext>
            </c:extLst>
          </c:dPt>
          <c:dPt>
            <c:idx val="1"/>
            <c:bubble3D val="0"/>
            <c:spPr>
              <a:solidFill>
                <a:schemeClr val="accent1"/>
              </a:solidFill>
              <a:ln w="19050">
                <a:noFill/>
              </a:ln>
              <a:effectLst/>
            </c:spPr>
            <c:extLst>
              <c:ext xmlns:c16="http://schemas.microsoft.com/office/drawing/2014/chart" uri="{C3380CC4-5D6E-409C-BE32-E72D297353CC}">
                <c16:uniqueId val="{00000003-4340-4213-B796-F87E36D9BCF4}"/>
              </c:ext>
            </c:extLst>
          </c:dPt>
          <c:cat>
            <c:strRef>
              <c:f>Hoja1!$A$2:$A$3</c:f>
              <c:strCache>
                <c:ptCount val="2"/>
                <c:pt idx="0">
                  <c:v>1er trim.</c:v>
                </c:pt>
                <c:pt idx="1">
                  <c:v>2º trim.</c:v>
                </c:pt>
              </c:strCache>
            </c:strRef>
          </c:cat>
          <c:val>
            <c:numRef>
              <c:f>Hoja1!$B$2:$B$3</c:f>
              <c:numCache>
                <c:formatCode>0%</c:formatCode>
                <c:ptCount val="2"/>
                <c:pt idx="0">
                  <c:v>0.7</c:v>
                </c:pt>
                <c:pt idx="1">
                  <c:v>0.3</c:v>
                </c:pt>
              </c:numCache>
            </c:numRef>
          </c:val>
          <c:extLst>
            <c:ext xmlns:c16="http://schemas.microsoft.com/office/drawing/2014/chart" uri="{C3380CC4-5D6E-409C-BE32-E72D297353CC}">
              <c16:uniqueId val="{00000004-4340-4213-B796-F87E36D9BCF4}"/>
            </c:ext>
          </c:extLst>
        </c:ser>
        <c:dLbls>
          <c:showLegendKey val="0"/>
          <c:showVal val="0"/>
          <c:showCatName val="0"/>
          <c:showSerName val="0"/>
          <c:showPercent val="0"/>
          <c:showBubbleSize val="0"/>
          <c:showLeaderLines val="1"/>
        </c:dLbls>
        <c:firstSliceAng val="101"/>
        <c:holeSize val="9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1F4FD-2123-47DE-A16E-ACB37DB804E6}" type="datetimeFigureOut">
              <a:rPr lang="en-BE" smtClean="0"/>
              <a:t>19/06/2026</a:t>
            </a:fld>
            <a:endParaRPr lang="en-BE"/>
          </a:p>
        </p:txBody>
      </p:sp>
      <p:sp>
        <p:nvSpPr>
          <p:cNvPr id="4" name="Slide Image Placeholder 3"/>
          <p:cNvSpPr>
            <a:spLocks noGrp="1" noRot="1" noChangeAspect="1"/>
          </p:cNvSpPr>
          <p:nvPr>
            <p:ph type="sldImg" idx="2"/>
          </p:nvPr>
        </p:nvSpPr>
        <p:spPr>
          <a:xfrm>
            <a:off x="474663" y="1143000"/>
            <a:ext cx="5908675"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400AD-1187-4E89-B6A0-5531849D3209}" type="slidenum">
              <a:rPr lang="en-BE" smtClean="0"/>
              <a:t>‹#›</a:t>
            </a:fld>
            <a:endParaRPr lang="en-BE"/>
          </a:p>
        </p:txBody>
      </p:sp>
    </p:spTree>
    <p:extLst>
      <p:ext uri="{BB962C8B-B14F-4D97-AF65-F5344CB8AC3E}">
        <p14:creationId xmlns:p14="http://schemas.microsoft.com/office/powerpoint/2010/main" val="413456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de-AT"/>
          </a:p>
        </p:txBody>
      </p:sp>
      <p:sp>
        <p:nvSpPr>
          <p:cNvPr id="4" name="Foliennummernplatzhalter 3"/>
          <p:cNvSpPr>
            <a:spLocks noGrp="1"/>
          </p:cNvSpPr>
          <p:nvPr>
            <p:ph type="sldNum" sz="quarter" idx="5"/>
            <p:custDataLst>
              <p:tags r:id="rId3"/>
            </p:custDataLst>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8B6CA-C957-4AC7-B5B3-4A7F33AE0319}" type="slidenum">
              <a:rPr kumimoji="0" lang="de-AT"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AT"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951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B8383-579B-EA3A-721F-78B8A405D2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168C25D-4382-193B-52CF-D05889C3AD5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7B4FDC9-A471-E20C-7D5A-90A033A5D898}"/>
              </a:ext>
            </a:extLst>
          </p:cNvPr>
          <p:cNvSpPr>
            <a:spLocks noGrp="1"/>
          </p:cNvSpPr>
          <p:nvPr>
            <p:ph type="body" idx="1"/>
          </p:nvPr>
        </p:nvSpPr>
        <p:spPr/>
        <p:txBody>
          <a:bodyPr/>
          <a:lstStyle/>
          <a:p>
            <a:r>
              <a:rPr lang="en-US" sz="1200" b="0" kern="1200">
                <a:solidFill>
                  <a:schemeClr val="tx1"/>
                </a:solidFill>
                <a:effectLst/>
                <a:latin typeface="+mn-lt"/>
                <a:ea typeface="+mn-ea"/>
                <a:cs typeface="+mn-cs"/>
              </a:rPr>
              <a:t>Urban waste enters the plant and is unloaded into a pit or reception area. One large bulky items (like mattresses or bicycles) are removed.</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process starts with a large rotating screen called a trommel. As the waste moves through it, it is separated into different groups:</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Fine fraction</a:t>
            </a:r>
            <a:r>
              <a:rPr lang="en-US" sz="1200" b="0" kern="1200">
                <a:solidFill>
                  <a:schemeClr val="tx1"/>
                </a:solidFill>
                <a:effectLst/>
                <a:latin typeface="+mn-lt"/>
                <a:ea typeface="+mn-ea"/>
                <a:cs typeface="+mn-cs"/>
              </a:rPr>
              <a:t>: This usually contains glass, along with organic waste, stones, metals, and small plastics.</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Intermediate fraction 1</a:t>
            </a:r>
            <a:r>
              <a:rPr lang="en-US" sz="1200" b="0" kern="1200">
                <a:solidFill>
                  <a:schemeClr val="tx1"/>
                </a:solidFill>
                <a:effectLst/>
                <a:latin typeface="+mn-lt"/>
                <a:ea typeface="+mn-ea"/>
                <a:cs typeface="+mn-cs"/>
              </a:rPr>
              <a:t>: Mostly light packaging materials and some larger organic waste.</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Intermediate fraction 2</a:t>
            </a:r>
            <a:r>
              <a:rPr lang="en-US" sz="1200" b="0" kern="1200">
                <a:solidFill>
                  <a:schemeClr val="tx1"/>
                </a:solidFill>
                <a:effectLst/>
                <a:latin typeface="+mn-lt"/>
                <a:ea typeface="+mn-ea"/>
                <a:cs typeface="+mn-cs"/>
              </a:rPr>
              <a:t>: Mainly closed bags. These are sent to a bag opener, which breaks them open and releases their contents.</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Trommel overflow</a:t>
            </a:r>
            <a:r>
              <a:rPr lang="en-US" sz="1200" b="0" kern="1200">
                <a:solidFill>
                  <a:schemeClr val="tx1"/>
                </a:solidFill>
                <a:effectLst/>
                <a:latin typeface="+mn-lt"/>
                <a:ea typeface="+mn-ea"/>
                <a:cs typeface="+mn-cs"/>
              </a:rPr>
              <a:t>: This goes to a manual sorting area, where workers remove bulky items and separate recyclable materials such as glass, cardboard, plastic film, and scrap metal. </a:t>
            </a:r>
            <a:r>
              <a:rPr lang="es-ES" sz="1200" b="0" kern="1200">
                <a:solidFill>
                  <a:schemeClr val="tx1"/>
                </a:solidFill>
                <a:effectLst/>
                <a:latin typeface="+mn-lt"/>
                <a:ea typeface="+mn-ea"/>
                <a:cs typeface="+mn-cs"/>
              </a:rPr>
              <a:t>The </a:t>
            </a:r>
            <a:r>
              <a:rPr lang="es-ES" sz="1200" b="0" kern="1200" err="1">
                <a:solidFill>
                  <a:schemeClr val="tx1"/>
                </a:solidFill>
                <a:effectLst/>
                <a:latin typeface="+mn-lt"/>
                <a:ea typeface="+mn-ea"/>
                <a:cs typeface="+mn-cs"/>
              </a:rPr>
              <a:t>remaining</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waste</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is</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sent</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to</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landfill</a:t>
            </a:r>
            <a:r>
              <a:rPr lang="es-ES" sz="1200" b="0" kern="1200">
                <a:solidFill>
                  <a:schemeClr val="tx1"/>
                </a:solidFill>
                <a:effectLst/>
                <a:latin typeface="+mn-lt"/>
                <a:ea typeface="+mn-ea"/>
                <a:cs typeface="+mn-cs"/>
              </a:rPr>
              <a:t>.</a:t>
            </a:r>
          </a:p>
          <a:p>
            <a:pPr lvl="0"/>
            <a:endParaRPr lang="es-ES" sz="1200" b="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 Biological Treatment</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This stage involves composting with oxygen. The goal is to clean and stabilize the material to produce organic compost.</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result is compost, which still needs to be refined to remove non-organic materials.</a:t>
            </a:r>
            <a:endParaRPr lang="es-ES" sz="1200" b="1" kern="1200">
              <a:solidFill>
                <a:schemeClr val="tx1"/>
              </a:solidFill>
              <a:effectLst/>
              <a:latin typeface="+mn-lt"/>
              <a:ea typeface="+mn-ea"/>
              <a:cs typeface="+mn-cs"/>
            </a:endParaRPr>
          </a:p>
          <a:p>
            <a:pPr lvl="0"/>
            <a:endParaRPr lang="es-E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3. Compost Refining</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In this stage, inorganic materials are removed using screening and separation techniques.</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Some materials can be recycled, such as </a:t>
            </a:r>
            <a:r>
              <a:rPr lang="en-US" sz="1200" b="0" kern="1200" err="1">
                <a:solidFill>
                  <a:schemeClr val="tx1"/>
                </a:solidFill>
                <a:effectLst/>
                <a:latin typeface="+mn-lt"/>
                <a:ea typeface="+mn-ea"/>
                <a:cs typeface="+mn-cs"/>
              </a:rPr>
              <a:t>aluminium</a:t>
            </a:r>
            <a:r>
              <a:rPr lang="en-US" sz="1200" b="0" kern="1200">
                <a:solidFill>
                  <a:schemeClr val="tx1"/>
                </a:solidFill>
                <a:effectLst/>
                <a:latin typeface="+mn-lt"/>
                <a:ea typeface="+mn-ea"/>
                <a:cs typeface="+mn-cs"/>
              </a:rPr>
              <a:t> or glass.</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Others are discarded and sent to landfill.</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process begins with a magnetic separator to remove metals like iron and steel. </a:t>
            </a:r>
            <a:r>
              <a:rPr lang="es-ES" sz="1200" b="0" kern="1200">
                <a:solidFill>
                  <a:schemeClr val="tx1"/>
                </a:solidFill>
                <a:effectLst/>
                <a:latin typeface="+mn-lt"/>
                <a:ea typeface="+mn-ea"/>
                <a:cs typeface="+mn-cs"/>
              </a:rPr>
              <a:t>The material </a:t>
            </a:r>
            <a:r>
              <a:rPr lang="es-ES" sz="1200" b="0" kern="1200" err="1">
                <a:solidFill>
                  <a:schemeClr val="tx1"/>
                </a:solidFill>
                <a:effectLst/>
                <a:latin typeface="+mn-lt"/>
                <a:ea typeface="+mn-ea"/>
                <a:cs typeface="+mn-cs"/>
              </a:rPr>
              <a:t>is</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then</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screened</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again</a:t>
            </a:r>
            <a:r>
              <a:rPr lang="es-ES" sz="1200" b="0" kern="1200">
                <a:solidFill>
                  <a:schemeClr val="tx1"/>
                </a:solidFill>
                <a:effectLst/>
                <a:latin typeface="+mn-lt"/>
                <a:ea typeface="+mn-ea"/>
                <a:cs typeface="+mn-cs"/>
              </a:rPr>
              <a:t> </a:t>
            </a:r>
            <a:r>
              <a:rPr lang="es-ES" sz="1200" b="0" kern="1200" err="1">
                <a:solidFill>
                  <a:schemeClr val="tx1"/>
                </a:solidFill>
                <a:effectLst/>
                <a:latin typeface="+mn-lt"/>
                <a:ea typeface="+mn-ea"/>
                <a:cs typeface="+mn-cs"/>
              </a:rPr>
              <a:t>using</a:t>
            </a:r>
            <a:r>
              <a:rPr lang="es-ES" sz="1200" b="0" kern="1200">
                <a:solidFill>
                  <a:schemeClr val="tx1"/>
                </a:solidFill>
                <a:effectLst/>
                <a:latin typeface="+mn-lt"/>
                <a:ea typeface="+mn-ea"/>
                <a:cs typeface="+mn-cs"/>
              </a:rPr>
              <a:t> a </a:t>
            </a:r>
            <a:r>
              <a:rPr lang="es-ES" sz="1200" b="0" kern="1200" err="1">
                <a:solidFill>
                  <a:schemeClr val="tx1"/>
                </a:solidFill>
                <a:effectLst/>
                <a:latin typeface="+mn-lt"/>
                <a:ea typeface="+mn-ea"/>
                <a:cs typeface="+mn-cs"/>
              </a:rPr>
              <a:t>trommel</a:t>
            </a:r>
            <a:r>
              <a:rPr lang="es-ES" sz="1200" b="0" kern="1200">
                <a:solidFill>
                  <a:schemeClr val="tx1"/>
                </a:solidFill>
                <a:effectLst/>
                <a:latin typeface="+mn-lt"/>
                <a:ea typeface="+mn-ea"/>
                <a:cs typeface="+mn-cs"/>
              </a:rPr>
              <a:t>:</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fine material</a:t>
            </a:r>
            <a:r>
              <a:rPr lang="en-US" sz="1200" b="0" kern="1200">
                <a:solidFill>
                  <a:schemeClr val="tx1"/>
                </a:solidFill>
                <a:effectLst/>
                <a:latin typeface="+mn-lt"/>
                <a:ea typeface="+mn-ea"/>
                <a:cs typeface="+mn-cs"/>
              </a:rPr>
              <a:t> (mostly organic) goes to a density separation table, where lighter material becomes final compost and heavier non-organic material is rejected.</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coarser material</a:t>
            </a:r>
            <a:r>
              <a:rPr lang="en-US" sz="1200" b="0" kern="1200">
                <a:solidFill>
                  <a:schemeClr val="tx1"/>
                </a:solidFill>
                <a:effectLst/>
                <a:latin typeface="+mn-lt"/>
                <a:ea typeface="+mn-ea"/>
                <a:cs typeface="+mn-cs"/>
              </a:rPr>
              <a:t> goes to another type of screen called a “flip-flop” screen.</a:t>
            </a:r>
            <a:endParaRPr lang="es-ES" sz="1200" b="1" kern="1200">
              <a:solidFill>
                <a:schemeClr val="tx1"/>
              </a:solidFill>
              <a:effectLst/>
              <a:latin typeface="+mn-lt"/>
              <a:ea typeface="+mn-ea"/>
              <a:cs typeface="+mn-cs"/>
            </a:endParaRPr>
          </a:p>
          <a:p>
            <a:pPr lvl="0"/>
            <a:endParaRPr lang="es-ES" sz="1200" b="1" kern="1200">
              <a:solidFill>
                <a:schemeClr val="tx1"/>
              </a:solidFill>
              <a:effectLst/>
              <a:latin typeface="+mn-lt"/>
              <a:ea typeface="+mn-ea"/>
              <a:cs typeface="+mn-cs"/>
            </a:endParaRPr>
          </a:p>
          <a:p>
            <a:endParaRPr lang="es-ES_tradnl"/>
          </a:p>
        </p:txBody>
      </p:sp>
      <p:sp>
        <p:nvSpPr>
          <p:cNvPr id="4" name="Marcador de número de diapositiva 3">
            <a:extLst>
              <a:ext uri="{FF2B5EF4-FFF2-40B4-BE49-F238E27FC236}">
                <a16:creationId xmlns:a16="http://schemas.microsoft.com/office/drawing/2014/main" id="{16FB50E2-7D2B-FC53-9547-470BDA962B64}"/>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60</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777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FF3E9-8BCE-A7D7-E1AA-AC35A2B900C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A5268B-363B-C204-61C7-C6573216A1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F3E5809-F0B6-C564-C69A-C5D20AB509B7}"/>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A0F5F627-2B5E-8F45-5F84-CDEAF0E367C1}"/>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61</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342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91C38-C118-52A9-1282-1E9AE50E7D9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DD77A2-E5FB-C030-69F9-1B5CD2F55C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A21175-8273-FDD9-4708-BEA5D732F842}"/>
              </a:ext>
            </a:extLst>
          </p:cNvPr>
          <p:cNvSpPr>
            <a:spLocks noGrp="1"/>
          </p:cNvSpPr>
          <p:nvPr>
            <p:ph type="body" idx="1"/>
          </p:nvPr>
        </p:nvSpPr>
        <p:spPr/>
        <p:txBody>
          <a:bodyPr/>
          <a:lstStyle/>
          <a:p>
            <a:r>
              <a:rPr lang="en-US" sz="1200" b="1" kern="1200">
                <a:solidFill>
                  <a:schemeClr val="tx1"/>
                </a:solidFill>
                <a:effectLst/>
                <a:latin typeface="+mn-lt"/>
                <a:ea typeface="+mn-ea"/>
                <a:cs typeface="+mn-cs"/>
              </a:rPr>
              <a:t>4. Elastic Screen (Flip-Flop)</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This vibrating screen separates the material into:</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Coarse material</a:t>
            </a:r>
            <a:r>
              <a:rPr lang="en-US" sz="1200" b="0" kern="1200">
                <a:solidFill>
                  <a:schemeClr val="tx1"/>
                </a:solidFill>
                <a:effectLst/>
                <a:latin typeface="+mn-lt"/>
                <a:ea typeface="+mn-ea"/>
                <a:cs typeface="+mn-cs"/>
              </a:rPr>
              <a:t>: Goes through a separator that removes </a:t>
            </a:r>
            <a:r>
              <a:rPr lang="en-US" sz="1200" b="0" kern="1200" err="1">
                <a:solidFill>
                  <a:schemeClr val="tx1"/>
                </a:solidFill>
                <a:effectLst/>
                <a:latin typeface="+mn-lt"/>
                <a:ea typeface="+mn-ea"/>
                <a:cs typeface="+mn-cs"/>
              </a:rPr>
              <a:t>aluminium</a:t>
            </a:r>
            <a:r>
              <a:rPr lang="en-US" sz="1200" b="0" kern="1200">
                <a:solidFill>
                  <a:schemeClr val="tx1"/>
                </a:solidFill>
                <a:effectLst/>
                <a:latin typeface="+mn-lt"/>
                <a:ea typeface="+mn-ea"/>
                <a:cs typeface="+mn-cs"/>
              </a:rPr>
              <a:t> and sends the rest to waste.</a:t>
            </a:r>
            <a:endParaRPr lang="es-ES" sz="1200" b="1"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Fine inert material</a:t>
            </a:r>
            <a:r>
              <a:rPr lang="en-US" sz="1200" b="0" kern="1200">
                <a:solidFill>
                  <a:schemeClr val="tx1"/>
                </a:solidFill>
                <a:effectLst/>
                <a:latin typeface="+mn-lt"/>
                <a:ea typeface="+mn-ea"/>
                <a:cs typeface="+mn-cs"/>
              </a:rPr>
              <a:t>: Sent to the automatic glass recovery system.</a:t>
            </a:r>
            <a:endParaRPr lang="es-ES" sz="1200" b="1" kern="1200">
              <a:solidFill>
                <a:schemeClr val="tx1"/>
              </a:solidFill>
              <a:effectLst/>
              <a:latin typeface="+mn-lt"/>
              <a:ea typeface="+mn-ea"/>
              <a:cs typeface="+mn-cs"/>
            </a:endParaRPr>
          </a:p>
          <a:p>
            <a:br>
              <a:rPr lang="es-ES" sz="1200" b="0" kern="1200">
                <a:solidFill>
                  <a:schemeClr val="tx1"/>
                </a:solidFill>
                <a:effectLst/>
                <a:latin typeface="+mn-lt"/>
                <a:ea typeface="+mn-ea"/>
                <a:cs typeface="+mn-cs"/>
              </a:rPr>
            </a:br>
            <a:endParaRPr lang="es-E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5. Density Separation</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Fine material goes to a density table:</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Light material (mostly organic) is rejected.</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Heavy material (glass, stones, ceramics) continues in the process.</a:t>
            </a:r>
            <a:endParaRPr lang="es-ES" sz="1200" b="1" kern="1200">
              <a:solidFill>
                <a:schemeClr val="tx1"/>
              </a:solidFill>
              <a:effectLst/>
              <a:latin typeface="+mn-lt"/>
              <a:ea typeface="+mn-ea"/>
              <a:cs typeface="+mn-cs"/>
            </a:endParaRPr>
          </a:p>
          <a:p>
            <a:endParaRPr lang="es-ES_tradnl"/>
          </a:p>
          <a:p>
            <a:r>
              <a:rPr lang="en-US" sz="1200" b="1" kern="1200">
                <a:solidFill>
                  <a:schemeClr val="tx1"/>
                </a:solidFill>
                <a:effectLst/>
                <a:latin typeface="+mn-lt"/>
                <a:ea typeface="+mn-ea"/>
                <a:cs typeface="+mn-cs"/>
              </a:rPr>
              <a:t>6. Bar Screen</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material passes through a bar screen:</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Flat materials (glass, ceramics) pass through.</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Rolling items (stones, caps) are removed as waste.</a:t>
            </a:r>
            <a:endParaRPr lang="es-ES" sz="1200" b="1" kern="1200">
              <a:solidFill>
                <a:schemeClr val="tx1"/>
              </a:solidFill>
              <a:effectLst/>
              <a:latin typeface="+mn-lt"/>
              <a:ea typeface="+mn-ea"/>
              <a:cs typeface="+mn-cs"/>
            </a:endParaRPr>
          </a:p>
          <a:p>
            <a:br>
              <a:rPr lang="es-ES" sz="1200" b="0" kern="1200">
                <a:solidFill>
                  <a:schemeClr val="tx1"/>
                </a:solidFill>
                <a:effectLst/>
                <a:latin typeface="+mn-lt"/>
                <a:ea typeface="+mn-ea"/>
                <a:cs typeface="+mn-cs"/>
              </a:rPr>
            </a:br>
            <a:endParaRPr lang="es-E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7. Fine Screening</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material goes through another screen, which removes particles smaller than 10 mm.</a:t>
            </a:r>
            <a:endParaRPr lang="es-ES" sz="1200" b="1" kern="1200">
              <a:solidFill>
                <a:schemeClr val="tx1"/>
              </a:solidFill>
              <a:effectLst/>
              <a:latin typeface="+mn-lt"/>
              <a:ea typeface="+mn-ea"/>
              <a:cs typeface="+mn-cs"/>
            </a:endParaRPr>
          </a:p>
          <a:p>
            <a:br>
              <a:rPr lang="es-ES" sz="1200" b="0" kern="1200">
                <a:solidFill>
                  <a:schemeClr val="tx1"/>
                </a:solidFill>
                <a:effectLst/>
                <a:latin typeface="+mn-lt"/>
                <a:ea typeface="+mn-ea"/>
                <a:cs typeface="+mn-cs"/>
              </a:rPr>
            </a:br>
            <a:endParaRPr lang="es-E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 Optical Separation of Glass</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cleaned material enters optical sorting machines:</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Cameras identify transparent materials like glass.</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Air jets separate the glass from other materials.</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Usually, two passes are made:</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The first separates the glass.</a:t>
            </a:r>
            <a:endParaRPr lang="es-E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The second removes unwanted materials such as ceramics, stones, or heavy organic waste.</a:t>
            </a:r>
            <a:endParaRPr lang="es-ES" sz="1200" b="1" kern="1200">
              <a:solidFill>
                <a:schemeClr val="tx1"/>
              </a:solidFill>
              <a:effectLst/>
              <a:latin typeface="+mn-lt"/>
              <a:ea typeface="+mn-ea"/>
              <a:cs typeface="+mn-cs"/>
            </a:endParaRPr>
          </a:p>
          <a:p>
            <a:br>
              <a:rPr lang="es-ES" sz="1200" b="0" kern="1200">
                <a:solidFill>
                  <a:schemeClr val="tx1"/>
                </a:solidFill>
                <a:effectLst/>
                <a:latin typeface="+mn-lt"/>
                <a:ea typeface="+mn-ea"/>
                <a:cs typeface="+mn-cs"/>
              </a:rPr>
            </a:br>
            <a:endParaRPr lang="es-E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9. Final Glass Collection</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The recovered glass is stored in containers and later sent to a glass recycling plant.</a:t>
            </a:r>
            <a:endParaRPr lang="es-ES" sz="1200" b="1"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 </a:t>
            </a:r>
            <a:endParaRPr lang="es-ES" sz="1200" b="1" kern="1200">
              <a:solidFill>
                <a:schemeClr val="tx1"/>
              </a:solidFill>
              <a:effectLst/>
              <a:latin typeface="+mn-lt"/>
              <a:ea typeface="+mn-ea"/>
              <a:cs typeface="+mn-cs"/>
            </a:endParaRPr>
          </a:p>
          <a:p>
            <a:endParaRPr lang="es-ES_tradnl"/>
          </a:p>
        </p:txBody>
      </p:sp>
      <p:sp>
        <p:nvSpPr>
          <p:cNvPr id="4" name="Marcador de número de diapositiva 3">
            <a:extLst>
              <a:ext uri="{FF2B5EF4-FFF2-40B4-BE49-F238E27FC236}">
                <a16:creationId xmlns:a16="http://schemas.microsoft.com/office/drawing/2014/main" id="{C33B9D77-1DC2-4B7E-8CB0-3A7D77B96BB6}"/>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62</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7156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10DAD-162B-B730-0784-7406CE54B33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1950AAD-6CB2-F001-0AFE-A9CCD0C4B4C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581619-658C-EA8A-7799-D63866085E0F}"/>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C05BB7E2-62FC-3BE8-A588-5F53273508B3}"/>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244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87CEA-2309-75F8-4357-F00D80FCB7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FCD008-A93A-6246-3A65-12FE0C259CD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087EFC-EDC5-6BFA-D7A8-CE5BAFF7F5C3}"/>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43AE3DA5-C5B0-D3F5-8460-E6F4A1701389}"/>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4883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3379-B432-8A58-8AE3-D2E09A8543F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CDC0D6-05A0-18B6-6C75-1A5360674ED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BB838CC-58D1-2B24-0BF9-7054B6096B7C}"/>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14DB3ABE-6ABF-B77A-F519-955047477F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625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4849D-D5BD-40C8-B810-8932D66A6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114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86C63-E29B-0091-E417-6B55A9C00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C9F41-E5B7-5ED1-64A4-450933CED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08AA1-4AAB-3703-FEEE-02AA2B4B22C8}"/>
              </a:ext>
            </a:extLst>
          </p:cNvPr>
          <p:cNvSpPr>
            <a:spLocks noGrp="1"/>
          </p:cNvSpPr>
          <p:nvPr>
            <p:ph type="body" idx="1"/>
          </p:nvPr>
        </p:nvSpPr>
        <p:spPr/>
        <p:txBody>
          <a:bodyPr/>
          <a:lstStyle/>
          <a:p>
            <a:pPr marL="171450" indent="-171450">
              <a:buFont typeface="Arial" panose="020B0604020202020204" pitchFamily="34" charset="0"/>
              <a:buChar char="•"/>
            </a:pPr>
            <a:endParaRPr lang="en-GB" sz="1100"/>
          </a:p>
        </p:txBody>
      </p:sp>
      <p:sp>
        <p:nvSpPr>
          <p:cNvPr id="4" name="Slide Number Placeholder 3">
            <a:extLst>
              <a:ext uri="{FF2B5EF4-FFF2-40B4-BE49-F238E27FC236}">
                <a16:creationId xmlns:a16="http://schemas.microsoft.com/office/drawing/2014/main" id="{EEB8126B-B39F-3935-0007-04D16CA86E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4849D-D5BD-40C8-B810-8932D66A6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39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500E6-9109-FF2B-8D13-AA076273C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8C59C-8445-8561-87E6-28B32D69C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83990-0556-8729-E587-97AE63B6CC78}"/>
              </a:ext>
            </a:extLst>
          </p:cNvPr>
          <p:cNvSpPr>
            <a:spLocks noGrp="1"/>
          </p:cNvSpPr>
          <p:nvPr>
            <p:ph type="body" idx="1"/>
          </p:nvPr>
        </p:nvSpPr>
        <p:spPr/>
        <p:txBody>
          <a:bodyPr/>
          <a:lstStyle/>
          <a:p>
            <a:pPr marL="171450" indent="-171450">
              <a:buFont typeface="Arial" panose="020B0604020202020204" pitchFamily="34" charset="0"/>
              <a:buChar char="•"/>
            </a:pPr>
            <a:endParaRPr lang="en-GB" sz="1100"/>
          </a:p>
        </p:txBody>
      </p:sp>
      <p:sp>
        <p:nvSpPr>
          <p:cNvPr id="4" name="Slide Number Placeholder 3">
            <a:extLst>
              <a:ext uri="{FF2B5EF4-FFF2-40B4-BE49-F238E27FC236}">
                <a16:creationId xmlns:a16="http://schemas.microsoft.com/office/drawing/2014/main" id="{5B18871D-7152-215B-B498-A92B846646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4849D-D5BD-40C8-B810-8932D66A6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415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07B2-8FFE-1896-EC54-B3B5E272C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0586FE-D580-381F-1847-138E57F2C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D015B-6112-0207-2838-FA4DB0AFB1E4}"/>
              </a:ext>
            </a:extLst>
          </p:cNvPr>
          <p:cNvSpPr>
            <a:spLocks noGrp="1"/>
          </p:cNvSpPr>
          <p:nvPr>
            <p:ph type="body" idx="1"/>
          </p:nvPr>
        </p:nvSpPr>
        <p:spPr/>
        <p:txBody>
          <a:bodyPr/>
          <a:lstStyle/>
          <a:p>
            <a:pPr marL="171450" indent="-171450">
              <a:buFont typeface="Arial" panose="020B0604020202020204" pitchFamily="34" charset="0"/>
              <a:buChar char="•"/>
            </a:pPr>
            <a:endParaRPr lang="en-GB" sz="1100"/>
          </a:p>
        </p:txBody>
      </p:sp>
      <p:sp>
        <p:nvSpPr>
          <p:cNvPr id="4" name="Slide Number Placeholder 3">
            <a:extLst>
              <a:ext uri="{FF2B5EF4-FFF2-40B4-BE49-F238E27FC236}">
                <a16:creationId xmlns:a16="http://schemas.microsoft.com/office/drawing/2014/main" id="{79E2C875-B72B-6BC1-C855-F901008F41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4849D-D5BD-40C8-B810-8932D66A6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6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8B6CA-C957-4AC7-B5B3-4A7F33AE0319}" type="slidenum">
              <a:rPr kumimoji="0" lang="de-AT"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AT"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371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31304-331A-45E2-F933-B75208A0A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102D28-CA3D-EEA6-64C0-DA8D47520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99699-7A42-748C-11AE-2F17891306B1}"/>
              </a:ext>
            </a:extLst>
          </p:cNvPr>
          <p:cNvSpPr>
            <a:spLocks noGrp="1"/>
          </p:cNvSpPr>
          <p:nvPr>
            <p:ph type="body" idx="1"/>
          </p:nvPr>
        </p:nvSpPr>
        <p:spPr/>
        <p:txBody>
          <a:bodyPr/>
          <a:lstStyle/>
          <a:p>
            <a:pPr marL="171450" indent="-171450">
              <a:buFont typeface="Arial" panose="020B0604020202020204" pitchFamily="34" charset="0"/>
              <a:buChar char="•"/>
            </a:pPr>
            <a:endParaRPr lang="en-GB" sz="1100"/>
          </a:p>
        </p:txBody>
      </p:sp>
      <p:sp>
        <p:nvSpPr>
          <p:cNvPr id="4" name="Slide Number Placeholder 3">
            <a:extLst>
              <a:ext uri="{FF2B5EF4-FFF2-40B4-BE49-F238E27FC236}">
                <a16:creationId xmlns:a16="http://schemas.microsoft.com/office/drawing/2014/main" id="{B978A12D-91A0-6CFC-9E79-C3349BED3D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4849D-D5BD-40C8-B810-8932D66A6E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78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7E74-49DF-CDE1-A666-33B42BFB07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AFC262-4DAB-BFDB-4257-6AEA95F1285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A6BB06-2286-097F-2B76-28D96665FD24}"/>
              </a:ext>
            </a:extLst>
          </p:cNvPr>
          <p:cNvSpPr>
            <a:spLocks noGrp="1"/>
          </p:cNvSpPr>
          <p:nvPr>
            <p:ph type="body" idx="1"/>
          </p:nvPr>
        </p:nvSpPr>
        <p:spPr/>
        <p:txBody>
          <a:bodyPr/>
          <a:lstStyle/>
          <a:p>
            <a:endParaRPr lang="de-AT"/>
          </a:p>
        </p:txBody>
      </p:sp>
      <p:sp>
        <p:nvSpPr>
          <p:cNvPr id="4" name="Foliennummernplatzhalter 3">
            <a:extLst>
              <a:ext uri="{FF2B5EF4-FFF2-40B4-BE49-F238E27FC236}">
                <a16:creationId xmlns:a16="http://schemas.microsoft.com/office/drawing/2014/main" id="{BEF74938-A59C-B3B0-DB70-8A65661BFC1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88B6CA-C957-4AC7-B5B3-4A7F33AE0319}" type="slidenum">
              <a:rPr kumimoji="0" lang="de-AT"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AT"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258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7C565-0C11-C723-D188-04EEEF56FD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DAEDA0-D278-8570-D603-8B3FE92FAF8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146ADD2-6CFE-76D0-AFC7-0ADFFCFE1F19}"/>
              </a:ext>
            </a:extLst>
          </p:cNvPr>
          <p:cNvSpPr>
            <a:spLocks noGrp="1"/>
          </p:cNvSpPr>
          <p:nvPr>
            <p:ph type="body" idx="1"/>
          </p:nvPr>
        </p:nvSpPr>
        <p:spPr/>
        <p:txBody>
          <a:bodyPr/>
          <a:lstStyle/>
          <a:p>
            <a:pPr fontAlgn="base"/>
            <a:r>
              <a:rPr lang="es-ES" sz="1200" kern="1200">
                <a:solidFill>
                  <a:schemeClr val="tx1"/>
                </a:solidFill>
                <a:effectLst/>
                <a:latin typeface="+mn-lt"/>
                <a:ea typeface="+mn-ea"/>
                <a:cs typeface="+mn-cs"/>
              </a:rPr>
              <a:t>sería muy interesante un enfoque sobre los residuos urbanos y como tratan de sacar el vidrio, y cuales son las lecciones aprendidas del proceso. Al inicio, </a:t>
            </a:r>
            <a:r>
              <a:rPr lang="es-ES" sz="1200" kern="1200" err="1">
                <a:solidFill>
                  <a:schemeClr val="tx1"/>
                </a:solidFill>
                <a:effectLst/>
                <a:latin typeface="+mn-lt"/>
                <a:ea typeface="+mn-ea"/>
                <a:cs typeface="+mn-cs"/>
              </a:rPr>
              <a:t>podrias</a:t>
            </a:r>
            <a:r>
              <a:rPr lang="es-ES" sz="1200" kern="1200">
                <a:solidFill>
                  <a:schemeClr val="tx1"/>
                </a:solidFill>
                <a:effectLst/>
                <a:latin typeface="+mn-lt"/>
                <a:ea typeface="+mn-ea"/>
                <a:cs typeface="+mn-cs"/>
              </a:rPr>
              <a:t> presentar los </a:t>
            </a:r>
            <a:r>
              <a:rPr lang="es-ES" sz="1200" kern="1200" err="1">
                <a:solidFill>
                  <a:schemeClr val="tx1"/>
                </a:solidFill>
                <a:effectLst/>
                <a:latin typeface="+mn-lt"/>
                <a:ea typeface="+mn-ea"/>
                <a:cs typeface="+mn-cs"/>
              </a:rPr>
              <a:t>ultimos</a:t>
            </a:r>
            <a:r>
              <a:rPr lang="es-ES" sz="1200" kern="1200">
                <a:solidFill>
                  <a:schemeClr val="tx1"/>
                </a:solidFill>
                <a:effectLst/>
                <a:latin typeface="+mn-lt"/>
                <a:ea typeface="+mn-ea"/>
                <a:cs typeface="+mn-cs"/>
              </a:rPr>
              <a:t> datos / resultados de Ecovidrio en cuanto a la recogida y el reciclaje.</a:t>
            </a:r>
            <a:endParaRPr lang="es-ES_tradnl"/>
          </a:p>
        </p:txBody>
      </p:sp>
      <p:sp>
        <p:nvSpPr>
          <p:cNvPr id="4" name="Marcador de número de diapositiva 3">
            <a:extLst>
              <a:ext uri="{FF2B5EF4-FFF2-40B4-BE49-F238E27FC236}">
                <a16:creationId xmlns:a16="http://schemas.microsoft.com/office/drawing/2014/main" id="{EB6DDAE1-FE4F-FA30-13A9-BE7405ACFE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7949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E2E7B-9948-7142-5B15-70FCB176213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FA4AF8-54EE-7177-CA9B-C26C629E41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847F37F-493E-F6FA-A5ED-C47008B8F8FA}"/>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EC1F280E-0075-C306-4F4C-489D7AE41E58}"/>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55</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35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047FE-F068-4915-820C-33A1C5C6AE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4D52244-516F-2F6D-6BE0-BCCB3F3E5B7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738FE73-4FDF-2145-4C35-A52B9842AA57}"/>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EAB2BFCB-8448-B4EF-A2C5-239CB3DC76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0013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D8FB1-A4B1-4A35-E544-1D193E3D2F5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FC03726-01D9-0F45-D3E1-38D84C97E0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FD157E8-B95A-BC2E-A7E4-C629A34E06E6}"/>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AFF12247-157E-F926-6633-A8FF19233ACD}"/>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57</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629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2871C-557E-ABEE-7348-598DFC624B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6B45E37-7E6D-0F57-F8F3-D2453B72812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E77D8B4-0647-8BF7-7793-2AA8E4AD164C}"/>
              </a:ext>
            </a:extLst>
          </p:cNvPr>
          <p:cNvSpPr>
            <a:spLocks noGrp="1"/>
          </p:cNvSpPr>
          <p:nvPr>
            <p:ph type="body" idx="1"/>
          </p:nvPr>
        </p:nvSpPr>
        <p:spPr/>
        <p:txBody>
          <a:bodyPr/>
          <a:lstStyle/>
          <a:p>
            <a:endParaRPr lang="es-ES" sz="1200"/>
          </a:p>
        </p:txBody>
      </p:sp>
      <p:sp>
        <p:nvSpPr>
          <p:cNvPr id="4" name="Marcador de número de diapositiva 3">
            <a:extLst>
              <a:ext uri="{FF2B5EF4-FFF2-40B4-BE49-F238E27FC236}">
                <a16:creationId xmlns:a16="http://schemas.microsoft.com/office/drawing/2014/main" id="{42E14E78-B8F0-3F9C-95F8-67D13CE48B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0C151-F329-DA42-866D-2462BE0B7B08}"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139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FA44-14AD-4FDA-225B-F76E9BCA484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1C81D09-09FF-AE58-0F50-ABCE7455F1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DC51C98-729F-0E75-A204-7356D3CC151B}"/>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3823D424-30E7-417F-F323-B18D39C2A098}"/>
              </a:ext>
            </a:extLst>
          </p:cNvPr>
          <p:cNvSpPr>
            <a:spLocks noGrp="1"/>
          </p:cNvSpPr>
          <p:nvPr>
            <p:ph type="sldNum" sz="quarter" idx="5"/>
          </p:nvPr>
        </p:nvSpPr>
        <p:spPr/>
        <p:txBody>
          <a:bodyPr/>
          <a:lstStyle/>
          <a:p>
            <a:pPr marL="0" marR="0" lvl="0" indent="0" algn="r" defTabSz="921624" rtl="0" eaLnBrk="1" fontAlgn="auto" latinLnBrk="0" hangingPunct="1">
              <a:lnSpc>
                <a:spcPct val="100000"/>
              </a:lnSpc>
              <a:spcBef>
                <a:spcPts val="0"/>
              </a:spcBef>
              <a:spcAft>
                <a:spcPts val="0"/>
              </a:spcAft>
              <a:buClrTx/>
              <a:buSzTx/>
              <a:buFontTx/>
              <a:buNone/>
              <a:tabLst/>
              <a:defRPr/>
            </a:pPr>
            <a:fld id="{314B99FB-8772-024E-8816-6AE01DE15744}" type="slidenum">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1624" rtl="0" eaLnBrk="1" fontAlgn="auto" latinLnBrk="0" hangingPunct="1">
                <a:lnSpc>
                  <a:spcPct val="100000"/>
                </a:lnSpc>
                <a:spcBef>
                  <a:spcPts val="0"/>
                </a:spcBef>
                <a:spcAft>
                  <a:spcPts val="0"/>
                </a:spcAft>
                <a:buClrTx/>
                <a:buSzTx/>
                <a:buFontTx/>
                <a:buNone/>
                <a:tabLst/>
                <a:defRPr/>
              </a:pPr>
              <a:t>59</a:t>
            </a:fld>
            <a:endPar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389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9.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slideMaster" Target="../slideMasters/slideMaster4.xml"/><Relationship Id="rId4" Type="http://schemas.openxmlformats.org/officeDocument/2006/relationships/tags" Target="../tags/tag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2.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4.xml"/><Relationship Id="rId5" Type="http://schemas.openxmlformats.org/officeDocument/2006/relationships/tags" Target="../tags/tag13.xml"/><Relationship Id="rId4" Type="http://schemas.openxmlformats.org/officeDocument/2006/relationships/tags" Target="../tags/tag12.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5.png"/><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2.svg"/><Relationship Id="rId5" Type="http://schemas.openxmlformats.org/officeDocument/2006/relationships/image" Target="../media/image16.png"/><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9.svg"/><Relationship Id="rId5" Type="http://schemas.openxmlformats.org/officeDocument/2006/relationships/image" Target="../media/image13.png"/><Relationship Id="rId4"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2.svg"/><Relationship Id="rId5" Type="http://schemas.openxmlformats.org/officeDocument/2006/relationships/slideMaster" Target="../slideMasters/slideMaster4.xml"/><Relationship Id="rId4" Type="http://schemas.openxmlformats.org/officeDocument/2006/relationships/tags" Target="../tags/tag47.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slideMaster" Target="../slideMasters/slideMaster4.xml"/><Relationship Id="rId4" Type="http://schemas.openxmlformats.org/officeDocument/2006/relationships/tags" Target="../tags/tag5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0.png"/><Relationship Id="rId4"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3.png"/><Relationship Id="rId4"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4.png"/><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0.png"/><Relationship Id="rId4"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3.png"/><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4.png"/><Relationship Id="rId4"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slideMaster" Target="../slideMasters/slideMaster4.xml"/><Relationship Id="rId4" Type="http://schemas.openxmlformats.org/officeDocument/2006/relationships/tags" Target="../tags/tag76.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10.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4.xml"/><Relationship Id="rId5" Type="http://schemas.openxmlformats.org/officeDocument/2006/relationships/tags" Target="../tags/tag81.xml"/><Relationship Id="rId4" Type="http://schemas.openxmlformats.org/officeDocument/2006/relationships/tags" Target="../tags/tag80.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3.png"/><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1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slideMaster" Target="../slideMasters/slideMaster4.xml"/><Relationship Id="rId5" Type="http://schemas.openxmlformats.org/officeDocument/2006/relationships/tags" Target="../tags/tag90.xml"/><Relationship Id="rId4" Type="http://schemas.openxmlformats.org/officeDocument/2006/relationships/tags" Target="../tags/tag89.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10.png"/><Relationship Id="rId5" Type="http://schemas.openxmlformats.org/officeDocument/2006/relationships/slideMaster" Target="../slideMasters/slideMaster4.xml"/><Relationship Id="rId4" Type="http://schemas.openxmlformats.org/officeDocument/2006/relationships/tags" Target="../tags/tag98.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13.png"/><Relationship Id="rId5" Type="http://schemas.openxmlformats.org/officeDocument/2006/relationships/slideMaster" Target="../slideMasters/slideMaster4.xml"/><Relationship Id="rId4" Type="http://schemas.openxmlformats.org/officeDocument/2006/relationships/tags" Target="../tags/tag102.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4.png"/><Relationship Id="rId5" Type="http://schemas.openxmlformats.org/officeDocument/2006/relationships/slideMaster" Target="../slideMasters/slideMaster4.xml"/><Relationship Id="rId4" Type="http://schemas.openxmlformats.org/officeDocument/2006/relationships/tags" Target="../tags/tag10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Master" Target="../slideMasters/slideMaster4.xml"/><Relationship Id="rId5" Type="http://schemas.openxmlformats.org/officeDocument/2006/relationships/tags" Target="../tags/tag111.xml"/><Relationship Id="rId4" Type="http://schemas.openxmlformats.org/officeDocument/2006/relationships/tags" Target="../tags/tag110.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10.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4.xml"/><Relationship Id="rId5" Type="http://schemas.openxmlformats.org/officeDocument/2006/relationships/tags" Target="../tags/tag116.xml"/><Relationship Id="rId4" Type="http://schemas.openxmlformats.org/officeDocument/2006/relationships/tags" Target="../tags/tag1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image" Target="../media/image13.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4.xml"/><Relationship Id="rId5" Type="http://schemas.openxmlformats.org/officeDocument/2006/relationships/tags" Target="../tags/tag121.xml"/><Relationship Id="rId4" Type="http://schemas.openxmlformats.org/officeDocument/2006/relationships/tags" Target="../tags/tag120.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24.xml"/><Relationship Id="rId7" Type="http://schemas.openxmlformats.org/officeDocument/2006/relationships/image" Target="../media/image14.png"/><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4.xml"/><Relationship Id="rId5" Type="http://schemas.openxmlformats.org/officeDocument/2006/relationships/tags" Target="../tags/tag126.xml"/><Relationship Id="rId4" Type="http://schemas.openxmlformats.org/officeDocument/2006/relationships/tags" Target="../tags/tag125.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Master" Target="../slideMasters/slideMaster4.xml"/><Relationship Id="rId5" Type="http://schemas.openxmlformats.org/officeDocument/2006/relationships/tags" Target="../tags/tag131.xml"/><Relationship Id="rId4" Type="http://schemas.openxmlformats.org/officeDocument/2006/relationships/tags" Target="../tags/tag130.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34.xml"/><Relationship Id="rId7" Type="http://schemas.openxmlformats.org/officeDocument/2006/relationships/image" Target="../media/image10.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4.xml"/><Relationship Id="rId5" Type="http://schemas.openxmlformats.org/officeDocument/2006/relationships/tags" Target="../tags/tag136.xml"/><Relationship Id="rId4" Type="http://schemas.openxmlformats.org/officeDocument/2006/relationships/tags" Target="../tags/tag13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39.xml"/><Relationship Id="rId7" Type="http://schemas.openxmlformats.org/officeDocument/2006/relationships/image" Target="../media/image13.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Master" Target="../slideMasters/slideMaster4.xml"/><Relationship Id="rId5" Type="http://schemas.openxmlformats.org/officeDocument/2006/relationships/tags" Target="../tags/tag141.xml"/><Relationship Id="rId4" Type="http://schemas.openxmlformats.org/officeDocument/2006/relationships/tags" Target="../tags/tag140.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14.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slideMaster" Target="../slideMasters/slideMaster4.xml"/><Relationship Id="rId5" Type="http://schemas.openxmlformats.org/officeDocument/2006/relationships/tags" Target="../tags/tag146.xml"/><Relationship Id="rId4" Type="http://schemas.openxmlformats.org/officeDocument/2006/relationships/tags" Target="../tags/tag145.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slideMaster" Target="../slideMasters/slideMaster4.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5.xml"/><Relationship Id="rId7" Type="http://schemas.openxmlformats.org/officeDocument/2006/relationships/slideMaster" Target="../slideMasters/slideMaster4.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61.xml"/><Relationship Id="rId7" Type="http://schemas.openxmlformats.org/officeDocument/2006/relationships/slideMaster" Target="../slideMasters/slideMaster4.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67.xml"/><Relationship Id="rId7" Type="http://schemas.openxmlformats.org/officeDocument/2006/relationships/slideMaster" Target="../slideMasters/slideMaster4.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slideMaster" Target="../slideMasters/slideMaster4.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9.xml"/><Relationship Id="rId7" Type="http://schemas.openxmlformats.org/officeDocument/2006/relationships/slideMaster" Target="../slideMasters/slideMaster4.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85.xml"/><Relationship Id="rId7" Type="http://schemas.openxmlformats.org/officeDocument/2006/relationships/slideMaster" Target="../slideMasters/slideMaster4.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91.xml"/><Relationship Id="rId7" Type="http://schemas.openxmlformats.org/officeDocument/2006/relationships/slideMaster" Target="../slideMasters/slideMaster4.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202.xml"/><Relationship Id="rId3" Type="http://schemas.openxmlformats.org/officeDocument/2006/relationships/tags" Target="../tags/tag197.xml"/><Relationship Id="rId7" Type="http://schemas.openxmlformats.org/officeDocument/2006/relationships/tags" Target="../tags/tag201.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image" Target="../media/image13.png"/><Relationship Id="rId5" Type="http://schemas.openxmlformats.org/officeDocument/2006/relationships/tags" Target="../tags/tag199.xml"/><Relationship Id="rId10" Type="http://schemas.openxmlformats.org/officeDocument/2006/relationships/slideMaster" Target="../slideMasters/slideMaster4.xml"/><Relationship Id="rId4" Type="http://schemas.openxmlformats.org/officeDocument/2006/relationships/tags" Target="../tags/tag198.xml"/><Relationship Id="rId9" Type="http://schemas.openxmlformats.org/officeDocument/2006/relationships/tags" Target="../tags/tag203.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2.svg"/><Relationship Id="rId5" Type="http://schemas.openxmlformats.org/officeDocument/2006/relationships/slideMaster" Target="../slideMasters/slideMaster4.xml"/><Relationship Id="rId4" Type="http://schemas.openxmlformats.org/officeDocument/2006/relationships/tags" Target="../tags/tag207.xml"/></Relationships>
</file>

<file path=ppt/slideLayouts/_rels/slideLayout86.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9.sv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0.png"/><Relationship Id="rId5" Type="http://schemas.openxmlformats.org/officeDocument/2006/relationships/slideMaster" Target="../slideMasters/slideMaster4.xml"/><Relationship Id="rId4" Type="http://schemas.openxmlformats.org/officeDocument/2006/relationships/tags" Target="../tags/tag211.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214.xml"/><Relationship Id="rId7" Type="http://schemas.openxmlformats.org/officeDocument/2006/relationships/image" Target="../media/image9.svg"/><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14.png"/><Relationship Id="rId5" Type="http://schemas.openxmlformats.org/officeDocument/2006/relationships/slideMaster" Target="../slideMasters/slideMaster4.xml"/><Relationship Id="rId4" Type="http://schemas.openxmlformats.org/officeDocument/2006/relationships/tags" Target="../tags/tag21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7.xml"/><Relationship Id="rId1" Type="http://schemas.openxmlformats.org/officeDocument/2006/relationships/tags" Target="../tags/tag216.xml"/><Relationship Id="rId4" Type="http://schemas.openxmlformats.org/officeDocument/2006/relationships/image" Target="../media/image9.svg"/></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image" Target="../media/image9.svg"/><Relationship Id="rId5" Type="http://schemas.openxmlformats.org/officeDocument/2006/relationships/image" Target="../media/image10.png"/><Relationship Id="rId4"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6" name="Picture 15" descr="A picture containing person, outdoor, young, woman&#10;&#10;Description automatically generated">
            <a:extLst>
              <a:ext uri="{FF2B5EF4-FFF2-40B4-BE49-F238E27FC236}">
                <a16:creationId xmlns:a16="http://schemas.microsoft.com/office/drawing/2014/main" id="{C204F194-DA42-2D42-8059-0CC4D9B4B8F7}"/>
              </a:ext>
            </a:extLst>
          </p:cNvPr>
          <p:cNvPicPr>
            <a:picLocks noChangeAspect="1"/>
          </p:cNvPicPr>
          <p:nvPr userDrawn="1"/>
        </p:nvPicPr>
        <p:blipFill rotWithShape="1">
          <a:blip r:embed="rId2"/>
          <a:srcRect l="40" t="9361" r="9320"/>
          <a:stretch/>
        </p:blipFill>
        <p:spPr>
          <a:xfrm>
            <a:off x="5076" y="0"/>
            <a:ext cx="11419849" cy="5969000"/>
          </a:xfrm>
          <a:prstGeom prst="rect">
            <a:avLst/>
          </a:prstGeom>
        </p:spPr>
      </p:pic>
      <p:sp>
        <p:nvSpPr>
          <p:cNvPr id="6" name="Rectangle 5">
            <a:extLst>
              <a:ext uri="{FF2B5EF4-FFF2-40B4-BE49-F238E27FC236}">
                <a16:creationId xmlns:a16="http://schemas.microsoft.com/office/drawing/2014/main" id="{3970C61B-039F-354A-9EF7-D5A4D9238DE8}"/>
              </a:ext>
            </a:extLst>
          </p:cNvPr>
          <p:cNvSpPr/>
          <p:nvPr userDrawn="1"/>
        </p:nvSpPr>
        <p:spPr>
          <a:xfrm>
            <a:off x="136663" y="103810"/>
            <a:ext cx="11169098" cy="5755614"/>
          </a:xfrm>
          <a:prstGeom prst="rect">
            <a:avLst/>
          </a:prstGeom>
          <a:gradFill>
            <a:gsLst>
              <a:gs pos="51000">
                <a:srgbClr val="9BCEA4">
                  <a:alpha val="56000"/>
                </a:srgbClr>
              </a:gs>
              <a:gs pos="0">
                <a:srgbClr val="B8D590">
                  <a:alpha val="55000"/>
                </a:srgbClr>
              </a:gs>
              <a:gs pos="99000">
                <a:srgbClr val="4DBDC6">
                  <a:alpha val="5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7" name="Oval 6">
            <a:extLst>
              <a:ext uri="{FF2B5EF4-FFF2-40B4-BE49-F238E27FC236}">
                <a16:creationId xmlns:a16="http://schemas.microsoft.com/office/drawing/2014/main" id="{4EB90065-ACBD-AB44-90D8-44F8211CFDEE}"/>
              </a:ext>
            </a:extLst>
          </p:cNvPr>
          <p:cNvSpPr/>
          <p:nvPr userDrawn="1"/>
        </p:nvSpPr>
        <p:spPr>
          <a:xfrm>
            <a:off x="785882" y="763613"/>
            <a:ext cx="4784357" cy="4441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0" name="Oval 9">
            <a:extLst>
              <a:ext uri="{FF2B5EF4-FFF2-40B4-BE49-F238E27FC236}">
                <a16:creationId xmlns:a16="http://schemas.microsoft.com/office/drawing/2014/main" id="{D190FB7B-B44C-884B-94E6-CA0F3FD954F6}"/>
              </a:ext>
            </a:extLst>
          </p:cNvPr>
          <p:cNvSpPr/>
          <p:nvPr userDrawn="1"/>
        </p:nvSpPr>
        <p:spPr>
          <a:xfrm>
            <a:off x="1078213" y="4049087"/>
            <a:ext cx="1008046" cy="935865"/>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solidFill>
                <a:srgbClr val="7AC6B6"/>
              </a:solidFill>
            </a:endParaRPr>
          </a:p>
        </p:txBody>
      </p:sp>
      <p:sp>
        <p:nvSpPr>
          <p:cNvPr id="11" name="Oval 10">
            <a:extLst>
              <a:ext uri="{FF2B5EF4-FFF2-40B4-BE49-F238E27FC236}">
                <a16:creationId xmlns:a16="http://schemas.microsoft.com/office/drawing/2014/main" id="{418978B1-17AE-544E-AA42-EF0A0C26A13D}"/>
              </a:ext>
            </a:extLst>
          </p:cNvPr>
          <p:cNvSpPr/>
          <p:nvPr userDrawn="1"/>
        </p:nvSpPr>
        <p:spPr>
          <a:xfrm>
            <a:off x="1577375" y="5148612"/>
            <a:ext cx="472407" cy="438581"/>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2" name="Oval 11">
            <a:extLst>
              <a:ext uri="{FF2B5EF4-FFF2-40B4-BE49-F238E27FC236}">
                <a16:creationId xmlns:a16="http://schemas.microsoft.com/office/drawing/2014/main" id="{FB0D61A2-DF1B-4049-AFD2-6DD6098F44FF}"/>
              </a:ext>
            </a:extLst>
          </p:cNvPr>
          <p:cNvSpPr/>
          <p:nvPr userDrawn="1"/>
        </p:nvSpPr>
        <p:spPr>
          <a:xfrm>
            <a:off x="2180637" y="4607299"/>
            <a:ext cx="258922" cy="240382"/>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4" name="Title 1">
            <a:extLst>
              <a:ext uri="{FF2B5EF4-FFF2-40B4-BE49-F238E27FC236}">
                <a16:creationId xmlns:a16="http://schemas.microsoft.com/office/drawing/2014/main" id="{46061A2A-D2D0-BE48-9A8B-BEDE7ADE5B46}"/>
              </a:ext>
            </a:extLst>
          </p:cNvPr>
          <p:cNvSpPr>
            <a:spLocks noGrp="1"/>
          </p:cNvSpPr>
          <p:nvPr>
            <p:ph type="title" hasCustomPrompt="1"/>
          </p:nvPr>
        </p:nvSpPr>
        <p:spPr>
          <a:xfrm>
            <a:off x="1093505" y="2084080"/>
            <a:ext cx="4225018" cy="1526913"/>
          </a:xfrm>
        </p:spPr>
        <p:txBody>
          <a:bodyPr anchor="b">
            <a:normAutofit/>
          </a:bodyPr>
          <a:lstStyle>
            <a:lvl1pPr algn="ctr">
              <a:defRPr sz="4700" b="1" i="0">
                <a:latin typeface="Roboto Black" panose="02000000000000000000" pitchFamily="2" charset="0"/>
                <a:ea typeface="Roboto Black" panose="02000000000000000000" pitchFamily="2" charset="0"/>
                <a:cs typeface="Roboto Black" panose="02000000000000000000" pitchFamily="2" charset="0"/>
              </a:defRPr>
            </a:lvl1pPr>
          </a:lstStyle>
          <a:p>
            <a:r>
              <a:rPr lang="en-US"/>
              <a:t>Presentation title here</a:t>
            </a:r>
            <a:endParaRPr lang="en-NL"/>
          </a:p>
        </p:txBody>
      </p:sp>
      <p:sp>
        <p:nvSpPr>
          <p:cNvPr id="19" name="Text Placeholder 2">
            <a:extLst>
              <a:ext uri="{FF2B5EF4-FFF2-40B4-BE49-F238E27FC236}">
                <a16:creationId xmlns:a16="http://schemas.microsoft.com/office/drawing/2014/main" id="{D4867118-0B3B-BB45-9334-6D6A6D7A2ADA}"/>
              </a:ext>
            </a:extLst>
          </p:cNvPr>
          <p:cNvSpPr>
            <a:spLocks noGrp="1"/>
          </p:cNvSpPr>
          <p:nvPr>
            <p:ph type="body" idx="1" hasCustomPrompt="1"/>
          </p:nvPr>
        </p:nvSpPr>
        <p:spPr>
          <a:xfrm>
            <a:off x="1093505" y="3659200"/>
            <a:ext cx="4225018" cy="367201"/>
          </a:xfrm>
        </p:spPr>
        <p:txBody>
          <a:bodyPr anchor="t">
            <a:normAutofit/>
          </a:bodyPr>
          <a:lstStyle>
            <a:lvl1pPr marL="0" indent="0" algn="ctr">
              <a:buNone/>
              <a:defRPr sz="2089" b="0" i="0">
                <a:solidFill>
                  <a:srgbClr val="7AC6B6"/>
                </a:solidFill>
                <a:latin typeface="Roboto Light" panose="02000000000000000000" pitchFamily="2" charset="0"/>
                <a:ea typeface="Roboto Light" panose="02000000000000000000" pitchFamily="2" charset="0"/>
                <a:cs typeface="Roboto Light"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20" name="Text Placeholder 19">
            <a:extLst>
              <a:ext uri="{FF2B5EF4-FFF2-40B4-BE49-F238E27FC236}">
                <a16:creationId xmlns:a16="http://schemas.microsoft.com/office/drawing/2014/main" id="{5E9DF0EE-9A4D-D545-926F-6EDB6062A999}"/>
              </a:ext>
            </a:extLst>
          </p:cNvPr>
          <p:cNvSpPr>
            <a:spLocks noGrp="1"/>
          </p:cNvSpPr>
          <p:nvPr>
            <p:ph type="body" sz="quarter" idx="11" hasCustomPrompt="1"/>
          </p:nvPr>
        </p:nvSpPr>
        <p:spPr>
          <a:xfrm>
            <a:off x="1121530" y="4178698"/>
            <a:ext cx="911690" cy="653955"/>
          </a:xfrm>
        </p:spPr>
        <p:txBody>
          <a:bodyPr>
            <a:normAutofit/>
          </a:bodyPr>
          <a:lstStyle>
            <a:lvl1pPr marL="0" indent="0" algn="ctr">
              <a:lnSpc>
                <a:spcPct val="150000"/>
              </a:lnSpc>
              <a:buFont typeface="Arial" panose="020B0604020202020204" pitchFamily="34" charset="0"/>
              <a:buNone/>
              <a:defRPr sz="870" b="0" i="0" spc="261">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lvl="0"/>
            <a:r>
              <a:rPr lang="en-US"/>
              <a:t>INSERT DATE HERE</a:t>
            </a:r>
          </a:p>
        </p:txBody>
      </p:sp>
    </p:spTree>
    <p:extLst>
      <p:ext uri="{BB962C8B-B14F-4D97-AF65-F5344CB8AC3E}">
        <p14:creationId xmlns:p14="http://schemas.microsoft.com/office/powerpoint/2010/main" val="687025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BE7426E-BA30-B544-8F51-69D7EA664176}"/>
              </a:ext>
            </a:extLst>
          </p:cNvPr>
          <p:cNvPicPr>
            <a:picLocks noChangeAspect="1"/>
          </p:cNvPicPr>
          <p:nvPr userDrawn="1"/>
        </p:nvPicPr>
        <p:blipFill>
          <a:blip r:embed="rId2"/>
          <a:stretch>
            <a:fillRect/>
          </a:stretch>
        </p:blipFill>
        <p:spPr>
          <a:xfrm rot="1553005">
            <a:off x="2808440" y="-782946"/>
            <a:ext cx="8513897" cy="5104169"/>
          </a:xfrm>
          <a:prstGeom prst="rect">
            <a:avLst/>
          </a:prstGeom>
        </p:spPr>
      </p:pic>
      <p:sp>
        <p:nvSpPr>
          <p:cNvPr id="13" name="Oval 12">
            <a:extLst>
              <a:ext uri="{FF2B5EF4-FFF2-40B4-BE49-F238E27FC236}">
                <a16:creationId xmlns:a16="http://schemas.microsoft.com/office/drawing/2014/main" id="{38D1365C-F93E-4547-9AB7-EBD63DF08C79}"/>
              </a:ext>
            </a:extLst>
          </p:cNvPr>
          <p:cNvSpPr/>
          <p:nvPr userDrawn="1"/>
        </p:nvSpPr>
        <p:spPr>
          <a:xfrm>
            <a:off x="9859545" y="-886190"/>
            <a:ext cx="1637004" cy="1519787"/>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4" name="Oval 13">
            <a:extLst>
              <a:ext uri="{FF2B5EF4-FFF2-40B4-BE49-F238E27FC236}">
                <a16:creationId xmlns:a16="http://schemas.microsoft.com/office/drawing/2014/main" id="{8481DA04-0BC1-2F46-A64A-03502BD2088C}"/>
              </a:ext>
            </a:extLst>
          </p:cNvPr>
          <p:cNvSpPr/>
          <p:nvPr userDrawn="1"/>
        </p:nvSpPr>
        <p:spPr>
          <a:xfrm>
            <a:off x="8508666" y="472245"/>
            <a:ext cx="356756" cy="331211"/>
          </a:xfrm>
          <a:prstGeom prst="ellipse">
            <a:avLst/>
          </a:prstGeom>
          <a:solidFill>
            <a:srgbClr val="4D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5" name="Oval 14">
            <a:extLst>
              <a:ext uri="{FF2B5EF4-FFF2-40B4-BE49-F238E27FC236}">
                <a16:creationId xmlns:a16="http://schemas.microsoft.com/office/drawing/2014/main" id="{EBC73E25-75F7-8244-BEA6-901B90138159}"/>
              </a:ext>
            </a:extLst>
          </p:cNvPr>
          <p:cNvSpPr/>
          <p:nvPr userDrawn="1"/>
        </p:nvSpPr>
        <p:spPr>
          <a:xfrm>
            <a:off x="5818156" y="4556579"/>
            <a:ext cx="356756" cy="331211"/>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8" name="Picture Placeholder 17">
            <a:extLst>
              <a:ext uri="{FF2B5EF4-FFF2-40B4-BE49-F238E27FC236}">
                <a16:creationId xmlns:a16="http://schemas.microsoft.com/office/drawing/2014/main" id="{512ADEF6-5452-5747-8DD2-3D94592198E8}"/>
              </a:ext>
            </a:extLst>
          </p:cNvPr>
          <p:cNvSpPr>
            <a:spLocks noGrp="1"/>
          </p:cNvSpPr>
          <p:nvPr>
            <p:ph type="pic" sz="quarter" idx="10"/>
          </p:nvPr>
        </p:nvSpPr>
        <p:spPr>
          <a:xfrm>
            <a:off x="6732381" y="1325261"/>
            <a:ext cx="3977140" cy="3689919"/>
          </a:xfrm>
          <a:prstGeom prst="ellipse">
            <a:avLst/>
          </a:prstGeom>
        </p:spPr>
        <p:txBody>
          <a:bodyPr/>
          <a:lstStyle/>
          <a:p>
            <a:endParaRPr lang="en-NL"/>
          </a:p>
        </p:txBody>
      </p:sp>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36341" y="1838801"/>
            <a:ext cx="4225018" cy="2624853"/>
          </a:xfrm>
        </p:spPr>
        <p:txBody>
          <a:bodyPr>
            <a:normAutofit/>
          </a:bodyPr>
          <a:lstStyle>
            <a:lvl1pPr marL="0" indent="0">
              <a:buFont typeface="Arial" panose="020B0604020202020204" pitchFamily="34" charset="0"/>
              <a:buNone/>
              <a:defRPr sz="957"/>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lvl="0"/>
            <a:r>
              <a:rPr lang="en-US"/>
              <a:t>Click to edit Master text styles</a:t>
            </a: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36342" y="1400674"/>
            <a:ext cx="4225018" cy="432897"/>
          </a:xfrm>
        </p:spPr>
        <p:txBody>
          <a:bodyPr anchor="b">
            <a:normAutofit/>
          </a:bodyPr>
          <a:lstStyle>
            <a:lvl1pPr marL="0" indent="0">
              <a:buNone/>
              <a:defRPr sz="1741"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36341" y="309144"/>
            <a:ext cx="4225018" cy="1153731"/>
          </a:xfrm>
        </p:spPr>
        <p:txBody>
          <a:bodyPr anchor="b">
            <a:normAutofit/>
          </a:bodyPr>
          <a:lstStyle>
            <a:lvl1pPr>
              <a:defRPr sz="3482"/>
            </a:lvl1pPr>
          </a:lstStyle>
          <a:p>
            <a:r>
              <a:rPr lang="en-US"/>
              <a:t>Title here</a:t>
            </a:r>
            <a:endParaRPr lang="en-NL"/>
          </a:p>
        </p:txBody>
      </p:sp>
      <p:sp>
        <p:nvSpPr>
          <p:cNvPr id="12" name="Oval 11">
            <a:extLst>
              <a:ext uri="{FF2B5EF4-FFF2-40B4-BE49-F238E27FC236}">
                <a16:creationId xmlns:a16="http://schemas.microsoft.com/office/drawing/2014/main" id="{22F669A6-9B2B-B648-83F0-F779AD7E2295}"/>
              </a:ext>
            </a:extLst>
          </p:cNvPr>
          <p:cNvSpPr/>
          <p:nvPr userDrawn="1"/>
        </p:nvSpPr>
        <p:spPr>
          <a:xfrm>
            <a:off x="9881714" y="4040956"/>
            <a:ext cx="1008046" cy="935865"/>
          </a:xfrm>
          <a:prstGeom prst="ellipse">
            <a:avLst/>
          </a:prstGeom>
          <a:solidFill>
            <a:srgbClr val="B8D59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Tree>
    <p:extLst>
      <p:ext uri="{BB962C8B-B14F-4D97-AF65-F5344CB8AC3E}">
        <p14:creationId xmlns:p14="http://schemas.microsoft.com/office/powerpoint/2010/main" val="3869094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36342" y="1842222"/>
            <a:ext cx="8952563" cy="2624853"/>
          </a:xfrm>
        </p:spPr>
        <p:txBody>
          <a:bodyPr numCol="2" spcCol="360000">
            <a:normAutofit/>
          </a:bodyPr>
          <a:lstStyle>
            <a:lvl1pPr marL="0" indent="0">
              <a:buFont typeface="Arial" panose="020B0604020202020204" pitchFamily="34" charset="0"/>
              <a:buNone/>
              <a:defRPr sz="957"/>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a:lnSpc>
                <a:spcPct val="150000"/>
              </a:lnSpc>
            </a:pPr>
            <a:endParaRPr lang="en-NL" sz="957">
              <a:latin typeface="Roboto" panose="02000000000000000000" pitchFamily="2" charset="0"/>
              <a:ea typeface="Roboto" panose="02000000000000000000" pitchFamily="2" charset="0"/>
              <a:cs typeface="Roboto" panose="02000000000000000000" pitchFamily="2" charset="0"/>
            </a:endParaRP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36342" y="1400674"/>
            <a:ext cx="4225018" cy="432897"/>
          </a:xfrm>
        </p:spPr>
        <p:txBody>
          <a:bodyPr anchor="b">
            <a:normAutofit/>
          </a:bodyPr>
          <a:lstStyle>
            <a:lvl1pPr marL="0" indent="0">
              <a:buNone/>
              <a:defRPr sz="1741"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36341" y="309144"/>
            <a:ext cx="4225018" cy="1153731"/>
          </a:xfrm>
        </p:spPr>
        <p:txBody>
          <a:bodyPr anchor="b">
            <a:normAutofit/>
          </a:bodyPr>
          <a:lstStyle>
            <a:lvl1pPr>
              <a:defRPr sz="3482"/>
            </a:lvl1pPr>
          </a:lstStyle>
          <a:p>
            <a:r>
              <a:rPr lang="en-US"/>
              <a:t>Title here</a:t>
            </a:r>
            <a:endParaRPr lang="en-NL"/>
          </a:p>
        </p:txBody>
      </p:sp>
      <p:sp>
        <p:nvSpPr>
          <p:cNvPr id="19" name="Oval 18">
            <a:extLst>
              <a:ext uri="{FF2B5EF4-FFF2-40B4-BE49-F238E27FC236}">
                <a16:creationId xmlns:a16="http://schemas.microsoft.com/office/drawing/2014/main" id="{7F174E68-9AC8-3E43-B018-CF52D29FDEA6}"/>
              </a:ext>
            </a:extLst>
          </p:cNvPr>
          <p:cNvSpPr/>
          <p:nvPr userDrawn="1"/>
        </p:nvSpPr>
        <p:spPr>
          <a:xfrm>
            <a:off x="9231887" y="1341777"/>
            <a:ext cx="1008046" cy="935865"/>
          </a:xfrm>
          <a:prstGeom prst="ellipse">
            <a:avLst/>
          </a:prstGeom>
          <a:solidFill>
            <a:srgbClr val="B8D5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23" name="Oval 22">
            <a:extLst>
              <a:ext uri="{FF2B5EF4-FFF2-40B4-BE49-F238E27FC236}">
                <a16:creationId xmlns:a16="http://schemas.microsoft.com/office/drawing/2014/main" id="{837B70C9-A508-6C44-AA9F-DBCE23CA34B0}"/>
              </a:ext>
            </a:extLst>
          </p:cNvPr>
          <p:cNvSpPr/>
          <p:nvPr userDrawn="1"/>
        </p:nvSpPr>
        <p:spPr>
          <a:xfrm>
            <a:off x="9859545" y="-886190"/>
            <a:ext cx="1637004" cy="1519787"/>
          </a:xfrm>
          <a:prstGeom prst="ellipse">
            <a:avLst/>
          </a:prstGeom>
          <a:solidFill>
            <a:srgbClr val="94D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24" name="Oval 23">
            <a:extLst>
              <a:ext uri="{FF2B5EF4-FFF2-40B4-BE49-F238E27FC236}">
                <a16:creationId xmlns:a16="http://schemas.microsoft.com/office/drawing/2014/main" id="{DD0622E6-C61E-DF4E-B130-F507DE4382E6}"/>
              </a:ext>
            </a:extLst>
          </p:cNvPr>
          <p:cNvSpPr/>
          <p:nvPr userDrawn="1"/>
        </p:nvSpPr>
        <p:spPr>
          <a:xfrm>
            <a:off x="8508666" y="472245"/>
            <a:ext cx="356756" cy="331211"/>
          </a:xfrm>
          <a:prstGeom prst="ellipse">
            <a:avLst/>
          </a:prstGeom>
          <a:solidFill>
            <a:srgbClr val="4D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25" name="Oval 24">
            <a:extLst>
              <a:ext uri="{FF2B5EF4-FFF2-40B4-BE49-F238E27FC236}">
                <a16:creationId xmlns:a16="http://schemas.microsoft.com/office/drawing/2014/main" id="{B0D01AC3-EE17-E442-A161-822494D50EB2}"/>
              </a:ext>
            </a:extLst>
          </p:cNvPr>
          <p:cNvSpPr/>
          <p:nvPr userDrawn="1"/>
        </p:nvSpPr>
        <p:spPr>
          <a:xfrm>
            <a:off x="10061555" y="4864469"/>
            <a:ext cx="356756" cy="331211"/>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Tree>
    <p:extLst>
      <p:ext uri="{BB962C8B-B14F-4D97-AF65-F5344CB8AC3E}">
        <p14:creationId xmlns:p14="http://schemas.microsoft.com/office/powerpoint/2010/main" val="1169376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80D2A0F-A25A-444E-AB06-D11E48438A28}"/>
              </a:ext>
            </a:extLst>
          </p:cNvPr>
          <p:cNvSpPr>
            <a:spLocks noGrp="1"/>
          </p:cNvSpPr>
          <p:nvPr>
            <p:ph type="body" sz="quarter" idx="11"/>
          </p:nvPr>
        </p:nvSpPr>
        <p:spPr>
          <a:xfrm>
            <a:off x="936341" y="1838801"/>
            <a:ext cx="4225018" cy="2624853"/>
          </a:xfrm>
        </p:spPr>
        <p:txBody>
          <a:bodyPr>
            <a:normAutofit/>
          </a:bodyPr>
          <a:lstStyle>
            <a:lvl1pPr marL="0" indent="0">
              <a:buFont typeface="Arial" panose="020B0604020202020204" pitchFamily="34" charset="0"/>
              <a:buNone/>
              <a:defRPr sz="957"/>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lvl="0"/>
            <a:r>
              <a:rPr lang="en-US"/>
              <a:t>Click to edit Master text styles</a:t>
            </a:r>
          </a:p>
        </p:txBody>
      </p:sp>
      <p:sp>
        <p:nvSpPr>
          <p:cNvPr id="21" name="Text Placeholder 2">
            <a:extLst>
              <a:ext uri="{FF2B5EF4-FFF2-40B4-BE49-F238E27FC236}">
                <a16:creationId xmlns:a16="http://schemas.microsoft.com/office/drawing/2014/main" id="{F0EC6C56-922D-B346-A468-378EAC391A63}"/>
              </a:ext>
            </a:extLst>
          </p:cNvPr>
          <p:cNvSpPr>
            <a:spLocks noGrp="1"/>
          </p:cNvSpPr>
          <p:nvPr>
            <p:ph type="body" idx="1" hasCustomPrompt="1"/>
          </p:nvPr>
        </p:nvSpPr>
        <p:spPr>
          <a:xfrm>
            <a:off x="936342" y="1400674"/>
            <a:ext cx="4225018" cy="432897"/>
          </a:xfrm>
        </p:spPr>
        <p:txBody>
          <a:bodyPr anchor="b">
            <a:normAutofit/>
          </a:bodyPr>
          <a:lstStyle>
            <a:lvl1pPr marL="0" indent="0">
              <a:buNone/>
              <a:defRPr sz="1741"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22" name="Title 1">
            <a:extLst>
              <a:ext uri="{FF2B5EF4-FFF2-40B4-BE49-F238E27FC236}">
                <a16:creationId xmlns:a16="http://schemas.microsoft.com/office/drawing/2014/main" id="{A9EB1A9D-6140-C444-AAE1-0D1FF2E23F2C}"/>
              </a:ext>
            </a:extLst>
          </p:cNvPr>
          <p:cNvSpPr>
            <a:spLocks noGrp="1"/>
          </p:cNvSpPr>
          <p:nvPr>
            <p:ph type="title" hasCustomPrompt="1"/>
          </p:nvPr>
        </p:nvSpPr>
        <p:spPr>
          <a:xfrm>
            <a:off x="936341" y="309144"/>
            <a:ext cx="4225018" cy="1153731"/>
          </a:xfrm>
        </p:spPr>
        <p:txBody>
          <a:bodyPr anchor="b">
            <a:normAutofit/>
          </a:bodyPr>
          <a:lstStyle>
            <a:lvl1pPr>
              <a:defRPr sz="3482"/>
            </a:lvl1pPr>
          </a:lstStyle>
          <a:p>
            <a:r>
              <a:rPr lang="en-US"/>
              <a:t>Title here</a:t>
            </a:r>
            <a:endParaRPr lang="en-NL"/>
          </a:p>
        </p:txBody>
      </p:sp>
      <p:sp>
        <p:nvSpPr>
          <p:cNvPr id="18" name="Picture Placeholder 17">
            <a:extLst>
              <a:ext uri="{FF2B5EF4-FFF2-40B4-BE49-F238E27FC236}">
                <a16:creationId xmlns:a16="http://schemas.microsoft.com/office/drawing/2014/main" id="{512ADEF6-5452-5747-8DD2-3D94592198E8}"/>
              </a:ext>
            </a:extLst>
          </p:cNvPr>
          <p:cNvSpPr>
            <a:spLocks noGrp="1"/>
          </p:cNvSpPr>
          <p:nvPr>
            <p:ph type="pic" sz="quarter" idx="10"/>
          </p:nvPr>
        </p:nvSpPr>
        <p:spPr>
          <a:xfrm>
            <a:off x="5772375" y="719917"/>
            <a:ext cx="4930550" cy="4574474"/>
          </a:xfrm>
          <a:prstGeom prst="ellipse">
            <a:avLst/>
          </a:prstGeom>
        </p:spPr>
        <p:txBody>
          <a:bodyPr/>
          <a:lstStyle/>
          <a:p>
            <a:endParaRPr lang="en-NL"/>
          </a:p>
        </p:txBody>
      </p:sp>
      <p:sp>
        <p:nvSpPr>
          <p:cNvPr id="29" name="Oval 28">
            <a:extLst>
              <a:ext uri="{FF2B5EF4-FFF2-40B4-BE49-F238E27FC236}">
                <a16:creationId xmlns:a16="http://schemas.microsoft.com/office/drawing/2014/main" id="{C9884BF1-7956-A746-8B84-B40C3D7EB382}"/>
              </a:ext>
            </a:extLst>
          </p:cNvPr>
          <p:cNvSpPr/>
          <p:nvPr userDrawn="1"/>
        </p:nvSpPr>
        <p:spPr>
          <a:xfrm>
            <a:off x="9547450" y="5128787"/>
            <a:ext cx="356756" cy="331211"/>
          </a:xfrm>
          <a:prstGeom prst="ellipse">
            <a:avLst/>
          </a:prstGeom>
          <a:solidFill>
            <a:srgbClr val="7AC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28" name="Oval 27">
            <a:extLst>
              <a:ext uri="{FF2B5EF4-FFF2-40B4-BE49-F238E27FC236}">
                <a16:creationId xmlns:a16="http://schemas.microsoft.com/office/drawing/2014/main" id="{388F0ED6-7EFD-C646-B927-3888EBE21C09}"/>
              </a:ext>
            </a:extLst>
          </p:cNvPr>
          <p:cNvSpPr/>
          <p:nvPr userDrawn="1"/>
        </p:nvSpPr>
        <p:spPr>
          <a:xfrm>
            <a:off x="9725829" y="4170712"/>
            <a:ext cx="918568" cy="852794"/>
          </a:xfrm>
          <a:prstGeom prst="ellipse">
            <a:avLst/>
          </a:prstGeom>
          <a:solidFill>
            <a:srgbClr val="B8D59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Tree>
    <p:extLst>
      <p:ext uri="{BB962C8B-B14F-4D97-AF65-F5344CB8AC3E}">
        <p14:creationId xmlns:p14="http://schemas.microsoft.com/office/powerpoint/2010/main" val="204446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0" name="Picture 19" descr="A picture containing person, outdoor, young, woman&#10;&#10;Description automatically generated">
            <a:extLst>
              <a:ext uri="{FF2B5EF4-FFF2-40B4-BE49-F238E27FC236}">
                <a16:creationId xmlns:a16="http://schemas.microsoft.com/office/drawing/2014/main" id="{968101B4-4792-064F-BD74-CA8784EE7FCA}"/>
              </a:ext>
            </a:extLst>
          </p:cNvPr>
          <p:cNvPicPr>
            <a:picLocks noChangeAspect="1"/>
          </p:cNvPicPr>
          <p:nvPr userDrawn="1"/>
        </p:nvPicPr>
        <p:blipFill>
          <a:blip r:embed="rId2"/>
          <a:stretch>
            <a:fillRect/>
          </a:stretch>
        </p:blipFill>
        <p:spPr>
          <a:xfrm>
            <a:off x="5076" y="0"/>
            <a:ext cx="11419849" cy="5969000"/>
          </a:xfrm>
          <a:prstGeom prst="rect">
            <a:avLst/>
          </a:prstGeom>
        </p:spPr>
      </p:pic>
      <p:sp>
        <p:nvSpPr>
          <p:cNvPr id="14" name="Picture Placeholder 13">
            <a:extLst>
              <a:ext uri="{FF2B5EF4-FFF2-40B4-BE49-F238E27FC236}">
                <a16:creationId xmlns:a16="http://schemas.microsoft.com/office/drawing/2014/main" id="{6DB2122A-0F3D-9D46-966B-652AFF8386F6}"/>
              </a:ext>
            </a:extLst>
          </p:cNvPr>
          <p:cNvSpPr>
            <a:spLocks noGrp="1"/>
          </p:cNvSpPr>
          <p:nvPr>
            <p:ph type="pic" sz="quarter" idx="10"/>
          </p:nvPr>
        </p:nvSpPr>
        <p:spPr>
          <a:xfrm>
            <a:off x="0" y="0"/>
            <a:ext cx="11430000" cy="5969000"/>
          </a:xfrm>
        </p:spPr>
        <p:txBody>
          <a:bodyPr/>
          <a:lstStyle/>
          <a:p>
            <a:endParaRPr lang="en-NL"/>
          </a:p>
        </p:txBody>
      </p:sp>
      <p:pic>
        <p:nvPicPr>
          <p:cNvPr id="7" name="Picture 6" descr="A picture containing light&#10;&#10;Description automatically generated">
            <a:extLst>
              <a:ext uri="{FF2B5EF4-FFF2-40B4-BE49-F238E27FC236}">
                <a16:creationId xmlns:a16="http://schemas.microsoft.com/office/drawing/2014/main" id="{E7C67106-DAFC-4C49-A35B-27B71D034BCA}"/>
              </a:ext>
            </a:extLst>
          </p:cNvPr>
          <p:cNvPicPr>
            <a:picLocks noChangeAspect="1"/>
          </p:cNvPicPr>
          <p:nvPr userDrawn="1"/>
        </p:nvPicPr>
        <p:blipFill>
          <a:blip r:embed="rId3">
            <a:alphaModFix amt="40000"/>
          </a:blip>
          <a:stretch>
            <a:fillRect/>
          </a:stretch>
        </p:blipFill>
        <p:spPr>
          <a:xfrm>
            <a:off x="0" y="0"/>
            <a:ext cx="11430003" cy="5969001"/>
          </a:xfrm>
          <a:prstGeom prst="rect">
            <a:avLst/>
          </a:prstGeom>
        </p:spPr>
      </p:pic>
      <p:sp>
        <p:nvSpPr>
          <p:cNvPr id="8" name="Oval 7">
            <a:extLst>
              <a:ext uri="{FF2B5EF4-FFF2-40B4-BE49-F238E27FC236}">
                <a16:creationId xmlns:a16="http://schemas.microsoft.com/office/drawing/2014/main" id="{EF5982B8-E92D-8C41-811F-1401EECF2FEC}"/>
              </a:ext>
            </a:extLst>
          </p:cNvPr>
          <p:cNvSpPr/>
          <p:nvPr userDrawn="1"/>
        </p:nvSpPr>
        <p:spPr>
          <a:xfrm>
            <a:off x="518874" y="491195"/>
            <a:ext cx="5343695" cy="49610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15" name="Title 1">
            <a:extLst>
              <a:ext uri="{FF2B5EF4-FFF2-40B4-BE49-F238E27FC236}">
                <a16:creationId xmlns:a16="http://schemas.microsoft.com/office/drawing/2014/main" id="{9A86247F-F994-E143-8CF9-72297FC10218}"/>
              </a:ext>
            </a:extLst>
          </p:cNvPr>
          <p:cNvSpPr>
            <a:spLocks noGrp="1"/>
          </p:cNvSpPr>
          <p:nvPr>
            <p:ph type="title" hasCustomPrompt="1"/>
          </p:nvPr>
        </p:nvSpPr>
        <p:spPr>
          <a:xfrm>
            <a:off x="1076497" y="615052"/>
            <a:ext cx="4225018" cy="1153731"/>
          </a:xfrm>
        </p:spPr>
        <p:txBody>
          <a:bodyPr anchor="b">
            <a:normAutofit/>
          </a:bodyPr>
          <a:lstStyle>
            <a:lvl1pPr algn="ctr">
              <a:defRPr sz="3482"/>
            </a:lvl1pPr>
          </a:lstStyle>
          <a:p>
            <a:r>
              <a:rPr lang="en-US"/>
              <a:t>Title here</a:t>
            </a:r>
            <a:endParaRPr lang="en-NL"/>
          </a:p>
        </p:txBody>
      </p:sp>
      <p:sp>
        <p:nvSpPr>
          <p:cNvPr id="16" name="Text Placeholder 2">
            <a:extLst>
              <a:ext uri="{FF2B5EF4-FFF2-40B4-BE49-F238E27FC236}">
                <a16:creationId xmlns:a16="http://schemas.microsoft.com/office/drawing/2014/main" id="{B0AEDA8F-4533-F244-B209-3F7264D7FCDF}"/>
              </a:ext>
            </a:extLst>
          </p:cNvPr>
          <p:cNvSpPr>
            <a:spLocks noGrp="1"/>
          </p:cNvSpPr>
          <p:nvPr>
            <p:ph type="body" idx="1" hasCustomPrompt="1"/>
          </p:nvPr>
        </p:nvSpPr>
        <p:spPr>
          <a:xfrm>
            <a:off x="1076497" y="1810707"/>
            <a:ext cx="4225018" cy="432897"/>
          </a:xfrm>
        </p:spPr>
        <p:txBody>
          <a:bodyPr anchor="t">
            <a:normAutofit/>
          </a:bodyPr>
          <a:lstStyle>
            <a:lvl1pPr marL="0" indent="0" algn="ctr">
              <a:buNone/>
              <a:defRPr sz="1741"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18" name="Text Placeholder 19">
            <a:extLst>
              <a:ext uri="{FF2B5EF4-FFF2-40B4-BE49-F238E27FC236}">
                <a16:creationId xmlns:a16="http://schemas.microsoft.com/office/drawing/2014/main" id="{04A0ED59-73EE-B047-B326-D2D581C8716D}"/>
              </a:ext>
            </a:extLst>
          </p:cNvPr>
          <p:cNvSpPr>
            <a:spLocks noGrp="1"/>
          </p:cNvSpPr>
          <p:nvPr>
            <p:ph type="body" sz="quarter" idx="11"/>
          </p:nvPr>
        </p:nvSpPr>
        <p:spPr>
          <a:xfrm>
            <a:off x="1066281" y="2243604"/>
            <a:ext cx="4235234" cy="2624853"/>
          </a:xfrm>
        </p:spPr>
        <p:txBody>
          <a:bodyPr>
            <a:normAutofit/>
          </a:bodyPr>
          <a:lstStyle>
            <a:lvl1pPr marL="0" indent="0">
              <a:buFont typeface="Arial" panose="020B0604020202020204" pitchFamily="34" charset="0"/>
              <a:buNone/>
              <a:defRPr sz="957"/>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lvl="0"/>
            <a:r>
              <a:rPr lang="en-US"/>
              <a:t>Click to edit Master text styles</a:t>
            </a:r>
          </a:p>
        </p:txBody>
      </p:sp>
    </p:spTree>
    <p:extLst>
      <p:ext uri="{BB962C8B-B14F-4D97-AF65-F5344CB8AC3E}">
        <p14:creationId xmlns:p14="http://schemas.microsoft.com/office/powerpoint/2010/main" val="714939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 name="Picture 19" descr="A picture containing person, outdoor, young, woman&#10;&#10;Description automatically generated">
            <a:extLst>
              <a:ext uri="{FF2B5EF4-FFF2-40B4-BE49-F238E27FC236}">
                <a16:creationId xmlns:a16="http://schemas.microsoft.com/office/drawing/2014/main" id="{968101B4-4792-064F-BD74-CA8784EE7FCA}"/>
              </a:ext>
            </a:extLst>
          </p:cNvPr>
          <p:cNvPicPr>
            <a:picLocks noChangeAspect="1"/>
          </p:cNvPicPr>
          <p:nvPr userDrawn="1"/>
        </p:nvPicPr>
        <p:blipFill>
          <a:blip r:embed="rId2"/>
          <a:stretch>
            <a:fillRect/>
          </a:stretch>
        </p:blipFill>
        <p:spPr>
          <a:xfrm>
            <a:off x="5076" y="0"/>
            <a:ext cx="11419849" cy="5969000"/>
          </a:xfrm>
          <a:prstGeom prst="rect">
            <a:avLst/>
          </a:prstGeom>
        </p:spPr>
      </p:pic>
      <p:sp>
        <p:nvSpPr>
          <p:cNvPr id="14" name="Picture Placeholder 13">
            <a:extLst>
              <a:ext uri="{FF2B5EF4-FFF2-40B4-BE49-F238E27FC236}">
                <a16:creationId xmlns:a16="http://schemas.microsoft.com/office/drawing/2014/main" id="{6DB2122A-0F3D-9D46-966B-652AFF8386F6}"/>
              </a:ext>
            </a:extLst>
          </p:cNvPr>
          <p:cNvSpPr>
            <a:spLocks noGrp="1"/>
          </p:cNvSpPr>
          <p:nvPr>
            <p:ph type="pic" sz="quarter" idx="10"/>
          </p:nvPr>
        </p:nvSpPr>
        <p:spPr>
          <a:xfrm>
            <a:off x="0" y="0"/>
            <a:ext cx="11430000" cy="5969000"/>
          </a:xfrm>
        </p:spPr>
        <p:txBody>
          <a:bodyPr/>
          <a:lstStyle/>
          <a:p>
            <a:endParaRPr lang="en-NL"/>
          </a:p>
        </p:txBody>
      </p:sp>
      <p:pic>
        <p:nvPicPr>
          <p:cNvPr id="7" name="Picture 6" descr="A picture containing light&#10;&#10;Description automatically generated">
            <a:extLst>
              <a:ext uri="{FF2B5EF4-FFF2-40B4-BE49-F238E27FC236}">
                <a16:creationId xmlns:a16="http://schemas.microsoft.com/office/drawing/2014/main" id="{E7C67106-DAFC-4C49-A35B-27B71D034BCA}"/>
              </a:ext>
            </a:extLst>
          </p:cNvPr>
          <p:cNvPicPr>
            <a:picLocks noChangeAspect="1"/>
          </p:cNvPicPr>
          <p:nvPr userDrawn="1"/>
        </p:nvPicPr>
        <p:blipFill>
          <a:blip r:embed="rId3">
            <a:alphaModFix amt="40000"/>
          </a:blip>
          <a:stretch>
            <a:fillRect/>
          </a:stretch>
        </p:blipFill>
        <p:spPr>
          <a:xfrm>
            <a:off x="0" y="0"/>
            <a:ext cx="11430003" cy="5969001"/>
          </a:xfrm>
          <a:prstGeom prst="rect">
            <a:avLst/>
          </a:prstGeom>
        </p:spPr>
      </p:pic>
      <p:sp>
        <p:nvSpPr>
          <p:cNvPr id="19" name="Oval 18">
            <a:extLst>
              <a:ext uri="{FF2B5EF4-FFF2-40B4-BE49-F238E27FC236}">
                <a16:creationId xmlns:a16="http://schemas.microsoft.com/office/drawing/2014/main" id="{7EBE92CE-E8BE-5E44-8E5A-8B3C0A895674}"/>
              </a:ext>
            </a:extLst>
          </p:cNvPr>
          <p:cNvSpPr/>
          <p:nvPr userDrawn="1"/>
        </p:nvSpPr>
        <p:spPr>
          <a:xfrm>
            <a:off x="5569195" y="491195"/>
            <a:ext cx="5343695" cy="49610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567"/>
          </a:p>
        </p:txBody>
      </p:sp>
      <p:sp>
        <p:nvSpPr>
          <p:cNvPr id="21" name="Title 1">
            <a:extLst>
              <a:ext uri="{FF2B5EF4-FFF2-40B4-BE49-F238E27FC236}">
                <a16:creationId xmlns:a16="http://schemas.microsoft.com/office/drawing/2014/main" id="{19D43AD7-4B21-A842-A125-896B07A04957}"/>
              </a:ext>
            </a:extLst>
          </p:cNvPr>
          <p:cNvSpPr txBox="1">
            <a:spLocks/>
          </p:cNvSpPr>
          <p:nvPr userDrawn="1"/>
        </p:nvSpPr>
        <p:spPr>
          <a:xfrm>
            <a:off x="6126818" y="615052"/>
            <a:ext cx="4225018" cy="1153731"/>
          </a:xfrm>
          <a:prstGeom prst="rect">
            <a:avLst/>
          </a:prstGeom>
        </p:spPr>
        <p:txBody>
          <a:bodyPr vert="horz" lIns="79587" tIns="39793" rIns="79587" bIns="39793" rtlCol="0" anchor="b">
            <a:normAutofit/>
          </a:bodyPr>
          <a:lstStyle>
            <a:lvl1pPr algn="ctr" defTabSz="914400" rtl="0" eaLnBrk="1" latinLnBrk="0" hangingPunct="1">
              <a:lnSpc>
                <a:spcPct val="90000"/>
              </a:lnSpc>
              <a:spcBef>
                <a:spcPct val="0"/>
              </a:spcBef>
              <a:buNone/>
              <a:defRPr sz="40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NL" sz="3482"/>
          </a:p>
        </p:txBody>
      </p:sp>
      <p:sp>
        <p:nvSpPr>
          <p:cNvPr id="22" name="Text Placeholder 2">
            <a:extLst>
              <a:ext uri="{FF2B5EF4-FFF2-40B4-BE49-F238E27FC236}">
                <a16:creationId xmlns:a16="http://schemas.microsoft.com/office/drawing/2014/main" id="{C346FACD-ACDD-FC40-A305-993272405BD8}"/>
              </a:ext>
            </a:extLst>
          </p:cNvPr>
          <p:cNvSpPr>
            <a:spLocks noGrp="1"/>
          </p:cNvSpPr>
          <p:nvPr>
            <p:ph type="body" idx="12" hasCustomPrompt="1"/>
          </p:nvPr>
        </p:nvSpPr>
        <p:spPr>
          <a:xfrm>
            <a:off x="6126818" y="1810707"/>
            <a:ext cx="4225018" cy="432897"/>
          </a:xfrm>
        </p:spPr>
        <p:txBody>
          <a:bodyPr anchor="t">
            <a:normAutofit/>
          </a:bodyPr>
          <a:lstStyle>
            <a:lvl1pPr marL="0" indent="0" algn="ctr">
              <a:buNone/>
              <a:defRPr sz="1741" b="0" i="0">
                <a:solidFill>
                  <a:srgbClr val="7AC6B6"/>
                </a:solidFill>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subtitle</a:t>
            </a:r>
          </a:p>
        </p:txBody>
      </p:sp>
      <p:sp>
        <p:nvSpPr>
          <p:cNvPr id="23" name="Text Placeholder 19">
            <a:extLst>
              <a:ext uri="{FF2B5EF4-FFF2-40B4-BE49-F238E27FC236}">
                <a16:creationId xmlns:a16="http://schemas.microsoft.com/office/drawing/2014/main" id="{EAD12A11-4DC8-A342-9D5A-1854FA4CAFBB}"/>
              </a:ext>
            </a:extLst>
          </p:cNvPr>
          <p:cNvSpPr>
            <a:spLocks noGrp="1"/>
          </p:cNvSpPr>
          <p:nvPr>
            <p:ph type="body" sz="quarter" idx="13"/>
          </p:nvPr>
        </p:nvSpPr>
        <p:spPr>
          <a:xfrm>
            <a:off x="6116602" y="2243604"/>
            <a:ext cx="4235234" cy="2624853"/>
          </a:xfrm>
        </p:spPr>
        <p:txBody>
          <a:bodyPr>
            <a:normAutofit/>
          </a:bodyPr>
          <a:lstStyle>
            <a:lvl1pPr marL="0" indent="0">
              <a:buFont typeface="Arial" panose="020B0604020202020204" pitchFamily="34" charset="0"/>
              <a:buNone/>
              <a:defRPr sz="957"/>
            </a:lvl1pPr>
            <a:lvl2pPr marL="397947" indent="0">
              <a:buFont typeface="Arial" panose="020B0604020202020204" pitchFamily="34" charset="0"/>
              <a:buNone/>
              <a:defRPr sz="957"/>
            </a:lvl2pPr>
            <a:lvl3pPr marL="795894" indent="0">
              <a:buFont typeface="Arial" panose="020B0604020202020204" pitchFamily="34" charset="0"/>
              <a:buNone/>
              <a:defRPr sz="957"/>
            </a:lvl3pPr>
            <a:lvl4pPr marL="1193841" indent="0">
              <a:buFont typeface="Arial" panose="020B0604020202020204" pitchFamily="34" charset="0"/>
              <a:buNone/>
              <a:defRPr sz="957"/>
            </a:lvl4pPr>
            <a:lvl5pPr marL="1591788" indent="0">
              <a:buFont typeface="Arial" panose="020B0604020202020204" pitchFamily="34" charset="0"/>
              <a:buNone/>
              <a:defRPr sz="957"/>
            </a:lvl5pPr>
          </a:lstStyle>
          <a:p>
            <a:pPr lvl="0"/>
            <a:r>
              <a:rPr lang="en-US"/>
              <a:t>Click to edit Master text styles</a:t>
            </a:r>
          </a:p>
        </p:txBody>
      </p:sp>
    </p:spTree>
    <p:extLst>
      <p:ext uri="{BB962C8B-B14F-4D97-AF65-F5344CB8AC3E}">
        <p14:creationId xmlns:p14="http://schemas.microsoft.com/office/powerpoint/2010/main" val="834736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C1C3B-FAD9-9640-8540-959C4B21D3B7}"/>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84C7FA9B-7218-2743-A293-E09E1260DB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048DA889-2F08-E84D-B429-FF0BCC7398F7}"/>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5" name="Footer Placeholder 4">
            <a:extLst>
              <a:ext uri="{FF2B5EF4-FFF2-40B4-BE49-F238E27FC236}">
                <a16:creationId xmlns:a16="http://schemas.microsoft.com/office/drawing/2014/main" id="{F38CA621-CD57-F84A-8326-BA593689AA1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E9363A0-0852-6B45-8F9F-D973D41D96BC}"/>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734383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2A73-A002-BC42-889F-612703748F92}"/>
              </a:ext>
            </a:extLst>
          </p:cNvPr>
          <p:cNvSpPr>
            <a:spLocks noGrp="1"/>
          </p:cNvSpPr>
          <p:nvPr>
            <p:ph type="title"/>
          </p:nvPr>
        </p:nvSpPr>
        <p:spPr>
          <a:xfrm>
            <a:off x="779859" y="1488106"/>
            <a:ext cx="9858375" cy="2482938"/>
          </a:xfrm>
        </p:spPr>
        <p:txBody>
          <a:bodyPr anchor="b"/>
          <a:lstStyle>
            <a:lvl1pPr>
              <a:defRPr sz="5222"/>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E5B098C2-327E-0E44-9A47-75403220A507}"/>
              </a:ext>
            </a:extLst>
          </p:cNvPr>
          <p:cNvSpPr>
            <a:spLocks noGrp="1"/>
          </p:cNvSpPr>
          <p:nvPr>
            <p:ph type="body" idx="1"/>
          </p:nvPr>
        </p:nvSpPr>
        <p:spPr>
          <a:xfrm>
            <a:off x="779859" y="3994533"/>
            <a:ext cx="9858375" cy="1305718"/>
          </a:xfrm>
        </p:spPr>
        <p:txBody>
          <a:bodyPr/>
          <a:lstStyle>
            <a:lvl1pPr marL="0" indent="0">
              <a:buNone/>
              <a:defRPr sz="2089">
                <a:solidFill>
                  <a:schemeClr val="tx1">
                    <a:tint val="75000"/>
                  </a:schemeClr>
                </a:solidFill>
              </a:defRPr>
            </a:lvl1pPr>
            <a:lvl2pPr marL="397947" indent="0">
              <a:buNone/>
              <a:defRPr sz="1741">
                <a:solidFill>
                  <a:schemeClr val="tx1">
                    <a:tint val="75000"/>
                  </a:schemeClr>
                </a:solidFill>
              </a:defRPr>
            </a:lvl2pPr>
            <a:lvl3pPr marL="795894" indent="0">
              <a:buNone/>
              <a:defRPr sz="1567">
                <a:solidFill>
                  <a:schemeClr val="tx1">
                    <a:tint val="75000"/>
                  </a:schemeClr>
                </a:solidFill>
              </a:defRPr>
            </a:lvl3pPr>
            <a:lvl4pPr marL="1193841" indent="0">
              <a:buNone/>
              <a:defRPr sz="1393">
                <a:solidFill>
                  <a:schemeClr val="tx1">
                    <a:tint val="75000"/>
                  </a:schemeClr>
                </a:solidFill>
              </a:defRPr>
            </a:lvl4pPr>
            <a:lvl5pPr marL="1591788" indent="0">
              <a:buNone/>
              <a:defRPr sz="1393">
                <a:solidFill>
                  <a:schemeClr val="tx1">
                    <a:tint val="75000"/>
                  </a:schemeClr>
                </a:solidFill>
              </a:defRPr>
            </a:lvl5pPr>
            <a:lvl6pPr marL="1989734" indent="0">
              <a:buNone/>
              <a:defRPr sz="1393">
                <a:solidFill>
                  <a:schemeClr val="tx1">
                    <a:tint val="75000"/>
                  </a:schemeClr>
                </a:solidFill>
              </a:defRPr>
            </a:lvl6pPr>
            <a:lvl7pPr marL="2387681" indent="0">
              <a:buNone/>
              <a:defRPr sz="1393">
                <a:solidFill>
                  <a:schemeClr val="tx1">
                    <a:tint val="75000"/>
                  </a:schemeClr>
                </a:solidFill>
              </a:defRPr>
            </a:lvl7pPr>
            <a:lvl8pPr marL="2785628" indent="0">
              <a:buNone/>
              <a:defRPr sz="1393">
                <a:solidFill>
                  <a:schemeClr val="tx1">
                    <a:tint val="75000"/>
                  </a:schemeClr>
                </a:solidFill>
              </a:defRPr>
            </a:lvl8pPr>
            <a:lvl9pPr marL="3183575" indent="0">
              <a:buNone/>
              <a:defRPr sz="139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EB9923-2A43-A447-B45F-83A4F56A7BA2}"/>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5" name="Footer Placeholder 4">
            <a:extLst>
              <a:ext uri="{FF2B5EF4-FFF2-40B4-BE49-F238E27FC236}">
                <a16:creationId xmlns:a16="http://schemas.microsoft.com/office/drawing/2014/main" id="{F0F39D39-1BFD-8E4B-B508-9B27CB3BBEE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23ECCD2-DD4D-8442-8CFE-AB0EE9C514ED}"/>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746369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4DF-1644-EE4E-B3D9-F3D17840F8E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515EC7D-C731-A840-98C1-B246EAEB3F7F}"/>
              </a:ext>
            </a:extLst>
          </p:cNvPr>
          <p:cNvSpPr>
            <a:spLocks noGrp="1"/>
          </p:cNvSpPr>
          <p:nvPr>
            <p:ph sz="half" idx="1"/>
          </p:nvPr>
        </p:nvSpPr>
        <p:spPr>
          <a:xfrm>
            <a:off x="785813" y="1588970"/>
            <a:ext cx="4857750" cy="378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E5DE694F-BC8F-AA47-8446-97AF1AA59927}"/>
              </a:ext>
            </a:extLst>
          </p:cNvPr>
          <p:cNvSpPr>
            <a:spLocks noGrp="1"/>
          </p:cNvSpPr>
          <p:nvPr>
            <p:ph sz="half" idx="2"/>
          </p:nvPr>
        </p:nvSpPr>
        <p:spPr>
          <a:xfrm>
            <a:off x="5786438" y="1588970"/>
            <a:ext cx="4857750" cy="378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CA6244F7-314D-9D42-A2A5-D0EDDCF04F5A}"/>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6" name="Footer Placeholder 5">
            <a:extLst>
              <a:ext uri="{FF2B5EF4-FFF2-40B4-BE49-F238E27FC236}">
                <a16:creationId xmlns:a16="http://schemas.microsoft.com/office/drawing/2014/main" id="{17708B84-50E8-A248-AAB3-12FA51497DFB}"/>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AB0BD6E-9680-0D43-B61A-CEC01438C471}"/>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2940137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1D27-7828-3C4D-A8A2-94F0774B6D10}"/>
              </a:ext>
            </a:extLst>
          </p:cNvPr>
          <p:cNvSpPr>
            <a:spLocks noGrp="1"/>
          </p:cNvSpPr>
          <p:nvPr>
            <p:ph type="title"/>
          </p:nvPr>
        </p:nvSpPr>
        <p:spPr>
          <a:xfrm>
            <a:off x="787301" y="317794"/>
            <a:ext cx="9858375" cy="1153731"/>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C048220-1289-D941-A87D-1B5CF7627DDC}"/>
              </a:ext>
            </a:extLst>
          </p:cNvPr>
          <p:cNvSpPr>
            <a:spLocks noGrp="1"/>
          </p:cNvSpPr>
          <p:nvPr>
            <p:ph type="body" idx="1"/>
          </p:nvPr>
        </p:nvSpPr>
        <p:spPr>
          <a:xfrm>
            <a:off x="787302" y="1463234"/>
            <a:ext cx="4835425" cy="717109"/>
          </a:xfrm>
        </p:spPr>
        <p:txBody>
          <a:bodyPr anchor="b"/>
          <a:lstStyle>
            <a:lvl1pPr marL="0" indent="0">
              <a:buNone/>
              <a:defRPr sz="2089" b="0" i="0">
                <a:latin typeface="Roboto Black" panose="02000000000000000000" pitchFamily="2" charset="0"/>
                <a:ea typeface="Roboto Black" panose="02000000000000000000" pitchFamily="2" charset="0"/>
                <a:cs typeface="Roboto Black" panose="02000000000000000000" pitchFamily="2" charset="0"/>
              </a:defRPr>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Master text styles</a:t>
            </a:r>
          </a:p>
        </p:txBody>
      </p:sp>
      <p:sp>
        <p:nvSpPr>
          <p:cNvPr id="4" name="Content Placeholder 3">
            <a:extLst>
              <a:ext uri="{FF2B5EF4-FFF2-40B4-BE49-F238E27FC236}">
                <a16:creationId xmlns:a16="http://schemas.microsoft.com/office/drawing/2014/main" id="{16B24847-A056-7845-8790-1FE4BE297DFC}"/>
              </a:ext>
            </a:extLst>
          </p:cNvPr>
          <p:cNvSpPr>
            <a:spLocks noGrp="1"/>
          </p:cNvSpPr>
          <p:nvPr>
            <p:ph sz="half" idx="2"/>
          </p:nvPr>
        </p:nvSpPr>
        <p:spPr>
          <a:xfrm>
            <a:off x="787302" y="2180343"/>
            <a:ext cx="4835425" cy="3206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616F866-1858-DE48-82C4-DBDB92A358C9}"/>
              </a:ext>
            </a:extLst>
          </p:cNvPr>
          <p:cNvSpPr>
            <a:spLocks noGrp="1"/>
          </p:cNvSpPr>
          <p:nvPr>
            <p:ph type="body" sz="quarter" idx="3"/>
          </p:nvPr>
        </p:nvSpPr>
        <p:spPr>
          <a:xfrm>
            <a:off x="5786437" y="1463234"/>
            <a:ext cx="4859239" cy="717109"/>
          </a:xfrm>
        </p:spPr>
        <p:txBody>
          <a:bodyPr anchor="b"/>
          <a:lstStyle>
            <a:lvl1pPr marL="0" indent="0">
              <a:buNone/>
              <a:defRPr sz="2089" b="1"/>
            </a:lvl1pPr>
            <a:lvl2pPr marL="397947" indent="0">
              <a:buNone/>
              <a:defRPr sz="1741" b="1"/>
            </a:lvl2pPr>
            <a:lvl3pPr marL="795894" indent="0">
              <a:buNone/>
              <a:defRPr sz="1567" b="1"/>
            </a:lvl3pPr>
            <a:lvl4pPr marL="1193841" indent="0">
              <a:buNone/>
              <a:defRPr sz="1393" b="1"/>
            </a:lvl4pPr>
            <a:lvl5pPr marL="1591788" indent="0">
              <a:buNone/>
              <a:defRPr sz="1393" b="1"/>
            </a:lvl5pPr>
            <a:lvl6pPr marL="1989734" indent="0">
              <a:buNone/>
              <a:defRPr sz="1393" b="1"/>
            </a:lvl6pPr>
            <a:lvl7pPr marL="2387681" indent="0">
              <a:buNone/>
              <a:defRPr sz="1393" b="1"/>
            </a:lvl7pPr>
            <a:lvl8pPr marL="2785628" indent="0">
              <a:buNone/>
              <a:defRPr sz="1393" b="1"/>
            </a:lvl8pPr>
            <a:lvl9pPr marL="3183575" indent="0">
              <a:buNone/>
              <a:defRPr sz="1393" b="1"/>
            </a:lvl9pPr>
          </a:lstStyle>
          <a:p>
            <a:pPr lvl="0"/>
            <a:r>
              <a:rPr lang="en-US"/>
              <a:t>Click to edit Master text styles</a:t>
            </a:r>
          </a:p>
        </p:txBody>
      </p:sp>
      <p:sp>
        <p:nvSpPr>
          <p:cNvPr id="6" name="Content Placeholder 5">
            <a:extLst>
              <a:ext uri="{FF2B5EF4-FFF2-40B4-BE49-F238E27FC236}">
                <a16:creationId xmlns:a16="http://schemas.microsoft.com/office/drawing/2014/main" id="{F77BBF25-5431-D940-BEA7-F3013E3CC328}"/>
              </a:ext>
            </a:extLst>
          </p:cNvPr>
          <p:cNvSpPr>
            <a:spLocks noGrp="1"/>
          </p:cNvSpPr>
          <p:nvPr>
            <p:ph sz="quarter" idx="4"/>
          </p:nvPr>
        </p:nvSpPr>
        <p:spPr>
          <a:xfrm>
            <a:off x="5786437" y="2180343"/>
            <a:ext cx="4859239" cy="32069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F56CD4A4-9205-DC4A-A187-BE5C4636F6F2}"/>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8" name="Footer Placeholder 7">
            <a:extLst>
              <a:ext uri="{FF2B5EF4-FFF2-40B4-BE49-F238E27FC236}">
                <a16:creationId xmlns:a16="http://schemas.microsoft.com/office/drawing/2014/main" id="{4422FA51-CB46-ED4E-9270-006F1511E016}"/>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736F9635-36C9-2747-A49E-10C5F9D4F8D7}"/>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495318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24AD7-B831-084F-A178-07EEA51CC4AB}"/>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169C6441-36A2-CB41-83D1-808166C1D126}"/>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4" name="Footer Placeholder 3">
            <a:extLst>
              <a:ext uri="{FF2B5EF4-FFF2-40B4-BE49-F238E27FC236}">
                <a16:creationId xmlns:a16="http://schemas.microsoft.com/office/drawing/2014/main" id="{30553CF2-302D-8C42-8B46-962E15124BD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338791E-1DF8-D545-B1A5-5FE917B73930}"/>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195052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7AB078-3619-594A-B323-B1D4F789836C}"/>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3" name="Footer Placeholder 2">
            <a:extLst>
              <a:ext uri="{FF2B5EF4-FFF2-40B4-BE49-F238E27FC236}">
                <a16:creationId xmlns:a16="http://schemas.microsoft.com/office/drawing/2014/main" id="{6AD95CC2-CBD8-B84B-A343-83EF6611581A}"/>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0FCD56D-7530-2D47-A3D2-91C364708F50}"/>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2173980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E72F0-B88D-9048-BA6D-2755C7710AA1}"/>
              </a:ext>
            </a:extLst>
          </p:cNvPr>
          <p:cNvSpPr>
            <a:spLocks noGrp="1"/>
          </p:cNvSpPr>
          <p:nvPr>
            <p:ph type="title"/>
          </p:nvPr>
        </p:nvSpPr>
        <p:spPr>
          <a:xfrm>
            <a:off x="787302" y="397933"/>
            <a:ext cx="3686472" cy="1392767"/>
          </a:xfrm>
        </p:spPr>
        <p:txBody>
          <a:bodyPr anchor="b"/>
          <a:lstStyle>
            <a:lvl1pPr>
              <a:defRPr sz="2785"/>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BCA0D457-C49E-EB4D-A8E0-E1AB19DF12DE}"/>
              </a:ext>
            </a:extLst>
          </p:cNvPr>
          <p:cNvSpPr>
            <a:spLocks noGrp="1"/>
          </p:cNvSpPr>
          <p:nvPr>
            <p:ph idx="1"/>
          </p:nvPr>
        </p:nvSpPr>
        <p:spPr>
          <a:xfrm>
            <a:off x="4859238" y="859426"/>
            <a:ext cx="5786438" cy="4241859"/>
          </a:xfrm>
        </p:spPr>
        <p:txBody>
          <a:bodyPr/>
          <a:lstStyle>
            <a:lvl1pPr>
              <a:defRPr sz="2785"/>
            </a:lvl1pPr>
            <a:lvl2pPr>
              <a:defRPr sz="2437"/>
            </a:lvl2pPr>
            <a:lvl3pPr>
              <a:defRPr sz="2089"/>
            </a:lvl3pPr>
            <a:lvl4pPr>
              <a:defRPr sz="1741"/>
            </a:lvl4pPr>
            <a:lvl5pPr>
              <a:defRPr sz="1741"/>
            </a:lvl5pPr>
            <a:lvl6pPr>
              <a:defRPr sz="1741"/>
            </a:lvl6pPr>
            <a:lvl7pPr>
              <a:defRPr sz="1741"/>
            </a:lvl7pPr>
            <a:lvl8pPr>
              <a:defRPr sz="1741"/>
            </a:lvl8pPr>
            <a:lvl9pPr>
              <a:defRPr sz="17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B31DDD26-EE4B-1846-B32B-1F6B2C31D23D}"/>
              </a:ext>
            </a:extLst>
          </p:cNvPr>
          <p:cNvSpPr>
            <a:spLocks noGrp="1"/>
          </p:cNvSpPr>
          <p:nvPr>
            <p:ph type="body" sz="half" idx="2"/>
          </p:nvPr>
        </p:nvSpPr>
        <p:spPr>
          <a:xfrm>
            <a:off x="787302" y="1790700"/>
            <a:ext cx="3686472" cy="3317493"/>
          </a:xfrm>
        </p:spPr>
        <p:txBody>
          <a:bodyPr/>
          <a:lstStyle>
            <a:lvl1pPr marL="0" indent="0">
              <a:buNone/>
              <a:defRPr sz="1393"/>
            </a:lvl1pPr>
            <a:lvl2pPr marL="397947" indent="0">
              <a:buNone/>
              <a:defRPr sz="1219"/>
            </a:lvl2pPr>
            <a:lvl3pPr marL="795894" indent="0">
              <a:buNone/>
              <a:defRPr sz="1044"/>
            </a:lvl3pPr>
            <a:lvl4pPr marL="1193841" indent="0">
              <a:buNone/>
              <a:defRPr sz="870"/>
            </a:lvl4pPr>
            <a:lvl5pPr marL="1591788" indent="0">
              <a:buNone/>
              <a:defRPr sz="870"/>
            </a:lvl5pPr>
            <a:lvl6pPr marL="1989734" indent="0">
              <a:buNone/>
              <a:defRPr sz="870"/>
            </a:lvl6pPr>
            <a:lvl7pPr marL="2387681" indent="0">
              <a:buNone/>
              <a:defRPr sz="870"/>
            </a:lvl7pPr>
            <a:lvl8pPr marL="2785628" indent="0">
              <a:buNone/>
              <a:defRPr sz="870"/>
            </a:lvl8pPr>
            <a:lvl9pPr marL="3183575" indent="0">
              <a:buNone/>
              <a:defRPr sz="870"/>
            </a:lvl9pPr>
          </a:lstStyle>
          <a:p>
            <a:pPr lvl="0"/>
            <a:r>
              <a:rPr lang="en-US"/>
              <a:t>Click to edit Master text styles</a:t>
            </a:r>
          </a:p>
        </p:txBody>
      </p:sp>
      <p:sp>
        <p:nvSpPr>
          <p:cNvPr id="5" name="Date Placeholder 4">
            <a:extLst>
              <a:ext uri="{FF2B5EF4-FFF2-40B4-BE49-F238E27FC236}">
                <a16:creationId xmlns:a16="http://schemas.microsoft.com/office/drawing/2014/main" id="{1EB222FE-2E20-1F46-A6B1-577B3DBA8492}"/>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6" name="Footer Placeholder 5">
            <a:extLst>
              <a:ext uri="{FF2B5EF4-FFF2-40B4-BE49-F238E27FC236}">
                <a16:creationId xmlns:a16="http://schemas.microsoft.com/office/drawing/2014/main" id="{20BE154B-814C-AC4D-9AE0-02B605F7B0C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6E362D2D-79DD-F54B-A5F1-C0D57D6F9C2C}"/>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397838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B063-D07A-C04B-921D-B5B4A865E5B1}"/>
              </a:ext>
            </a:extLst>
          </p:cNvPr>
          <p:cNvSpPr>
            <a:spLocks noGrp="1"/>
          </p:cNvSpPr>
          <p:nvPr>
            <p:ph type="title"/>
          </p:nvPr>
        </p:nvSpPr>
        <p:spPr>
          <a:xfrm>
            <a:off x="787302" y="397933"/>
            <a:ext cx="3686472" cy="1392767"/>
          </a:xfrm>
        </p:spPr>
        <p:txBody>
          <a:bodyPr anchor="b"/>
          <a:lstStyle>
            <a:lvl1pPr>
              <a:defRPr sz="2785"/>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47DDF633-5421-E74A-B534-EE5BE5E5F5BB}"/>
              </a:ext>
            </a:extLst>
          </p:cNvPr>
          <p:cNvSpPr>
            <a:spLocks noGrp="1"/>
          </p:cNvSpPr>
          <p:nvPr>
            <p:ph type="pic" idx="1"/>
          </p:nvPr>
        </p:nvSpPr>
        <p:spPr>
          <a:xfrm>
            <a:off x="4859238" y="859426"/>
            <a:ext cx="5786438" cy="4241859"/>
          </a:xfrm>
        </p:spPr>
        <p:txBody>
          <a:bodyPr/>
          <a:lstStyle>
            <a:lvl1pPr marL="0" indent="0">
              <a:buNone/>
              <a:defRPr sz="2785"/>
            </a:lvl1pPr>
            <a:lvl2pPr marL="397947" indent="0">
              <a:buNone/>
              <a:defRPr sz="2437"/>
            </a:lvl2pPr>
            <a:lvl3pPr marL="795894" indent="0">
              <a:buNone/>
              <a:defRPr sz="2089"/>
            </a:lvl3pPr>
            <a:lvl4pPr marL="1193841" indent="0">
              <a:buNone/>
              <a:defRPr sz="1741"/>
            </a:lvl4pPr>
            <a:lvl5pPr marL="1591788" indent="0">
              <a:buNone/>
              <a:defRPr sz="1741"/>
            </a:lvl5pPr>
            <a:lvl6pPr marL="1989734" indent="0">
              <a:buNone/>
              <a:defRPr sz="1741"/>
            </a:lvl6pPr>
            <a:lvl7pPr marL="2387681" indent="0">
              <a:buNone/>
              <a:defRPr sz="1741"/>
            </a:lvl7pPr>
            <a:lvl8pPr marL="2785628" indent="0">
              <a:buNone/>
              <a:defRPr sz="1741"/>
            </a:lvl8pPr>
            <a:lvl9pPr marL="3183575" indent="0">
              <a:buNone/>
              <a:defRPr sz="1741"/>
            </a:lvl9pPr>
          </a:lstStyle>
          <a:p>
            <a:endParaRPr lang="en-NL"/>
          </a:p>
        </p:txBody>
      </p:sp>
      <p:sp>
        <p:nvSpPr>
          <p:cNvPr id="4" name="Text Placeholder 3">
            <a:extLst>
              <a:ext uri="{FF2B5EF4-FFF2-40B4-BE49-F238E27FC236}">
                <a16:creationId xmlns:a16="http://schemas.microsoft.com/office/drawing/2014/main" id="{2C0681B8-2A8A-A044-96A3-B32662540DF0}"/>
              </a:ext>
            </a:extLst>
          </p:cNvPr>
          <p:cNvSpPr>
            <a:spLocks noGrp="1"/>
          </p:cNvSpPr>
          <p:nvPr>
            <p:ph type="body" sz="half" idx="2"/>
          </p:nvPr>
        </p:nvSpPr>
        <p:spPr>
          <a:xfrm>
            <a:off x="787302" y="1790700"/>
            <a:ext cx="3686472" cy="3317493"/>
          </a:xfrm>
        </p:spPr>
        <p:txBody>
          <a:bodyPr/>
          <a:lstStyle>
            <a:lvl1pPr marL="0" indent="0">
              <a:buNone/>
              <a:defRPr sz="1393"/>
            </a:lvl1pPr>
            <a:lvl2pPr marL="397947" indent="0">
              <a:buNone/>
              <a:defRPr sz="1219"/>
            </a:lvl2pPr>
            <a:lvl3pPr marL="795894" indent="0">
              <a:buNone/>
              <a:defRPr sz="1044"/>
            </a:lvl3pPr>
            <a:lvl4pPr marL="1193841" indent="0">
              <a:buNone/>
              <a:defRPr sz="870"/>
            </a:lvl4pPr>
            <a:lvl5pPr marL="1591788" indent="0">
              <a:buNone/>
              <a:defRPr sz="870"/>
            </a:lvl5pPr>
            <a:lvl6pPr marL="1989734" indent="0">
              <a:buNone/>
              <a:defRPr sz="870"/>
            </a:lvl6pPr>
            <a:lvl7pPr marL="2387681" indent="0">
              <a:buNone/>
              <a:defRPr sz="870"/>
            </a:lvl7pPr>
            <a:lvl8pPr marL="2785628" indent="0">
              <a:buNone/>
              <a:defRPr sz="870"/>
            </a:lvl8pPr>
            <a:lvl9pPr marL="3183575" indent="0">
              <a:buNone/>
              <a:defRPr sz="870"/>
            </a:lvl9pPr>
          </a:lstStyle>
          <a:p>
            <a:pPr lvl="0"/>
            <a:r>
              <a:rPr lang="en-US"/>
              <a:t>Click to edit Master text styles</a:t>
            </a:r>
          </a:p>
        </p:txBody>
      </p:sp>
      <p:sp>
        <p:nvSpPr>
          <p:cNvPr id="5" name="Date Placeholder 4">
            <a:extLst>
              <a:ext uri="{FF2B5EF4-FFF2-40B4-BE49-F238E27FC236}">
                <a16:creationId xmlns:a16="http://schemas.microsoft.com/office/drawing/2014/main" id="{823495F3-E540-4748-B39C-99E4567BD07C}"/>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6" name="Footer Placeholder 5">
            <a:extLst>
              <a:ext uri="{FF2B5EF4-FFF2-40B4-BE49-F238E27FC236}">
                <a16:creationId xmlns:a16="http://schemas.microsoft.com/office/drawing/2014/main" id="{EA67ECA3-6EC3-3B4B-82CD-808D70F8306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E8B8E17-30B6-E248-9E67-C637DB659808}"/>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2651873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2CD6-0118-194B-9EBD-49C77167B177}"/>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797425F-700E-0E43-9953-A47D92D040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0C4F02E-6AFE-9446-963B-D40CAE2B36E2}"/>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5" name="Footer Placeholder 4">
            <a:extLst>
              <a:ext uri="{FF2B5EF4-FFF2-40B4-BE49-F238E27FC236}">
                <a16:creationId xmlns:a16="http://schemas.microsoft.com/office/drawing/2014/main" id="{7FA93911-B502-2949-96A1-277B38A1AD5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C4EB8EC-8088-2849-89DE-782B2DDD7D79}"/>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327851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D1A6A0-2C26-CC41-B161-CFC945E4C785}"/>
              </a:ext>
            </a:extLst>
          </p:cNvPr>
          <p:cNvSpPr>
            <a:spLocks noGrp="1"/>
          </p:cNvSpPr>
          <p:nvPr>
            <p:ph type="title" orient="vert"/>
          </p:nvPr>
        </p:nvSpPr>
        <p:spPr>
          <a:xfrm>
            <a:off x="8179594" y="317794"/>
            <a:ext cx="2464594" cy="5058452"/>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13B73DB3-EC4B-3D4D-902A-7B7ADF66B2F7}"/>
              </a:ext>
            </a:extLst>
          </p:cNvPr>
          <p:cNvSpPr>
            <a:spLocks noGrp="1"/>
          </p:cNvSpPr>
          <p:nvPr>
            <p:ph type="body" orient="vert" idx="1"/>
          </p:nvPr>
        </p:nvSpPr>
        <p:spPr>
          <a:xfrm>
            <a:off x="785813" y="317794"/>
            <a:ext cx="7250906" cy="50584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22E3D9A1-D992-294E-BCDC-7665BB359177}"/>
              </a:ext>
            </a:extLst>
          </p:cNvPr>
          <p:cNvSpPr>
            <a:spLocks noGrp="1"/>
          </p:cNvSpPr>
          <p:nvPr>
            <p:ph type="dt" sz="half" idx="10"/>
          </p:nvPr>
        </p:nvSpPr>
        <p:spPr/>
        <p:txBody>
          <a:bodyPr/>
          <a:lstStyle/>
          <a:p>
            <a:fld id="{CB6FD5DE-4B79-DD44-8133-B4F598B1BB1A}" type="datetimeFigureOut">
              <a:rPr lang="en-NL" smtClean="0"/>
              <a:t>06/19/2026</a:t>
            </a:fld>
            <a:endParaRPr lang="en-NL"/>
          </a:p>
        </p:txBody>
      </p:sp>
      <p:sp>
        <p:nvSpPr>
          <p:cNvPr id="5" name="Footer Placeholder 4">
            <a:extLst>
              <a:ext uri="{FF2B5EF4-FFF2-40B4-BE49-F238E27FC236}">
                <a16:creationId xmlns:a16="http://schemas.microsoft.com/office/drawing/2014/main" id="{D75F39B6-984A-3545-909E-33629032745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18C2CBE-1D5C-0E47-A679-9C1D96D24162}"/>
              </a:ext>
            </a:extLst>
          </p:cNvPr>
          <p:cNvSpPr>
            <a:spLocks noGrp="1"/>
          </p:cNvSpPr>
          <p:nvPr>
            <p:ph type="sldNum" sz="quarter" idx="12"/>
          </p:nvPr>
        </p:nvSpPr>
        <p:spPr/>
        <p:txBody>
          <a:bodyPr/>
          <a:lstStyle/>
          <a:p>
            <a:fld id="{2B26BEA0-32E6-0541-B9A8-1D1249A5823C}" type="slidenum">
              <a:rPr lang="en-NL" smtClean="0"/>
              <a:t>‹#›</a:t>
            </a:fld>
            <a:endParaRPr lang="en-NL"/>
          </a:p>
        </p:txBody>
      </p:sp>
    </p:spTree>
    <p:extLst>
      <p:ext uri="{BB962C8B-B14F-4D97-AF65-F5344CB8AC3E}">
        <p14:creationId xmlns:p14="http://schemas.microsoft.com/office/powerpoint/2010/main" val="2842336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DA7730-6D33-C1D8-4D73-85AD82A25E09}"/>
              </a:ext>
            </a:extLst>
          </p:cNvPr>
          <p:cNvSpPr>
            <a:spLocks noGrp="1"/>
          </p:cNvSpPr>
          <p:nvPr>
            <p:ph idx="1"/>
          </p:nvPr>
        </p:nvSpPr>
        <p:spPr/>
        <p:txBody>
          <a:bodyPr/>
          <a:lstStyle>
            <a:lvl1pPr marL="313660" indent="-313660">
              <a:buClr>
                <a:schemeClr val="accent1">
                  <a:lumMod val="60000"/>
                  <a:lumOff val="40000"/>
                </a:schemeClr>
              </a:buClr>
              <a:buFont typeface="Wingdings" panose="05000000000000000000" pitchFamily="2" charset="2"/>
              <a:buChar char="Ø"/>
              <a:defRPr>
                <a:latin typeface="Calibri" panose="020F0502020204030204" pitchFamily="34" charset="0"/>
                <a:ea typeface="Calibri" panose="020F0502020204030204" pitchFamily="34" charset="0"/>
                <a:cs typeface="Calibri" panose="020F0502020204030204" pitchFamily="34" charset="0"/>
              </a:defRPr>
            </a:lvl1pPr>
            <a:lvl2pPr marL="628701" indent="-230754">
              <a:buClr>
                <a:schemeClr val="accent1">
                  <a:lumMod val="60000"/>
                  <a:lumOff val="40000"/>
                </a:schemeClr>
              </a:buClr>
              <a:buFont typeface="Wingdings" panose="05000000000000000000" pitchFamily="2" charset="2"/>
              <a:buChar char="§"/>
              <a:defRPr>
                <a:latin typeface="Calibri" panose="020F0502020204030204" pitchFamily="34" charset="0"/>
                <a:ea typeface="Calibri" panose="020F0502020204030204" pitchFamily="34" charset="0"/>
                <a:cs typeface="Calibri" panose="020F0502020204030204" pitchFamily="34" charset="0"/>
              </a:defRPr>
            </a:lvl2pPr>
            <a:lvl3pPr>
              <a:buClr>
                <a:schemeClr val="accent1">
                  <a:lumMod val="60000"/>
                  <a:lumOff val="40000"/>
                </a:schemeClr>
              </a:buCl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p:txBody>
      </p:sp>
      <p:sp>
        <p:nvSpPr>
          <p:cNvPr id="9" name="!!SL">
            <a:extLst>
              <a:ext uri="{FF2B5EF4-FFF2-40B4-BE49-F238E27FC236}">
                <a16:creationId xmlns:a16="http://schemas.microsoft.com/office/drawing/2014/main" id="{CE721B6C-0388-B0E5-C22E-9C6D3E9C267F}"/>
              </a:ext>
            </a:extLst>
          </p:cNvPr>
          <p:cNvSpPr txBox="1">
            <a:spLocks/>
          </p:cNvSpPr>
          <p:nvPr userDrawn="1"/>
        </p:nvSpPr>
        <p:spPr>
          <a:xfrm>
            <a:off x="-1" y="-64326"/>
            <a:ext cx="11430001" cy="438665"/>
          </a:xfrm>
          <a:prstGeom prst="roundRect">
            <a:avLst/>
          </a:prstGeom>
          <a:solidFill>
            <a:srgbClr val="C8D30E"/>
          </a:solidFill>
        </p:spPr>
        <p:txBody>
          <a:bodyPr tIns="188000"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795894" rtl="0" eaLnBrk="1" fontAlgn="auto" latinLnBrk="0" hangingPunct="1">
              <a:lnSpc>
                <a:spcPct val="85000"/>
              </a:lnSpc>
              <a:spcBef>
                <a:spcPts val="870"/>
              </a:spcBef>
              <a:spcAft>
                <a:spcPts val="0"/>
              </a:spcAft>
              <a:buClrTx/>
              <a:buSzTx/>
              <a:buFont typeface="Arial"/>
              <a:buNone/>
              <a:tabLst/>
              <a:defRPr/>
            </a:pPr>
            <a:r>
              <a:rPr kumimoji="0" lang="en-GB" sz="100" b="1" i="0" u="none" strike="noStrike" kern="1200" cap="none" spc="0" normalizeH="0" baseline="0" noProof="0">
                <a:ln>
                  <a:noFill/>
                </a:ln>
                <a:solidFill>
                  <a:srgbClr val="C8D30E"/>
                </a:solidFill>
                <a:effectLst/>
                <a:uLnTx/>
                <a:uFillTx/>
                <a:latin typeface="Calibri" panose="020F0502020204030204"/>
                <a:ea typeface="+mn-ea"/>
                <a:cs typeface="+mn-cs"/>
              </a:rPr>
              <a:t>WHO WE ARE</a:t>
            </a:r>
          </a:p>
        </p:txBody>
      </p:sp>
      <p:sp>
        <p:nvSpPr>
          <p:cNvPr id="10" name="!!HL">
            <a:extLst>
              <a:ext uri="{FF2B5EF4-FFF2-40B4-BE49-F238E27FC236}">
                <a16:creationId xmlns:a16="http://schemas.microsoft.com/office/drawing/2014/main" id="{0F0C1464-E22A-4DC0-8E21-0855EBB39889}"/>
              </a:ext>
            </a:extLst>
          </p:cNvPr>
          <p:cNvSpPr txBox="1">
            <a:spLocks/>
          </p:cNvSpPr>
          <p:nvPr userDrawn="1"/>
        </p:nvSpPr>
        <p:spPr>
          <a:xfrm>
            <a:off x="1507500" y="118828"/>
            <a:ext cx="8414999" cy="438666"/>
          </a:xfrm>
          <a:prstGeom prst="roundRect">
            <a:avLst>
              <a:gd name="adj" fmla="val 50000"/>
            </a:avLst>
          </a:prstGeom>
          <a:solidFill>
            <a:srgbClr val="79B2DB"/>
          </a:solidFill>
        </p:spPr>
        <p:txBody>
          <a:bodyPr lIns="889867" tIns="62667"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795894" rtl="0" eaLnBrk="1" fontAlgn="auto" latinLnBrk="0" hangingPunct="1">
              <a:lnSpc>
                <a:spcPct val="85000"/>
              </a:lnSpc>
              <a:spcBef>
                <a:spcPts val="870"/>
              </a:spcBef>
              <a:spcAft>
                <a:spcPts val="0"/>
              </a:spcAft>
              <a:buClrTx/>
              <a:buSzTx/>
              <a:buFont typeface="Arial"/>
              <a:buNone/>
              <a:tabLst/>
              <a:defRPr/>
            </a:pPr>
            <a:endParaRPr kumimoji="0" lang="en-GB" sz="1741"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A17BCAB3-6324-EABE-AEDF-8245EEADFFC5}"/>
              </a:ext>
            </a:extLst>
          </p:cNvPr>
          <p:cNvSpPr>
            <a:spLocks noGrp="1"/>
          </p:cNvSpPr>
          <p:nvPr>
            <p:ph type="body" sz="quarter" idx="13"/>
          </p:nvPr>
        </p:nvSpPr>
        <p:spPr>
          <a:xfrm>
            <a:off x="1671338" y="150205"/>
            <a:ext cx="8087320" cy="411750"/>
          </a:xfrm>
        </p:spPr>
        <p:txBody>
          <a:bodyPr/>
          <a:lstStyle>
            <a:lvl1pPr marL="0" indent="0" algn="ctr">
              <a:buNone/>
              <a:defRPr b="1">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Click to edit Master text styles</a:t>
            </a:r>
          </a:p>
        </p:txBody>
      </p:sp>
      <p:pic>
        <p:nvPicPr>
          <p:cNvPr id="2" name="Image 2" descr="3autre-base.pdf">
            <a:extLst>
              <a:ext uri="{FF2B5EF4-FFF2-40B4-BE49-F238E27FC236}">
                <a16:creationId xmlns:a16="http://schemas.microsoft.com/office/drawing/2014/main" id="{C983521E-E511-B672-EBF0-FD33D272EE4B}"/>
              </a:ext>
            </a:extLst>
          </p:cNvPr>
          <p:cNvPicPr>
            <a:picLocks noChangeAspect="1"/>
          </p:cNvPicPr>
          <p:nvPr userDrawn="1"/>
        </p:nvPicPr>
        <p:blipFill>
          <a:blip r:embed="rId2" cstate="print"/>
          <a:srcRect/>
          <a:stretch>
            <a:fillRect/>
          </a:stretch>
        </p:blipFill>
        <p:spPr bwMode="auto">
          <a:xfrm>
            <a:off x="44371" y="4028060"/>
            <a:ext cx="2842288" cy="1799710"/>
          </a:xfrm>
          <a:prstGeom prst="rect">
            <a:avLst/>
          </a:prstGeom>
          <a:noFill/>
          <a:ln w="9525">
            <a:noFill/>
            <a:miter lim="800000"/>
            <a:headEnd/>
            <a:tailEnd/>
          </a:ln>
        </p:spPr>
      </p:pic>
      <p:sp>
        <p:nvSpPr>
          <p:cNvPr id="4" name="Rectangle 3">
            <a:extLst>
              <a:ext uri="{FF2B5EF4-FFF2-40B4-BE49-F238E27FC236}">
                <a16:creationId xmlns:a16="http://schemas.microsoft.com/office/drawing/2014/main" id="{49C470D1-AB4D-7CD9-F0F1-BCDC91D1A594}"/>
              </a:ext>
            </a:extLst>
          </p:cNvPr>
          <p:cNvSpPr/>
          <p:nvPr userDrawn="1"/>
        </p:nvSpPr>
        <p:spPr>
          <a:xfrm rot="5400000">
            <a:off x="8415812" y="3111501"/>
            <a:ext cx="313369" cy="5714999"/>
          </a:xfrm>
          <a:prstGeom prst="rect">
            <a:avLst/>
          </a:prstGeom>
          <a:solidFill>
            <a:srgbClr val="629BD6"/>
          </a:solidFill>
          <a:ln w="9525" cap="flat" cmpd="sng" algn="ctr">
            <a:noFill/>
            <a:prstDash val="solid"/>
          </a:ln>
          <a:effectLst/>
        </p:spPr>
        <p:txBody>
          <a:bodyPr anchor="ctr"/>
          <a:lstStyle/>
          <a:p>
            <a:pPr marL="0" marR="0" lvl="0" indent="0" algn="ctr" defTabSz="795894" eaLnBrk="1" fontAlgn="base" latinLnBrk="0" hangingPunct="1">
              <a:lnSpc>
                <a:spcPct val="100000"/>
              </a:lnSpc>
              <a:spcBef>
                <a:spcPct val="0"/>
              </a:spcBef>
              <a:spcAft>
                <a:spcPct val="0"/>
              </a:spcAft>
              <a:buClrTx/>
              <a:buSzTx/>
              <a:buFontTx/>
              <a:buNone/>
              <a:tabLst/>
              <a:defRPr/>
            </a:pPr>
            <a:endParaRPr kumimoji="0" lang="fr-FR" sz="15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2BB7BAA-0545-FA6B-10F6-4312E8C81D28}"/>
              </a:ext>
            </a:extLst>
          </p:cNvPr>
          <p:cNvSpPr/>
          <p:nvPr userDrawn="1"/>
        </p:nvSpPr>
        <p:spPr>
          <a:xfrm rot="5400000" flipH="1">
            <a:off x="2722999" y="3089317"/>
            <a:ext cx="313368" cy="5759373"/>
          </a:xfrm>
          <a:prstGeom prst="rect">
            <a:avLst/>
          </a:prstGeom>
          <a:solidFill>
            <a:srgbClr val="B2D82E"/>
          </a:solidFill>
          <a:ln w="9525" cap="flat" cmpd="sng" algn="ctr">
            <a:noFill/>
            <a:prstDash val="solid"/>
          </a:ln>
          <a:effectLst/>
        </p:spPr>
        <p:txBody>
          <a:bodyPr anchor="ctr"/>
          <a:lstStyle/>
          <a:p>
            <a:pPr marL="0" marR="0" lvl="0" indent="0" algn="ctr" defTabSz="795894" eaLnBrk="1" fontAlgn="base" latinLnBrk="0" hangingPunct="1">
              <a:lnSpc>
                <a:spcPct val="100000"/>
              </a:lnSpc>
              <a:spcBef>
                <a:spcPct val="0"/>
              </a:spcBef>
              <a:spcAft>
                <a:spcPct val="0"/>
              </a:spcAft>
              <a:buClrTx/>
              <a:buSzTx/>
              <a:buFontTx/>
              <a:buNone/>
              <a:tabLst/>
              <a:defRPr/>
            </a:pPr>
            <a:endParaRPr kumimoji="0" lang="fr-FR" sz="1567"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9304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ndo blanco / Sin isotip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172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ndo blanco / Con isotipo">
    <p:bg>
      <p:bgPr>
        <a:solidFill>
          <a:schemeClr val="bg1"/>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84FA2442-4F56-3AC9-03D3-500757B1AE1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87259" y="318287"/>
            <a:ext cx="214117" cy="260383"/>
          </a:xfrm>
          <a:prstGeom prst="rect">
            <a:avLst/>
          </a:prstGeom>
        </p:spPr>
      </p:pic>
      <p:sp>
        <p:nvSpPr>
          <p:cNvPr id="2" name="CuadroTexto 1">
            <a:extLst>
              <a:ext uri="{FF2B5EF4-FFF2-40B4-BE49-F238E27FC236}">
                <a16:creationId xmlns:a16="http://schemas.microsoft.com/office/drawing/2014/main" id="{293D67D5-97F3-CB87-5C85-B811B0D97776}"/>
              </a:ext>
            </a:extLst>
          </p:cNvPr>
          <p:cNvSpPr txBox="1"/>
          <p:nvPr userDrawn="1"/>
        </p:nvSpPr>
        <p:spPr>
          <a:xfrm>
            <a:off x="8905875" y="5580953"/>
            <a:ext cx="2095500" cy="135743"/>
          </a:xfrm>
          <a:prstGeom prst="rect">
            <a:avLst/>
          </a:prstGeom>
          <a:noFill/>
        </p:spPr>
        <p:txBody>
          <a:bodyPr wrap="square" lIns="0" tIns="0" rIns="0" bIns="0" rtlCol="0">
            <a:spAutoFit/>
          </a:bodyPr>
          <a:lstStyle/>
          <a:p>
            <a:pPr marL="0" marR="0" lvl="0" indent="0" algn="r" defTabSz="795894" rtl="0" eaLnBrk="1" fontAlgn="auto" latinLnBrk="0" hangingPunct="1">
              <a:lnSpc>
                <a:spcPts val="1219"/>
              </a:lnSpc>
              <a:spcBef>
                <a:spcPts val="0"/>
              </a:spcBef>
              <a:spcAft>
                <a:spcPts val="522"/>
              </a:spcAft>
              <a:buClrTx/>
              <a:buSzTx/>
              <a:buFontTx/>
              <a:buNone/>
              <a:tabLst/>
              <a:defRPr/>
            </a:pPr>
            <a:fld id="{756A18F7-53D1-CC41-8792-04AC157C694D}" type="slidenum">
              <a:rPr kumimoji="0" lang="es-ES" sz="696" b="0" i="0" u="none" strike="noStrike" kern="1200" cap="none" spc="0" normalizeH="0" baseline="0" noProof="0" smtClean="0">
                <a:ln>
                  <a:noFill/>
                </a:ln>
                <a:solidFill>
                  <a:schemeClr val="accent2"/>
                </a:solidFill>
                <a:effectLst/>
                <a:uLnTx/>
                <a:uFillTx/>
                <a:latin typeface="Figtree" pitchFamily="2" charset="0"/>
                <a:ea typeface="+mn-ea"/>
                <a:cs typeface="+mn-cs"/>
              </a:rPr>
              <a:pPr marL="0" marR="0" lvl="0" indent="0" algn="r" defTabSz="795894" rtl="0" eaLnBrk="1" fontAlgn="auto" latinLnBrk="0" hangingPunct="1">
                <a:lnSpc>
                  <a:spcPts val="1219"/>
                </a:lnSpc>
                <a:spcBef>
                  <a:spcPts val="0"/>
                </a:spcBef>
                <a:spcAft>
                  <a:spcPts val="522"/>
                </a:spcAft>
                <a:buClrTx/>
                <a:buSzTx/>
                <a:buFontTx/>
                <a:buNone/>
                <a:tabLst/>
                <a:defRPr/>
              </a:pPr>
              <a:t>‹#›</a:t>
            </a:fld>
            <a:endParaRPr kumimoji="0" lang="es-ES" sz="696" b="0" i="0" u="none" strike="noStrike" kern="1200" cap="none" spc="0" normalizeH="0" baseline="0" noProof="0">
              <a:ln>
                <a:noFill/>
              </a:ln>
              <a:solidFill>
                <a:schemeClr val="accent2"/>
              </a:solidFill>
              <a:effectLst/>
              <a:uLnTx/>
              <a:uFillTx/>
              <a:latin typeface="Figtree" pitchFamily="2" charset="0"/>
              <a:ea typeface="+mn-ea"/>
              <a:cs typeface="+mn-cs"/>
            </a:endParaRPr>
          </a:p>
        </p:txBody>
      </p:sp>
    </p:spTree>
    <p:extLst>
      <p:ext uri="{BB962C8B-B14F-4D97-AF65-F5344CB8AC3E}">
        <p14:creationId xmlns:p14="http://schemas.microsoft.com/office/powerpoint/2010/main" val="299256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ndo gris claro / Sin isotipo">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798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ndo gris claro / Con isotipo">
    <p:bg>
      <p:bgPr>
        <a:solidFill>
          <a:schemeClr val="accent1"/>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5978BD62-7929-F30B-4C42-C8EC9A92727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87259" y="318287"/>
            <a:ext cx="214117" cy="260383"/>
          </a:xfrm>
          <a:prstGeom prst="rect">
            <a:avLst/>
          </a:prstGeom>
        </p:spPr>
      </p:pic>
      <p:sp>
        <p:nvSpPr>
          <p:cNvPr id="4" name="CuadroTexto 3">
            <a:extLst>
              <a:ext uri="{FF2B5EF4-FFF2-40B4-BE49-F238E27FC236}">
                <a16:creationId xmlns:a16="http://schemas.microsoft.com/office/drawing/2014/main" id="{AEE700B2-037B-75AF-6764-8A2AADB11749}"/>
              </a:ext>
            </a:extLst>
          </p:cNvPr>
          <p:cNvSpPr txBox="1"/>
          <p:nvPr userDrawn="1"/>
        </p:nvSpPr>
        <p:spPr>
          <a:xfrm>
            <a:off x="8905875" y="5580953"/>
            <a:ext cx="2095500" cy="135743"/>
          </a:xfrm>
          <a:prstGeom prst="rect">
            <a:avLst/>
          </a:prstGeom>
          <a:noFill/>
        </p:spPr>
        <p:txBody>
          <a:bodyPr wrap="square" lIns="0" tIns="0" rIns="0" bIns="0" rtlCol="0">
            <a:spAutoFit/>
          </a:bodyPr>
          <a:lstStyle/>
          <a:p>
            <a:pPr marL="0" marR="0" lvl="0" indent="0" algn="r" defTabSz="795894" rtl="0" eaLnBrk="1" fontAlgn="auto" latinLnBrk="0" hangingPunct="1">
              <a:lnSpc>
                <a:spcPts val="1219"/>
              </a:lnSpc>
              <a:spcBef>
                <a:spcPts val="0"/>
              </a:spcBef>
              <a:spcAft>
                <a:spcPts val="522"/>
              </a:spcAft>
              <a:buClrTx/>
              <a:buSzTx/>
              <a:buFontTx/>
              <a:buNone/>
              <a:tabLst/>
              <a:defRPr/>
            </a:pPr>
            <a:fld id="{756A18F7-53D1-CC41-8792-04AC157C694D}" type="slidenum">
              <a:rPr kumimoji="0" lang="es-ES" sz="696" b="0" i="0" u="none" strike="noStrike" kern="1200" cap="none" spc="0" normalizeH="0" baseline="0" noProof="0" smtClean="0">
                <a:ln>
                  <a:noFill/>
                </a:ln>
                <a:solidFill>
                  <a:schemeClr val="accent2"/>
                </a:solidFill>
                <a:effectLst/>
                <a:uLnTx/>
                <a:uFillTx/>
                <a:latin typeface="Figtree" pitchFamily="2" charset="0"/>
                <a:ea typeface="+mn-ea"/>
                <a:cs typeface="+mn-cs"/>
              </a:rPr>
              <a:pPr marL="0" marR="0" lvl="0" indent="0" algn="r" defTabSz="795894" rtl="0" eaLnBrk="1" fontAlgn="auto" latinLnBrk="0" hangingPunct="1">
                <a:lnSpc>
                  <a:spcPts val="1219"/>
                </a:lnSpc>
                <a:spcBef>
                  <a:spcPts val="0"/>
                </a:spcBef>
                <a:spcAft>
                  <a:spcPts val="522"/>
                </a:spcAft>
                <a:buClrTx/>
                <a:buSzTx/>
                <a:buFontTx/>
                <a:buNone/>
                <a:tabLst/>
                <a:defRPr/>
              </a:pPr>
              <a:t>‹#›</a:t>
            </a:fld>
            <a:endParaRPr kumimoji="0" lang="es-ES" sz="696" b="0" i="0" u="none" strike="noStrike" kern="1200" cap="none" spc="0" normalizeH="0" baseline="0" noProof="0">
              <a:ln>
                <a:noFill/>
              </a:ln>
              <a:solidFill>
                <a:schemeClr val="accent2"/>
              </a:solidFill>
              <a:effectLst/>
              <a:uLnTx/>
              <a:uFillTx/>
              <a:latin typeface="Figtree" pitchFamily="2" charset="0"/>
              <a:ea typeface="+mn-ea"/>
              <a:cs typeface="+mn-cs"/>
            </a:endParaRPr>
          </a:p>
        </p:txBody>
      </p:sp>
    </p:spTree>
    <p:extLst>
      <p:ext uri="{BB962C8B-B14F-4D97-AF65-F5344CB8AC3E}">
        <p14:creationId xmlns:p14="http://schemas.microsoft.com/office/powerpoint/2010/main" val="3810259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ndo verde botella / Sin isotipo">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5767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ndo verde botella / Con isotipo">
    <p:bg>
      <p:bgPr>
        <a:solidFill>
          <a:schemeClr val="tx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01323C-40AF-B31F-5C04-AB380B2F1753}"/>
              </a:ext>
            </a:extLst>
          </p:cNvPr>
          <p:cNvSpPr txBox="1"/>
          <p:nvPr userDrawn="1"/>
        </p:nvSpPr>
        <p:spPr>
          <a:xfrm>
            <a:off x="8905875" y="5580953"/>
            <a:ext cx="2095500" cy="135743"/>
          </a:xfrm>
          <a:prstGeom prst="rect">
            <a:avLst/>
          </a:prstGeom>
          <a:noFill/>
        </p:spPr>
        <p:txBody>
          <a:bodyPr wrap="square" lIns="0" tIns="0" rIns="0" bIns="0" rtlCol="0">
            <a:spAutoFit/>
          </a:bodyPr>
          <a:lstStyle/>
          <a:p>
            <a:pPr marL="0" marR="0" lvl="0" indent="0" algn="r" defTabSz="795894" rtl="0" eaLnBrk="1" fontAlgn="auto" latinLnBrk="0" hangingPunct="1">
              <a:lnSpc>
                <a:spcPts val="1219"/>
              </a:lnSpc>
              <a:spcBef>
                <a:spcPts val="0"/>
              </a:spcBef>
              <a:spcAft>
                <a:spcPts val="522"/>
              </a:spcAft>
              <a:buClrTx/>
              <a:buSzTx/>
              <a:buFontTx/>
              <a:buNone/>
              <a:tabLst/>
              <a:defRPr/>
            </a:pPr>
            <a:fld id="{756A18F7-53D1-CC41-8792-04AC157C694D}" type="slidenum">
              <a:rPr kumimoji="0" lang="es-ES" sz="696" b="0" i="0" u="none" strike="noStrike" kern="1200" cap="none" spc="0" normalizeH="0" baseline="0" noProof="0" smtClean="0">
                <a:ln>
                  <a:noFill/>
                </a:ln>
                <a:solidFill>
                  <a:schemeClr val="bg1"/>
                </a:solidFill>
                <a:effectLst/>
                <a:uLnTx/>
                <a:uFillTx/>
                <a:latin typeface="Figtree" pitchFamily="2" charset="0"/>
                <a:ea typeface="+mn-ea"/>
                <a:cs typeface="+mn-cs"/>
              </a:rPr>
              <a:pPr marL="0" marR="0" lvl="0" indent="0" algn="r" defTabSz="795894" rtl="0" eaLnBrk="1" fontAlgn="auto" latinLnBrk="0" hangingPunct="1">
                <a:lnSpc>
                  <a:spcPts val="1219"/>
                </a:lnSpc>
                <a:spcBef>
                  <a:spcPts val="0"/>
                </a:spcBef>
                <a:spcAft>
                  <a:spcPts val="522"/>
                </a:spcAft>
                <a:buClrTx/>
                <a:buSzTx/>
                <a:buFontTx/>
                <a:buNone/>
                <a:tabLst/>
                <a:defRPr/>
              </a:pPr>
              <a:t>‹#›</a:t>
            </a:fld>
            <a:endParaRPr kumimoji="0" lang="es-ES" sz="696" b="0" i="0" u="none" strike="noStrike" kern="1200" cap="none" spc="0" normalizeH="0" baseline="0" noProof="0">
              <a:ln>
                <a:noFill/>
              </a:ln>
              <a:solidFill>
                <a:schemeClr val="bg1"/>
              </a:solidFill>
              <a:effectLst/>
              <a:uLnTx/>
              <a:uFillTx/>
              <a:latin typeface="Figtree" pitchFamily="2" charset="0"/>
              <a:ea typeface="+mn-ea"/>
              <a:cs typeface="+mn-cs"/>
            </a:endParaRPr>
          </a:p>
        </p:txBody>
      </p:sp>
      <p:pic>
        <p:nvPicPr>
          <p:cNvPr id="2" name="Gráfico 1">
            <a:extLst>
              <a:ext uri="{FF2B5EF4-FFF2-40B4-BE49-F238E27FC236}">
                <a16:creationId xmlns:a16="http://schemas.microsoft.com/office/drawing/2014/main" id="{DB47C885-9626-ED57-0B7A-0B7CF65BFF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87259" y="318287"/>
            <a:ext cx="214117" cy="260383"/>
          </a:xfrm>
          <a:prstGeom prst="rect">
            <a:avLst/>
          </a:prstGeom>
        </p:spPr>
      </p:pic>
    </p:spTree>
    <p:extLst>
      <p:ext uri="{BB962C8B-B14F-4D97-AF65-F5344CB8AC3E}">
        <p14:creationId xmlns:p14="http://schemas.microsoft.com/office/powerpoint/2010/main" val="3750468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ndo verde medio / Sin isotipo">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85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ndo verde medio / Con isotipo">
    <p:bg>
      <p:bgPr>
        <a:solidFill>
          <a:schemeClr val="bg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DD1EF4-C5C5-0D4A-8BD8-9A2CD3E41738}"/>
              </a:ext>
            </a:extLst>
          </p:cNvPr>
          <p:cNvSpPr txBox="1"/>
          <p:nvPr userDrawn="1"/>
        </p:nvSpPr>
        <p:spPr>
          <a:xfrm>
            <a:off x="8905875" y="5580953"/>
            <a:ext cx="2095500" cy="135743"/>
          </a:xfrm>
          <a:prstGeom prst="rect">
            <a:avLst/>
          </a:prstGeom>
          <a:noFill/>
        </p:spPr>
        <p:txBody>
          <a:bodyPr wrap="square" lIns="0" tIns="0" rIns="0" bIns="0" rtlCol="0">
            <a:spAutoFit/>
          </a:bodyPr>
          <a:lstStyle/>
          <a:p>
            <a:pPr marL="0" marR="0" lvl="0" indent="0" algn="r" defTabSz="795894" rtl="0" eaLnBrk="1" fontAlgn="auto" latinLnBrk="0" hangingPunct="1">
              <a:lnSpc>
                <a:spcPts val="1219"/>
              </a:lnSpc>
              <a:spcBef>
                <a:spcPts val="0"/>
              </a:spcBef>
              <a:spcAft>
                <a:spcPts val="522"/>
              </a:spcAft>
              <a:buClrTx/>
              <a:buSzTx/>
              <a:buFontTx/>
              <a:buNone/>
              <a:tabLst/>
              <a:defRPr/>
            </a:pPr>
            <a:fld id="{756A18F7-53D1-CC41-8792-04AC157C694D}" type="slidenum">
              <a:rPr kumimoji="0" lang="es-ES" sz="696" b="0" i="0" u="none" strike="noStrike" kern="1200" cap="none" spc="0" normalizeH="0" baseline="0" noProof="0" smtClean="0">
                <a:ln>
                  <a:noFill/>
                </a:ln>
                <a:solidFill>
                  <a:schemeClr val="bg1"/>
                </a:solidFill>
                <a:effectLst/>
                <a:uLnTx/>
                <a:uFillTx/>
                <a:latin typeface="Figtree" pitchFamily="2" charset="0"/>
                <a:ea typeface="+mn-ea"/>
                <a:cs typeface="+mn-cs"/>
              </a:rPr>
              <a:pPr marL="0" marR="0" lvl="0" indent="0" algn="r" defTabSz="795894" rtl="0" eaLnBrk="1" fontAlgn="auto" latinLnBrk="0" hangingPunct="1">
                <a:lnSpc>
                  <a:spcPts val="1219"/>
                </a:lnSpc>
                <a:spcBef>
                  <a:spcPts val="0"/>
                </a:spcBef>
                <a:spcAft>
                  <a:spcPts val="522"/>
                </a:spcAft>
                <a:buClrTx/>
                <a:buSzTx/>
                <a:buFontTx/>
                <a:buNone/>
                <a:tabLst/>
                <a:defRPr/>
              </a:pPr>
              <a:t>‹#›</a:t>
            </a:fld>
            <a:endParaRPr kumimoji="0" lang="es-ES" sz="696" b="0" i="0" u="none" strike="noStrike" kern="1200" cap="none" spc="0" normalizeH="0" baseline="0" noProof="0">
              <a:ln>
                <a:noFill/>
              </a:ln>
              <a:solidFill>
                <a:schemeClr val="bg1"/>
              </a:solidFill>
              <a:effectLst/>
              <a:uLnTx/>
              <a:uFillTx/>
              <a:latin typeface="Figtree" pitchFamily="2" charset="0"/>
              <a:ea typeface="+mn-ea"/>
              <a:cs typeface="+mn-cs"/>
            </a:endParaRPr>
          </a:p>
        </p:txBody>
      </p:sp>
      <p:pic>
        <p:nvPicPr>
          <p:cNvPr id="2" name="Gráfico 1">
            <a:extLst>
              <a:ext uri="{FF2B5EF4-FFF2-40B4-BE49-F238E27FC236}">
                <a16:creationId xmlns:a16="http://schemas.microsoft.com/office/drawing/2014/main" id="{63D26EA2-F9D1-626A-AA31-113B40E2F1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87259" y="318287"/>
            <a:ext cx="214117" cy="260383"/>
          </a:xfrm>
          <a:prstGeom prst="rect">
            <a:avLst/>
          </a:prstGeom>
        </p:spPr>
      </p:pic>
    </p:spTree>
    <p:extLst>
      <p:ext uri="{BB962C8B-B14F-4D97-AF65-F5344CB8AC3E}">
        <p14:creationId xmlns:p14="http://schemas.microsoft.com/office/powerpoint/2010/main" val="640671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ndo verde menta / Sin isotipo">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68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ndo verde menta / Con isotipo">
    <p:bg>
      <p:bgPr>
        <a:solidFill>
          <a:schemeClr val="accent6"/>
        </a:solid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8A23BF95-3D9C-EAB0-A1D8-C74A95AAA09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787259" y="318287"/>
            <a:ext cx="214117" cy="260383"/>
          </a:xfrm>
          <a:prstGeom prst="rect">
            <a:avLst/>
          </a:prstGeom>
        </p:spPr>
      </p:pic>
      <p:sp>
        <p:nvSpPr>
          <p:cNvPr id="4" name="CuadroTexto 3">
            <a:extLst>
              <a:ext uri="{FF2B5EF4-FFF2-40B4-BE49-F238E27FC236}">
                <a16:creationId xmlns:a16="http://schemas.microsoft.com/office/drawing/2014/main" id="{C8338AA3-528A-085A-B7AE-C025F2244AFC}"/>
              </a:ext>
            </a:extLst>
          </p:cNvPr>
          <p:cNvSpPr txBox="1"/>
          <p:nvPr userDrawn="1"/>
        </p:nvSpPr>
        <p:spPr>
          <a:xfrm>
            <a:off x="8905875" y="5580953"/>
            <a:ext cx="2095500" cy="135743"/>
          </a:xfrm>
          <a:prstGeom prst="rect">
            <a:avLst/>
          </a:prstGeom>
          <a:noFill/>
        </p:spPr>
        <p:txBody>
          <a:bodyPr wrap="square" lIns="0" tIns="0" rIns="0" bIns="0" rtlCol="0">
            <a:spAutoFit/>
          </a:bodyPr>
          <a:lstStyle/>
          <a:p>
            <a:pPr marL="0" marR="0" lvl="0" indent="0" algn="r" defTabSz="795894" rtl="0" eaLnBrk="1" fontAlgn="auto" latinLnBrk="0" hangingPunct="1">
              <a:lnSpc>
                <a:spcPts val="1219"/>
              </a:lnSpc>
              <a:spcBef>
                <a:spcPts val="0"/>
              </a:spcBef>
              <a:spcAft>
                <a:spcPts val="522"/>
              </a:spcAft>
              <a:buClrTx/>
              <a:buSzTx/>
              <a:buFontTx/>
              <a:buNone/>
              <a:tabLst/>
              <a:defRPr/>
            </a:pPr>
            <a:fld id="{756A18F7-53D1-CC41-8792-04AC157C694D}" type="slidenum">
              <a:rPr kumimoji="0" lang="es-ES" sz="696" b="0" i="0" u="none" strike="noStrike" kern="1200" cap="none" spc="0" normalizeH="0" baseline="0" noProof="0" smtClean="0">
                <a:ln>
                  <a:noFill/>
                </a:ln>
                <a:solidFill>
                  <a:schemeClr val="accent2"/>
                </a:solidFill>
                <a:effectLst/>
                <a:uLnTx/>
                <a:uFillTx/>
                <a:latin typeface="Figtree" pitchFamily="2" charset="0"/>
                <a:ea typeface="+mn-ea"/>
                <a:cs typeface="+mn-cs"/>
              </a:rPr>
              <a:pPr marL="0" marR="0" lvl="0" indent="0" algn="r" defTabSz="795894" rtl="0" eaLnBrk="1" fontAlgn="auto" latinLnBrk="0" hangingPunct="1">
                <a:lnSpc>
                  <a:spcPts val="1219"/>
                </a:lnSpc>
                <a:spcBef>
                  <a:spcPts val="0"/>
                </a:spcBef>
                <a:spcAft>
                  <a:spcPts val="522"/>
                </a:spcAft>
                <a:buClrTx/>
                <a:buSzTx/>
                <a:buFontTx/>
                <a:buNone/>
                <a:tabLst/>
                <a:defRPr/>
              </a:pPr>
              <a:t>‹#›</a:t>
            </a:fld>
            <a:endParaRPr kumimoji="0" lang="es-ES" sz="696" b="0" i="0" u="none" strike="noStrike" kern="1200" cap="none" spc="0" normalizeH="0" baseline="0" noProof="0">
              <a:ln>
                <a:noFill/>
              </a:ln>
              <a:solidFill>
                <a:schemeClr val="accent2"/>
              </a:solidFill>
              <a:effectLst/>
              <a:uLnTx/>
              <a:uFillTx/>
              <a:latin typeface="Figtree" pitchFamily="2" charset="0"/>
              <a:ea typeface="+mn-ea"/>
              <a:cs typeface="+mn-cs"/>
            </a:endParaRPr>
          </a:p>
        </p:txBody>
      </p:sp>
    </p:spTree>
    <p:extLst>
      <p:ext uri="{BB962C8B-B14F-4D97-AF65-F5344CB8AC3E}">
        <p14:creationId xmlns:p14="http://schemas.microsoft.com/office/powerpoint/2010/main" val="3599740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folie">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custDataLst>
              <p:tags r:id="rId1"/>
            </p:custDataLst>
          </p:nvPr>
        </p:nvSpPr>
        <p:spPr>
          <a:xfrm>
            <a:off x="494111" y="4166090"/>
            <a:ext cx="5801324" cy="626667"/>
          </a:xfrm>
          <a:prstGeom prst="rect">
            <a:avLst/>
          </a:prstGeom>
        </p:spPr>
        <p:txBody>
          <a:bodyPr/>
          <a:lstStyle>
            <a:lvl1pPr marL="0" indent="0" algn="l">
              <a:buNone/>
              <a:defRPr sz="2089" b="1" i="0" cap="all" baseline="0">
                <a:solidFill>
                  <a:schemeClr val="accent1"/>
                </a:solidFill>
              </a:defRPr>
            </a:lvl1pPr>
            <a:lvl2pPr marL="397935" indent="0" algn="ctr">
              <a:buNone/>
              <a:defRPr sz="1741"/>
            </a:lvl2pPr>
            <a:lvl3pPr marL="795871" indent="0" algn="ctr">
              <a:buNone/>
              <a:defRPr sz="1567"/>
            </a:lvl3pPr>
            <a:lvl4pPr marL="1193806" indent="0" algn="ctr">
              <a:buNone/>
              <a:defRPr sz="1393"/>
            </a:lvl4pPr>
            <a:lvl5pPr marL="1591742" indent="0" algn="ctr">
              <a:buNone/>
              <a:defRPr sz="1393"/>
            </a:lvl5pPr>
            <a:lvl6pPr marL="1989677" indent="0" algn="ctr">
              <a:buNone/>
              <a:defRPr sz="1393"/>
            </a:lvl6pPr>
            <a:lvl7pPr marL="2387613" indent="0" algn="ctr">
              <a:buNone/>
              <a:defRPr sz="1393"/>
            </a:lvl7pPr>
            <a:lvl8pPr marL="2785548" indent="0" algn="ctr">
              <a:buNone/>
              <a:defRPr sz="1393"/>
            </a:lvl8pPr>
            <a:lvl9pPr marL="3183484" indent="0" algn="ctr">
              <a:buNone/>
              <a:defRPr sz="1393"/>
            </a:lvl9pPr>
          </a:lstStyle>
          <a:p>
            <a:r>
              <a:rPr lang="de-AT"/>
              <a:t>Untertitel</a:t>
            </a:r>
          </a:p>
        </p:txBody>
      </p:sp>
      <p:sp>
        <p:nvSpPr>
          <p:cNvPr id="2" name="Title 1"/>
          <p:cNvSpPr>
            <a:spLocks noGrp="1"/>
          </p:cNvSpPr>
          <p:nvPr>
            <p:ph type="ctrTitle" hasCustomPrompt="1"/>
            <p:custDataLst>
              <p:tags r:id="rId2"/>
            </p:custDataLst>
          </p:nvPr>
        </p:nvSpPr>
        <p:spPr bwMode="gray">
          <a:xfrm>
            <a:off x="494110" y="1394376"/>
            <a:ext cx="5801323" cy="2729529"/>
          </a:xfrm>
        </p:spPr>
        <p:txBody>
          <a:bodyPr anchor="b"/>
          <a:lstStyle>
            <a:lvl1pPr algn="l">
              <a:lnSpc>
                <a:spcPct val="85000"/>
              </a:lnSpc>
              <a:defRPr sz="4642" i="0">
                <a:solidFill>
                  <a:srgbClr val="EA5B0C"/>
                </a:solidFill>
              </a:defRPr>
            </a:lvl1pPr>
          </a:lstStyle>
          <a:p>
            <a:r>
              <a:rPr lang="de-AT"/>
              <a:t>Titel</a:t>
            </a:r>
          </a:p>
        </p:txBody>
      </p:sp>
      <p:sp>
        <p:nvSpPr>
          <p:cNvPr id="15" name="Textplatzhalter 10">
            <a:extLst>
              <a:ext uri="{FF2B5EF4-FFF2-40B4-BE49-F238E27FC236}">
                <a16:creationId xmlns:a16="http://schemas.microsoft.com/office/drawing/2014/main" id="{41176313-E7CC-45C9-B993-261B101A3B09}"/>
              </a:ext>
            </a:extLst>
          </p:cNvPr>
          <p:cNvSpPr>
            <a:spLocks noGrp="1"/>
          </p:cNvSpPr>
          <p:nvPr>
            <p:ph type="body" sz="quarter" idx="11" hasCustomPrompt="1"/>
            <p:custDataLst>
              <p:tags r:id="rId3"/>
            </p:custDataLst>
          </p:nvPr>
        </p:nvSpPr>
        <p:spPr>
          <a:xfrm>
            <a:off x="494110" y="439022"/>
            <a:ext cx="4661905" cy="214304"/>
          </a:xfrm>
          <a:prstGeom prst="rect">
            <a:avLst/>
          </a:prstGeom>
        </p:spPr>
        <p:txBody>
          <a:bodyPr lIns="0" tIns="0" rIns="0" bIns="0" anchor="ctr"/>
          <a:lstStyle>
            <a:lvl1pPr marL="0" indent="0">
              <a:buNone/>
              <a:defRPr sz="1625" b="1">
                <a:solidFill>
                  <a:schemeClr val="accent1"/>
                </a:solidFill>
              </a:defRPr>
            </a:lvl1pPr>
          </a:lstStyle>
          <a:p>
            <a:pPr lvl="0"/>
            <a:r>
              <a:rPr lang="de-AT"/>
              <a:t>Vorname, Nachname, Datum, Ort</a:t>
            </a:r>
          </a:p>
        </p:txBody>
      </p:sp>
      <p:pic>
        <p:nvPicPr>
          <p:cNvPr id="4" name="Grafik 3">
            <a:extLst>
              <a:ext uri="{FF2B5EF4-FFF2-40B4-BE49-F238E27FC236}">
                <a16:creationId xmlns:a16="http://schemas.microsoft.com/office/drawing/2014/main" id="{7F250385-98AA-DAD8-645F-93AB8F262B75}"/>
              </a:ext>
            </a:extLst>
          </p:cNvPr>
          <p:cNvPicPr>
            <a:picLocks noChangeAspect="1"/>
          </p:cNvPicPr>
          <p:nvPr userDrawn="1">
            <p:custDataLst>
              <p:tags r:id="rId4"/>
            </p:custDataLst>
          </p:nvPr>
        </p:nvPicPr>
        <p:blipFill>
          <a:blip>
            <a:extLst>
              <a:ext uri="{96DAC541-7B7A-43D3-8B79-37D633B846F1}">
                <asvg:svgBlip xmlns:asvg="http://schemas.microsoft.com/office/drawing/2016/SVG/main" r:embed="rId7"/>
              </a:ext>
            </a:extLst>
          </a:blip>
          <a:stretch>
            <a:fillRect/>
          </a:stretch>
        </p:blipFill>
        <p:spPr>
          <a:xfrm>
            <a:off x="9179719" y="5087437"/>
            <a:ext cx="1761219" cy="543111"/>
          </a:xfrm>
          <a:prstGeom prst="rect">
            <a:avLst/>
          </a:prstGeom>
        </p:spPr>
      </p:pic>
      <p:pic>
        <p:nvPicPr>
          <p:cNvPr id="6" name="Grafik 5" descr="Ein Bild, das Screenshot, Grafiken, Design enthält.&#10;&#10;KI-generierte Inhalte können fehlerhaft sein.">
            <a:extLst>
              <a:ext uri="{FF2B5EF4-FFF2-40B4-BE49-F238E27FC236}">
                <a16:creationId xmlns:a16="http://schemas.microsoft.com/office/drawing/2014/main" id="{18070223-C20D-9449-A632-B0C5B70AC93E}"/>
              </a:ext>
            </a:extLst>
          </p:cNvPr>
          <p:cNvPicPr>
            <a:picLocks noChangeAspect="1"/>
          </p:cNvPicPr>
          <p:nvPr userDrawn="1"/>
        </p:nvPicPr>
        <p:blipFill>
          <a:blip r:embed="rId8"/>
          <a:stretch>
            <a:fillRect/>
          </a:stretch>
        </p:blipFill>
        <p:spPr>
          <a:xfrm>
            <a:off x="7472906" y="36413"/>
            <a:ext cx="3911789" cy="3636254"/>
          </a:xfrm>
          <a:prstGeom prst="rect">
            <a:avLst/>
          </a:prstGeom>
        </p:spPr>
      </p:pic>
    </p:spTree>
    <p:extLst>
      <p:ext uri="{BB962C8B-B14F-4D97-AF65-F5344CB8AC3E}">
        <p14:creationId xmlns:p14="http://schemas.microsoft.com/office/powerpoint/2010/main" val="9347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sp>
        <p:nvSpPr>
          <p:cNvPr id="21" name="Bildplatzhalter 20">
            <a:extLst>
              <a:ext uri="{FF2B5EF4-FFF2-40B4-BE49-F238E27FC236}">
                <a16:creationId xmlns:a16="http://schemas.microsoft.com/office/drawing/2014/main" id="{0F8FDE44-8793-1AA7-C300-D6B1BC57504E}"/>
              </a:ext>
            </a:extLst>
          </p:cNvPr>
          <p:cNvSpPr>
            <a:spLocks noGrp="1"/>
          </p:cNvSpPr>
          <p:nvPr>
            <p:ph type="pic" sz="quarter" idx="15"/>
            <p:custDataLst>
              <p:tags r:id="rId1"/>
            </p:custDataLst>
          </p:nvPr>
        </p:nvSpPr>
        <p:spPr>
          <a:xfrm>
            <a:off x="154870" y="142722"/>
            <a:ext cx="11120438" cy="5683445"/>
          </a:xfrm>
          <a:prstGeom prst="roundRect">
            <a:avLst>
              <a:gd name="adj" fmla="val 2573"/>
            </a:avLst>
          </a:prstGeom>
          <a:solidFill>
            <a:srgbClr val="C7CDD0"/>
          </a:solidFill>
        </p:spPr>
        <p:txBody>
          <a:bodyPr/>
          <a:lstStyle>
            <a:lvl1pPr>
              <a:buNone/>
              <a:defRPr/>
            </a:lvl1pPr>
          </a:lstStyle>
          <a:p>
            <a:r>
              <a:rPr lang="de-DE"/>
              <a:t>Bild durch Klicken auf Symbol hinzufügen</a:t>
            </a:r>
            <a:endParaRPr lang="de-AT"/>
          </a:p>
        </p:txBody>
      </p:sp>
      <p:sp>
        <p:nvSpPr>
          <p:cNvPr id="3" name="Subtitle 2"/>
          <p:cNvSpPr>
            <a:spLocks noGrp="1"/>
          </p:cNvSpPr>
          <p:nvPr>
            <p:ph type="subTitle" idx="1" hasCustomPrompt="1"/>
            <p:custDataLst>
              <p:tags r:id="rId2"/>
            </p:custDataLst>
          </p:nvPr>
        </p:nvSpPr>
        <p:spPr bwMode="white">
          <a:xfrm>
            <a:off x="494111" y="4166090"/>
            <a:ext cx="5646386" cy="626667"/>
          </a:xfrm>
          <a:prstGeom prst="rect">
            <a:avLst/>
          </a:prstGeom>
        </p:spPr>
        <p:txBody>
          <a:bodyPr/>
          <a:lstStyle>
            <a:lvl1pPr marL="0" indent="0" algn="l">
              <a:buNone/>
              <a:defRPr sz="2089" b="1" i="0" cap="all" baseline="0">
                <a:solidFill>
                  <a:schemeClr val="bg1"/>
                </a:solidFill>
              </a:defRPr>
            </a:lvl1pPr>
            <a:lvl2pPr marL="397935" indent="0" algn="ctr">
              <a:buNone/>
              <a:defRPr sz="1741"/>
            </a:lvl2pPr>
            <a:lvl3pPr marL="795871" indent="0" algn="ctr">
              <a:buNone/>
              <a:defRPr sz="1567"/>
            </a:lvl3pPr>
            <a:lvl4pPr marL="1193806" indent="0" algn="ctr">
              <a:buNone/>
              <a:defRPr sz="1393"/>
            </a:lvl4pPr>
            <a:lvl5pPr marL="1591742" indent="0" algn="ctr">
              <a:buNone/>
              <a:defRPr sz="1393"/>
            </a:lvl5pPr>
            <a:lvl6pPr marL="1989677" indent="0" algn="ctr">
              <a:buNone/>
              <a:defRPr sz="1393"/>
            </a:lvl6pPr>
            <a:lvl7pPr marL="2387613" indent="0" algn="ctr">
              <a:buNone/>
              <a:defRPr sz="1393"/>
            </a:lvl7pPr>
            <a:lvl8pPr marL="2785548" indent="0" algn="ctr">
              <a:buNone/>
              <a:defRPr sz="1393"/>
            </a:lvl8pPr>
            <a:lvl9pPr marL="3183484" indent="0" algn="ctr">
              <a:buNone/>
              <a:defRPr sz="1393"/>
            </a:lvl9pPr>
          </a:lstStyle>
          <a:p>
            <a:r>
              <a:rPr lang="de-AT"/>
              <a:t>Untertitel</a:t>
            </a:r>
          </a:p>
        </p:txBody>
      </p:sp>
      <p:sp>
        <p:nvSpPr>
          <p:cNvPr id="2" name="Title 1"/>
          <p:cNvSpPr>
            <a:spLocks noGrp="1"/>
          </p:cNvSpPr>
          <p:nvPr>
            <p:ph type="ctrTitle" hasCustomPrompt="1"/>
            <p:custDataLst>
              <p:tags r:id="rId3"/>
            </p:custDataLst>
          </p:nvPr>
        </p:nvSpPr>
        <p:spPr bwMode="gray">
          <a:xfrm>
            <a:off x="494111" y="1394376"/>
            <a:ext cx="5646386" cy="2729529"/>
          </a:xfrm>
        </p:spPr>
        <p:txBody>
          <a:bodyPr anchor="b"/>
          <a:lstStyle>
            <a:lvl1pPr algn="l">
              <a:lnSpc>
                <a:spcPct val="85000"/>
              </a:lnSpc>
              <a:defRPr sz="4642" i="0">
                <a:solidFill>
                  <a:schemeClr val="bg1"/>
                </a:solidFill>
              </a:defRPr>
            </a:lvl1pPr>
          </a:lstStyle>
          <a:p>
            <a:r>
              <a:rPr lang="de-AT"/>
              <a:t>Titel</a:t>
            </a:r>
          </a:p>
        </p:txBody>
      </p:sp>
      <p:sp>
        <p:nvSpPr>
          <p:cNvPr id="15" name="Textplatzhalter 10">
            <a:extLst>
              <a:ext uri="{FF2B5EF4-FFF2-40B4-BE49-F238E27FC236}">
                <a16:creationId xmlns:a16="http://schemas.microsoft.com/office/drawing/2014/main" id="{41176313-E7CC-45C9-B993-261B101A3B09}"/>
              </a:ext>
            </a:extLst>
          </p:cNvPr>
          <p:cNvSpPr>
            <a:spLocks noGrp="1"/>
          </p:cNvSpPr>
          <p:nvPr>
            <p:ph type="body" sz="quarter" idx="11" hasCustomPrompt="1"/>
            <p:custDataLst>
              <p:tags r:id="rId4"/>
            </p:custDataLst>
          </p:nvPr>
        </p:nvSpPr>
        <p:spPr bwMode="white">
          <a:xfrm>
            <a:off x="494111" y="439022"/>
            <a:ext cx="4055201" cy="214304"/>
          </a:xfrm>
          <a:prstGeom prst="rect">
            <a:avLst/>
          </a:prstGeom>
        </p:spPr>
        <p:txBody>
          <a:bodyPr lIns="0" tIns="0" rIns="0" bIns="0" anchor="ctr"/>
          <a:lstStyle>
            <a:lvl1pPr marL="0" indent="0">
              <a:buNone/>
              <a:defRPr sz="1625" b="1">
                <a:solidFill>
                  <a:schemeClr val="bg1"/>
                </a:solidFill>
              </a:defRPr>
            </a:lvl1pPr>
          </a:lstStyle>
          <a:p>
            <a:pPr lvl="0"/>
            <a:r>
              <a:rPr lang="de-AT"/>
              <a:t>Vorname, Nachname, Datum, Ort</a:t>
            </a:r>
          </a:p>
        </p:txBody>
      </p:sp>
      <p:sp>
        <p:nvSpPr>
          <p:cNvPr id="4" name="Textplatzhalter 5">
            <a:extLst>
              <a:ext uri="{FF2B5EF4-FFF2-40B4-BE49-F238E27FC236}">
                <a16:creationId xmlns:a16="http://schemas.microsoft.com/office/drawing/2014/main" id="{747B53A6-60CE-4DDF-674F-4BDCFF15534E}"/>
              </a:ext>
            </a:extLst>
          </p:cNvPr>
          <p:cNvSpPr>
            <a:spLocks noGrp="1"/>
          </p:cNvSpPr>
          <p:nvPr>
            <p:ph type="body" sz="quarter" idx="17" hasCustomPrompt="1"/>
            <p:custDataLst>
              <p:tags r:id="rId5"/>
            </p:custDataLst>
          </p:nvPr>
        </p:nvSpPr>
        <p:spPr>
          <a:xfrm>
            <a:off x="9179718" y="5087437"/>
            <a:ext cx="1761219" cy="543111"/>
          </a:xfrm>
          <a:blipFill>
            <a:blip>
              <a:extLst>
                <a:ext uri="{96DAC541-7B7A-43D3-8B79-37D633B846F1}">
                  <asvg:svgBlip xmlns:asvg="http://schemas.microsoft.com/office/drawing/2016/SVG/main" r:embed="rId7"/>
                </a:ext>
              </a:extLst>
            </a:blip>
            <a:stretch>
              <a:fillRect/>
            </a:stretch>
          </a:blipFill>
        </p:spPr>
        <p:txBody>
          <a:bodyPr/>
          <a:lstStyle>
            <a:lvl1pPr marL="0" indent="0">
              <a:buNone/>
              <a:defRPr sz="696"/>
            </a:lvl1pPr>
            <a:lvl2pPr marL="209311" indent="0">
              <a:buNone/>
              <a:defRPr/>
            </a:lvl2pPr>
            <a:lvl3pPr marL="417780" indent="0">
              <a:buNone/>
              <a:defRPr/>
            </a:lvl3pPr>
            <a:lvl4pPr marL="625670" indent="0">
              <a:buNone/>
              <a:defRPr/>
            </a:lvl4pPr>
            <a:lvl5pPr marL="835560" indent="0">
              <a:buNone/>
              <a:defRPr/>
            </a:lvl5pPr>
          </a:lstStyle>
          <a:p>
            <a:pPr lvl="0"/>
            <a:r>
              <a:rPr lang="de-AT"/>
              <a:t> </a:t>
            </a:r>
          </a:p>
        </p:txBody>
      </p:sp>
    </p:spTree>
    <p:extLst>
      <p:ext uri="{BB962C8B-B14F-4D97-AF65-F5344CB8AC3E}">
        <p14:creationId xmlns:p14="http://schemas.microsoft.com/office/powerpoint/2010/main" val="4284960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lvl1pPr>
          </a:lstStyle>
          <a:p>
            <a:r>
              <a:rPr lang="de-AT"/>
              <a:t>Titel hier einfügen (nur 1-zeilig)</a:t>
            </a:r>
          </a:p>
        </p:txBody>
      </p:sp>
      <p:sp>
        <p:nvSpPr>
          <p:cNvPr id="3" name="Content Placeholder 2"/>
          <p:cNvSpPr>
            <a:spLocks noGrp="1"/>
          </p:cNvSpPr>
          <p:nvPr>
            <p:ph idx="1" hasCustomPrompt="1"/>
            <p:custDataLst>
              <p:tags r:id="rId2"/>
            </p:custDataLst>
          </p:nvPr>
        </p:nvSpPr>
        <p:spPr>
          <a:xfrm>
            <a:off x="494110" y="1188274"/>
            <a:ext cx="8967390"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A22BED48-5E41-42CC-B7C0-91FFA77533E2}"/>
              </a:ext>
            </a:extLst>
          </p:cNvPr>
          <p:cNvSpPr>
            <a:spLocks noGrp="1"/>
          </p:cNvSpPr>
          <p:nvPr>
            <p:ph type="body" sz="quarter" idx="10" hasCustomPrompt="1"/>
            <p:custDataLst>
              <p:tags r:id="rId3"/>
            </p:custDataLst>
          </p:nvPr>
        </p:nvSpPr>
        <p:spPr>
          <a:xfrm>
            <a:off x="488157" y="5014697"/>
            <a:ext cx="8973344"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06DC5C-CC29-FE2E-7BE6-E657F34FEFE3}"/>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140510475"/>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Inhalt beige">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lvl1pPr>
          </a:lstStyle>
          <a:p>
            <a:r>
              <a:rPr lang="de-AT"/>
              <a:t>Titel hier einfügen (nur 1-zeilig)</a:t>
            </a:r>
          </a:p>
        </p:txBody>
      </p:sp>
      <p:sp>
        <p:nvSpPr>
          <p:cNvPr id="3" name="Content Placeholder 2"/>
          <p:cNvSpPr>
            <a:spLocks noGrp="1"/>
          </p:cNvSpPr>
          <p:nvPr>
            <p:ph idx="1" hasCustomPrompt="1"/>
            <p:custDataLst>
              <p:tags r:id="rId2"/>
            </p:custDataLst>
          </p:nvPr>
        </p:nvSpPr>
        <p:spPr>
          <a:xfrm>
            <a:off x="494110" y="1188274"/>
            <a:ext cx="8967390"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A22BED48-5E41-42CC-B7C0-91FFA77533E2}"/>
              </a:ext>
            </a:extLst>
          </p:cNvPr>
          <p:cNvSpPr>
            <a:spLocks noGrp="1"/>
          </p:cNvSpPr>
          <p:nvPr>
            <p:ph type="body" sz="quarter" idx="10" hasCustomPrompt="1"/>
            <p:custDataLst>
              <p:tags r:id="rId3"/>
            </p:custDataLst>
          </p:nvPr>
        </p:nvSpPr>
        <p:spPr>
          <a:xfrm>
            <a:off x="488157" y="5014697"/>
            <a:ext cx="8973344"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06DC5C-CC29-FE2E-7BE6-E657F34FEFE3}"/>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1557000080"/>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Inhalt grün1">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lvl1pPr>
          </a:lstStyle>
          <a:p>
            <a:r>
              <a:rPr lang="de-AT"/>
              <a:t>Titel hier einfügen (nur 1-zeilig)</a:t>
            </a:r>
          </a:p>
        </p:txBody>
      </p:sp>
      <p:sp>
        <p:nvSpPr>
          <p:cNvPr id="3" name="Content Placeholder 2"/>
          <p:cNvSpPr>
            <a:spLocks noGrp="1"/>
          </p:cNvSpPr>
          <p:nvPr>
            <p:ph idx="1" hasCustomPrompt="1"/>
            <p:custDataLst>
              <p:tags r:id="rId2"/>
            </p:custDataLst>
          </p:nvPr>
        </p:nvSpPr>
        <p:spPr>
          <a:xfrm>
            <a:off x="494110" y="1188274"/>
            <a:ext cx="8967390"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A22BED48-5E41-42CC-B7C0-91FFA77533E2}"/>
              </a:ext>
            </a:extLst>
          </p:cNvPr>
          <p:cNvSpPr>
            <a:spLocks noGrp="1"/>
          </p:cNvSpPr>
          <p:nvPr>
            <p:ph type="body" sz="quarter" idx="10" hasCustomPrompt="1"/>
            <p:custDataLst>
              <p:tags r:id="rId3"/>
            </p:custDataLst>
          </p:nvPr>
        </p:nvSpPr>
        <p:spPr>
          <a:xfrm>
            <a:off x="488157" y="5014697"/>
            <a:ext cx="8973344"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06DC5C-CC29-FE2E-7BE6-E657F34FEFE3}"/>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06610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 und Inhalt grün2">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lvl1pPr>
          </a:lstStyle>
          <a:p>
            <a:r>
              <a:rPr lang="de-AT"/>
              <a:t>Titel hier einfügen (nur 1-zeilig)</a:t>
            </a:r>
          </a:p>
        </p:txBody>
      </p:sp>
      <p:sp>
        <p:nvSpPr>
          <p:cNvPr id="3" name="Content Placeholder 2"/>
          <p:cNvSpPr>
            <a:spLocks noGrp="1"/>
          </p:cNvSpPr>
          <p:nvPr>
            <p:ph idx="1" hasCustomPrompt="1"/>
            <p:custDataLst>
              <p:tags r:id="rId2"/>
            </p:custDataLst>
          </p:nvPr>
        </p:nvSpPr>
        <p:spPr>
          <a:xfrm>
            <a:off x="494110" y="1188274"/>
            <a:ext cx="8967390"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A22BED48-5E41-42CC-B7C0-91FFA77533E2}"/>
              </a:ext>
            </a:extLst>
          </p:cNvPr>
          <p:cNvSpPr>
            <a:spLocks noGrp="1"/>
          </p:cNvSpPr>
          <p:nvPr>
            <p:ph type="body" sz="quarter" idx="10" hasCustomPrompt="1"/>
            <p:custDataLst>
              <p:tags r:id="rId3"/>
            </p:custDataLst>
          </p:nvPr>
        </p:nvSpPr>
        <p:spPr>
          <a:xfrm>
            <a:off x="488157" y="5014697"/>
            <a:ext cx="8973344"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06DC5C-CC29-FE2E-7BE6-E657F34FEFE3}"/>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980266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 2-zeilig und Inhalt">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1365" y="1549362"/>
            <a:ext cx="8967390" cy="3465336"/>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C764D196-D801-4E7A-B3EF-0C5BFABD2C6A}"/>
              </a:ext>
            </a:extLst>
          </p:cNvPr>
          <p:cNvSpPr>
            <a:spLocks noGrp="1"/>
          </p:cNvSpPr>
          <p:nvPr>
            <p:ph type="body" sz="quarter" idx="10" hasCustomPrompt="1"/>
            <p:custDataLst>
              <p:tags r:id="rId2"/>
            </p:custDataLst>
          </p:nvPr>
        </p:nvSpPr>
        <p:spPr>
          <a:xfrm>
            <a:off x="491365" y="5014697"/>
            <a:ext cx="897013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0C6D2900-7446-7164-0E2B-1DA231FE726A}"/>
              </a:ext>
            </a:extLst>
          </p:cNvPr>
          <p:cNvSpPr>
            <a:spLocks noGrp="1"/>
          </p:cNvSpPr>
          <p:nvPr>
            <p:ph type="title" hasCustomPrompt="1"/>
            <p:custDataLst>
              <p:tags r:id="rId3"/>
            </p:custDataLst>
          </p:nvPr>
        </p:nvSpPr>
        <p:spPr>
          <a:xfrm>
            <a:off x="494110" y="376060"/>
            <a:ext cx="8967390" cy="812215"/>
          </a:xfrm>
        </p:spPr>
        <p:txBody>
          <a:bodyPr/>
          <a:lstStyle/>
          <a:p>
            <a:r>
              <a:rPr lang="de-AT"/>
              <a:t>Titel hier einfügen (2-zeilig)</a:t>
            </a:r>
          </a:p>
        </p:txBody>
      </p:sp>
      <p:sp>
        <p:nvSpPr>
          <p:cNvPr id="6" name="Foliennummernplatzhalter 5">
            <a:extLst>
              <a:ext uri="{FF2B5EF4-FFF2-40B4-BE49-F238E27FC236}">
                <a16:creationId xmlns:a16="http://schemas.microsoft.com/office/drawing/2014/main" id="{E4D48155-6E72-F879-9DB8-983C254A7499}"/>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871260320"/>
      </p:ext>
    </p:extLst>
  </p:cSld>
  <p:clrMapOvr>
    <a:masterClrMapping/>
  </p:clrMapOvr>
  <p:extLst>
    <p:ext uri="{DCECCB84-F9BA-43D5-87BE-67443E8EF086}">
      <p15:sldGuideLst xmlns:p15="http://schemas.microsoft.com/office/powerpoint/2012/main">
        <p15:guide id="1" orient="horz" pos="840">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2-zeilig und Inhalt beige">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1365" y="1549362"/>
            <a:ext cx="8967390" cy="3465336"/>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C764D196-D801-4E7A-B3EF-0C5BFABD2C6A}"/>
              </a:ext>
            </a:extLst>
          </p:cNvPr>
          <p:cNvSpPr>
            <a:spLocks noGrp="1"/>
          </p:cNvSpPr>
          <p:nvPr>
            <p:ph type="body" sz="quarter" idx="10" hasCustomPrompt="1"/>
            <p:custDataLst>
              <p:tags r:id="rId2"/>
            </p:custDataLst>
          </p:nvPr>
        </p:nvSpPr>
        <p:spPr>
          <a:xfrm>
            <a:off x="491365" y="5014697"/>
            <a:ext cx="897013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0C6D2900-7446-7164-0E2B-1DA231FE726A}"/>
              </a:ext>
            </a:extLst>
          </p:cNvPr>
          <p:cNvSpPr>
            <a:spLocks noGrp="1"/>
          </p:cNvSpPr>
          <p:nvPr>
            <p:ph type="title" hasCustomPrompt="1"/>
            <p:custDataLst>
              <p:tags r:id="rId3"/>
            </p:custDataLst>
          </p:nvPr>
        </p:nvSpPr>
        <p:spPr>
          <a:xfrm>
            <a:off x="494110" y="376060"/>
            <a:ext cx="8967390" cy="812215"/>
          </a:xfrm>
        </p:spPr>
        <p:txBody>
          <a:bodyPr/>
          <a:lstStyle/>
          <a:p>
            <a:r>
              <a:rPr lang="de-AT"/>
              <a:t>Titel hier einfügen (2-zeilig)</a:t>
            </a:r>
          </a:p>
        </p:txBody>
      </p:sp>
      <p:sp>
        <p:nvSpPr>
          <p:cNvPr id="6" name="Foliennummernplatzhalter 5">
            <a:extLst>
              <a:ext uri="{FF2B5EF4-FFF2-40B4-BE49-F238E27FC236}">
                <a16:creationId xmlns:a16="http://schemas.microsoft.com/office/drawing/2014/main" id="{E4D48155-6E72-F879-9DB8-983C254A7499}"/>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504929027"/>
      </p:ext>
    </p:extLst>
  </p:cSld>
  <p:clrMapOvr>
    <a:masterClrMapping/>
  </p:clrMapOvr>
  <p:extLst>
    <p:ext uri="{DCECCB84-F9BA-43D5-87BE-67443E8EF086}">
      <p15:sldGuideLst xmlns:p15="http://schemas.microsoft.com/office/powerpoint/2012/main">
        <p15:guide id="1" orient="horz" pos="840">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2-zeilig und Inhalt grün1">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1365" y="1549362"/>
            <a:ext cx="8967390" cy="3465336"/>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C764D196-D801-4E7A-B3EF-0C5BFABD2C6A}"/>
              </a:ext>
            </a:extLst>
          </p:cNvPr>
          <p:cNvSpPr>
            <a:spLocks noGrp="1"/>
          </p:cNvSpPr>
          <p:nvPr>
            <p:ph type="body" sz="quarter" idx="10" hasCustomPrompt="1"/>
            <p:custDataLst>
              <p:tags r:id="rId2"/>
            </p:custDataLst>
          </p:nvPr>
        </p:nvSpPr>
        <p:spPr>
          <a:xfrm>
            <a:off x="491365" y="5014697"/>
            <a:ext cx="897013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0C6D2900-7446-7164-0E2B-1DA231FE726A}"/>
              </a:ext>
            </a:extLst>
          </p:cNvPr>
          <p:cNvSpPr>
            <a:spLocks noGrp="1"/>
          </p:cNvSpPr>
          <p:nvPr>
            <p:ph type="title" hasCustomPrompt="1"/>
            <p:custDataLst>
              <p:tags r:id="rId3"/>
            </p:custDataLst>
          </p:nvPr>
        </p:nvSpPr>
        <p:spPr>
          <a:xfrm>
            <a:off x="494110" y="376060"/>
            <a:ext cx="8967390" cy="812215"/>
          </a:xfrm>
        </p:spPr>
        <p:txBody>
          <a:bodyPr/>
          <a:lstStyle/>
          <a:p>
            <a:r>
              <a:rPr lang="de-AT"/>
              <a:t>Titel hier einfügen (2-zeilig)</a:t>
            </a:r>
          </a:p>
        </p:txBody>
      </p:sp>
      <p:sp>
        <p:nvSpPr>
          <p:cNvPr id="6" name="Foliennummernplatzhalter 5">
            <a:extLst>
              <a:ext uri="{FF2B5EF4-FFF2-40B4-BE49-F238E27FC236}">
                <a16:creationId xmlns:a16="http://schemas.microsoft.com/office/drawing/2014/main" id="{E4D48155-6E72-F879-9DB8-983C254A7499}"/>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953988312"/>
      </p:ext>
    </p:extLst>
  </p:cSld>
  <p:clrMapOvr>
    <a:masterClrMapping/>
  </p:clrMapOvr>
  <p:extLst>
    <p:ext uri="{DCECCB84-F9BA-43D5-87BE-67443E8EF086}">
      <p15:sldGuideLst xmlns:p15="http://schemas.microsoft.com/office/powerpoint/2012/main">
        <p15:guide id="1" orient="horz" pos="840">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el 2-zeilig und Inhalt grün2">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1365" y="1549362"/>
            <a:ext cx="8967390" cy="3465336"/>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extplatzhalter 4">
            <a:extLst>
              <a:ext uri="{FF2B5EF4-FFF2-40B4-BE49-F238E27FC236}">
                <a16:creationId xmlns:a16="http://schemas.microsoft.com/office/drawing/2014/main" id="{C764D196-D801-4E7A-B3EF-0C5BFABD2C6A}"/>
              </a:ext>
            </a:extLst>
          </p:cNvPr>
          <p:cNvSpPr>
            <a:spLocks noGrp="1"/>
          </p:cNvSpPr>
          <p:nvPr>
            <p:ph type="body" sz="quarter" idx="10" hasCustomPrompt="1"/>
            <p:custDataLst>
              <p:tags r:id="rId2"/>
            </p:custDataLst>
          </p:nvPr>
        </p:nvSpPr>
        <p:spPr>
          <a:xfrm>
            <a:off x="491365" y="5014697"/>
            <a:ext cx="897013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0C6D2900-7446-7164-0E2B-1DA231FE726A}"/>
              </a:ext>
            </a:extLst>
          </p:cNvPr>
          <p:cNvSpPr>
            <a:spLocks noGrp="1"/>
          </p:cNvSpPr>
          <p:nvPr>
            <p:ph type="title" hasCustomPrompt="1"/>
            <p:custDataLst>
              <p:tags r:id="rId3"/>
            </p:custDataLst>
          </p:nvPr>
        </p:nvSpPr>
        <p:spPr>
          <a:xfrm>
            <a:off x="494110" y="376060"/>
            <a:ext cx="8967390" cy="812215"/>
          </a:xfrm>
        </p:spPr>
        <p:txBody>
          <a:bodyPr/>
          <a:lstStyle/>
          <a:p>
            <a:r>
              <a:rPr lang="de-AT"/>
              <a:t>Titel hier einfügen (2-zeilig)</a:t>
            </a:r>
          </a:p>
        </p:txBody>
      </p:sp>
      <p:sp>
        <p:nvSpPr>
          <p:cNvPr id="6" name="Foliennummernplatzhalter 5">
            <a:extLst>
              <a:ext uri="{FF2B5EF4-FFF2-40B4-BE49-F238E27FC236}">
                <a16:creationId xmlns:a16="http://schemas.microsoft.com/office/drawing/2014/main" id="{E4D48155-6E72-F879-9DB8-983C254A7499}"/>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76870476"/>
      </p:ext>
    </p:extLst>
  </p:cSld>
  <p:clrMapOvr>
    <a:masterClrMapping/>
  </p:clrMapOvr>
  <p:extLst>
    <p:ext uri="{DCECCB84-F9BA-43D5-87BE-67443E8EF086}">
      <p15:sldGuideLst xmlns:p15="http://schemas.microsoft.com/office/powerpoint/2012/main">
        <p15:guide id="1" orient="horz" pos="840">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bschnittstitel Farbe">
    <p:bg bwMode="lt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C43371F-73E5-2FA2-3E86-860C18B3F22B}"/>
              </a:ext>
            </a:extLst>
          </p:cNvPr>
          <p:cNvPicPr>
            <a:picLocks noChangeAspect="1"/>
          </p:cNvPicPr>
          <p:nvPr userDrawn="1">
            <p:custDataLst>
              <p:tags r:id="rId1"/>
            </p:custDataLst>
          </p:nvPr>
        </p:nvPicPr>
        <p:blipFill>
          <a:blip>
            <a:extLst>
              <a:ext uri="{96DAC541-7B7A-43D3-8B79-37D633B846F1}">
                <asvg:svgBlip xmlns:asvg="http://schemas.microsoft.com/office/drawing/2016/SVG/main" r:embed="rId6"/>
              </a:ext>
            </a:extLst>
          </a:blip>
          <a:stretch>
            <a:fillRect/>
          </a:stretch>
        </p:blipFill>
        <p:spPr>
          <a:xfrm>
            <a:off x="9179719" y="5087437"/>
            <a:ext cx="1761219" cy="543111"/>
          </a:xfrm>
          <a:prstGeom prst="rect">
            <a:avLst/>
          </a:prstGeom>
        </p:spPr>
      </p:pic>
      <p:sp>
        <p:nvSpPr>
          <p:cNvPr id="2" name="Title 1"/>
          <p:cNvSpPr>
            <a:spLocks noGrp="1"/>
          </p:cNvSpPr>
          <p:nvPr>
            <p:ph type="title" hasCustomPrompt="1"/>
            <p:custDataLst>
              <p:tags r:id="rId2"/>
            </p:custDataLst>
          </p:nvPr>
        </p:nvSpPr>
        <p:spPr bwMode="gray">
          <a:xfrm>
            <a:off x="494110" y="2770921"/>
            <a:ext cx="8967390" cy="1352983"/>
          </a:xfrm>
        </p:spPr>
        <p:txBody>
          <a:bodyPr anchor="b"/>
          <a:lstStyle>
            <a:lvl1pPr>
              <a:lnSpc>
                <a:spcPct val="85000"/>
              </a:lnSpc>
              <a:defRPr sz="4642" i="0">
                <a:solidFill>
                  <a:schemeClr val="bg1"/>
                </a:solidFill>
              </a:defRPr>
            </a:lvl1pPr>
          </a:lstStyle>
          <a:p>
            <a:r>
              <a:rPr lang="de-AT"/>
              <a:t>Zwischentitel zweizeilig</a:t>
            </a:r>
          </a:p>
        </p:txBody>
      </p:sp>
      <p:sp>
        <p:nvSpPr>
          <p:cNvPr id="3" name="Text Placeholder 2"/>
          <p:cNvSpPr>
            <a:spLocks noGrp="1"/>
          </p:cNvSpPr>
          <p:nvPr>
            <p:ph type="body" idx="1" hasCustomPrompt="1"/>
            <p:custDataLst>
              <p:tags r:id="rId3"/>
            </p:custDataLst>
          </p:nvPr>
        </p:nvSpPr>
        <p:spPr bwMode="gray">
          <a:xfrm>
            <a:off x="494110" y="4247697"/>
            <a:ext cx="8967390" cy="507820"/>
          </a:xfrm>
          <a:prstGeom prst="rect">
            <a:avLst/>
          </a:prstGeom>
        </p:spPr>
        <p:txBody>
          <a:bodyPr/>
          <a:lstStyle>
            <a:lvl1pPr marL="0" indent="0">
              <a:buNone/>
              <a:defRPr sz="3017" b="1" i="0" cap="all" baseline="0">
                <a:solidFill>
                  <a:schemeClr val="bg1"/>
                </a:solidFill>
              </a:defRPr>
            </a:lvl1pPr>
            <a:lvl2pPr marL="397935" indent="0">
              <a:buNone/>
              <a:defRPr sz="1741">
                <a:solidFill>
                  <a:schemeClr val="tx1">
                    <a:tint val="75000"/>
                  </a:schemeClr>
                </a:solidFill>
              </a:defRPr>
            </a:lvl2pPr>
            <a:lvl3pPr marL="795871" indent="0">
              <a:buNone/>
              <a:defRPr sz="1567">
                <a:solidFill>
                  <a:schemeClr val="tx1">
                    <a:tint val="75000"/>
                  </a:schemeClr>
                </a:solidFill>
              </a:defRPr>
            </a:lvl3pPr>
            <a:lvl4pPr marL="1193806" indent="0">
              <a:buNone/>
              <a:defRPr sz="1393">
                <a:solidFill>
                  <a:schemeClr val="tx1">
                    <a:tint val="75000"/>
                  </a:schemeClr>
                </a:solidFill>
              </a:defRPr>
            </a:lvl4pPr>
            <a:lvl5pPr marL="1591742" indent="0">
              <a:buNone/>
              <a:defRPr sz="1393">
                <a:solidFill>
                  <a:schemeClr val="tx1">
                    <a:tint val="75000"/>
                  </a:schemeClr>
                </a:solidFill>
              </a:defRPr>
            </a:lvl5pPr>
            <a:lvl6pPr marL="1989677" indent="0">
              <a:buNone/>
              <a:defRPr sz="1393">
                <a:solidFill>
                  <a:schemeClr val="tx1">
                    <a:tint val="75000"/>
                  </a:schemeClr>
                </a:solidFill>
              </a:defRPr>
            </a:lvl6pPr>
            <a:lvl7pPr marL="2387613" indent="0">
              <a:buNone/>
              <a:defRPr sz="1393">
                <a:solidFill>
                  <a:schemeClr val="tx1">
                    <a:tint val="75000"/>
                  </a:schemeClr>
                </a:solidFill>
              </a:defRPr>
            </a:lvl7pPr>
            <a:lvl8pPr marL="2785548" indent="0">
              <a:buNone/>
              <a:defRPr sz="1393">
                <a:solidFill>
                  <a:schemeClr val="tx1">
                    <a:tint val="75000"/>
                  </a:schemeClr>
                </a:solidFill>
              </a:defRPr>
            </a:lvl8pPr>
            <a:lvl9pPr marL="3183484" indent="0">
              <a:buNone/>
              <a:defRPr sz="1393">
                <a:solidFill>
                  <a:schemeClr val="tx1">
                    <a:tint val="75000"/>
                  </a:schemeClr>
                </a:solidFill>
              </a:defRPr>
            </a:lvl9pPr>
          </a:lstStyle>
          <a:p>
            <a:pPr lvl="0"/>
            <a:r>
              <a:rPr lang="de-AT"/>
              <a:t>Untertitel (optional)</a:t>
            </a:r>
          </a:p>
        </p:txBody>
      </p:sp>
    </p:spTree>
    <p:extLst>
      <p:ext uri="{BB962C8B-B14F-4D97-AF65-F5344CB8AC3E}">
        <p14:creationId xmlns:p14="http://schemas.microsoft.com/office/powerpoint/2010/main" val="32212422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bschnittstitel Farbe hell">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bwMode="gray">
          <a:xfrm>
            <a:off x="494110" y="2770921"/>
            <a:ext cx="8967390" cy="1352983"/>
          </a:xfrm>
        </p:spPr>
        <p:txBody>
          <a:bodyPr anchor="b"/>
          <a:lstStyle>
            <a:lvl1pPr>
              <a:lnSpc>
                <a:spcPct val="85000"/>
              </a:lnSpc>
              <a:defRPr sz="4642" i="0">
                <a:solidFill>
                  <a:srgbClr val="EA5B0C"/>
                </a:solidFill>
              </a:defRPr>
            </a:lvl1pPr>
          </a:lstStyle>
          <a:p>
            <a:r>
              <a:rPr lang="de-AT"/>
              <a:t>Zwischentitel zweizeilig</a:t>
            </a:r>
          </a:p>
        </p:txBody>
      </p:sp>
      <p:sp>
        <p:nvSpPr>
          <p:cNvPr id="3" name="Text Placeholder 2"/>
          <p:cNvSpPr>
            <a:spLocks noGrp="1"/>
          </p:cNvSpPr>
          <p:nvPr>
            <p:ph type="body" idx="1" hasCustomPrompt="1"/>
            <p:custDataLst>
              <p:tags r:id="rId2"/>
            </p:custDataLst>
          </p:nvPr>
        </p:nvSpPr>
        <p:spPr bwMode="gray">
          <a:xfrm>
            <a:off x="494110" y="4247697"/>
            <a:ext cx="8967390" cy="507820"/>
          </a:xfrm>
          <a:prstGeom prst="rect">
            <a:avLst/>
          </a:prstGeom>
        </p:spPr>
        <p:txBody>
          <a:bodyPr/>
          <a:lstStyle>
            <a:lvl1pPr marL="0" indent="0">
              <a:buNone/>
              <a:defRPr sz="3017" b="1" i="0" cap="all" baseline="0">
                <a:solidFill>
                  <a:schemeClr val="accent1"/>
                </a:solidFill>
              </a:defRPr>
            </a:lvl1pPr>
            <a:lvl2pPr marL="397935" indent="0">
              <a:buNone/>
              <a:defRPr sz="1741">
                <a:solidFill>
                  <a:schemeClr val="tx1">
                    <a:tint val="75000"/>
                  </a:schemeClr>
                </a:solidFill>
              </a:defRPr>
            </a:lvl2pPr>
            <a:lvl3pPr marL="795871" indent="0">
              <a:buNone/>
              <a:defRPr sz="1567">
                <a:solidFill>
                  <a:schemeClr val="tx1">
                    <a:tint val="75000"/>
                  </a:schemeClr>
                </a:solidFill>
              </a:defRPr>
            </a:lvl3pPr>
            <a:lvl4pPr marL="1193806" indent="0">
              <a:buNone/>
              <a:defRPr sz="1393">
                <a:solidFill>
                  <a:schemeClr val="tx1">
                    <a:tint val="75000"/>
                  </a:schemeClr>
                </a:solidFill>
              </a:defRPr>
            </a:lvl4pPr>
            <a:lvl5pPr marL="1591742" indent="0">
              <a:buNone/>
              <a:defRPr sz="1393">
                <a:solidFill>
                  <a:schemeClr val="tx1">
                    <a:tint val="75000"/>
                  </a:schemeClr>
                </a:solidFill>
              </a:defRPr>
            </a:lvl5pPr>
            <a:lvl6pPr marL="1989677" indent="0">
              <a:buNone/>
              <a:defRPr sz="1393">
                <a:solidFill>
                  <a:schemeClr val="tx1">
                    <a:tint val="75000"/>
                  </a:schemeClr>
                </a:solidFill>
              </a:defRPr>
            </a:lvl6pPr>
            <a:lvl7pPr marL="2387613" indent="0">
              <a:buNone/>
              <a:defRPr sz="1393">
                <a:solidFill>
                  <a:schemeClr val="tx1">
                    <a:tint val="75000"/>
                  </a:schemeClr>
                </a:solidFill>
              </a:defRPr>
            </a:lvl7pPr>
            <a:lvl8pPr marL="2785548" indent="0">
              <a:buNone/>
              <a:defRPr sz="1393">
                <a:solidFill>
                  <a:schemeClr val="tx1">
                    <a:tint val="75000"/>
                  </a:schemeClr>
                </a:solidFill>
              </a:defRPr>
            </a:lvl8pPr>
            <a:lvl9pPr marL="3183484" indent="0">
              <a:buNone/>
              <a:defRPr sz="1393">
                <a:solidFill>
                  <a:schemeClr val="tx1">
                    <a:tint val="75000"/>
                  </a:schemeClr>
                </a:solidFill>
              </a:defRPr>
            </a:lvl9pPr>
          </a:lstStyle>
          <a:p>
            <a:pPr lvl="0"/>
            <a:r>
              <a:rPr lang="de-AT"/>
              <a:t>Untertitel (optional)</a:t>
            </a:r>
          </a:p>
        </p:txBody>
      </p:sp>
      <p:pic>
        <p:nvPicPr>
          <p:cNvPr id="5" name="Grafik 4">
            <a:extLst>
              <a:ext uri="{FF2B5EF4-FFF2-40B4-BE49-F238E27FC236}">
                <a16:creationId xmlns:a16="http://schemas.microsoft.com/office/drawing/2014/main" id="{C0EC0F8C-E3AE-364F-8739-01E863D0650F}"/>
              </a:ext>
            </a:extLst>
          </p:cNvPr>
          <p:cNvPicPr>
            <a:picLocks noChangeAspect="1"/>
          </p:cNvPicPr>
          <p:nvPr userDrawn="1">
            <p:custDataLst>
              <p:tags r:id="rId3"/>
            </p:custDataLst>
          </p:nvPr>
        </p:nvPicPr>
        <p:blipFill>
          <a:blip>
            <a:extLst>
              <a:ext uri="{96DAC541-7B7A-43D3-8B79-37D633B846F1}">
                <asvg:svgBlip xmlns:asvg="http://schemas.microsoft.com/office/drawing/2016/SVG/main" r:embed="rId6"/>
              </a:ext>
            </a:extLst>
          </a:blip>
          <a:stretch>
            <a:fillRect/>
          </a:stretch>
        </p:blipFill>
        <p:spPr>
          <a:xfrm>
            <a:off x="9179719" y="5087437"/>
            <a:ext cx="1761219" cy="543111"/>
          </a:xfrm>
          <a:prstGeom prst="rect">
            <a:avLst/>
          </a:prstGeom>
        </p:spPr>
      </p:pic>
    </p:spTree>
    <p:extLst>
      <p:ext uri="{BB962C8B-B14F-4D97-AF65-F5344CB8AC3E}">
        <p14:creationId xmlns:p14="http://schemas.microsoft.com/office/powerpoint/2010/main" val="181006668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bschnittstitel mit Bild">
    <p:bg bwMode="gray">
      <p:bgRef idx="1001">
        <a:schemeClr val="bg1"/>
      </p:bgRef>
    </p:bg>
    <p:spTree>
      <p:nvGrpSpPr>
        <p:cNvPr id="1" name=""/>
        <p:cNvGrpSpPr/>
        <p:nvPr/>
      </p:nvGrpSpPr>
      <p:grpSpPr>
        <a:xfrm>
          <a:off x="0" y="0"/>
          <a:ext cx="0" cy="0"/>
          <a:chOff x="0" y="0"/>
          <a:chExt cx="0" cy="0"/>
        </a:xfrm>
      </p:grpSpPr>
      <p:sp>
        <p:nvSpPr>
          <p:cNvPr id="5" name="Bildplatzhalter 20">
            <a:extLst>
              <a:ext uri="{FF2B5EF4-FFF2-40B4-BE49-F238E27FC236}">
                <a16:creationId xmlns:a16="http://schemas.microsoft.com/office/drawing/2014/main" id="{E12CA557-F5BF-9306-876B-68C15BE81134}"/>
              </a:ext>
            </a:extLst>
          </p:cNvPr>
          <p:cNvSpPr>
            <a:spLocks noGrp="1"/>
          </p:cNvSpPr>
          <p:nvPr>
            <p:ph type="pic" sz="quarter" idx="16"/>
            <p:custDataLst>
              <p:tags r:id="rId1"/>
            </p:custDataLst>
          </p:nvPr>
        </p:nvSpPr>
        <p:spPr>
          <a:xfrm>
            <a:off x="154870" y="142722"/>
            <a:ext cx="11120438" cy="5683445"/>
          </a:xfrm>
          <a:prstGeom prst="roundRect">
            <a:avLst>
              <a:gd name="adj" fmla="val 2573"/>
            </a:avLst>
          </a:prstGeom>
          <a:solidFill>
            <a:srgbClr val="C7CDD0"/>
          </a:solidFill>
        </p:spPr>
        <p:txBody>
          <a:bodyPr/>
          <a:lstStyle>
            <a:lvl1pPr>
              <a:buNone/>
              <a:defRPr/>
            </a:lvl1pPr>
          </a:lstStyle>
          <a:p>
            <a:r>
              <a:rPr lang="de-DE"/>
              <a:t>Bild durch Klicken auf Symbol hinzufügen</a:t>
            </a:r>
            <a:endParaRPr lang="de-AT"/>
          </a:p>
        </p:txBody>
      </p:sp>
      <p:sp>
        <p:nvSpPr>
          <p:cNvPr id="7" name="Textplatzhalter 5">
            <a:extLst>
              <a:ext uri="{FF2B5EF4-FFF2-40B4-BE49-F238E27FC236}">
                <a16:creationId xmlns:a16="http://schemas.microsoft.com/office/drawing/2014/main" id="{88A73461-11E7-A25F-935C-94460E69EE7D}"/>
              </a:ext>
            </a:extLst>
          </p:cNvPr>
          <p:cNvSpPr>
            <a:spLocks noGrp="1"/>
          </p:cNvSpPr>
          <p:nvPr>
            <p:ph type="body" sz="quarter" idx="17" hasCustomPrompt="1"/>
            <p:custDataLst>
              <p:tags r:id="rId2"/>
            </p:custDataLst>
          </p:nvPr>
        </p:nvSpPr>
        <p:spPr>
          <a:xfrm>
            <a:off x="9179718" y="5087437"/>
            <a:ext cx="1761219" cy="543111"/>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sz="696"/>
            </a:lvl1pPr>
            <a:lvl2pPr marL="209311" indent="0">
              <a:buNone/>
              <a:defRPr/>
            </a:lvl2pPr>
            <a:lvl3pPr marL="417780" indent="0">
              <a:buNone/>
              <a:defRPr/>
            </a:lvl3pPr>
            <a:lvl4pPr marL="625670" indent="0">
              <a:buNone/>
              <a:defRPr/>
            </a:lvl4pPr>
            <a:lvl5pPr marL="835560" indent="0">
              <a:buNone/>
              <a:defRPr/>
            </a:lvl5pPr>
          </a:lstStyle>
          <a:p>
            <a:pPr lvl="0"/>
            <a:r>
              <a:rPr lang="de-AT"/>
              <a:t> </a:t>
            </a:r>
          </a:p>
        </p:txBody>
      </p:sp>
      <p:sp>
        <p:nvSpPr>
          <p:cNvPr id="2" name="Title 1"/>
          <p:cNvSpPr>
            <a:spLocks noGrp="1"/>
          </p:cNvSpPr>
          <p:nvPr>
            <p:ph type="title" hasCustomPrompt="1"/>
            <p:custDataLst>
              <p:tags r:id="rId3"/>
            </p:custDataLst>
          </p:nvPr>
        </p:nvSpPr>
        <p:spPr bwMode="gray">
          <a:xfrm>
            <a:off x="494110" y="3181595"/>
            <a:ext cx="8967390" cy="942308"/>
          </a:xfrm>
        </p:spPr>
        <p:txBody>
          <a:bodyPr anchor="b"/>
          <a:lstStyle>
            <a:lvl1pPr>
              <a:lnSpc>
                <a:spcPct val="85000"/>
              </a:lnSpc>
              <a:defRPr sz="4642" i="0">
                <a:solidFill>
                  <a:schemeClr val="bg1"/>
                </a:solidFill>
              </a:defRPr>
            </a:lvl1pPr>
          </a:lstStyle>
          <a:p>
            <a:r>
              <a:rPr lang="de-AT"/>
              <a:t>Zwischentitel Zweizeilig</a:t>
            </a:r>
          </a:p>
        </p:txBody>
      </p:sp>
      <p:sp>
        <p:nvSpPr>
          <p:cNvPr id="3" name="Text Placeholder 2"/>
          <p:cNvSpPr>
            <a:spLocks noGrp="1"/>
          </p:cNvSpPr>
          <p:nvPr>
            <p:ph type="body" idx="1" hasCustomPrompt="1"/>
            <p:custDataLst>
              <p:tags r:id="rId4"/>
            </p:custDataLst>
          </p:nvPr>
        </p:nvSpPr>
        <p:spPr bwMode="gray">
          <a:xfrm>
            <a:off x="494110" y="4247697"/>
            <a:ext cx="8967390" cy="507820"/>
          </a:xfrm>
          <a:prstGeom prst="rect">
            <a:avLst/>
          </a:prstGeom>
        </p:spPr>
        <p:txBody>
          <a:bodyPr/>
          <a:lstStyle>
            <a:lvl1pPr marL="0" indent="0">
              <a:buNone/>
              <a:defRPr sz="3017" b="1" i="0" cap="all" baseline="0">
                <a:solidFill>
                  <a:schemeClr val="bg1"/>
                </a:solidFill>
              </a:defRPr>
            </a:lvl1pPr>
            <a:lvl2pPr marL="397935" indent="0">
              <a:buNone/>
              <a:defRPr sz="1741">
                <a:solidFill>
                  <a:schemeClr val="tx1">
                    <a:tint val="75000"/>
                  </a:schemeClr>
                </a:solidFill>
              </a:defRPr>
            </a:lvl2pPr>
            <a:lvl3pPr marL="795871" indent="0">
              <a:buNone/>
              <a:defRPr sz="1567">
                <a:solidFill>
                  <a:schemeClr val="tx1">
                    <a:tint val="75000"/>
                  </a:schemeClr>
                </a:solidFill>
              </a:defRPr>
            </a:lvl3pPr>
            <a:lvl4pPr marL="1193806" indent="0">
              <a:buNone/>
              <a:defRPr sz="1393">
                <a:solidFill>
                  <a:schemeClr val="tx1">
                    <a:tint val="75000"/>
                  </a:schemeClr>
                </a:solidFill>
              </a:defRPr>
            </a:lvl4pPr>
            <a:lvl5pPr marL="1591742" indent="0">
              <a:buNone/>
              <a:defRPr sz="1393">
                <a:solidFill>
                  <a:schemeClr val="tx1">
                    <a:tint val="75000"/>
                  </a:schemeClr>
                </a:solidFill>
              </a:defRPr>
            </a:lvl5pPr>
            <a:lvl6pPr marL="1989677" indent="0">
              <a:buNone/>
              <a:defRPr sz="1393">
                <a:solidFill>
                  <a:schemeClr val="tx1">
                    <a:tint val="75000"/>
                  </a:schemeClr>
                </a:solidFill>
              </a:defRPr>
            </a:lvl6pPr>
            <a:lvl7pPr marL="2387613" indent="0">
              <a:buNone/>
              <a:defRPr sz="1393">
                <a:solidFill>
                  <a:schemeClr val="tx1">
                    <a:tint val="75000"/>
                  </a:schemeClr>
                </a:solidFill>
              </a:defRPr>
            </a:lvl7pPr>
            <a:lvl8pPr marL="2785548" indent="0">
              <a:buNone/>
              <a:defRPr sz="1393">
                <a:solidFill>
                  <a:schemeClr val="tx1">
                    <a:tint val="75000"/>
                  </a:schemeClr>
                </a:solidFill>
              </a:defRPr>
            </a:lvl8pPr>
            <a:lvl9pPr marL="3183484" indent="0">
              <a:buNone/>
              <a:defRPr sz="1393">
                <a:solidFill>
                  <a:schemeClr val="tx1">
                    <a:tint val="75000"/>
                  </a:schemeClr>
                </a:solidFill>
              </a:defRPr>
            </a:lvl9pPr>
          </a:lstStyle>
          <a:p>
            <a:pPr lvl="0"/>
            <a:r>
              <a:rPr lang="de-AT"/>
              <a:t>Untertitel (optional)</a:t>
            </a:r>
          </a:p>
        </p:txBody>
      </p:sp>
    </p:spTree>
    <p:extLst>
      <p:ext uri="{BB962C8B-B14F-4D97-AF65-F5344CB8AC3E}">
        <p14:creationId xmlns:p14="http://schemas.microsoft.com/office/powerpoint/2010/main" val="179250301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und Inhalt groß">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188274"/>
            <a:ext cx="10441781"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itel 3">
            <a:extLst>
              <a:ext uri="{FF2B5EF4-FFF2-40B4-BE49-F238E27FC236}">
                <a16:creationId xmlns:a16="http://schemas.microsoft.com/office/drawing/2014/main" id="{C2BB3DE5-836E-4588-8CAE-4BB41E41E554}"/>
              </a:ext>
            </a:extLst>
          </p:cNvPr>
          <p:cNvSpPr>
            <a:spLocks noGrp="1"/>
          </p:cNvSpPr>
          <p:nvPr>
            <p:ph type="title" hasCustomPrompt="1"/>
            <p:custDataLst>
              <p:tags r:id="rId2"/>
            </p:custDataLst>
          </p:nvPr>
        </p:nvSpPr>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9F098032-636B-400D-8090-1164B39F56FF}"/>
              </a:ext>
            </a:extLst>
          </p:cNvPr>
          <p:cNvSpPr>
            <a:spLocks noGrp="1"/>
          </p:cNvSpPr>
          <p:nvPr>
            <p:ph type="body" sz="quarter" idx="10" hasCustomPrompt="1"/>
            <p:custDataLst>
              <p:tags r:id="rId3"/>
            </p:custDataLst>
          </p:nvPr>
        </p:nvSpPr>
        <p:spPr>
          <a:xfrm>
            <a:off x="494110" y="5014697"/>
            <a:ext cx="8967391"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8EC7DDE1-83A1-73CE-D37F-6B2F30EC5755}"/>
              </a:ext>
            </a:extLst>
          </p:cNvPr>
          <p:cNvSpPr>
            <a:spLocks noGrp="1" noRot="1" noMove="1" noResize="1" noEditPoints="1" noAdjustHandles="1" noChangeArrowheads="1" noChangeShapeType="1"/>
          </p:cNvSpPr>
          <p:nvPr>
            <p:ph type="sldNum" sz="quarter" idx="11"/>
            <p:custDataLst>
              <p:tags r:id="rId4"/>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2016514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el und Inhalt groß beige">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188274"/>
            <a:ext cx="10441781"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itel 3">
            <a:extLst>
              <a:ext uri="{FF2B5EF4-FFF2-40B4-BE49-F238E27FC236}">
                <a16:creationId xmlns:a16="http://schemas.microsoft.com/office/drawing/2014/main" id="{C2BB3DE5-836E-4588-8CAE-4BB41E41E554}"/>
              </a:ext>
            </a:extLst>
          </p:cNvPr>
          <p:cNvSpPr>
            <a:spLocks noGrp="1"/>
          </p:cNvSpPr>
          <p:nvPr>
            <p:ph type="title" hasCustomPrompt="1"/>
            <p:custDataLst>
              <p:tags r:id="rId2"/>
            </p:custDataLst>
          </p:nvPr>
        </p:nvSpPr>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9F098032-636B-400D-8090-1164B39F56FF}"/>
              </a:ext>
            </a:extLst>
          </p:cNvPr>
          <p:cNvSpPr>
            <a:spLocks noGrp="1"/>
          </p:cNvSpPr>
          <p:nvPr>
            <p:ph type="body" sz="quarter" idx="10" hasCustomPrompt="1"/>
            <p:custDataLst>
              <p:tags r:id="rId3"/>
            </p:custDataLst>
          </p:nvPr>
        </p:nvSpPr>
        <p:spPr>
          <a:xfrm>
            <a:off x="494110" y="5014697"/>
            <a:ext cx="8967391"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6545455C-74BC-CD9C-C059-9B419387452B}"/>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259313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 und Inhalt groß grün1">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188274"/>
            <a:ext cx="10441781"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itel 3">
            <a:extLst>
              <a:ext uri="{FF2B5EF4-FFF2-40B4-BE49-F238E27FC236}">
                <a16:creationId xmlns:a16="http://schemas.microsoft.com/office/drawing/2014/main" id="{C2BB3DE5-836E-4588-8CAE-4BB41E41E554}"/>
              </a:ext>
            </a:extLst>
          </p:cNvPr>
          <p:cNvSpPr>
            <a:spLocks noGrp="1"/>
          </p:cNvSpPr>
          <p:nvPr>
            <p:ph type="title" hasCustomPrompt="1"/>
            <p:custDataLst>
              <p:tags r:id="rId2"/>
            </p:custDataLst>
          </p:nvPr>
        </p:nvSpPr>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9F098032-636B-400D-8090-1164B39F56FF}"/>
              </a:ext>
            </a:extLst>
          </p:cNvPr>
          <p:cNvSpPr>
            <a:spLocks noGrp="1"/>
          </p:cNvSpPr>
          <p:nvPr>
            <p:ph type="body" sz="quarter" idx="10" hasCustomPrompt="1"/>
            <p:custDataLst>
              <p:tags r:id="rId3"/>
            </p:custDataLst>
          </p:nvPr>
        </p:nvSpPr>
        <p:spPr>
          <a:xfrm>
            <a:off x="494110" y="5014697"/>
            <a:ext cx="8967391"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2" name="Foliennummernplatzhalter 1">
            <a:extLst>
              <a:ext uri="{FF2B5EF4-FFF2-40B4-BE49-F238E27FC236}">
                <a16:creationId xmlns:a16="http://schemas.microsoft.com/office/drawing/2014/main" id="{1DE23C20-76BE-86EA-6350-E28382935808}"/>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603906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el und Inhalt groß grün2">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188274"/>
            <a:ext cx="10441781" cy="3826423"/>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4" name="Titel 3">
            <a:extLst>
              <a:ext uri="{FF2B5EF4-FFF2-40B4-BE49-F238E27FC236}">
                <a16:creationId xmlns:a16="http://schemas.microsoft.com/office/drawing/2014/main" id="{C2BB3DE5-836E-4588-8CAE-4BB41E41E554}"/>
              </a:ext>
            </a:extLst>
          </p:cNvPr>
          <p:cNvSpPr>
            <a:spLocks noGrp="1"/>
          </p:cNvSpPr>
          <p:nvPr>
            <p:ph type="title" hasCustomPrompt="1"/>
            <p:custDataLst>
              <p:tags r:id="rId2"/>
            </p:custDataLst>
          </p:nvPr>
        </p:nvSpPr>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9F098032-636B-400D-8090-1164B39F56FF}"/>
              </a:ext>
            </a:extLst>
          </p:cNvPr>
          <p:cNvSpPr>
            <a:spLocks noGrp="1"/>
          </p:cNvSpPr>
          <p:nvPr>
            <p:ph type="body" sz="quarter" idx="10" hasCustomPrompt="1"/>
            <p:custDataLst>
              <p:tags r:id="rId3"/>
            </p:custDataLst>
          </p:nvPr>
        </p:nvSpPr>
        <p:spPr>
          <a:xfrm>
            <a:off x="494110" y="5014697"/>
            <a:ext cx="8967391"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8" name="Foliennummernplatzhalter 7">
            <a:extLst>
              <a:ext uri="{FF2B5EF4-FFF2-40B4-BE49-F238E27FC236}">
                <a16:creationId xmlns:a16="http://schemas.microsoft.com/office/drawing/2014/main" id="{5A5A467F-78B9-6EF3-5E04-BC1C98B12848}"/>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502012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2-zeilig und Inhalt groß">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549361"/>
            <a:ext cx="10441781" cy="3461651"/>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5" name="Textplatzhalter 4">
            <a:extLst>
              <a:ext uri="{FF2B5EF4-FFF2-40B4-BE49-F238E27FC236}">
                <a16:creationId xmlns:a16="http://schemas.microsoft.com/office/drawing/2014/main" id="{832D3B6B-6CEF-4854-94D6-78FD095055B8}"/>
              </a:ext>
            </a:extLst>
          </p:cNvPr>
          <p:cNvSpPr>
            <a:spLocks noGrp="1"/>
          </p:cNvSpPr>
          <p:nvPr>
            <p:ph type="body" sz="quarter" idx="10"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2" name="Titel 1">
            <a:extLst>
              <a:ext uri="{FF2B5EF4-FFF2-40B4-BE49-F238E27FC236}">
                <a16:creationId xmlns:a16="http://schemas.microsoft.com/office/drawing/2014/main" id="{A8FC8D8E-395D-DF54-34CA-FA4E5AE9A7E0}"/>
              </a:ext>
            </a:extLst>
          </p:cNvPr>
          <p:cNvSpPr>
            <a:spLocks noGrp="1"/>
          </p:cNvSpPr>
          <p:nvPr>
            <p:ph type="title" hasCustomPrompt="1"/>
            <p:custDataLst>
              <p:tags r:id="rId3"/>
            </p:custDataLst>
          </p:nvPr>
        </p:nvSpPr>
        <p:spPr>
          <a:xfrm>
            <a:off x="494110" y="376058"/>
            <a:ext cx="8967390" cy="812215"/>
          </a:xfrm>
        </p:spPr>
        <p:txBody>
          <a:bodyPr/>
          <a:lstStyle>
            <a:lvl1pPr>
              <a:defRPr/>
            </a:lvl1pPr>
          </a:lstStyle>
          <a:p>
            <a:r>
              <a:rPr lang="de-AT"/>
              <a:t>Titel hier einfügen (2-zeilig)</a:t>
            </a:r>
          </a:p>
        </p:txBody>
      </p:sp>
      <p:sp>
        <p:nvSpPr>
          <p:cNvPr id="6" name="Foliennummernplatzhalter 5">
            <a:extLst>
              <a:ext uri="{FF2B5EF4-FFF2-40B4-BE49-F238E27FC236}">
                <a16:creationId xmlns:a16="http://schemas.microsoft.com/office/drawing/2014/main" id="{4C2930DA-DDB7-9745-3638-044CD35785D4}"/>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832787556"/>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2-zeilig und Inhalt groß beige">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549361"/>
            <a:ext cx="10441781" cy="3461651"/>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5" name="Textplatzhalter 4">
            <a:extLst>
              <a:ext uri="{FF2B5EF4-FFF2-40B4-BE49-F238E27FC236}">
                <a16:creationId xmlns:a16="http://schemas.microsoft.com/office/drawing/2014/main" id="{832D3B6B-6CEF-4854-94D6-78FD095055B8}"/>
              </a:ext>
            </a:extLst>
          </p:cNvPr>
          <p:cNvSpPr>
            <a:spLocks noGrp="1"/>
          </p:cNvSpPr>
          <p:nvPr>
            <p:ph type="body" sz="quarter" idx="10"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2" name="Titel 1">
            <a:extLst>
              <a:ext uri="{FF2B5EF4-FFF2-40B4-BE49-F238E27FC236}">
                <a16:creationId xmlns:a16="http://schemas.microsoft.com/office/drawing/2014/main" id="{A8FC8D8E-395D-DF54-34CA-FA4E5AE9A7E0}"/>
              </a:ext>
            </a:extLst>
          </p:cNvPr>
          <p:cNvSpPr>
            <a:spLocks noGrp="1"/>
          </p:cNvSpPr>
          <p:nvPr>
            <p:ph type="title" hasCustomPrompt="1"/>
            <p:custDataLst>
              <p:tags r:id="rId3"/>
            </p:custDataLst>
          </p:nvPr>
        </p:nvSpPr>
        <p:spPr>
          <a:xfrm>
            <a:off x="494110" y="376058"/>
            <a:ext cx="8967390" cy="812215"/>
          </a:xfrm>
        </p:spPr>
        <p:txBody>
          <a:bodyPr/>
          <a:lstStyle>
            <a:lvl1pPr>
              <a:defRPr/>
            </a:lvl1pPr>
          </a:lstStyle>
          <a:p>
            <a:r>
              <a:rPr lang="de-AT"/>
              <a:t>Titel hier einfügen (2-zeilig)</a:t>
            </a:r>
          </a:p>
        </p:txBody>
      </p:sp>
      <p:sp>
        <p:nvSpPr>
          <p:cNvPr id="12" name="Foliennummernplatzhalter 11">
            <a:extLst>
              <a:ext uri="{FF2B5EF4-FFF2-40B4-BE49-F238E27FC236}">
                <a16:creationId xmlns:a16="http://schemas.microsoft.com/office/drawing/2014/main" id="{AE662A13-24A0-C198-4448-F72AD4578DD7}"/>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754478622"/>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2-zeilig und Inhalt groß grün1">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549361"/>
            <a:ext cx="10441781" cy="3461651"/>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5" name="Textplatzhalter 4">
            <a:extLst>
              <a:ext uri="{FF2B5EF4-FFF2-40B4-BE49-F238E27FC236}">
                <a16:creationId xmlns:a16="http://schemas.microsoft.com/office/drawing/2014/main" id="{832D3B6B-6CEF-4854-94D6-78FD095055B8}"/>
              </a:ext>
            </a:extLst>
          </p:cNvPr>
          <p:cNvSpPr>
            <a:spLocks noGrp="1"/>
          </p:cNvSpPr>
          <p:nvPr>
            <p:ph type="body" sz="quarter" idx="10"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2" name="Titel 1">
            <a:extLst>
              <a:ext uri="{FF2B5EF4-FFF2-40B4-BE49-F238E27FC236}">
                <a16:creationId xmlns:a16="http://schemas.microsoft.com/office/drawing/2014/main" id="{A8FC8D8E-395D-DF54-34CA-FA4E5AE9A7E0}"/>
              </a:ext>
            </a:extLst>
          </p:cNvPr>
          <p:cNvSpPr>
            <a:spLocks noGrp="1"/>
          </p:cNvSpPr>
          <p:nvPr>
            <p:ph type="title" hasCustomPrompt="1"/>
            <p:custDataLst>
              <p:tags r:id="rId3"/>
            </p:custDataLst>
          </p:nvPr>
        </p:nvSpPr>
        <p:spPr>
          <a:xfrm>
            <a:off x="494110" y="376058"/>
            <a:ext cx="8967390" cy="812215"/>
          </a:xfrm>
        </p:spPr>
        <p:txBody>
          <a:bodyPr/>
          <a:lstStyle>
            <a:lvl1pPr>
              <a:defRPr/>
            </a:lvl1pPr>
          </a:lstStyle>
          <a:p>
            <a:r>
              <a:rPr lang="de-AT"/>
              <a:t>Titel hier einfügen (2-zeilig)</a:t>
            </a:r>
          </a:p>
        </p:txBody>
      </p:sp>
      <p:sp>
        <p:nvSpPr>
          <p:cNvPr id="12" name="Foliennummernplatzhalter 11">
            <a:extLst>
              <a:ext uri="{FF2B5EF4-FFF2-40B4-BE49-F238E27FC236}">
                <a16:creationId xmlns:a16="http://schemas.microsoft.com/office/drawing/2014/main" id="{AE662A13-24A0-C198-4448-F72AD4578DD7}"/>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791765395"/>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2-zeilig und Inhalt groß grün2">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custDataLst>
              <p:tags r:id="rId1"/>
            </p:custDataLst>
          </p:nvPr>
        </p:nvSpPr>
        <p:spPr>
          <a:xfrm>
            <a:off x="494110" y="1549361"/>
            <a:ext cx="10441781" cy="3461651"/>
          </a:xfrm>
          <a:prstGeom prst="rect">
            <a:avLst/>
          </a:prstGeom>
        </p:spPr>
        <p:txBody>
          <a:bodyPr/>
          <a:lstStyle>
            <a:lvl1pPr>
              <a:defRPr/>
            </a:lvl1pPr>
          </a:lstStyle>
          <a:p>
            <a:pPr lvl="0"/>
            <a:r>
              <a:rPr lang="de-AT"/>
              <a:t>Text oder anderen Inhalt einfügen</a:t>
            </a:r>
          </a:p>
          <a:p>
            <a:pPr lvl="1"/>
            <a:r>
              <a:rPr lang="de-AT"/>
              <a:t>Second </a:t>
            </a:r>
            <a:r>
              <a:rPr lang="de-AT" err="1"/>
              <a:t>level</a:t>
            </a:r>
            <a:endParaRPr lang="de-AT"/>
          </a:p>
          <a:p>
            <a:pPr lvl="2"/>
            <a:r>
              <a:rPr lang="de-AT"/>
              <a:t>Third </a:t>
            </a:r>
            <a:r>
              <a:rPr lang="de-AT" err="1"/>
              <a:t>level</a:t>
            </a:r>
            <a:endParaRPr lang="de-AT"/>
          </a:p>
          <a:p>
            <a:pPr lvl="3"/>
            <a:r>
              <a:rPr lang="de-AT" err="1"/>
              <a:t>Fourth</a:t>
            </a:r>
            <a:r>
              <a:rPr lang="de-AT"/>
              <a:t> </a:t>
            </a:r>
            <a:r>
              <a:rPr lang="de-AT" err="1"/>
              <a:t>level</a:t>
            </a:r>
            <a:endParaRPr lang="de-AT"/>
          </a:p>
          <a:p>
            <a:pPr lvl="4"/>
            <a:r>
              <a:rPr lang="de-AT" err="1"/>
              <a:t>Fifth</a:t>
            </a:r>
            <a:r>
              <a:rPr lang="de-AT"/>
              <a:t> </a:t>
            </a:r>
            <a:r>
              <a:rPr lang="de-AT" err="1"/>
              <a:t>level</a:t>
            </a:r>
            <a:endParaRPr lang="de-AT"/>
          </a:p>
        </p:txBody>
      </p:sp>
      <p:sp>
        <p:nvSpPr>
          <p:cNvPr id="5" name="Textplatzhalter 4">
            <a:extLst>
              <a:ext uri="{FF2B5EF4-FFF2-40B4-BE49-F238E27FC236}">
                <a16:creationId xmlns:a16="http://schemas.microsoft.com/office/drawing/2014/main" id="{832D3B6B-6CEF-4854-94D6-78FD095055B8}"/>
              </a:ext>
            </a:extLst>
          </p:cNvPr>
          <p:cNvSpPr>
            <a:spLocks noGrp="1"/>
          </p:cNvSpPr>
          <p:nvPr>
            <p:ph type="body" sz="quarter" idx="10"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2" name="Titel 1">
            <a:extLst>
              <a:ext uri="{FF2B5EF4-FFF2-40B4-BE49-F238E27FC236}">
                <a16:creationId xmlns:a16="http://schemas.microsoft.com/office/drawing/2014/main" id="{A8FC8D8E-395D-DF54-34CA-FA4E5AE9A7E0}"/>
              </a:ext>
            </a:extLst>
          </p:cNvPr>
          <p:cNvSpPr>
            <a:spLocks noGrp="1"/>
          </p:cNvSpPr>
          <p:nvPr>
            <p:ph type="title" hasCustomPrompt="1"/>
            <p:custDataLst>
              <p:tags r:id="rId3"/>
            </p:custDataLst>
          </p:nvPr>
        </p:nvSpPr>
        <p:spPr>
          <a:xfrm>
            <a:off x="494110" y="376058"/>
            <a:ext cx="8967390" cy="812215"/>
          </a:xfrm>
        </p:spPr>
        <p:txBody>
          <a:bodyPr/>
          <a:lstStyle>
            <a:lvl1pPr>
              <a:defRPr/>
            </a:lvl1pPr>
          </a:lstStyle>
          <a:p>
            <a:r>
              <a:rPr lang="de-AT"/>
              <a:t>Titel hier einfügen (2-zeilig)</a:t>
            </a:r>
          </a:p>
        </p:txBody>
      </p:sp>
      <p:sp>
        <p:nvSpPr>
          <p:cNvPr id="12" name="Foliennummernplatzhalter 11">
            <a:extLst>
              <a:ext uri="{FF2B5EF4-FFF2-40B4-BE49-F238E27FC236}">
                <a16:creationId xmlns:a16="http://schemas.microsoft.com/office/drawing/2014/main" id="{AE662A13-24A0-C198-4448-F72AD4578DD7}"/>
              </a:ext>
            </a:extLst>
          </p:cNvPr>
          <p:cNvSpPr>
            <a:spLocks noGrp="1" noRot="1" noMove="1" noResize="1" noEditPoints="1" noAdjustHandles="1" noChangeArrowheads="1" noChangeShapeType="1"/>
          </p:cNvSpPr>
          <p:nvPr>
            <p:ph type="sldNum" sz="quarter" idx="11"/>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971390844"/>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Text und Inhalt">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1"/>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2"/>
            </p:custDataLst>
          </p:nvPr>
        </p:nvSpPr>
        <p:spPr/>
        <p:txBody>
          <a:bodyPr/>
          <a:lstStyle/>
          <a:p>
            <a:r>
              <a:rPr lang="de-AT"/>
              <a:t>Titel hier einfügen (nur 1-zeilig)</a:t>
            </a:r>
          </a:p>
        </p:txBody>
      </p:sp>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3"/>
            </p:custDataLst>
          </p:nvPr>
        </p:nvSpPr>
        <p:spPr>
          <a:xfrm>
            <a:off x="494110" y="1549361"/>
            <a:ext cx="896739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825343"/>
            <a:ext cx="8967390" cy="55268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0" name="Foliennummernplatzhalter 19">
            <a:extLst>
              <a:ext uri="{FF2B5EF4-FFF2-40B4-BE49-F238E27FC236}">
                <a16:creationId xmlns:a16="http://schemas.microsoft.com/office/drawing/2014/main" id="{391BFBD9-7487-B1C5-1AB1-CEEA1FBBF29E}"/>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1939162715"/>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el, Text und Inhalt beige">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1"/>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2"/>
            </p:custDataLst>
          </p:nvPr>
        </p:nvSpPr>
        <p:spPr/>
        <p:txBody>
          <a:bodyPr/>
          <a:lstStyle/>
          <a:p>
            <a:r>
              <a:rPr lang="de-AT"/>
              <a:t>Titel hier einfügen (nur 1-zeilig)</a:t>
            </a:r>
          </a:p>
        </p:txBody>
      </p:sp>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3"/>
            </p:custDataLst>
          </p:nvPr>
        </p:nvSpPr>
        <p:spPr>
          <a:xfrm>
            <a:off x="494110" y="1549361"/>
            <a:ext cx="896739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825343"/>
            <a:ext cx="8967390" cy="55268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0" name="Foliennummernplatzhalter 19">
            <a:extLst>
              <a:ext uri="{FF2B5EF4-FFF2-40B4-BE49-F238E27FC236}">
                <a16:creationId xmlns:a16="http://schemas.microsoft.com/office/drawing/2014/main" id="{391BFBD9-7487-B1C5-1AB1-CEEA1FBBF29E}"/>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4094372611"/>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el, Text und Inhalt grün1">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1"/>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2"/>
            </p:custDataLst>
          </p:nvPr>
        </p:nvSpPr>
        <p:spPr/>
        <p:txBody>
          <a:bodyPr/>
          <a:lstStyle/>
          <a:p>
            <a:r>
              <a:rPr lang="de-AT"/>
              <a:t>Titel hier einfügen (nur 1-zeilig)</a:t>
            </a:r>
          </a:p>
        </p:txBody>
      </p:sp>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3"/>
            </p:custDataLst>
          </p:nvPr>
        </p:nvSpPr>
        <p:spPr>
          <a:xfrm>
            <a:off x="494110" y="1549361"/>
            <a:ext cx="896739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825343"/>
            <a:ext cx="8967390" cy="55268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0" name="Foliennummernplatzhalter 19">
            <a:extLst>
              <a:ext uri="{FF2B5EF4-FFF2-40B4-BE49-F238E27FC236}">
                <a16:creationId xmlns:a16="http://schemas.microsoft.com/office/drawing/2014/main" id="{391BFBD9-7487-B1C5-1AB1-CEEA1FBBF29E}"/>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995685174"/>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el, Text und Inhalt grün2">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1"/>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2"/>
            </p:custDataLst>
          </p:nvPr>
        </p:nvSpPr>
        <p:spPr/>
        <p:txBody>
          <a:bodyPr/>
          <a:lstStyle/>
          <a:p>
            <a:r>
              <a:rPr lang="de-AT"/>
              <a:t>Titel hier einfügen (nur 1-zeilig)</a:t>
            </a:r>
          </a:p>
        </p:txBody>
      </p:sp>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3"/>
            </p:custDataLst>
          </p:nvPr>
        </p:nvSpPr>
        <p:spPr>
          <a:xfrm>
            <a:off x="494110" y="1549361"/>
            <a:ext cx="896739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825343"/>
            <a:ext cx="8967390" cy="55268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0" name="Foliennummernplatzhalter 19">
            <a:extLst>
              <a:ext uri="{FF2B5EF4-FFF2-40B4-BE49-F238E27FC236}">
                <a16:creationId xmlns:a16="http://schemas.microsoft.com/office/drawing/2014/main" id="{391BFBD9-7487-B1C5-1AB1-CEEA1FBBF29E}"/>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1007159509"/>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2-zeilig, Text und Inhalt">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1"/>
            </p:custDataLst>
          </p:nvPr>
        </p:nvSpPr>
        <p:spPr>
          <a:xfrm>
            <a:off x="494110" y="1971245"/>
            <a:ext cx="8967390" cy="3039767"/>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3"/>
            </p:custDataLst>
          </p:nvPr>
        </p:nvSpPr>
        <p:spPr>
          <a:xfrm>
            <a:off x="494110" y="376060"/>
            <a:ext cx="8967390" cy="812215"/>
          </a:xfrm>
        </p:spPr>
        <p:txBody>
          <a:bodyPr/>
          <a:lstStyle>
            <a:lvl1pPr>
              <a:defRPr/>
            </a:lvl1pPr>
          </a:lstStyle>
          <a:p>
            <a:r>
              <a:rPr lang="de-AT"/>
              <a:t>Titel hier einfügen (2-zeilig)</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1308022"/>
            <a:ext cx="8967390" cy="531315"/>
          </a:xfrm>
        </p:spPr>
        <p:txBody>
          <a:bodyPr/>
          <a:lstStyle>
            <a:lvl1pPr marL="0" indent="0">
              <a:buNone/>
              <a:defRPr sz="2089" b="1" cap="all" baseline="0">
                <a:solidFill>
                  <a:srgbClr val="EA5B0C"/>
                </a:solidFill>
              </a:defRPr>
            </a:lvl1pPr>
            <a:lvl2pPr marL="204495" indent="0">
              <a:buNone/>
              <a:defRPr sz="2089" b="1" cap="all" baseline="0">
                <a:solidFill>
                  <a:srgbClr val="EA5B0C"/>
                </a:solidFill>
              </a:defRPr>
            </a:lvl2pPr>
          </a:lstStyle>
          <a:p>
            <a:pPr lvl="0"/>
            <a:r>
              <a:rPr lang="de-AT"/>
              <a:t>Untertitel</a:t>
            </a:r>
          </a:p>
        </p:txBody>
      </p:sp>
      <p:sp>
        <p:nvSpPr>
          <p:cNvPr id="3" name="Foliennummernplatzhalter 2">
            <a:extLst>
              <a:ext uri="{FF2B5EF4-FFF2-40B4-BE49-F238E27FC236}">
                <a16:creationId xmlns:a16="http://schemas.microsoft.com/office/drawing/2014/main" id="{95DF3BF5-F52F-48D8-1CA3-BEB21A19CBF9}"/>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570902306"/>
      </p:ext>
    </p:extLst>
  </p:cSld>
  <p:clrMapOvr>
    <a:masterClrMapping/>
  </p:clrMapOvr>
  <p:extLst>
    <p:ext uri="{DCECCB84-F9BA-43D5-87BE-67443E8EF086}">
      <p15:sldGuideLst xmlns:p15="http://schemas.microsoft.com/office/powerpoint/2012/main">
        <p15:guide id="1" orient="horz" pos="1066">
          <p15:clr>
            <a:srgbClr val="F26B43"/>
          </p15:clr>
        </p15:guide>
        <p15:guide id="2" orient="horz" pos="708">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2-zeilig, Text und Inhalt beige">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1"/>
            </p:custDataLst>
          </p:nvPr>
        </p:nvSpPr>
        <p:spPr>
          <a:xfrm>
            <a:off x="494110" y="1971245"/>
            <a:ext cx="8967390" cy="3039767"/>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3"/>
            </p:custDataLst>
          </p:nvPr>
        </p:nvSpPr>
        <p:spPr>
          <a:xfrm>
            <a:off x="494110" y="376060"/>
            <a:ext cx="8967390" cy="812215"/>
          </a:xfrm>
        </p:spPr>
        <p:txBody>
          <a:bodyPr/>
          <a:lstStyle>
            <a:lvl1pPr>
              <a:defRPr/>
            </a:lvl1pPr>
          </a:lstStyle>
          <a:p>
            <a:r>
              <a:rPr lang="de-AT"/>
              <a:t>Titel hier einfügen (2-zeilig)</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1308022"/>
            <a:ext cx="8967390" cy="531315"/>
          </a:xfrm>
        </p:spPr>
        <p:txBody>
          <a:bodyPr/>
          <a:lstStyle>
            <a:lvl1pPr marL="0" indent="0">
              <a:buNone/>
              <a:defRPr sz="2089" b="1" cap="all" baseline="0">
                <a:solidFill>
                  <a:srgbClr val="EA5B0C"/>
                </a:solidFill>
              </a:defRPr>
            </a:lvl1pPr>
            <a:lvl2pPr marL="204495" indent="0">
              <a:buNone/>
              <a:defRPr sz="2089" b="1" cap="all" baseline="0">
                <a:solidFill>
                  <a:srgbClr val="EA5B0C"/>
                </a:solidFill>
              </a:defRPr>
            </a:lvl2pPr>
          </a:lstStyle>
          <a:p>
            <a:pPr lvl="0"/>
            <a:r>
              <a:rPr lang="de-AT"/>
              <a:t>Untertitel</a:t>
            </a:r>
          </a:p>
        </p:txBody>
      </p:sp>
      <p:sp>
        <p:nvSpPr>
          <p:cNvPr id="3" name="Foliennummernplatzhalter 2">
            <a:extLst>
              <a:ext uri="{FF2B5EF4-FFF2-40B4-BE49-F238E27FC236}">
                <a16:creationId xmlns:a16="http://schemas.microsoft.com/office/drawing/2014/main" id="{95DF3BF5-F52F-48D8-1CA3-BEB21A19CBF9}"/>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633165685"/>
      </p:ext>
    </p:extLst>
  </p:cSld>
  <p:clrMapOvr>
    <a:masterClrMapping/>
  </p:clrMapOvr>
  <p:extLst>
    <p:ext uri="{DCECCB84-F9BA-43D5-87BE-67443E8EF086}">
      <p15:sldGuideLst xmlns:p15="http://schemas.microsoft.com/office/powerpoint/2012/main">
        <p15:guide id="1" orient="horz" pos="708">
          <p15:clr>
            <a:srgbClr val="F26B43"/>
          </p15:clr>
        </p15:guide>
        <p15:guide id="2" orient="horz" pos="1066">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2-zeilig, Text und Inhalt grün1">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1"/>
            </p:custDataLst>
          </p:nvPr>
        </p:nvSpPr>
        <p:spPr>
          <a:xfrm>
            <a:off x="494110" y="1971245"/>
            <a:ext cx="8967390" cy="3039767"/>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3"/>
            </p:custDataLst>
          </p:nvPr>
        </p:nvSpPr>
        <p:spPr>
          <a:xfrm>
            <a:off x="494110" y="376060"/>
            <a:ext cx="8967390" cy="812215"/>
          </a:xfrm>
        </p:spPr>
        <p:txBody>
          <a:bodyPr/>
          <a:lstStyle>
            <a:lvl1pPr>
              <a:defRPr/>
            </a:lvl1pPr>
          </a:lstStyle>
          <a:p>
            <a:r>
              <a:rPr lang="de-AT"/>
              <a:t>Titel hier einfügen (2-zeilig)</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1308022"/>
            <a:ext cx="8967390" cy="531315"/>
          </a:xfrm>
        </p:spPr>
        <p:txBody>
          <a:bodyPr/>
          <a:lstStyle>
            <a:lvl1pPr marL="0" indent="0">
              <a:buNone/>
              <a:defRPr sz="2089" b="1" cap="all" baseline="0">
                <a:solidFill>
                  <a:srgbClr val="EA5B0C"/>
                </a:solidFill>
              </a:defRPr>
            </a:lvl1pPr>
            <a:lvl2pPr marL="204495" indent="0">
              <a:buNone/>
              <a:defRPr sz="2089" b="1" cap="all" baseline="0">
                <a:solidFill>
                  <a:srgbClr val="EA5B0C"/>
                </a:solidFill>
              </a:defRPr>
            </a:lvl2pPr>
          </a:lstStyle>
          <a:p>
            <a:pPr lvl="0"/>
            <a:r>
              <a:rPr lang="de-AT"/>
              <a:t>Untertitel</a:t>
            </a:r>
          </a:p>
        </p:txBody>
      </p:sp>
      <p:sp>
        <p:nvSpPr>
          <p:cNvPr id="3" name="Foliennummernplatzhalter 2">
            <a:extLst>
              <a:ext uri="{FF2B5EF4-FFF2-40B4-BE49-F238E27FC236}">
                <a16:creationId xmlns:a16="http://schemas.microsoft.com/office/drawing/2014/main" id="{95DF3BF5-F52F-48D8-1CA3-BEB21A19CBF9}"/>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488160948"/>
      </p:ext>
    </p:extLst>
  </p:cSld>
  <p:clrMapOvr>
    <a:masterClrMapping/>
  </p:clrMapOvr>
  <p:extLst>
    <p:ext uri="{DCECCB84-F9BA-43D5-87BE-67443E8EF086}">
      <p15:sldGuideLst xmlns:p15="http://schemas.microsoft.com/office/powerpoint/2012/main">
        <p15:guide id="1" orient="horz" pos="708">
          <p15:clr>
            <a:srgbClr val="F26B43"/>
          </p15:clr>
        </p15:guide>
        <p15:guide id="2" orient="horz" pos="1066">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el 2-zeilig, Text und Inhalt grün2">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2" name="Inhaltsplatzhalter 11">
            <a:extLst>
              <a:ext uri="{FF2B5EF4-FFF2-40B4-BE49-F238E27FC236}">
                <a16:creationId xmlns:a16="http://schemas.microsoft.com/office/drawing/2014/main" id="{8D045037-75E4-A116-C0E1-B8D007C961E5}"/>
              </a:ext>
            </a:extLst>
          </p:cNvPr>
          <p:cNvSpPr>
            <a:spLocks noGrp="1"/>
          </p:cNvSpPr>
          <p:nvPr>
            <p:ph sz="quarter" idx="13" hasCustomPrompt="1"/>
            <p:custDataLst>
              <p:tags r:id="rId1"/>
            </p:custDataLst>
          </p:nvPr>
        </p:nvSpPr>
        <p:spPr>
          <a:xfrm>
            <a:off x="494110" y="1971245"/>
            <a:ext cx="8967390" cy="3039767"/>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6" name="Textplatzhalter 4">
            <a:extLst>
              <a:ext uri="{FF2B5EF4-FFF2-40B4-BE49-F238E27FC236}">
                <a16:creationId xmlns:a16="http://schemas.microsoft.com/office/drawing/2014/main" id="{C39A9FA5-3936-4D6C-894F-6E278FCF71F4}"/>
              </a:ext>
            </a:extLst>
          </p:cNvPr>
          <p:cNvSpPr>
            <a:spLocks noGrp="1"/>
          </p:cNvSpPr>
          <p:nvPr>
            <p:ph type="body" sz="quarter" idx="12" hasCustomPrompt="1"/>
            <p:custDataLst>
              <p:tags r:id="rId2"/>
            </p:custDataLst>
          </p:nvPr>
        </p:nvSpPr>
        <p:spPr>
          <a:xfrm>
            <a:off x="494110" y="5014697"/>
            <a:ext cx="8967390"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Titel 6">
            <a:extLst>
              <a:ext uri="{FF2B5EF4-FFF2-40B4-BE49-F238E27FC236}">
                <a16:creationId xmlns:a16="http://schemas.microsoft.com/office/drawing/2014/main" id="{9C6A4D35-26CE-4856-836E-C9EABCFB07FB}"/>
              </a:ext>
            </a:extLst>
          </p:cNvPr>
          <p:cNvSpPr>
            <a:spLocks noGrp="1"/>
          </p:cNvSpPr>
          <p:nvPr>
            <p:ph type="title" hasCustomPrompt="1"/>
            <p:custDataLst>
              <p:tags r:id="rId3"/>
            </p:custDataLst>
          </p:nvPr>
        </p:nvSpPr>
        <p:spPr>
          <a:xfrm>
            <a:off x="494110" y="376060"/>
            <a:ext cx="8967390" cy="812215"/>
          </a:xfrm>
        </p:spPr>
        <p:txBody>
          <a:bodyPr/>
          <a:lstStyle>
            <a:lvl1pPr>
              <a:defRPr/>
            </a:lvl1pPr>
          </a:lstStyle>
          <a:p>
            <a:r>
              <a:rPr lang="de-AT"/>
              <a:t>Titel hier einfügen (2-zeilig)</a:t>
            </a:r>
          </a:p>
        </p:txBody>
      </p:sp>
      <p:sp>
        <p:nvSpPr>
          <p:cNvPr id="14" name="Textplatzhalter 13">
            <a:extLst>
              <a:ext uri="{FF2B5EF4-FFF2-40B4-BE49-F238E27FC236}">
                <a16:creationId xmlns:a16="http://schemas.microsoft.com/office/drawing/2014/main" id="{87AB7D60-79E1-E0F9-453E-68F012196355}"/>
              </a:ext>
            </a:extLst>
          </p:cNvPr>
          <p:cNvSpPr>
            <a:spLocks noGrp="1"/>
          </p:cNvSpPr>
          <p:nvPr>
            <p:ph type="body" sz="quarter" idx="14" hasCustomPrompt="1"/>
            <p:custDataLst>
              <p:tags r:id="rId4"/>
            </p:custDataLst>
          </p:nvPr>
        </p:nvSpPr>
        <p:spPr>
          <a:xfrm>
            <a:off x="494110" y="1308022"/>
            <a:ext cx="8967390" cy="531315"/>
          </a:xfrm>
        </p:spPr>
        <p:txBody>
          <a:bodyPr/>
          <a:lstStyle>
            <a:lvl1pPr marL="0" indent="0">
              <a:buNone/>
              <a:defRPr sz="2089" b="1" cap="all" baseline="0">
                <a:solidFill>
                  <a:srgbClr val="EA5B0C"/>
                </a:solidFill>
              </a:defRPr>
            </a:lvl1pPr>
            <a:lvl2pPr marL="204495" indent="0">
              <a:buNone/>
              <a:defRPr sz="2089" b="1" cap="all" baseline="0">
                <a:solidFill>
                  <a:srgbClr val="EA5B0C"/>
                </a:solidFill>
              </a:defRPr>
            </a:lvl2pPr>
          </a:lstStyle>
          <a:p>
            <a:pPr lvl="0"/>
            <a:r>
              <a:rPr lang="de-AT"/>
              <a:t>Untertitel</a:t>
            </a:r>
          </a:p>
        </p:txBody>
      </p:sp>
      <p:sp>
        <p:nvSpPr>
          <p:cNvPr id="3" name="Foliennummernplatzhalter 2">
            <a:extLst>
              <a:ext uri="{FF2B5EF4-FFF2-40B4-BE49-F238E27FC236}">
                <a16:creationId xmlns:a16="http://schemas.microsoft.com/office/drawing/2014/main" id="{95DF3BF5-F52F-48D8-1CA3-BEB21A19CBF9}"/>
              </a:ext>
            </a:extLst>
          </p:cNvPr>
          <p:cNvSpPr>
            <a:spLocks noGrp="1" noRot="1" noMove="1" noResize="1" noEditPoints="1" noAdjustHandles="1" noChangeArrowheads="1" noChangeShapeType="1"/>
          </p:cNvSpPr>
          <p:nvPr>
            <p:ph type="sldNum" sz="quarter" idx="15"/>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095621"/>
      </p:ext>
    </p:extLst>
  </p:cSld>
  <p:clrMapOvr>
    <a:masterClrMapping/>
  </p:clrMapOvr>
  <p:extLst>
    <p:ext uri="{DCECCB84-F9BA-43D5-87BE-67443E8EF086}">
      <p15:sldGuideLst xmlns:p15="http://schemas.microsoft.com/office/powerpoint/2012/main">
        <p15:guide id="1" orient="horz" pos="708">
          <p15:clr>
            <a:srgbClr val="FBAE40"/>
          </p15:clr>
        </p15:guide>
        <p15:guide id="2" orient="horz" pos="106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Zwei Inhalte">
    <p:bg bwMode="gray">
      <p:bgRef idx="1001">
        <a:schemeClr val="bg1"/>
      </p:bgRef>
    </p:bg>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46BB1406-2F10-92EE-E0E0-90BE0AB285AD}"/>
              </a:ext>
            </a:extLst>
          </p:cNvPr>
          <p:cNvSpPr>
            <a:spLocks noGrp="1"/>
          </p:cNvSpPr>
          <p:nvPr>
            <p:ph sz="quarter" idx="16" hasCustomPrompt="1"/>
            <p:custDataLst>
              <p:tags r:id="rId1"/>
            </p:custDataLst>
          </p:nvPr>
        </p:nvSpPr>
        <p:spPr>
          <a:xfrm>
            <a:off x="488156"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2" name="Title 1"/>
          <p:cNvSpPr>
            <a:spLocks noGrp="1"/>
          </p:cNvSpPr>
          <p:nvPr>
            <p:ph type="title" hasCustomPrompt="1"/>
            <p:custDataLst>
              <p:tags r:id="rId2"/>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3"/>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10" name="Inhaltsplatzhalter 8">
            <a:extLst>
              <a:ext uri="{FF2B5EF4-FFF2-40B4-BE49-F238E27FC236}">
                <a16:creationId xmlns:a16="http://schemas.microsoft.com/office/drawing/2014/main" id="{A6FB9D81-91F4-C43B-FA66-AB1CBB5CF669}"/>
              </a:ext>
            </a:extLst>
          </p:cNvPr>
          <p:cNvSpPr>
            <a:spLocks noGrp="1"/>
          </p:cNvSpPr>
          <p:nvPr>
            <p:ph sz="quarter" idx="17" hasCustomPrompt="1"/>
            <p:custDataLst>
              <p:tags r:id="rId4"/>
            </p:custDataLst>
          </p:nvPr>
        </p:nvSpPr>
        <p:spPr>
          <a:xfrm>
            <a:off x="5827141"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274367412"/>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Zwei Inhalte beige">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6E34C336-B27D-E926-E4D2-4B833EA7C24D}"/>
              </a:ext>
            </a:extLst>
          </p:cNvPr>
          <p:cNvSpPr>
            <a:spLocks noGrp="1"/>
          </p:cNvSpPr>
          <p:nvPr>
            <p:ph sz="quarter" idx="16" hasCustomPrompt="1"/>
            <p:custDataLst>
              <p:tags r:id="rId3"/>
            </p:custDataLst>
          </p:nvPr>
        </p:nvSpPr>
        <p:spPr>
          <a:xfrm>
            <a:off x="488156"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71DB6DFA-6025-3B71-F4EE-9FC56D03F557}"/>
              </a:ext>
            </a:extLst>
          </p:cNvPr>
          <p:cNvSpPr>
            <a:spLocks noGrp="1"/>
          </p:cNvSpPr>
          <p:nvPr>
            <p:ph sz="quarter" idx="17" hasCustomPrompt="1"/>
            <p:custDataLst>
              <p:tags r:id="rId4"/>
            </p:custDataLst>
          </p:nvPr>
        </p:nvSpPr>
        <p:spPr>
          <a:xfrm>
            <a:off x="5827141"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839879443"/>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Zwei Inhalte grün1">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BC71D9D8-BC56-97CA-678D-941734BAEE70}"/>
              </a:ext>
            </a:extLst>
          </p:cNvPr>
          <p:cNvSpPr>
            <a:spLocks noGrp="1"/>
          </p:cNvSpPr>
          <p:nvPr>
            <p:ph sz="quarter" idx="16" hasCustomPrompt="1"/>
            <p:custDataLst>
              <p:tags r:id="rId3"/>
            </p:custDataLst>
          </p:nvPr>
        </p:nvSpPr>
        <p:spPr>
          <a:xfrm>
            <a:off x="488156"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882CE243-5E91-E2CD-0791-BA0E41FBFC80}"/>
              </a:ext>
            </a:extLst>
          </p:cNvPr>
          <p:cNvSpPr>
            <a:spLocks noGrp="1"/>
          </p:cNvSpPr>
          <p:nvPr>
            <p:ph sz="quarter" idx="17" hasCustomPrompt="1"/>
            <p:custDataLst>
              <p:tags r:id="rId4"/>
            </p:custDataLst>
          </p:nvPr>
        </p:nvSpPr>
        <p:spPr>
          <a:xfrm>
            <a:off x="5827141"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284362636"/>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Zwei Inhalte grün2">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33F2424D-E0D0-435A-BA74-6AA8392FBC16}"/>
              </a:ext>
            </a:extLst>
          </p:cNvPr>
          <p:cNvSpPr>
            <a:spLocks noGrp="1"/>
          </p:cNvSpPr>
          <p:nvPr>
            <p:ph sz="quarter" idx="16" hasCustomPrompt="1"/>
            <p:custDataLst>
              <p:tags r:id="rId3"/>
            </p:custDataLst>
          </p:nvPr>
        </p:nvSpPr>
        <p:spPr>
          <a:xfrm>
            <a:off x="488156"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0C452269-FCCD-3711-70A2-7AF5BAD95852}"/>
              </a:ext>
            </a:extLst>
          </p:cNvPr>
          <p:cNvSpPr>
            <a:spLocks noGrp="1"/>
          </p:cNvSpPr>
          <p:nvPr>
            <p:ph sz="quarter" idx="17" hasCustomPrompt="1"/>
            <p:custDataLst>
              <p:tags r:id="rId4"/>
            </p:custDataLst>
          </p:nvPr>
        </p:nvSpPr>
        <p:spPr>
          <a:xfrm>
            <a:off x="5827141" y="1188274"/>
            <a:ext cx="5108750" cy="382642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182344498"/>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Zwei Inhalte mit Titel 2-zeilig">
    <p:bg bwMode="gray">
      <p:bgRef idx="1001">
        <a:schemeClr val="bg1"/>
      </p:bgRef>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D940DF1-48CC-4CC3-B7C0-2979B37B4C85}"/>
              </a:ext>
            </a:extLst>
          </p:cNvPr>
          <p:cNvSpPr>
            <a:spLocks noGrp="1"/>
          </p:cNvSpPr>
          <p:nvPr>
            <p:ph type="body" sz="quarter" idx="10" hasCustomPrompt="1"/>
            <p:custDataLst>
              <p:tags r:id="rId1"/>
            </p:custDataLst>
          </p:nvPr>
        </p:nvSpPr>
        <p:spPr>
          <a:xfrm>
            <a:off x="492125" y="5014697"/>
            <a:ext cx="896937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6" name="Titel 5">
            <a:extLst>
              <a:ext uri="{FF2B5EF4-FFF2-40B4-BE49-F238E27FC236}">
                <a16:creationId xmlns:a16="http://schemas.microsoft.com/office/drawing/2014/main" id="{986A5E13-D5CB-4477-C2A1-6DBE46E1772A}"/>
              </a:ext>
            </a:extLst>
          </p:cNvPr>
          <p:cNvSpPr>
            <a:spLocks noGrp="1"/>
          </p:cNvSpPr>
          <p:nvPr>
            <p:ph type="title" hasCustomPrompt="1"/>
            <p:custDataLst>
              <p:tags r:id="rId2"/>
            </p:custDataLst>
          </p:nvPr>
        </p:nvSpPr>
        <p:spPr>
          <a:xfrm>
            <a:off x="494110" y="376058"/>
            <a:ext cx="8967390" cy="812215"/>
          </a:xfrm>
        </p:spPr>
        <p:txBody>
          <a:bodyPr/>
          <a:lstStyle>
            <a:lvl1pPr>
              <a:defRPr/>
            </a:lvl1pPr>
          </a:lstStyle>
          <a:p>
            <a:r>
              <a:rPr lang="de-AT"/>
              <a:t>Titel hier einfügen (2-zeilig)</a:t>
            </a:r>
          </a:p>
        </p:txBody>
      </p:sp>
      <p:sp>
        <p:nvSpPr>
          <p:cNvPr id="12" name="Inhaltsplatzhalter 8">
            <a:extLst>
              <a:ext uri="{FF2B5EF4-FFF2-40B4-BE49-F238E27FC236}">
                <a16:creationId xmlns:a16="http://schemas.microsoft.com/office/drawing/2014/main" id="{BB9959DD-2500-EC3D-FC37-A0565262FD8F}"/>
              </a:ext>
            </a:extLst>
          </p:cNvPr>
          <p:cNvSpPr>
            <a:spLocks noGrp="1"/>
          </p:cNvSpPr>
          <p:nvPr>
            <p:ph sz="quarter" idx="16" hasCustomPrompt="1"/>
            <p:custDataLst>
              <p:tags r:id="rId3"/>
            </p:custDataLst>
          </p:nvPr>
        </p:nvSpPr>
        <p:spPr>
          <a:xfrm>
            <a:off x="488156"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3" name="Inhaltsplatzhalter 8">
            <a:extLst>
              <a:ext uri="{FF2B5EF4-FFF2-40B4-BE49-F238E27FC236}">
                <a16:creationId xmlns:a16="http://schemas.microsoft.com/office/drawing/2014/main" id="{0D599FB0-DB8D-9927-C327-8A5ECF8FB312}"/>
              </a:ext>
            </a:extLst>
          </p:cNvPr>
          <p:cNvSpPr>
            <a:spLocks noGrp="1"/>
          </p:cNvSpPr>
          <p:nvPr>
            <p:ph sz="quarter" idx="17" hasCustomPrompt="1"/>
            <p:custDataLst>
              <p:tags r:id="rId4"/>
            </p:custDataLst>
          </p:nvPr>
        </p:nvSpPr>
        <p:spPr>
          <a:xfrm>
            <a:off x="5827141"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5D312663-65B5-2CE6-746C-A985A524F534}"/>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1780649787"/>
      </p:ext>
    </p:extLst>
  </p:cSld>
  <p:clrMapOvr>
    <a:masterClrMapping/>
  </p:clrMapOvr>
  <p:extLst>
    <p:ext uri="{DCECCB84-F9BA-43D5-87BE-67443E8EF086}">
      <p15:sldGuideLst xmlns:p15="http://schemas.microsoft.com/office/powerpoint/2012/main">
        <p15:guide id="3" orient="horz" pos="82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Zwei Inhalte mit Titel 2-zeilig beige">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5C9BED6E-A4E6-A162-E3E5-4F02D3F0F662}"/>
              </a:ext>
            </a:extLst>
          </p:cNvPr>
          <p:cNvSpPr>
            <a:spLocks noGrp="1"/>
          </p:cNvSpPr>
          <p:nvPr>
            <p:ph sz="quarter" idx="16" hasCustomPrompt="1"/>
            <p:custDataLst>
              <p:tags r:id="rId3"/>
            </p:custDataLst>
          </p:nvPr>
        </p:nvSpPr>
        <p:spPr>
          <a:xfrm>
            <a:off x="488156"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245B877E-0E20-0FA9-8A9C-942A184E5853}"/>
              </a:ext>
            </a:extLst>
          </p:cNvPr>
          <p:cNvSpPr>
            <a:spLocks noGrp="1"/>
          </p:cNvSpPr>
          <p:nvPr>
            <p:ph sz="quarter" idx="17" hasCustomPrompt="1"/>
            <p:custDataLst>
              <p:tags r:id="rId4"/>
            </p:custDataLst>
          </p:nvPr>
        </p:nvSpPr>
        <p:spPr>
          <a:xfrm>
            <a:off x="5827141"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242198455"/>
      </p:ext>
    </p:extLst>
  </p:cSld>
  <p:clrMapOvr>
    <a:masterClrMapping/>
  </p:clrMapOvr>
  <p:extLst>
    <p:ext uri="{DCECCB84-F9BA-43D5-87BE-67443E8EF086}">
      <p15:sldGuideLst xmlns:p15="http://schemas.microsoft.com/office/powerpoint/2012/main">
        <p15:guide id="1" orient="horz" pos="826">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Zwei Inhalte mit Titel 2-zeilig grün1">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708120F0-7C52-F24C-7B84-7652464C3853}"/>
              </a:ext>
            </a:extLst>
          </p:cNvPr>
          <p:cNvSpPr>
            <a:spLocks noGrp="1"/>
          </p:cNvSpPr>
          <p:nvPr>
            <p:ph sz="quarter" idx="16" hasCustomPrompt="1"/>
            <p:custDataLst>
              <p:tags r:id="rId3"/>
            </p:custDataLst>
          </p:nvPr>
        </p:nvSpPr>
        <p:spPr>
          <a:xfrm>
            <a:off x="488156"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E7BFE6D1-FCB5-9888-EF18-49BCE1FD5635}"/>
              </a:ext>
            </a:extLst>
          </p:cNvPr>
          <p:cNvSpPr>
            <a:spLocks noGrp="1"/>
          </p:cNvSpPr>
          <p:nvPr>
            <p:ph sz="quarter" idx="17" hasCustomPrompt="1"/>
            <p:custDataLst>
              <p:tags r:id="rId4"/>
            </p:custDataLst>
          </p:nvPr>
        </p:nvSpPr>
        <p:spPr>
          <a:xfrm>
            <a:off x="5827141"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635639691"/>
      </p:ext>
    </p:extLst>
  </p:cSld>
  <p:clrMapOvr>
    <a:masterClrMapping/>
  </p:clrMapOvr>
  <p:extLst>
    <p:ext uri="{DCECCB84-F9BA-43D5-87BE-67443E8EF086}">
      <p15:sldGuideLst xmlns:p15="http://schemas.microsoft.com/office/powerpoint/2012/main">
        <p15:guide id="1" orient="horz" pos="826">
          <p15:clr>
            <a:srgbClr val="F26B43"/>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Zwei Inhalte mit Titel 2-zeilig grün2">
    <p:bg bwMode="gray">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2"/>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3" name="Inhaltsplatzhalter 8">
            <a:extLst>
              <a:ext uri="{FF2B5EF4-FFF2-40B4-BE49-F238E27FC236}">
                <a16:creationId xmlns:a16="http://schemas.microsoft.com/office/drawing/2014/main" id="{4F125E5A-213A-2AC3-E21C-1BD840A7BC4E}"/>
              </a:ext>
            </a:extLst>
          </p:cNvPr>
          <p:cNvSpPr>
            <a:spLocks noGrp="1"/>
          </p:cNvSpPr>
          <p:nvPr>
            <p:ph sz="quarter" idx="16" hasCustomPrompt="1"/>
            <p:custDataLst>
              <p:tags r:id="rId3"/>
            </p:custDataLst>
          </p:nvPr>
        </p:nvSpPr>
        <p:spPr>
          <a:xfrm>
            <a:off x="488156"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4" name="Inhaltsplatzhalter 8">
            <a:extLst>
              <a:ext uri="{FF2B5EF4-FFF2-40B4-BE49-F238E27FC236}">
                <a16:creationId xmlns:a16="http://schemas.microsoft.com/office/drawing/2014/main" id="{2CB51E55-0997-3D60-FC11-79932D264BD5}"/>
              </a:ext>
            </a:extLst>
          </p:cNvPr>
          <p:cNvSpPr>
            <a:spLocks noGrp="1"/>
          </p:cNvSpPr>
          <p:nvPr>
            <p:ph sz="quarter" idx="17" hasCustomPrompt="1"/>
            <p:custDataLst>
              <p:tags r:id="rId4"/>
            </p:custDataLst>
          </p:nvPr>
        </p:nvSpPr>
        <p:spPr>
          <a:xfrm>
            <a:off x="5827141" y="1549361"/>
            <a:ext cx="5108750" cy="3461651"/>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5"/>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749061322"/>
      </p:ext>
    </p:extLst>
  </p:cSld>
  <p:clrMapOvr>
    <a:masterClrMapping/>
  </p:clrMapOvr>
  <p:extLst>
    <p:ext uri="{DCECCB84-F9BA-43D5-87BE-67443E8EF086}">
      <p15:sldGuideLst xmlns:p15="http://schemas.microsoft.com/office/powerpoint/2012/main">
        <p15:guide id="1" orient="horz" pos="826">
          <p15:clr>
            <a:srgbClr val="F26B43"/>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 Text und zwei Inhalt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8" name="Textplatzhalter 13">
            <a:extLst>
              <a:ext uri="{FF2B5EF4-FFF2-40B4-BE49-F238E27FC236}">
                <a16:creationId xmlns:a16="http://schemas.microsoft.com/office/drawing/2014/main" id="{0EEFAC53-2BBA-4BF5-F100-ED458EF507DC}"/>
              </a:ext>
            </a:extLst>
          </p:cNvPr>
          <p:cNvSpPr>
            <a:spLocks noGrp="1"/>
          </p:cNvSpPr>
          <p:nvPr>
            <p:ph type="body" sz="quarter" idx="14" hasCustomPrompt="1"/>
            <p:custDataLst>
              <p:tags r:id="rId2"/>
            </p:custDataLst>
          </p:nvPr>
        </p:nvSpPr>
        <p:spPr>
          <a:xfrm>
            <a:off x="494110" y="825343"/>
            <a:ext cx="8967390" cy="616060"/>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9" name="Inhaltsplatzhalter 8">
            <a:extLst>
              <a:ext uri="{FF2B5EF4-FFF2-40B4-BE49-F238E27FC236}">
                <a16:creationId xmlns:a16="http://schemas.microsoft.com/office/drawing/2014/main" id="{46BB1406-2F10-92EE-E0E0-90BE0AB285AD}"/>
              </a:ext>
            </a:extLst>
          </p:cNvPr>
          <p:cNvSpPr>
            <a:spLocks noGrp="1"/>
          </p:cNvSpPr>
          <p:nvPr>
            <p:ph sz="quarter" idx="16" hasCustomPrompt="1"/>
            <p:custDataLst>
              <p:tags r:id="rId3"/>
            </p:custDataLst>
          </p:nvPr>
        </p:nvSpPr>
        <p:spPr>
          <a:xfrm>
            <a:off x="488156"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4"/>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10" name="Inhaltsplatzhalter 8">
            <a:extLst>
              <a:ext uri="{FF2B5EF4-FFF2-40B4-BE49-F238E27FC236}">
                <a16:creationId xmlns:a16="http://schemas.microsoft.com/office/drawing/2014/main" id="{A6FB9D81-91F4-C43B-FA66-AB1CBB5CF669}"/>
              </a:ext>
            </a:extLst>
          </p:cNvPr>
          <p:cNvSpPr>
            <a:spLocks noGrp="1"/>
          </p:cNvSpPr>
          <p:nvPr>
            <p:ph sz="quarter" idx="17" hasCustomPrompt="1"/>
            <p:custDataLst>
              <p:tags r:id="rId5"/>
            </p:custDataLst>
          </p:nvPr>
        </p:nvSpPr>
        <p:spPr>
          <a:xfrm>
            <a:off x="5827141"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559114345"/>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el, Text und zwei Inhalte beige">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8" name="Textplatzhalter 13">
            <a:extLst>
              <a:ext uri="{FF2B5EF4-FFF2-40B4-BE49-F238E27FC236}">
                <a16:creationId xmlns:a16="http://schemas.microsoft.com/office/drawing/2014/main" id="{0EEFAC53-2BBA-4BF5-F100-ED458EF507DC}"/>
              </a:ext>
            </a:extLst>
          </p:cNvPr>
          <p:cNvSpPr>
            <a:spLocks noGrp="1"/>
          </p:cNvSpPr>
          <p:nvPr>
            <p:ph type="body" sz="quarter" idx="14" hasCustomPrompt="1"/>
            <p:custDataLst>
              <p:tags r:id="rId2"/>
            </p:custDataLst>
          </p:nvPr>
        </p:nvSpPr>
        <p:spPr>
          <a:xfrm>
            <a:off x="494110" y="825343"/>
            <a:ext cx="8967390" cy="616060"/>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6" name="Inhaltsplatzhalter 8">
            <a:extLst>
              <a:ext uri="{FF2B5EF4-FFF2-40B4-BE49-F238E27FC236}">
                <a16:creationId xmlns:a16="http://schemas.microsoft.com/office/drawing/2014/main" id="{94E5D6EE-23EA-E591-E989-B5404786DD61}"/>
              </a:ext>
            </a:extLst>
          </p:cNvPr>
          <p:cNvSpPr>
            <a:spLocks noGrp="1"/>
          </p:cNvSpPr>
          <p:nvPr>
            <p:ph sz="quarter" idx="16" hasCustomPrompt="1"/>
            <p:custDataLst>
              <p:tags r:id="rId3"/>
            </p:custDataLst>
          </p:nvPr>
        </p:nvSpPr>
        <p:spPr>
          <a:xfrm>
            <a:off x="488156"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9" name="Inhaltsplatzhalter 8">
            <a:extLst>
              <a:ext uri="{FF2B5EF4-FFF2-40B4-BE49-F238E27FC236}">
                <a16:creationId xmlns:a16="http://schemas.microsoft.com/office/drawing/2014/main" id="{0DC7ED20-5194-9880-EC1A-6490809DFF9C}"/>
              </a:ext>
            </a:extLst>
          </p:cNvPr>
          <p:cNvSpPr>
            <a:spLocks noGrp="1"/>
          </p:cNvSpPr>
          <p:nvPr>
            <p:ph sz="quarter" idx="17" hasCustomPrompt="1"/>
            <p:custDataLst>
              <p:tags r:id="rId4"/>
            </p:custDataLst>
          </p:nvPr>
        </p:nvSpPr>
        <p:spPr>
          <a:xfrm>
            <a:off x="5827141"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5"/>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547816328"/>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el, Text und zwei Inhalte grün1">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8" name="Textplatzhalter 13">
            <a:extLst>
              <a:ext uri="{FF2B5EF4-FFF2-40B4-BE49-F238E27FC236}">
                <a16:creationId xmlns:a16="http://schemas.microsoft.com/office/drawing/2014/main" id="{0EEFAC53-2BBA-4BF5-F100-ED458EF507DC}"/>
              </a:ext>
            </a:extLst>
          </p:cNvPr>
          <p:cNvSpPr>
            <a:spLocks noGrp="1"/>
          </p:cNvSpPr>
          <p:nvPr>
            <p:ph type="body" sz="quarter" idx="14" hasCustomPrompt="1"/>
            <p:custDataLst>
              <p:tags r:id="rId2"/>
            </p:custDataLst>
          </p:nvPr>
        </p:nvSpPr>
        <p:spPr>
          <a:xfrm>
            <a:off x="494110" y="825343"/>
            <a:ext cx="8967390" cy="616060"/>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6" name="Inhaltsplatzhalter 8">
            <a:extLst>
              <a:ext uri="{FF2B5EF4-FFF2-40B4-BE49-F238E27FC236}">
                <a16:creationId xmlns:a16="http://schemas.microsoft.com/office/drawing/2014/main" id="{C5A3718C-5CBB-594D-6709-4A8BBC0100C0}"/>
              </a:ext>
            </a:extLst>
          </p:cNvPr>
          <p:cNvSpPr>
            <a:spLocks noGrp="1"/>
          </p:cNvSpPr>
          <p:nvPr>
            <p:ph sz="quarter" idx="16" hasCustomPrompt="1"/>
            <p:custDataLst>
              <p:tags r:id="rId3"/>
            </p:custDataLst>
          </p:nvPr>
        </p:nvSpPr>
        <p:spPr>
          <a:xfrm>
            <a:off x="488156"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9" name="Inhaltsplatzhalter 8">
            <a:extLst>
              <a:ext uri="{FF2B5EF4-FFF2-40B4-BE49-F238E27FC236}">
                <a16:creationId xmlns:a16="http://schemas.microsoft.com/office/drawing/2014/main" id="{1B0AB4A7-3DC0-9ABD-DF79-3522FC4F519D}"/>
              </a:ext>
            </a:extLst>
          </p:cNvPr>
          <p:cNvSpPr>
            <a:spLocks noGrp="1"/>
          </p:cNvSpPr>
          <p:nvPr>
            <p:ph sz="quarter" idx="17" hasCustomPrompt="1"/>
            <p:custDataLst>
              <p:tags r:id="rId4"/>
            </p:custDataLst>
          </p:nvPr>
        </p:nvSpPr>
        <p:spPr>
          <a:xfrm>
            <a:off x="5827141"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5"/>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798190068"/>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el, Text und zwei Inhalte grün2">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94110" y="376058"/>
            <a:ext cx="8967390" cy="449285"/>
          </a:xfrm>
        </p:spPr>
        <p:txBody>
          <a:bodyPr/>
          <a:lstStyle>
            <a:lvl1pPr>
              <a:defRPr/>
            </a:lvl1pPr>
          </a:lstStyle>
          <a:p>
            <a:r>
              <a:rPr lang="de-AT"/>
              <a:t>Titel hier einfügen (nur 1-zeilig)</a:t>
            </a:r>
          </a:p>
        </p:txBody>
      </p:sp>
      <p:sp>
        <p:nvSpPr>
          <p:cNvPr id="8" name="Textplatzhalter 13">
            <a:extLst>
              <a:ext uri="{FF2B5EF4-FFF2-40B4-BE49-F238E27FC236}">
                <a16:creationId xmlns:a16="http://schemas.microsoft.com/office/drawing/2014/main" id="{0EEFAC53-2BBA-4BF5-F100-ED458EF507DC}"/>
              </a:ext>
            </a:extLst>
          </p:cNvPr>
          <p:cNvSpPr>
            <a:spLocks noGrp="1"/>
          </p:cNvSpPr>
          <p:nvPr>
            <p:ph type="body" sz="quarter" idx="14" hasCustomPrompt="1"/>
            <p:custDataLst>
              <p:tags r:id="rId2"/>
            </p:custDataLst>
          </p:nvPr>
        </p:nvSpPr>
        <p:spPr>
          <a:xfrm>
            <a:off x="494110" y="825343"/>
            <a:ext cx="8967390" cy="616060"/>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6" name="Inhaltsplatzhalter 8">
            <a:extLst>
              <a:ext uri="{FF2B5EF4-FFF2-40B4-BE49-F238E27FC236}">
                <a16:creationId xmlns:a16="http://schemas.microsoft.com/office/drawing/2014/main" id="{FD475AEC-ED55-AEA8-B3BD-8A807DBFD269}"/>
              </a:ext>
            </a:extLst>
          </p:cNvPr>
          <p:cNvSpPr>
            <a:spLocks noGrp="1"/>
          </p:cNvSpPr>
          <p:nvPr>
            <p:ph sz="quarter" idx="16" hasCustomPrompt="1"/>
            <p:custDataLst>
              <p:tags r:id="rId3"/>
            </p:custDataLst>
          </p:nvPr>
        </p:nvSpPr>
        <p:spPr>
          <a:xfrm>
            <a:off x="488156"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9" name="Inhaltsplatzhalter 8">
            <a:extLst>
              <a:ext uri="{FF2B5EF4-FFF2-40B4-BE49-F238E27FC236}">
                <a16:creationId xmlns:a16="http://schemas.microsoft.com/office/drawing/2014/main" id="{13B2B8B0-6324-A59A-4F29-232991750ACA}"/>
              </a:ext>
            </a:extLst>
          </p:cNvPr>
          <p:cNvSpPr>
            <a:spLocks noGrp="1"/>
          </p:cNvSpPr>
          <p:nvPr>
            <p:ph sz="quarter" idx="17" hasCustomPrompt="1"/>
            <p:custDataLst>
              <p:tags r:id="rId4"/>
            </p:custDataLst>
          </p:nvPr>
        </p:nvSpPr>
        <p:spPr>
          <a:xfrm>
            <a:off x="5827141" y="1759750"/>
            <a:ext cx="5108750" cy="3254946"/>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6249F119-C136-48C3-896F-ECC0A7E385B2}"/>
              </a:ext>
            </a:extLst>
          </p:cNvPr>
          <p:cNvSpPr>
            <a:spLocks noGrp="1"/>
          </p:cNvSpPr>
          <p:nvPr>
            <p:ph type="body" sz="quarter" idx="10" hasCustomPrompt="1"/>
            <p:custDataLst>
              <p:tags r:id="rId5"/>
            </p:custDataLst>
          </p:nvPr>
        </p:nvSpPr>
        <p:spPr>
          <a:xfrm>
            <a:off x="494110" y="5014697"/>
            <a:ext cx="881062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ED156CE7-FEB5-E4C8-7A21-9295ED9C9546}"/>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470012783"/>
      </p:ext>
    </p:extLst>
  </p:cSld>
  <p:clrMapOvr>
    <a:masterClrMapping/>
  </p:clrMapOvr>
  <p:extLst>
    <p:ext uri="{DCECCB84-F9BA-43D5-87BE-67443E8EF086}">
      <p15:sldGuideLst xmlns:p15="http://schemas.microsoft.com/office/powerpoint/2012/main">
        <p15:guide id="1" orient="horz" pos="952">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el 2-zeilig, Text und zwei Inhalte ">
    <p:bg bwMode="gray">
      <p:bgRef idx="1001">
        <a:schemeClr val="bg1"/>
      </p:bgRef>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6A5E13-D5CB-4477-C2A1-6DBE46E1772A}"/>
              </a:ext>
            </a:extLst>
          </p:cNvPr>
          <p:cNvSpPr>
            <a:spLocks noGrp="1"/>
          </p:cNvSpPr>
          <p:nvPr>
            <p:ph type="title" hasCustomPrompt="1"/>
            <p:custDataLst>
              <p:tags r:id="rId1"/>
            </p:custDataLst>
          </p:nvPr>
        </p:nvSpPr>
        <p:spPr>
          <a:xfrm>
            <a:off x="494110" y="376058"/>
            <a:ext cx="8967390" cy="812215"/>
          </a:xfrm>
        </p:spPr>
        <p:txBody>
          <a:bodyPr/>
          <a:lstStyle>
            <a:lvl1pPr>
              <a:defRPr/>
            </a:lvl1pPr>
          </a:lstStyle>
          <a:p>
            <a:r>
              <a:rPr lang="de-AT"/>
              <a:t>Titel hier einfügen (2-zeilig)</a:t>
            </a:r>
          </a:p>
        </p:txBody>
      </p:sp>
      <p:sp>
        <p:nvSpPr>
          <p:cNvPr id="9" name="Textplatzhalter 13">
            <a:extLst>
              <a:ext uri="{FF2B5EF4-FFF2-40B4-BE49-F238E27FC236}">
                <a16:creationId xmlns:a16="http://schemas.microsoft.com/office/drawing/2014/main" id="{2C12CDB1-144D-82DC-E873-3C4DADF645FB}"/>
              </a:ext>
            </a:extLst>
          </p:cNvPr>
          <p:cNvSpPr>
            <a:spLocks noGrp="1"/>
          </p:cNvSpPr>
          <p:nvPr>
            <p:ph type="body" sz="quarter" idx="14" hasCustomPrompt="1"/>
            <p:custDataLst>
              <p:tags r:id="rId2"/>
            </p:custDataLst>
          </p:nvPr>
        </p:nvSpPr>
        <p:spPr>
          <a:xfrm>
            <a:off x="494110" y="1300653"/>
            <a:ext cx="8967390" cy="51215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12" name="Inhaltsplatzhalter 8">
            <a:extLst>
              <a:ext uri="{FF2B5EF4-FFF2-40B4-BE49-F238E27FC236}">
                <a16:creationId xmlns:a16="http://schemas.microsoft.com/office/drawing/2014/main" id="{BB9959DD-2500-EC3D-FC37-A0565262FD8F}"/>
              </a:ext>
            </a:extLst>
          </p:cNvPr>
          <p:cNvSpPr>
            <a:spLocks noGrp="1"/>
          </p:cNvSpPr>
          <p:nvPr>
            <p:ph sz="quarter" idx="16" hasCustomPrompt="1"/>
            <p:custDataLst>
              <p:tags r:id="rId3"/>
            </p:custDataLst>
          </p:nvPr>
        </p:nvSpPr>
        <p:spPr>
          <a:xfrm>
            <a:off x="488156"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13" name="Inhaltsplatzhalter 8">
            <a:extLst>
              <a:ext uri="{FF2B5EF4-FFF2-40B4-BE49-F238E27FC236}">
                <a16:creationId xmlns:a16="http://schemas.microsoft.com/office/drawing/2014/main" id="{0D599FB0-DB8D-9927-C327-8A5ECF8FB312}"/>
              </a:ext>
            </a:extLst>
          </p:cNvPr>
          <p:cNvSpPr>
            <a:spLocks noGrp="1"/>
          </p:cNvSpPr>
          <p:nvPr>
            <p:ph sz="quarter" idx="17" hasCustomPrompt="1"/>
            <p:custDataLst>
              <p:tags r:id="rId4"/>
            </p:custDataLst>
          </p:nvPr>
        </p:nvSpPr>
        <p:spPr>
          <a:xfrm>
            <a:off x="5827141"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7D940DF1-48CC-4CC3-B7C0-2979B37B4C85}"/>
              </a:ext>
            </a:extLst>
          </p:cNvPr>
          <p:cNvSpPr>
            <a:spLocks noGrp="1"/>
          </p:cNvSpPr>
          <p:nvPr>
            <p:ph type="body" sz="quarter" idx="10" hasCustomPrompt="1"/>
            <p:custDataLst>
              <p:tags r:id="rId5"/>
            </p:custDataLst>
          </p:nvPr>
        </p:nvSpPr>
        <p:spPr>
          <a:xfrm>
            <a:off x="492125" y="5014697"/>
            <a:ext cx="896937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5D312663-65B5-2CE6-746C-A985A524F534}"/>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060382472"/>
      </p:ext>
    </p:extLst>
  </p:cSld>
  <p:clrMapOvr>
    <a:masterClrMapping/>
  </p:clrMapOvr>
  <p:extLst>
    <p:ext uri="{DCECCB84-F9BA-43D5-87BE-67443E8EF086}">
      <p15:sldGuideLst xmlns:p15="http://schemas.microsoft.com/office/powerpoint/2012/main">
        <p15:guide id="1" orient="horz" pos="708">
          <p15:clr>
            <a:srgbClr val="FBAE40"/>
          </p15:clr>
        </p15:guide>
        <p15:guide id="2" orient="horz" pos="106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el 2-zeilig, Text und zwei Inhalte beige">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6A5E13-D5CB-4477-C2A1-6DBE46E1772A}"/>
              </a:ext>
            </a:extLst>
          </p:cNvPr>
          <p:cNvSpPr>
            <a:spLocks noGrp="1"/>
          </p:cNvSpPr>
          <p:nvPr>
            <p:ph type="title" hasCustomPrompt="1"/>
            <p:custDataLst>
              <p:tags r:id="rId1"/>
            </p:custDataLst>
          </p:nvPr>
        </p:nvSpPr>
        <p:spPr>
          <a:xfrm>
            <a:off x="494110" y="376058"/>
            <a:ext cx="8967390" cy="812215"/>
          </a:xfrm>
        </p:spPr>
        <p:txBody>
          <a:bodyPr/>
          <a:lstStyle>
            <a:lvl1pPr>
              <a:defRPr/>
            </a:lvl1pPr>
          </a:lstStyle>
          <a:p>
            <a:r>
              <a:rPr lang="de-AT"/>
              <a:t>Titel hier einfügen (2-zeilig)</a:t>
            </a:r>
          </a:p>
        </p:txBody>
      </p:sp>
      <p:sp>
        <p:nvSpPr>
          <p:cNvPr id="9" name="Textplatzhalter 13">
            <a:extLst>
              <a:ext uri="{FF2B5EF4-FFF2-40B4-BE49-F238E27FC236}">
                <a16:creationId xmlns:a16="http://schemas.microsoft.com/office/drawing/2014/main" id="{2C12CDB1-144D-82DC-E873-3C4DADF645FB}"/>
              </a:ext>
            </a:extLst>
          </p:cNvPr>
          <p:cNvSpPr>
            <a:spLocks noGrp="1"/>
          </p:cNvSpPr>
          <p:nvPr>
            <p:ph type="body" sz="quarter" idx="14" hasCustomPrompt="1"/>
            <p:custDataLst>
              <p:tags r:id="rId2"/>
            </p:custDataLst>
          </p:nvPr>
        </p:nvSpPr>
        <p:spPr>
          <a:xfrm>
            <a:off x="494110" y="1300653"/>
            <a:ext cx="8967390" cy="51215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 name="Inhaltsplatzhalter 8">
            <a:extLst>
              <a:ext uri="{FF2B5EF4-FFF2-40B4-BE49-F238E27FC236}">
                <a16:creationId xmlns:a16="http://schemas.microsoft.com/office/drawing/2014/main" id="{0C64886B-84A3-C234-EECF-CE3F70D58A8D}"/>
              </a:ext>
            </a:extLst>
          </p:cNvPr>
          <p:cNvSpPr>
            <a:spLocks noGrp="1"/>
          </p:cNvSpPr>
          <p:nvPr>
            <p:ph sz="quarter" idx="16" hasCustomPrompt="1"/>
            <p:custDataLst>
              <p:tags r:id="rId3"/>
            </p:custDataLst>
          </p:nvPr>
        </p:nvSpPr>
        <p:spPr>
          <a:xfrm>
            <a:off x="488156"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8" name="Inhaltsplatzhalter 8">
            <a:extLst>
              <a:ext uri="{FF2B5EF4-FFF2-40B4-BE49-F238E27FC236}">
                <a16:creationId xmlns:a16="http://schemas.microsoft.com/office/drawing/2014/main" id="{D9B31590-7D7F-C05B-296A-78FAC5AC2516}"/>
              </a:ext>
            </a:extLst>
          </p:cNvPr>
          <p:cNvSpPr>
            <a:spLocks noGrp="1"/>
          </p:cNvSpPr>
          <p:nvPr>
            <p:ph sz="quarter" idx="17" hasCustomPrompt="1"/>
            <p:custDataLst>
              <p:tags r:id="rId4"/>
            </p:custDataLst>
          </p:nvPr>
        </p:nvSpPr>
        <p:spPr>
          <a:xfrm>
            <a:off x="5827141"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7D940DF1-48CC-4CC3-B7C0-2979B37B4C85}"/>
              </a:ext>
            </a:extLst>
          </p:cNvPr>
          <p:cNvSpPr>
            <a:spLocks noGrp="1"/>
          </p:cNvSpPr>
          <p:nvPr>
            <p:ph type="body" sz="quarter" idx="10" hasCustomPrompt="1"/>
            <p:custDataLst>
              <p:tags r:id="rId5"/>
            </p:custDataLst>
          </p:nvPr>
        </p:nvSpPr>
        <p:spPr>
          <a:xfrm>
            <a:off x="492125" y="5014697"/>
            <a:ext cx="896937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5D312663-65B5-2CE6-746C-A985A524F534}"/>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421869819"/>
      </p:ext>
    </p:extLst>
  </p:cSld>
  <p:clrMapOvr>
    <a:masterClrMapping/>
  </p:clrMapOvr>
  <p:extLst>
    <p:ext uri="{DCECCB84-F9BA-43D5-87BE-67443E8EF086}">
      <p15:sldGuideLst xmlns:p15="http://schemas.microsoft.com/office/powerpoint/2012/main">
        <p15:guide id="1" orient="horz" pos="708">
          <p15:clr>
            <a:srgbClr val="FBAE40"/>
          </p15:clr>
        </p15:guide>
        <p15:guide id="2" orient="horz" pos="106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2-zeilig, Text und zwei Inhalte grün1">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6A5E13-D5CB-4477-C2A1-6DBE46E1772A}"/>
              </a:ext>
            </a:extLst>
          </p:cNvPr>
          <p:cNvSpPr>
            <a:spLocks noGrp="1"/>
          </p:cNvSpPr>
          <p:nvPr>
            <p:ph type="title" hasCustomPrompt="1"/>
            <p:custDataLst>
              <p:tags r:id="rId1"/>
            </p:custDataLst>
          </p:nvPr>
        </p:nvSpPr>
        <p:spPr>
          <a:xfrm>
            <a:off x="494110" y="376058"/>
            <a:ext cx="8967390" cy="812215"/>
          </a:xfrm>
        </p:spPr>
        <p:txBody>
          <a:bodyPr/>
          <a:lstStyle>
            <a:lvl1pPr>
              <a:defRPr/>
            </a:lvl1pPr>
          </a:lstStyle>
          <a:p>
            <a:r>
              <a:rPr lang="de-AT"/>
              <a:t>Titel hier einfügen (2-zeilig)</a:t>
            </a:r>
          </a:p>
        </p:txBody>
      </p:sp>
      <p:sp>
        <p:nvSpPr>
          <p:cNvPr id="9" name="Textplatzhalter 13">
            <a:extLst>
              <a:ext uri="{FF2B5EF4-FFF2-40B4-BE49-F238E27FC236}">
                <a16:creationId xmlns:a16="http://schemas.microsoft.com/office/drawing/2014/main" id="{2C12CDB1-144D-82DC-E873-3C4DADF645FB}"/>
              </a:ext>
            </a:extLst>
          </p:cNvPr>
          <p:cNvSpPr>
            <a:spLocks noGrp="1"/>
          </p:cNvSpPr>
          <p:nvPr>
            <p:ph type="body" sz="quarter" idx="14" hasCustomPrompt="1"/>
            <p:custDataLst>
              <p:tags r:id="rId2"/>
            </p:custDataLst>
          </p:nvPr>
        </p:nvSpPr>
        <p:spPr>
          <a:xfrm>
            <a:off x="494110" y="1300653"/>
            <a:ext cx="8967390" cy="51215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 name="Inhaltsplatzhalter 8">
            <a:extLst>
              <a:ext uri="{FF2B5EF4-FFF2-40B4-BE49-F238E27FC236}">
                <a16:creationId xmlns:a16="http://schemas.microsoft.com/office/drawing/2014/main" id="{A0D80090-700A-FF51-FA3A-2F348A025C22}"/>
              </a:ext>
            </a:extLst>
          </p:cNvPr>
          <p:cNvSpPr>
            <a:spLocks noGrp="1"/>
          </p:cNvSpPr>
          <p:nvPr>
            <p:ph sz="quarter" idx="16" hasCustomPrompt="1"/>
            <p:custDataLst>
              <p:tags r:id="rId3"/>
            </p:custDataLst>
          </p:nvPr>
        </p:nvSpPr>
        <p:spPr>
          <a:xfrm>
            <a:off x="488156"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8" name="Inhaltsplatzhalter 8">
            <a:extLst>
              <a:ext uri="{FF2B5EF4-FFF2-40B4-BE49-F238E27FC236}">
                <a16:creationId xmlns:a16="http://schemas.microsoft.com/office/drawing/2014/main" id="{F3679C00-4726-B2A2-EC4A-D435E3D75E7C}"/>
              </a:ext>
            </a:extLst>
          </p:cNvPr>
          <p:cNvSpPr>
            <a:spLocks noGrp="1"/>
          </p:cNvSpPr>
          <p:nvPr>
            <p:ph sz="quarter" idx="17" hasCustomPrompt="1"/>
            <p:custDataLst>
              <p:tags r:id="rId4"/>
            </p:custDataLst>
          </p:nvPr>
        </p:nvSpPr>
        <p:spPr>
          <a:xfrm>
            <a:off x="5827141"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7D940DF1-48CC-4CC3-B7C0-2979B37B4C85}"/>
              </a:ext>
            </a:extLst>
          </p:cNvPr>
          <p:cNvSpPr>
            <a:spLocks noGrp="1"/>
          </p:cNvSpPr>
          <p:nvPr>
            <p:ph type="body" sz="quarter" idx="10" hasCustomPrompt="1"/>
            <p:custDataLst>
              <p:tags r:id="rId5"/>
            </p:custDataLst>
          </p:nvPr>
        </p:nvSpPr>
        <p:spPr>
          <a:xfrm>
            <a:off x="492125" y="5014697"/>
            <a:ext cx="896937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5D312663-65B5-2CE6-746C-A985A524F534}"/>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2994739414"/>
      </p:ext>
    </p:extLst>
  </p:cSld>
  <p:clrMapOvr>
    <a:masterClrMapping/>
  </p:clrMapOvr>
  <p:extLst>
    <p:ext uri="{DCECCB84-F9BA-43D5-87BE-67443E8EF086}">
      <p15:sldGuideLst xmlns:p15="http://schemas.microsoft.com/office/powerpoint/2012/main">
        <p15:guide id="1" orient="horz" pos="708">
          <p15:clr>
            <a:srgbClr val="FBAE40"/>
          </p15:clr>
        </p15:guide>
        <p15:guide id="2" orient="horz" pos="106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 2-zeilig, Text und zwei Inhalte grün2">
    <p:bg bwMode="gray">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986A5E13-D5CB-4477-C2A1-6DBE46E1772A}"/>
              </a:ext>
            </a:extLst>
          </p:cNvPr>
          <p:cNvSpPr>
            <a:spLocks noGrp="1"/>
          </p:cNvSpPr>
          <p:nvPr>
            <p:ph type="title" hasCustomPrompt="1"/>
            <p:custDataLst>
              <p:tags r:id="rId1"/>
            </p:custDataLst>
          </p:nvPr>
        </p:nvSpPr>
        <p:spPr>
          <a:xfrm>
            <a:off x="494110" y="376058"/>
            <a:ext cx="8967390" cy="812215"/>
          </a:xfrm>
        </p:spPr>
        <p:txBody>
          <a:bodyPr/>
          <a:lstStyle>
            <a:lvl1pPr>
              <a:defRPr/>
            </a:lvl1pPr>
          </a:lstStyle>
          <a:p>
            <a:r>
              <a:rPr lang="de-AT"/>
              <a:t>Titel hier einfügen (2-zeilig)</a:t>
            </a:r>
          </a:p>
        </p:txBody>
      </p:sp>
      <p:sp>
        <p:nvSpPr>
          <p:cNvPr id="9" name="Textplatzhalter 13">
            <a:extLst>
              <a:ext uri="{FF2B5EF4-FFF2-40B4-BE49-F238E27FC236}">
                <a16:creationId xmlns:a16="http://schemas.microsoft.com/office/drawing/2014/main" id="{2C12CDB1-144D-82DC-E873-3C4DADF645FB}"/>
              </a:ext>
            </a:extLst>
          </p:cNvPr>
          <p:cNvSpPr>
            <a:spLocks noGrp="1"/>
          </p:cNvSpPr>
          <p:nvPr>
            <p:ph type="body" sz="quarter" idx="14" hasCustomPrompt="1"/>
            <p:custDataLst>
              <p:tags r:id="rId2"/>
            </p:custDataLst>
          </p:nvPr>
        </p:nvSpPr>
        <p:spPr>
          <a:xfrm>
            <a:off x="494110" y="1300653"/>
            <a:ext cx="8967390" cy="512155"/>
          </a:xfrm>
        </p:spPr>
        <p:txBody>
          <a:bodyPr/>
          <a:lstStyle>
            <a:lvl1pPr marL="0" indent="0">
              <a:buNone/>
              <a:defRPr sz="2089" b="1" cap="all" baseline="0">
                <a:solidFill>
                  <a:srgbClr val="EA5B0C"/>
                </a:solidFill>
              </a:defRPr>
            </a:lvl1pPr>
            <a:lvl2pPr marL="204495" indent="0">
              <a:buNone/>
              <a:defRPr sz="2089" b="1" cap="all" baseline="0"/>
            </a:lvl2pPr>
          </a:lstStyle>
          <a:p>
            <a:pPr lvl="0"/>
            <a:r>
              <a:rPr lang="de-AT"/>
              <a:t>Untertitel</a:t>
            </a:r>
          </a:p>
        </p:txBody>
      </p:sp>
      <p:sp>
        <p:nvSpPr>
          <p:cNvPr id="2" name="Inhaltsplatzhalter 8">
            <a:extLst>
              <a:ext uri="{FF2B5EF4-FFF2-40B4-BE49-F238E27FC236}">
                <a16:creationId xmlns:a16="http://schemas.microsoft.com/office/drawing/2014/main" id="{FD4092C3-ABDE-AF9F-2AD8-AAD9741DF503}"/>
              </a:ext>
            </a:extLst>
          </p:cNvPr>
          <p:cNvSpPr>
            <a:spLocks noGrp="1"/>
          </p:cNvSpPr>
          <p:nvPr>
            <p:ph sz="quarter" idx="16" hasCustomPrompt="1"/>
            <p:custDataLst>
              <p:tags r:id="rId3"/>
            </p:custDataLst>
          </p:nvPr>
        </p:nvSpPr>
        <p:spPr>
          <a:xfrm>
            <a:off x="488156"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8" name="Inhaltsplatzhalter 8">
            <a:extLst>
              <a:ext uri="{FF2B5EF4-FFF2-40B4-BE49-F238E27FC236}">
                <a16:creationId xmlns:a16="http://schemas.microsoft.com/office/drawing/2014/main" id="{80546A43-DE21-CB7F-B85B-0C31E4EE037F}"/>
              </a:ext>
            </a:extLst>
          </p:cNvPr>
          <p:cNvSpPr>
            <a:spLocks noGrp="1"/>
          </p:cNvSpPr>
          <p:nvPr>
            <p:ph sz="quarter" idx="17" hasCustomPrompt="1"/>
            <p:custDataLst>
              <p:tags r:id="rId4"/>
            </p:custDataLst>
          </p:nvPr>
        </p:nvSpPr>
        <p:spPr>
          <a:xfrm>
            <a:off x="5827141" y="1963875"/>
            <a:ext cx="5108750" cy="3050820"/>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platzhalter 4">
            <a:extLst>
              <a:ext uri="{FF2B5EF4-FFF2-40B4-BE49-F238E27FC236}">
                <a16:creationId xmlns:a16="http://schemas.microsoft.com/office/drawing/2014/main" id="{7D940DF1-48CC-4CC3-B7C0-2979B37B4C85}"/>
              </a:ext>
            </a:extLst>
          </p:cNvPr>
          <p:cNvSpPr>
            <a:spLocks noGrp="1"/>
          </p:cNvSpPr>
          <p:nvPr>
            <p:ph type="body" sz="quarter" idx="10" hasCustomPrompt="1"/>
            <p:custDataLst>
              <p:tags r:id="rId5"/>
            </p:custDataLst>
          </p:nvPr>
        </p:nvSpPr>
        <p:spPr>
          <a:xfrm>
            <a:off x="492125" y="5014697"/>
            <a:ext cx="896937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7" name="Foliennummernplatzhalter 6">
            <a:extLst>
              <a:ext uri="{FF2B5EF4-FFF2-40B4-BE49-F238E27FC236}">
                <a16:creationId xmlns:a16="http://schemas.microsoft.com/office/drawing/2014/main" id="{5D312663-65B5-2CE6-746C-A985A524F534}"/>
              </a:ext>
            </a:extLst>
          </p:cNvPr>
          <p:cNvSpPr>
            <a:spLocks noGrp="1" noRot="1" noMove="1" noResize="1" noEditPoints="1" noAdjustHandles="1" noChangeArrowheads="1" noChangeShapeType="1"/>
          </p:cNvSpPr>
          <p:nvPr>
            <p:ph type="sldNum" sz="quarter" idx="15"/>
            <p:custDataLst>
              <p:tags r:id="rId6"/>
            </p:custDataLst>
          </p:nvPr>
        </p:nvSpPr>
        <p:spPr/>
        <p:txBody>
          <a:bodyPr/>
          <a:lstStyle/>
          <a:p>
            <a:fld id="{A8A19448-3CC3-4229-8959-125D28314A5E}" type="slidenum">
              <a:rPr lang="de-AT" smtClean="0"/>
              <a:pPr/>
              <a:t>‹#›</a:t>
            </a:fld>
            <a:endParaRPr lang="de-AT"/>
          </a:p>
        </p:txBody>
      </p:sp>
    </p:spTree>
    <p:extLst>
      <p:ext uri="{BB962C8B-B14F-4D97-AF65-F5344CB8AC3E}">
        <p14:creationId xmlns:p14="http://schemas.microsoft.com/office/powerpoint/2010/main" val="327530451"/>
      </p:ext>
    </p:extLst>
  </p:cSld>
  <p:clrMapOvr>
    <a:masterClrMapping/>
  </p:clrMapOvr>
  <p:extLst>
    <p:ext uri="{DCECCB84-F9BA-43D5-87BE-67443E8EF086}">
      <p15:sldGuideLst xmlns:p15="http://schemas.microsoft.com/office/powerpoint/2012/main">
        <p15:guide id="1" orient="horz" pos="708">
          <p15:clr>
            <a:srgbClr val="FBAE40"/>
          </p15:clr>
        </p15:guide>
        <p15:guide id="2" orient="horz" pos="106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ergleich mit Grafik">
    <p:bg bwMode="gray">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34FC0-4783-FA9D-14C0-F710C3E7CB75}"/>
              </a:ext>
            </a:extLst>
          </p:cNvPr>
          <p:cNvSpPr>
            <a:spLocks noGrp="1"/>
          </p:cNvSpPr>
          <p:nvPr userDrawn="1">
            <p:ph type="title" hasCustomPrompt="1"/>
            <p:custDataLst>
              <p:tags r:id="rId1"/>
            </p:custDataLst>
          </p:nvPr>
        </p:nvSpPr>
        <p:spPr>
          <a:xfrm>
            <a:off x="494110" y="376058"/>
            <a:ext cx="8967390" cy="812215"/>
          </a:xfrm>
        </p:spPr>
        <p:txBody>
          <a:bodyPr/>
          <a:lstStyle>
            <a:lvl1pPr>
              <a:defRPr/>
            </a:lvl1pPr>
          </a:lstStyle>
          <a:p>
            <a:r>
              <a:rPr lang="de-AT"/>
              <a:t>Titel hier einfügen (2-zeilig)</a:t>
            </a:r>
          </a:p>
        </p:txBody>
      </p:sp>
      <p:sp>
        <p:nvSpPr>
          <p:cNvPr id="19" name="Freihandform: Form 18">
            <a:extLst>
              <a:ext uri="{FF2B5EF4-FFF2-40B4-BE49-F238E27FC236}">
                <a16:creationId xmlns:a16="http://schemas.microsoft.com/office/drawing/2014/main" id="{506A3559-2BEB-F5CD-CC32-95AA3A2423D0}"/>
              </a:ext>
            </a:extLst>
          </p:cNvPr>
          <p:cNvSpPr>
            <a:spLocks noChangeAspect="1"/>
          </p:cNvSpPr>
          <p:nvPr userDrawn="1">
            <p:custDataLst>
              <p:tags r:id="rId2"/>
            </p:custDataLst>
          </p:nvPr>
        </p:nvSpPr>
        <p:spPr bwMode="white">
          <a:xfrm>
            <a:off x="2597093" y="927305"/>
            <a:ext cx="6235815" cy="5026172"/>
          </a:xfrm>
          <a:custGeom>
            <a:avLst/>
            <a:gdLst>
              <a:gd name="connsiteX0" fmla="*/ 2174047 w 5161832"/>
              <a:gd name="connsiteY0" fmla="*/ 69 h 4395457"/>
              <a:gd name="connsiteX1" fmla="*/ 2373803 w 5161832"/>
              <a:gd name="connsiteY1" fmla="*/ 71096 h 4395457"/>
              <a:gd name="connsiteX2" fmla="*/ 2787862 w 5161832"/>
              <a:gd name="connsiteY2" fmla="*/ 71096 h 4395457"/>
              <a:gd name="connsiteX3" fmla="*/ 2787963 w 5161832"/>
              <a:gd name="connsiteY3" fmla="*/ 71096 h 4395457"/>
              <a:gd name="connsiteX4" fmla="*/ 3284157 w 5161832"/>
              <a:gd name="connsiteY4" fmla="*/ 163851 h 4395457"/>
              <a:gd name="connsiteX5" fmla="*/ 3670248 w 5161832"/>
              <a:gd name="connsiteY5" fmla="*/ 313402 h 4395457"/>
              <a:gd name="connsiteX6" fmla="*/ 4099429 w 5161832"/>
              <a:gd name="connsiteY6" fmla="*/ 579124 h 4395457"/>
              <a:gd name="connsiteX7" fmla="*/ 4405409 w 5161832"/>
              <a:gd name="connsiteY7" fmla="*/ 858097 h 4395457"/>
              <a:gd name="connsiteX8" fmla="*/ 4709619 w 5161832"/>
              <a:gd name="connsiteY8" fmla="*/ 1260928 h 4395457"/>
              <a:gd name="connsiteX9" fmla="*/ 4894168 w 5161832"/>
              <a:gd name="connsiteY9" fmla="*/ 1631544 h 4395457"/>
              <a:gd name="connsiteX10" fmla="*/ 5032340 w 5161832"/>
              <a:gd name="connsiteY10" fmla="*/ 2117066 h 4395457"/>
              <a:gd name="connsiteX11" fmla="*/ 5070524 w 5161832"/>
              <a:gd name="connsiteY11" fmla="*/ 2529355 h 4395457"/>
              <a:gd name="connsiteX12" fmla="*/ 5023944 w 5161832"/>
              <a:gd name="connsiteY12" fmla="*/ 3031972 h 4395457"/>
              <a:gd name="connsiteX13" fmla="*/ 4910656 w 5161832"/>
              <a:gd name="connsiteY13" fmla="*/ 3430201 h 4395457"/>
              <a:gd name="connsiteX14" fmla="*/ 4685647 w 5161832"/>
              <a:gd name="connsiteY14" fmla="*/ 3882040 h 4395457"/>
              <a:gd name="connsiteX15" fmla="*/ 4436108 w 5161832"/>
              <a:gd name="connsiteY15" fmla="*/ 4212448 h 4395457"/>
              <a:gd name="connsiteX16" fmla="*/ 4407350 w 5161832"/>
              <a:gd name="connsiteY16" fmla="*/ 4353987 h 4395457"/>
              <a:gd name="connsiteX17" fmla="*/ 4383472 w 5161832"/>
              <a:gd name="connsiteY17" fmla="*/ 4395457 h 4395457"/>
              <a:gd name="connsiteX18" fmla="*/ 778344 w 5161832"/>
              <a:gd name="connsiteY18" fmla="*/ 4395457 h 4395457"/>
              <a:gd name="connsiteX19" fmla="*/ 754466 w 5161832"/>
              <a:gd name="connsiteY19" fmla="*/ 4353987 h 4395457"/>
              <a:gd name="connsiteX20" fmla="*/ 725708 w 5161832"/>
              <a:gd name="connsiteY20" fmla="*/ 4212448 h 4395457"/>
              <a:gd name="connsiteX21" fmla="*/ 476170 w 5161832"/>
              <a:gd name="connsiteY21" fmla="*/ 3882040 h 4395457"/>
              <a:gd name="connsiteX22" fmla="*/ 251160 w 5161832"/>
              <a:gd name="connsiteY22" fmla="*/ 3430201 h 4395457"/>
              <a:gd name="connsiteX23" fmla="*/ 137872 w 5161832"/>
              <a:gd name="connsiteY23" fmla="*/ 3031972 h 4395457"/>
              <a:gd name="connsiteX24" fmla="*/ 91292 w 5161832"/>
              <a:gd name="connsiteY24" fmla="*/ 2529355 h 4395457"/>
              <a:gd name="connsiteX25" fmla="*/ 129477 w 5161832"/>
              <a:gd name="connsiteY25" fmla="*/ 2117066 h 4395457"/>
              <a:gd name="connsiteX26" fmla="*/ 267597 w 5161832"/>
              <a:gd name="connsiteY26" fmla="*/ 1631544 h 4395457"/>
              <a:gd name="connsiteX27" fmla="*/ 452146 w 5161832"/>
              <a:gd name="connsiteY27" fmla="*/ 1260928 h 4395457"/>
              <a:gd name="connsiteX28" fmla="*/ 756356 w 5161832"/>
              <a:gd name="connsiteY28" fmla="*/ 858097 h 4395457"/>
              <a:gd name="connsiteX29" fmla="*/ 1062337 w 5161832"/>
              <a:gd name="connsiteY29" fmla="*/ 579124 h 4395457"/>
              <a:gd name="connsiteX30" fmla="*/ 1491518 w 5161832"/>
              <a:gd name="connsiteY30" fmla="*/ 313402 h 4395457"/>
              <a:gd name="connsiteX31" fmla="*/ 1877609 w 5161832"/>
              <a:gd name="connsiteY31" fmla="*/ 163851 h 4395457"/>
              <a:gd name="connsiteX32" fmla="*/ 2174047 w 5161832"/>
              <a:gd name="connsiteY32" fmla="*/ 69 h 439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61832" h="4395457">
                <a:moveTo>
                  <a:pt x="2174047" y="69"/>
                </a:moveTo>
                <a:cubicBezTo>
                  <a:pt x="2243788" y="1482"/>
                  <a:pt x="2313909" y="24497"/>
                  <a:pt x="2373803" y="71096"/>
                </a:cubicBezTo>
                <a:cubicBezTo>
                  <a:pt x="2495537" y="165823"/>
                  <a:pt x="2666077" y="165823"/>
                  <a:pt x="2787862" y="71096"/>
                </a:cubicBezTo>
                <a:lnTo>
                  <a:pt x="2787963" y="71096"/>
                </a:lnTo>
                <a:cubicBezTo>
                  <a:pt x="2947680" y="-53168"/>
                  <a:pt x="3180123" y="-9724"/>
                  <a:pt x="3284157" y="163851"/>
                </a:cubicBezTo>
                <a:cubicBezTo>
                  <a:pt x="3363459" y="296155"/>
                  <a:pt x="3522467" y="357756"/>
                  <a:pt x="3670248" y="313402"/>
                </a:cubicBezTo>
                <a:cubicBezTo>
                  <a:pt x="3864052" y="255240"/>
                  <a:pt x="4065089" y="379706"/>
                  <a:pt x="4099429" y="579124"/>
                </a:cubicBezTo>
                <a:cubicBezTo>
                  <a:pt x="4125577" y="731153"/>
                  <a:pt x="4251610" y="846060"/>
                  <a:pt x="4405409" y="858097"/>
                </a:cubicBezTo>
                <a:cubicBezTo>
                  <a:pt x="4607154" y="873876"/>
                  <a:pt x="4749675" y="1062572"/>
                  <a:pt x="4709619" y="1260928"/>
                </a:cubicBezTo>
                <a:cubicBezTo>
                  <a:pt x="4679072" y="1412148"/>
                  <a:pt x="4755086" y="1564784"/>
                  <a:pt x="4894168" y="1631544"/>
                </a:cubicBezTo>
                <a:cubicBezTo>
                  <a:pt x="5076593" y="1719140"/>
                  <a:pt x="5141329" y="1946577"/>
                  <a:pt x="5032340" y="2117066"/>
                </a:cubicBezTo>
                <a:cubicBezTo>
                  <a:pt x="4949245" y="2247044"/>
                  <a:pt x="4964974" y="2416825"/>
                  <a:pt x="5070524" y="2529355"/>
                </a:cubicBezTo>
                <a:cubicBezTo>
                  <a:pt x="5208999" y="2676933"/>
                  <a:pt x="5187201" y="2912361"/>
                  <a:pt x="5023944" y="3031972"/>
                </a:cubicBezTo>
                <a:cubicBezTo>
                  <a:pt x="4899479" y="3123159"/>
                  <a:pt x="4852848" y="3287174"/>
                  <a:pt x="4910656" y="3430201"/>
                </a:cubicBezTo>
                <a:cubicBezTo>
                  <a:pt x="4986468" y="3617835"/>
                  <a:pt x="4881069" y="3829492"/>
                  <a:pt x="4685647" y="3882040"/>
                </a:cubicBezTo>
                <a:cubicBezTo>
                  <a:pt x="4536652" y="3922095"/>
                  <a:pt x="4433883" y="4058193"/>
                  <a:pt x="4436108" y="4212448"/>
                </a:cubicBezTo>
                <a:cubicBezTo>
                  <a:pt x="4436842" y="4263036"/>
                  <a:pt x="4426468" y="4310933"/>
                  <a:pt x="4407350" y="4353987"/>
                </a:cubicBezTo>
                <a:lnTo>
                  <a:pt x="4383472" y="4395457"/>
                </a:lnTo>
                <a:lnTo>
                  <a:pt x="778344" y="4395457"/>
                </a:lnTo>
                <a:lnTo>
                  <a:pt x="754466" y="4353987"/>
                </a:lnTo>
                <a:cubicBezTo>
                  <a:pt x="735349" y="4310933"/>
                  <a:pt x="724975" y="4263036"/>
                  <a:pt x="725708" y="4212448"/>
                </a:cubicBezTo>
                <a:cubicBezTo>
                  <a:pt x="727933" y="4058193"/>
                  <a:pt x="625164" y="3922095"/>
                  <a:pt x="476170" y="3882040"/>
                </a:cubicBezTo>
                <a:cubicBezTo>
                  <a:pt x="280747" y="3829492"/>
                  <a:pt x="175348" y="3617784"/>
                  <a:pt x="251160" y="3430201"/>
                </a:cubicBezTo>
                <a:cubicBezTo>
                  <a:pt x="308968" y="3287174"/>
                  <a:pt x="262287" y="3123159"/>
                  <a:pt x="137872" y="3031972"/>
                </a:cubicBezTo>
                <a:cubicBezTo>
                  <a:pt x="-25334" y="2912361"/>
                  <a:pt x="-47183" y="2676933"/>
                  <a:pt x="91292" y="2529355"/>
                </a:cubicBezTo>
                <a:cubicBezTo>
                  <a:pt x="196843" y="2416876"/>
                  <a:pt x="212572" y="2247044"/>
                  <a:pt x="129477" y="2117066"/>
                </a:cubicBezTo>
                <a:cubicBezTo>
                  <a:pt x="20487" y="1946577"/>
                  <a:pt x="85173" y="1719140"/>
                  <a:pt x="267597" y="1631544"/>
                </a:cubicBezTo>
                <a:cubicBezTo>
                  <a:pt x="406679" y="1564784"/>
                  <a:pt x="482694" y="1412148"/>
                  <a:pt x="452146" y="1260928"/>
                </a:cubicBezTo>
                <a:cubicBezTo>
                  <a:pt x="412091" y="1062572"/>
                  <a:pt x="554612" y="873876"/>
                  <a:pt x="756356" y="858097"/>
                </a:cubicBezTo>
                <a:cubicBezTo>
                  <a:pt x="910156" y="846060"/>
                  <a:pt x="1036189" y="731203"/>
                  <a:pt x="1062337" y="579124"/>
                </a:cubicBezTo>
                <a:cubicBezTo>
                  <a:pt x="1096627" y="379706"/>
                  <a:pt x="1297714" y="255189"/>
                  <a:pt x="1491518" y="313402"/>
                </a:cubicBezTo>
                <a:cubicBezTo>
                  <a:pt x="1639299" y="357756"/>
                  <a:pt x="1798307" y="296155"/>
                  <a:pt x="1877609" y="163851"/>
                </a:cubicBezTo>
                <a:cubicBezTo>
                  <a:pt x="1942630" y="55367"/>
                  <a:pt x="2057811" y="-2285"/>
                  <a:pt x="2174047" y="69"/>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sz="2089"/>
          </a:p>
        </p:txBody>
      </p:sp>
      <p:sp>
        <p:nvSpPr>
          <p:cNvPr id="28" name="Inhaltsplatzhalter 27">
            <a:extLst>
              <a:ext uri="{FF2B5EF4-FFF2-40B4-BE49-F238E27FC236}">
                <a16:creationId xmlns:a16="http://schemas.microsoft.com/office/drawing/2014/main" id="{D28FB78F-223F-A990-46DA-574B674F45E8}"/>
              </a:ext>
            </a:extLst>
          </p:cNvPr>
          <p:cNvSpPr>
            <a:spLocks noGrp="1"/>
          </p:cNvSpPr>
          <p:nvPr>
            <p:ph sz="quarter" idx="14" hasCustomPrompt="1"/>
            <p:custDataLst>
              <p:tags r:id="rId3"/>
            </p:custDataLst>
          </p:nvPr>
        </p:nvSpPr>
        <p:spPr>
          <a:xfrm>
            <a:off x="3077915" y="1414874"/>
            <a:ext cx="5274170" cy="4414811"/>
          </a:xfrm>
          <a:custGeom>
            <a:avLst/>
            <a:gdLst>
              <a:gd name="connsiteX0" fmla="*/ 2299158 w 4598316"/>
              <a:gd name="connsiteY0" fmla="*/ 0 h 4145950"/>
              <a:gd name="connsiteX1" fmla="*/ 4598316 w 4598316"/>
              <a:gd name="connsiteY1" fmla="*/ 2299158 h 4145950"/>
              <a:gd name="connsiteX2" fmla="*/ 3761636 w 4598316"/>
              <a:gd name="connsiteY2" fmla="*/ 4073300 h 4145950"/>
              <a:gd name="connsiteX3" fmla="*/ 3664483 w 4598316"/>
              <a:gd name="connsiteY3" fmla="*/ 4145950 h 4145950"/>
              <a:gd name="connsiteX4" fmla="*/ 933833 w 4598316"/>
              <a:gd name="connsiteY4" fmla="*/ 4145950 h 4145950"/>
              <a:gd name="connsiteX5" fmla="*/ 836680 w 4598316"/>
              <a:gd name="connsiteY5" fmla="*/ 4073300 h 4145950"/>
              <a:gd name="connsiteX6" fmla="*/ 0 w 4598316"/>
              <a:gd name="connsiteY6" fmla="*/ 2299158 h 4145950"/>
              <a:gd name="connsiteX7" fmla="*/ 2299158 w 4598316"/>
              <a:gd name="connsiteY7" fmla="*/ 0 h 414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8316" h="4145950">
                <a:moveTo>
                  <a:pt x="2299158" y="0"/>
                </a:moveTo>
                <a:cubicBezTo>
                  <a:pt x="3568948" y="0"/>
                  <a:pt x="4598316" y="1029368"/>
                  <a:pt x="4598316" y="2299158"/>
                </a:cubicBezTo>
                <a:cubicBezTo>
                  <a:pt x="4598316" y="3013415"/>
                  <a:pt x="4272618" y="3651601"/>
                  <a:pt x="3761636" y="4073300"/>
                </a:cubicBezTo>
                <a:lnTo>
                  <a:pt x="3664483" y="4145950"/>
                </a:lnTo>
                <a:lnTo>
                  <a:pt x="933833" y="4145950"/>
                </a:lnTo>
                <a:lnTo>
                  <a:pt x="836680" y="4073300"/>
                </a:lnTo>
                <a:cubicBezTo>
                  <a:pt x="325699" y="3651601"/>
                  <a:pt x="0" y="3013415"/>
                  <a:pt x="0" y="2299158"/>
                </a:cubicBezTo>
                <a:cubicBezTo>
                  <a:pt x="0" y="1029368"/>
                  <a:pt x="1029368" y="0"/>
                  <a:pt x="2299158" y="0"/>
                </a:cubicBezTo>
                <a:close/>
              </a:path>
            </a:pathLst>
          </a:custGeom>
          <a:solidFill>
            <a:schemeClr val="bg2"/>
          </a:solidFill>
        </p:spPr>
        <p:txBody>
          <a:bodyPr wrap="square" lIns="180000" tIns="630000" rIns="180000" bIns="180000">
            <a:noAutofit/>
          </a:bodyPr>
          <a:lstStyle>
            <a:lvl1pPr algn="ctr">
              <a:defRPr/>
            </a:lvl1pPr>
            <a:lvl2pPr algn="ctr">
              <a:defRPr/>
            </a:lvl2pPr>
            <a:lvl3pPr algn="ctr">
              <a:defRPr/>
            </a:lvl3pPr>
            <a:lvl4pPr algn="ctr">
              <a:defRPr/>
            </a:lvl4pPr>
            <a:lvl5pPr algn="ctr">
              <a:defRPr/>
            </a:lvl5pPr>
          </a:lstStyle>
          <a:p>
            <a:pPr lvl="0"/>
            <a:r>
              <a:rPr lang="de-AT"/>
              <a:t>Text oder Inhalt </a:t>
            </a:r>
            <a:br>
              <a:rPr lang="de-AT"/>
            </a:br>
            <a:r>
              <a:rPr lang="de-AT"/>
              <a:t>einfügen</a:t>
            </a:r>
          </a:p>
          <a:p>
            <a:pPr lvl="1"/>
            <a:r>
              <a:rPr lang="de-AT"/>
              <a:t>Zweite Ebene</a:t>
            </a:r>
          </a:p>
          <a:p>
            <a:pPr lvl="2"/>
            <a:r>
              <a:rPr lang="de-AT"/>
              <a:t>Dritte Ebene</a:t>
            </a:r>
          </a:p>
          <a:p>
            <a:pPr lvl="3"/>
            <a:r>
              <a:rPr lang="de-AT"/>
              <a:t>Vierte Ebene</a:t>
            </a:r>
          </a:p>
          <a:p>
            <a:pPr lvl="4"/>
            <a:r>
              <a:rPr lang="de-AT"/>
              <a:t>Fünfte Ebene</a:t>
            </a:r>
          </a:p>
        </p:txBody>
      </p:sp>
      <p:sp>
        <p:nvSpPr>
          <p:cNvPr id="16" name="Textplatzhalter 14">
            <a:extLst>
              <a:ext uri="{FF2B5EF4-FFF2-40B4-BE49-F238E27FC236}">
                <a16:creationId xmlns:a16="http://schemas.microsoft.com/office/drawing/2014/main" id="{55FCB970-167F-FA04-24C9-109E7B9B5DE0}"/>
              </a:ext>
            </a:extLst>
          </p:cNvPr>
          <p:cNvSpPr>
            <a:spLocks noGrp="1"/>
          </p:cNvSpPr>
          <p:nvPr userDrawn="1">
            <p:ph type="body" sz="quarter" idx="13" hasCustomPrompt="1"/>
            <p:custDataLst>
              <p:tags r:id="rId4"/>
            </p:custDataLst>
          </p:nvPr>
        </p:nvSpPr>
        <p:spPr>
          <a:xfrm>
            <a:off x="7860466" y="1971244"/>
            <a:ext cx="3076158" cy="3039769"/>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3" name="Text Placeholder 2"/>
          <p:cNvSpPr>
            <a:spLocks noGrp="1"/>
          </p:cNvSpPr>
          <p:nvPr userDrawn="1">
            <p:ph type="body" idx="1" hasCustomPrompt="1"/>
            <p:custDataLst>
              <p:tags r:id="rId5"/>
            </p:custDataLst>
          </p:nvPr>
        </p:nvSpPr>
        <p:spPr bwMode="gray">
          <a:xfrm>
            <a:off x="494110" y="1601547"/>
            <a:ext cx="3312145" cy="342700"/>
          </a:xfrm>
          <a:prstGeom prst="rect">
            <a:avLst/>
          </a:prstGeom>
        </p:spPr>
        <p:txBody>
          <a:bodyPr anchor="t"/>
          <a:lstStyle>
            <a:lvl1pPr marL="0" indent="0">
              <a:buNone/>
              <a:defRPr sz="2089" b="1" cap="all" baseline="0">
                <a:solidFill>
                  <a:srgbClr val="EA5B0C"/>
                </a:solidFill>
              </a:defRPr>
            </a:lvl1pPr>
            <a:lvl2pPr marL="397935" indent="0">
              <a:buNone/>
              <a:defRPr sz="1741" b="1"/>
            </a:lvl2pPr>
            <a:lvl3pPr marL="795871" indent="0">
              <a:buNone/>
              <a:defRPr sz="1567" b="1"/>
            </a:lvl3pPr>
            <a:lvl4pPr marL="1193806" indent="0">
              <a:buNone/>
              <a:defRPr sz="1393" b="1"/>
            </a:lvl4pPr>
            <a:lvl5pPr marL="1591742" indent="0">
              <a:buNone/>
              <a:defRPr sz="1393" b="1"/>
            </a:lvl5pPr>
            <a:lvl6pPr marL="1989677" indent="0">
              <a:buNone/>
              <a:defRPr sz="1393" b="1"/>
            </a:lvl6pPr>
            <a:lvl7pPr marL="2387613" indent="0">
              <a:buNone/>
              <a:defRPr sz="1393" b="1"/>
            </a:lvl7pPr>
            <a:lvl8pPr marL="2785548" indent="0">
              <a:buNone/>
              <a:defRPr sz="1393" b="1"/>
            </a:lvl8pPr>
            <a:lvl9pPr marL="3183484" indent="0">
              <a:buNone/>
              <a:defRPr sz="1393" b="1"/>
            </a:lvl9pPr>
          </a:lstStyle>
          <a:p>
            <a:pPr lvl="0"/>
            <a:r>
              <a:rPr lang="de-AT"/>
              <a:t>Untertitel 1</a:t>
            </a:r>
          </a:p>
        </p:txBody>
      </p:sp>
      <p:sp>
        <p:nvSpPr>
          <p:cNvPr id="15" name="Textplatzhalter 14">
            <a:extLst>
              <a:ext uri="{FF2B5EF4-FFF2-40B4-BE49-F238E27FC236}">
                <a16:creationId xmlns:a16="http://schemas.microsoft.com/office/drawing/2014/main" id="{45875A70-C9E6-8224-AEC6-33136B6698A2}"/>
              </a:ext>
            </a:extLst>
          </p:cNvPr>
          <p:cNvSpPr>
            <a:spLocks noGrp="1"/>
          </p:cNvSpPr>
          <p:nvPr userDrawn="1">
            <p:ph type="body" sz="quarter" idx="12" hasCustomPrompt="1"/>
            <p:custDataLst>
              <p:tags r:id="rId6"/>
            </p:custDataLst>
          </p:nvPr>
        </p:nvSpPr>
        <p:spPr>
          <a:xfrm>
            <a:off x="494110" y="1971244"/>
            <a:ext cx="3312145" cy="3070452"/>
          </a:xfrm>
        </p:spPr>
        <p:txBody>
          <a:bodyPr/>
          <a:lstStyle/>
          <a:p>
            <a:pPr lvl="0"/>
            <a:r>
              <a:rPr lang="de-AT"/>
              <a:t>Text oder anderen Inhalt einfügen</a:t>
            </a:r>
          </a:p>
          <a:p>
            <a:pPr lvl="1"/>
            <a:r>
              <a:rPr lang="de-AT"/>
              <a:t>Zweite Ebene</a:t>
            </a:r>
          </a:p>
          <a:p>
            <a:pPr lvl="2"/>
            <a:r>
              <a:rPr lang="de-AT"/>
              <a:t>Dritte Ebene</a:t>
            </a:r>
          </a:p>
          <a:p>
            <a:pPr lvl="3"/>
            <a:r>
              <a:rPr lang="de-AT"/>
              <a:t>Vierte Ebene</a:t>
            </a:r>
          </a:p>
          <a:p>
            <a:pPr lvl="4"/>
            <a:r>
              <a:rPr lang="de-AT"/>
              <a:t>Fünfte Ebene</a:t>
            </a:r>
          </a:p>
        </p:txBody>
      </p:sp>
      <p:sp>
        <p:nvSpPr>
          <p:cNvPr id="5" name="Text Placeholder 4"/>
          <p:cNvSpPr>
            <a:spLocks noGrp="1"/>
          </p:cNvSpPr>
          <p:nvPr userDrawn="1">
            <p:ph type="body" sz="quarter" idx="3" hasCustomPrompt="1"/>
            <p:custDataLst>
              <p:tags r:id="rId7"/>
            </p:custDataLst>
          </p:nvPr>
        </p:nvSpPr>
        <p:spPr bwMode="gray">
          <a:xfrm>
            <a:off x="7860467" y="1601549"/>
            <a:ext cx="3076158" cy="342698"/>
          </a:xfrm>
          <a:prstGeom prst="rect">
            <a:avLst/>
          </a:prstGeom>
        </p:spPr>
        <p:txBody>
          <a:bodyPr anchor="t"/>
          <a:lstStyle>
            <a:lvl1pPr marL="0" indent="0">
              <a:buNone/>
              <a:defRPr sz="2089" b="1" cap="all" baseline="0">
                <a:solidFill>
                  <a:srgbClr val="EA5B0C"/>
                </a:solidFill>
              </a:defRPr>
            </a:lvl1pPr>
            <a:lvl2pPr marL="397935" indent="0">
              <a:buNone/>
              <a:defRPr sz="1741" b="1"/>
            </a:lvl2pPr>
            <a:lvl3pPr marL="795871" indent="0">
              <a:buNone/>
              <a:defRPr sz="1567" b="1"/>
            </a:lvl3pPr>
            <a:lvl4pPr marL="1193806" indent="0">
              <a:buNone/>
              <a:defRPr sz="1393" b="1"/>
            </a:lvl4pPr>
            <a:lvl5pPr marL="1591742" indent="0">
              <a:buNone/>
              <a:defRPr sz="1393" b="1"/>
            </a:lvl5pPr>
            <a:lvl6pPr marL="1989677" indent="0">
              <a:buNone/>
              <a:defRPr sz="1393" b="1"/>
            </a:lvl6pPr>
            <a:lvl7pPr marL="2387613" indent="0">
              <a:buNone/>
              <a:defRPr sz="1393" b="1"/>
            </a:lvl7pPr>
            <a:lvl8pPr marL="2785548" indent="0">
              <a:buNone/>
              <a:defRPr sz="1393" b="1"/>
            </a:lvl8pPr>
            <a:lvl9pPr marL="3183484" indent="0">
              <a:buNone/>
              <a:defRPr sz="1393" b="1"/>
            </a:lvl9pPr>
          </a:lstStyle>
          <a:p>
            <a:pPr lvl="0"/>
            <a:r>
              <a:rPr lang="de-AT"/>
              <a:t>Untertitel 1</a:t>
            </a:r>
          </a:p>
        </p:txBody>
      </p:sp>
      <p:sp>
        <p:nvSpPr>
          <p:cNvPr id="32" name="Textplatzhalter 31">
            <a:extLst>
              <a:ext uri="{FF2B5EF4-FFF2-40B4-BE49-F238E27FC236}">
                <a16:creationId xmlns:a16="http://schemas.microsoft.com/office/drawing/2014/main" id="{6B869D30-8E94-C326-210C-A550E0127E8A}"/>
              </a:ext>
            </a:extLst>
          </p:cNvPr>
          <p:cNvSpPr>
            <a:spLocks noGrp="1"/>
          </p:cNvSpPr>
          <p:nvPr>
            <p:ph type="body" sz="quarter" idx="15" hasCustomPrompt="1"/>
            <p:custDataLst>
              <p:tags r:id="rId8"/>
            </p:custDataLst>
          </p:nvPr>
        </p:nvSpPr>
        <p:spPr>
          <a:xfrm>
            <a:off x="4609933" y="5055004"/>
            <a:ext cx="2210594" cy="436846"/>
          </a:xfrm>
        </p:spPr>
        <p:txBody>
          <a:bodyPr/>
          <a:lstStyle>
            <a:lvl1pPr marL="0" indent="0" algn="ctr">
              <a:spcBef>
                <a:spcPts val="0"/>
              </a:spcBef>
              <a:buNone/>
              <a:defRPr sz="1625" b="1">
                <a:solidFill>
                  <a:srgbClr val="EA5B0C"/>
                </a:solidFill>
              </a:defRPr>
            </a:lvl1pPr>
          </a:lstStyle>
          <a:p>
            <a:pPr lvl="0"/>
            <a:r>
              <a:rPr lang="de-AT"/>
              <a:t>Text</a:t>
            </a:r>
          </a:p>
        </p:txBody>
      </p:sp>
      <p:sp>
        <p:nvSpPr>
          <p:cNvPr id="7" name="Textplatzhalter 4">
            <a:extLst>
              <a:ext uri="{FF2B5EF4-FFF2-40B4-BE49-F238E27FC236}">
                <a16:creationId xmlns:a16="http://schemas.microsoft.com/office/drawing/2014/main" id="{96BE0A45-1BC8-4EF5-A946-65AB6F4636F8}"/>
              </a:ext>
            </a:extLst>
          </p:cNvPr>
          <p:cNvSpPr>
            <a:spLocks noGrp="1"/>
          </p:cNvSpPr>
          <p:nvPr userDrawn="1">
            <p:ph type="body" sz="quarter" idx="10" hasCustomPrompt="1"/>
            <p:custDataLst>
              <p:tags r:id="rId9"/>
            </p:custDataLst>
          </p:nvPr>
        </p:nvSpPr>
        <p:spPr>
          <a:xfrm>
            <a:off x="494110" y="5014697"/>
            <a:ext cx="3312145" cy="173175"/>
          </a:xfrm>
        </p:spPr>
        <p:txBody>
          <a:bodyPr anchor="b"/>
          <a:lstStyle>
            <a:lvl1pPr marL="103168" indent="-103168">
              <a:spcBef>
                <a:spcPts val="0"/>
              </a:spcBef>
              <a:buNone/>
              <a:tabLst>
                <a:tab pos="103168" algn="l"/>
              </a:tabLst>
              <a:defRPr sz="638">
                <a:solidFill>
                  <a:schemeClr val="tx1"/>
                </a:solidFill>
              </a:defRPr>
            </a:lvl1pPr>
            <a:lvl2pPr marL="204495" indent="0">
              <a:buNone/>
              <a:defRPr sz="638">
                <a:solidFill>
                  <a:schemeClr val="tx1"/>
                </a:solidFill>
              </a:defRPr>
            </a:lvl2pPr>
            <a:lvl3pPr marL="418200" indent="0">
              <a:buNone/>
              <a:defRPr sz="638">
                <a:solidFill>
                  <a:schemeClr val="tx1"/>
                </a:solidFill>
              </a:defRPr>
            </a:lvl3pPr>
            <a:lvl4pPr marL="622695" indent="0">
              <a:buNone/>
              <a:defRPr sz="638">
                <a:solidFill>
                  <a:schemeClr val="tx1"/>
                </a:solidFill>
              </a:defRPr>
            </a:lvl4pPr>
            <a:lvl5pPr marL="834558" indent="0">
              <a:buNone/>
              <a:defRPr sz="638">
                <a:solidFill>
                  <a:schemeClr val="tx1"/>
                </a:solidFill>
              </a:defRPr>
            </a:lvl5pPr>
          </a:lstStyle>
          <a:p>
            <a:pPr lvl="0"/>
            <a:r>
              <a:rPr lang="de-AT"/>
              <a:t>Platz für Quellenangaben, Fußnoten etc.</a:t>
            </a:r>
          </a:p>
        </p:txBody>
      </p:sp>
      <p:sp>
        <p:nvSpPr>
          <p:cNvPr id="4" name="Foliennummernplatzhalter 3">
            <a:extLst>
              <a:ext uri="{FF2B5EF4-FFF2-40B4-BE49-F238E27FC236}">
                <a16:creationId xmlns:a16="http://schemas.microsoft.com/office/drawing/2014/main" id="{FE453C86-5AD3-43B0-5DEB-F8C50894057A}"/>
              </a:ext>
            </a:extLst>
          </p:cNvPr>
          <p:cNvSpPr>
            <a:spLocks noGrp="1"/>
          </p:cNvSpPr>
          <p:nvPr>
            <p:ph type="sldNum" sz="quarter" idx="16"/>
          </p:nvPr>
        </p:nvSpPr>
        <p:spPr/>
        <p:txBody>
          <a:bodyPr/>
          <a:lstStyle/>
          <a:p>
            <a:pPr algn="l"/>
            <a:fld id="{A8A19448-3CC3-4229-8959-125D28314A5E}" type="slidenum">
              <a:rPr lang="de-AT" smtClean="0"/>
              <a:pPr algn="l"/>
              <a:t>‹#›</a:t>
            </a:fld>
            <a:endParaRPr lang="de-AT"/>
          </a:p>
        </p:txBody>
      </p:sp>
    </p:spTree>
    <p:extLst>
      <p:ext uri="{BB962C8B-B14F-4D97-AF65-F5344CB8AC3E}">
        <p14:creationId xmlns:p14="http://schemas.microsoft.com/office/powerpoint/2010/main" val="1842038577"/>
      </p:ext>
    </p:extLst>
  </p:cSld>
  <p:clrMapOvr>
    <a:masterClrMapping/>
  </p:clrMapOvr>
  <p:extLst>
    <p:ext uri="{DCECCB84-F9BA-43D5-87BE-67443E8EF086}">
      <p15:sldGuideLst xmlns:p15="http://schemas.microsoft.com/office/powerpoint/2012/main">
        <p15:guide id="1" orient="horz" pos="1066">
          <p15:clr>
            <a:srgbClr val="FBAE40"/>
          </p15:clr>
        </p15:guide>
        <p15:guide id="2" orient="horz" pos="1720">
          <p15:clr>
            <a:srgbClr val="FBAE40"/>
          </p15:clr>
        </p15:guide>
        <p15:guide id="3" orient="horz" pos="86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Zitat Bild groß">
    <p:spTree>
      <p:nvGrpSpPr>
        <p:cNvPr id="1" name=""/>
        <p:cNvGrpSpPr/>
        <p:nvPr/>
      </p:nvGrpSpPr>
      <p:grpSpPr>
        <a:xfrm>
          <a:off x="0" y="0"/>
          <a:ext cx="0" cy="0"/>
          <a:chOff x="0" y="0"/>
          <a:chExt cx="0" cy="0"/>
        </a:xfrm>
      </p:grpSpPr>
      <p:sp>
        <p:nvSpPr>
          <p:cNvPr id="4" name="Bildplatzhalter 20">
            <a:extLst>
              <a:ext uri="{FF2B5EF4-FFF2-40B4-BE49-F238E27FC236}">
                <a16:creationId xmlns:a16="http://schemas.microsoft.com/office/drawing/2014/main" id="{5645C97F-271E-9E5B-6952-AD96815016A0}"/>
              </a:ext>
            </a:extLst>
          </p:cNvPr>
          <p:cNvSpPr>
            <a:spLocks noGrp="1"/>
          </p:cNvSpPr>
          <p:nvPr>
            <p:ph type="pic" sz="quarter" idx="15"/>
            <p:custDataLst>
              <p:tags r:id="rId1"/>
            </p:custDataLst>
          </p:nvPr>
        </p:nvSpPr>
        <p:spPr>
          <a:xfrm>
            <a:off x="154870" y="142722"/>
            <a:ext cx="11120438" cy="5683445"/>
          </a:xfrm>
          <a:prstGeom prst="roundRect">
            <a:avLst>
              <a:gd name="adj" fmla="val 2573"/>
            </a:avLst>
          </a:prstGeom>
          <a:solidFill>
            <a:srgbClr val="C7CDD0"/>
          </a:solidFill>
        </p:spPr>
        <p:txBody>
          <a:bodyPr/>
          <a:lstStyle>
            <a:lvl1pPr>
              <a:buNone/>
              <a:defRPr/>
            </a:lvl1pPr>
          </a:lstStyle>
          <a:p>
            <a:r>
              <a:rPr lang="de-DE"/>
              <a:t>Bild durch Klicken auf Symbol hinzufügen</a:t>
            </a:r>
            <a:endParaRPr lang="de-AT"/>
          </a:p>
        </p:txBody>
      </p:sp>
      <p:sp>
        <p:nvSpPr>
          <p:cNvPr id="2" name="Title 1"/>
          <p:cNvSpPr>
            <a:spLocks noGrp="1"/>
          </p:cNvSpPr>
          <p:nvPr>
            <p:ph type="title" hasCustomPrompt="1"/>
            <p:custDataLst>
              <p:tags r:id="rId2"/>
            </p:custDataLst>
          </p:nvPr>
        </p:nvSpPr>
        <p:spPr bwMode="white">
          <a:xfrm>
            <a:off x="494110" y="3064907"/>
            <a:ext cx="8967390" cy="1069035"/>
          </a:xfrm>
        </p:spPr>
        <p:txBody>
          <a:bodyPr anchor="b"/>
          <a:lstStyle>
            <a:lvl1pPr>
              <a:lnSpc>
                <a:spcPct val="85000"/>
              </a:lnSpc>
              <a:defRPr sz="4642">
                <a:solidFill>
                  <a:schemeClr val="bg1"/>
                </a:solidFill>
              </a:defRPr>
            </a:lvl1pPr>
          </a:lstStyle>
          <a:p>
            <a:r>
              <a:rPr lang="de-AT"/>
              <a:t>Zitat</a:t>
            </a:r>
          </a:p>
        </p:txBody>
      </p:sp>
      <p:sp>
        <p:nvSpPr>
          <p:cNvPr id="6" name="Textplatzhalter 13">
            <a:extLst>
              <a:ext uri="{FF2B5EF4-FFF2-40B4-BE49-F238E27FC236}">
                <a16:creationId xmlns:a16="http://schemas.microsoft.com/office/drawing/2014/main" id="{FAC4234A-F050-4E64-E4D1-51C9C04DC57E}"/>
              </a:ext>
            </a:extLst>
          </p:cNvPr>
          <p:cNvSpPr>
            <a:spLocks noGrp="1"/>
          </p:cNvSpPr>
          <p:nvPr>
            <p:ph type="body" sz="quarter" idx="14" hasCustomPrompt="1"/>
            <p:custDataLst>
              <p:tags r:id="rId3"/>
            </p:custDataLst>
          </p:nvPr>
        </p:nvSpPr>
        <p:spPr bwMode="white">
          <a:xfrm>
            <a:off x="494110" y="427410"/>
            <a:ext cx="4325540" cy="501101"/>
          </a:xfrm>
        </p:spPr>
        <p:txBody>
          <a:bodyPr/>
          <a:lstStyle>
            <a:lvl1pPr marL="0" indent="0">
              <a:buNone/>
              <a:defRPr sz="2089" b="1" cap="all" baseline="0">
                <a:solidFill>
                  <a:schemeClr val="bg1"/>
                </a:solidFill>
              </a:defRPr>
            </a:lvl1pPr>
            <a:lvl2pPr marL="204495" indent="0">
              <a:buNone/>
              <a:defRPr sz="2089" b="1" cap="all" baseline="0"/>
            </a:lvl2pPr>
          </a:lstStyle>
          <a:p>
            <a:pPr lvl="0"/>
            <a:r>
              <a:rPr lang="de-AT"/>
              <a:t>Vorname Nachname</a:t>
            </a:r>
          </a:p>
        </p:txBody>
      </p:sp>
      <p:sp>
        <p:nvSpPr>
          <p:cNvPr id="3" name="Textplatzhalter 5">
            <a:extLst>
              <a:ext uri="{FF2B5EF4-FFF2-40B4-BE49-F238E27FC236}">
                <a16:creationId xmlns:a16="http://schemas.microsoft.com/office/drawing/2014/main" id="{E4D1E9B2-BEEE-9F03-E3B6-59CF0A062C3F}"/>
              </a:ext>
            </a:extLst>
          </p:cNvPr>
          <p:cNvSpPr>
            <a:spLocks noGrp="1"/>
          </p:cNvSpPr>
          <p:nvPr>
            <p:ph type="body" sz="quarter" idx="17" hasCustomPrompt="1"/>
            <p:custDataLst>
              <p:tags r:id="rId4"/>
            </p:custDataLst>
          </p:nvPr>
        </p:nvSpPr>
        <p:spPr>
          <a:xfrm>
            <a:off x="9179718" y="5087437"/>
            <a:ext cx="1761219" cy="543111"/>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sz="696"/>
            </a:lvl1pPr>
            <a:lvl2pPr marL="209311" indent="0">
              <a:buNone/>
              <a:defRPr/>
            </a:lvl2pPr>
            <a:lvl3pPr marL="417780" indent="0">
              <a:buNone/>
              <a:defRPr/>
            </a:lvl3pPr>
            <a:lvl4pPr marL="625670" indent="0">
              <a:buNone/>
              <a:defRPr/>
            </a:lvl4pPr>
            <a:lvl5pPr marL="835560" indent="0">
              <a:buNone/>
              <a:defRPr/>
            </a:lvl5pPr>
          </a:lstStyle>
          <a:p>
            <a:pPr lvl="0"/>
            <a:r>
              <a:rPr lang="de-AT"/>
              <a:t> </a:t>
            </a:r>
          </a:p>
        </p:txBody>
      </p:sp>
    </p:spTree>
    <p:extLst>
      <p:ext uri="{BB962C8B-B14F-4D97-AF65-F5344CB8AC3E}">
        <p14:creationId xmlns:p14="http://schemas.microsoft.com/office/powerpoint/2010/main" val="3133517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Zitat Bild mittel">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 name="Titel 2">
            <a:extLst>
              <a:ext uri="{FF2B5EF4-FFF2-40B4-BE49-F238E27FC236}">
                <a16:creationId xmlns:a16="http://schemas.microsoft.com/office/drawing/2014/main" id="{8DD0EDF1-3DF4-B687-4B0E-DFB35480BCB6}"/>
              </a:ext>
            </a:extLst>
          </p:cNvPr>
          <p:cNvSpPr>
            <a:spLocks noGrp="1"/>
          </p:cNvSpPr>
          <p:nvPr>
            <p:ph type="title" hasCustomPrompt="1"/>
            <p:custDataLst>
              <p:tags r:id="rId1"/>
            </p:custDataLst>
          </p:nvPr>
        </p:nvSpPr>
        <p:spPr>
          <a:xfrm>
            <a:off x="6895584" y="376058"/>
            <a:ext cx="4054079" cy="1243773"/>
          </a:xfrm>
        </p:spPr>
        <p:txBody>
          <a:bodyPr/>
          <a:lstStyle>
            <a:lvl1pPr>
              <a:defRPr cap="none" baseline="0">
                <a:solidFill>
                  <a:srgbClr val="EA5B0C"/>
                </a:solidFill>
              </a:defRPr>
            </a:lvl1pPr>
          </a:lstStyle>
          <a:p>
            <a:r>
              <a:rPr lang="de-AT"/>
              <a:t>Titel</a:t>
            </a:r>
          </a:p>
        </p:txBody>
      </p:sp>
      <p:sp>
        <p:nvSpPr>
          <p:cNvPr id="11" name="Textplatzhalter 7">
            <a:extLst>
              <a:ext uri="{FF2B5EF4-FFF2-40B4-BE49-F238E27FC236}">
                <a16:creationId xmlns:a16="http://schemas.microsoft.com/office/drawing/2014/main" id="{FA8F7258-34EE-1B82-A2D7-6E4585204987}"/>
              </a:ext>
            </a:extLst>
          </p:cNvPr>
          <p:cNvSpPr>
            <a:spLocks noGrp="1"/>
          </p:cNvSpPr>
          <p:nvPr>
            <p:ph type="body" sz="quarter" idx="17" hasCustomPrompt="1"/>
            <p:custDataLst>
              <p:tags r:id="rId2"/>
            </p:custDataLst>
          </p:nvPr>
        </p:nvSpPr>
        <p:spPr>
          <a:xfrm>
            <a:off x="6905625" y="1818568"/>
            <a:ext cx="4044038" cy="3192445"/>
          </a:xfrm>
        </p:spPr>
        <p:txBody>
          <a:bodyPr/>
          <a:lstStyle>
            <a:lvl1pPr marL="0" indent="0">
              <a:buNone/>
              <a:defRPr sz="1857"/>
            </a:lvl1pPr>
            <a:lvl2pPr marL="204495" indent="0">
              <a:buNone/>
              <a:defRPr sz="2321"/>
            </a:lvl2pPr>
            <a:lvl3pPr marL="418200" indent="0">
              <a:buNone/>
              <a:defRPr/>
            </a:lvl3pPr>
            <a:lvl4pPr marL="622695" indent="0">
              <a:buNone/>
              <a:defRPr/>
            </a:lvl4pPr>
            <a:lvl5pPr marL="834558" indent="0">
              <a:buNone/>
              <a:defRPr/>
            </a:lvl5pPr>
          </a:lstStyle>
          <a:p>
            <a:pPr lvl="0"/>
            <a:r>
              <a:rPr lang="de-AT"/>
              <a:t>Zitat</a:t>
            </a:r>
          </a:p>
        </p:txBody>
      </p:sp>
      <p:sp>
        <p:nvSpPr>
          <p:cNvPr id="6" name="Bildplatzhalter 5">
            <a:extLst>
              <a:ext uri="{FF2B5EF4-FFF2-40B4-BE49-F238E27FC236}">
                <a16:creationId xmlns:a16="http://schemas.microsoft.com/office/drawing/2014/main" id="{6FC96F65-ED15-98E6-1C9E-3EA2B6775813}"/>
              </a:ext>
            </a:extLst>
          </p:cNvPr>
          <p:cNvSpPr>
            <a:spLocks noGrp="1"/>
          </p:cNvSpPr>
          <p:nvPr>
            <p:ph type="pic" sz="quarter" idx="21"/>
            <p:custDataLst>
              <p:tags r:id="rId3"/>
            </p:custDataLst>
          </p:nvPr>
        </p:nvSpPr>
        <p:spPr>
          <a:xfrm>
            <a:off x="166687" y="147026"/>
            <a:ext cx="6357938" cy="5674842"/>
          </a:xfrm>
          <a:custGeom>
            <a:avLst/>
            <a:gdLst>
              <a:gd name="connsiteX0" fmla="*/ 134728 w 5086350"/>
              <a:gd name="connsiteY0" fmla="*/ 0 h 4890023"/>
              <a:gd name="connsiteX1" fmla="*/ 5086350 w 5086350"/>
              <a:gd name="connsiteY1" fmla="*/ 0 h 4890023"/>
              <a:gd name="connsiteX2" fmla="*/ 5086350 w 5086350"/>
              <a:gd name="connsiteY2" fmla="*/ 4890023 h 4890023"/>
              <a:gd name="connsiteX3" fmla="*/ 134728 w 5086350"/>
              <a:gd name="connsiteY3" fmla="*/ 4890023 h 4890023"/>
              <a:gd name="connsiteX4" fmla="*/ 0 w 5086350"/>
              <a:gd name="connsiteY4" fmla="*/ 4755295 h 4890023"/>
              <a:gd name="connsiteX5" fmla="*/ 0 w 5086350"/>
              <a:gd name="connsiteY5" fmla="*/ 134728 h 4890023"/>
              <a:gd name="connsiteX6" fmla="*/ 134728 w 5086350"/>
              <a:gd name="connsiteY6" fmla="*/ 0 h 48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6350" h="4890023">
                <a:moveTo>
                  <a:pt x="134728" y="0"/>
                </a:moveTo>
                <a:lnTo>
                  <a:pt x="5086350" y="0"/>
                </a:lnTo>
                <a:lnTo>
                  <a:pt x="5086350" y="4890023"/>
                </a:lnTo>
                <a:lnTo>
                  <a:pt x="134728" y="4890023"/>
                </a:lnTo>
                <a:cubicBezTo>
                  <a:pt x="60320" y="4890023"/>
                  <a:pt x="0" y="4829703"/>
                  <a:pt x="0" y="4755295"/>
                </a:cubicBezTo>
                <a:lnTo>
                  <a:pt x="0" y="134728"/>
                </a:lnTo>
                <a:cubicBezTo>
                  <a:pt x="0" y="60320"/>
                  <a:pt x="60320" y="0"/>
                  <a:pt x="134728" y="0"/>
                </a:cubicBezTo>
                <a:close/>
              </a:path>
            </a:pathLst>
          </a:custGeom>
          <a:solidFill>
            <a:srgbClr val="C7CDD0"/>
          </a:solidFill>
        </p:spPr>
        <p:txBody>
          <a:bodyPr wrap="square">
            <a:noAutofit/>
          </a:bodyPr>
          <a:lstStyle>
            <a:lvl1pPr>
              <a:buNone/>
              <a:defRPr/>
            </a:lvl1pPr>
          </a:lstStyle>
          <a:p>
            <a:r>
              <a:rPr lang="de-DE"/>
              <a:t>Bild durch Klicken auf Symbol hinzufügen</a:t>
            </a:r>
            <a:endParaRPr lang="de-AT"/>
          </a:p>
        </p:txBody>
      </p:sp>
      <p:pic>
        <p:nvPicPr>
          <p:cNvPr id="3" name="Grafik 2">
            <a:extLst>
              <a:ext uri="{FF2B5EF4-FFF2-40B4-BE49-F238E27FC236}">
                <a16:creationId xmlns:a16="http://schemas.microsoft.com/office/drawing/2014/main" id="{EDBA0D46-43D5-42C1-3946-EB7773C6F629}"/>
              </a:ext>
            </a:extLst>
          </p:cNvPr>
          <p:cNvPicPr>
            <a:picLocks noChangeAspect="1"/>
          </p:cNvPicPr>
          <p:nvPr userDrawn="1">
            <p:custDataLst>
              <p:tags r:id="rId4"/>
            </p:custDataLst>
          </p:nvPr>
        </p:nvPicPr>
        <p:blipFill>
          <a:blip>
            <a:extLst>
              <a:ext uri="{96DAC541-7B7A-43D3-8B79-37D633B846F1}">
                <asvg:svgBlip xmlns:asvg="http://schemas.microsoft.com/office/drawing/2016/SVG/main" r:embed="rId7"/>
              </a:ext>
            </a:extLst>
          </a:blip>
          <a:stretch>
            <a:fillRect/>
          </a:stretch>
        </p:blipFill>
        <p:spPr>
          <a:xfrm>
            <a:off x="9179719" y="5087437"/>
            <a:ext cx="1761219" cy="543111"/>
          </a:xfrm>
          <a:prstGeom prst="rect">
            <a:avLst/>
          </a:prstGeom>
        </p:spPr>
      </p:pic>
    </p:spTree>
    <p:extLst>
      <p:ext uri="{BB962C8B-B14F-4D97-AF65-F5344CB8AC3E}">
        <p14:creationId xmlns:p14="http://schemas.microsoft.com/office/powerpoint/2010/main" val="1654571906"/>
      </p:ext>
    </p:extLst>
  </p:cSld>
  <p:clrMapOvr>
    <a:masterClrMapping/>
  </p:clrMapOvr>
  <p:extLst>
    <p:ext uri="{DCECCB84-F9BA-43D5-87BE-67443E8EF086}">
      <p15:sldGuideLst xmlns:p15="http://schemas.microsoft.com/office/powerpoint/2012/main">
        <p15:guide id="1" pos="32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Zitat Bild klein">
    <p:bg bwMode="gray">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0" name="Titel 2">
            <a:extLst>
              <a:ext uri="{FF2B5EF4-FFF2-40B4-BE49-F238E27FC236}">
                <a16:creationId xmlns:a16="http://schemas.microsoft.com/office/drawing/2014/main" id="{7E30AFED-4825-5F45-29C5-67FC8C2D4EA8}"/>
              </a:ext>
            </a:extLst>
          </p:cNvPr>
          <p:cNvSpPr>
            <a:spLocks noGrp="1"/>
          </p:cNvSpPr>
          <p:nvPr>
            <p:ph type="title" hasCustomPrompt="1"/>
            <p:custDataLst>
              <p:tags r:id="rId1"/>
            </p:custDataLst>
          </p:nvPr>
        </p:nvSpPr>
        <p:spPr>
          <a:xfrm>
            <a:off x="5250656" y="3128431"/>
            <a:ext cx="4054079" cy="448905"/>
          </a:xfrm>
        </p:spPr>
        <p:txBody>
          <a:bodyPr/>
          <a:lstStyle>
            <a:lvl1pPr>
              <a:defRPr>
                <a:solidFill>
                  <a:srgbClr val="EA5B0C"/>
                </a:solidFill>
              </a:defRPr>
            </a:lvl1pPr>
          </a:lstStyle>
          <a:p>
            <a:r>
              <a:rPr lang="de-AT"/>
              <a:t>Name</a:t>
            </a:r>
          </a:p>
        </p:txBody>
      </p:sp>
      <p:sp>
        <p:nvSpPr>
          <p:cNvPr id="31" name="Textplatzhalter 7">
            <a:extLst>
              <a:ext uri="{FF2B5EF4-FFF2-40B4-BE49-F238E27FC236}">
                <a16:creationId xmlns:a16="http://schemas.microsoft.com/office/drawing/2014/main" id="{AD1D6184-1EAC-EC15-59CD-ED53CBDDD513}"/>
              </a:ext>
            </a:extLst>
          </p:cNvPr>
          <p:cNvSpPr>
            <a:spLocks noGrp="1"/>
          </p:cNvSpPr>
          <p:nvPr>
            <p:ph type="body" sz="quarter" idx="17" hasCustomPrompt="1"/>
            <p:custDataLst>
              <p:tags r:id="rId2"/>
            </p:custDataLst>
          </p:nvPr>
        </p:nvSpPr>
        <p:spPr>
          <a:xfrm>
            <a:off x="5250656" y="442149"/>
            <a:ext cx="5464969" cy="2619728"/>
          </a:xfrm>
        </p:spPr>
        <p:txBody>
          <a:bodyPr/>
          <a:lstStyle>
            <a:lvl1pPr marL="0" indent="0">
              <a:buNone/>
              <a:defRPr sz="2321">
                <a:solidFill>
                  <a:schemeClr val="accent1"/>
                </a:solidFill>
              </a:defRPr>
            </a:lvl1pPr>
            <a:lvl2pPr marL="204495" indent="0">
              <a:buNone/>
              <a:defRPr sz="2321"/>
            </a:lvl2pPr>
            <a:lvl3pPr marL="418200" indent="0">
              <a:buNone/>
              <a:defRPr/>
            </a:lvl3pPr>
            <a:lvl4pPr marL="622695" indent="0">
              <a:buNone/>
              <a:defRPr/>
            </a:lvl4pPr>
            <a:lvl5pPr marL="834558" indent="0">
              <a:buNone/>
              <a:defRPr/>
            </a:lvl5pPr>
          </a:lstStyle>
          <a:p>
            <a:pPr lvl="0"/>
            <a:r>
              <a:rPr lang="de-AT"/>
              <a:t>Zitat</a:t>
            </a:r>
          </a:p>
        </p:txBody>
      </p:sp>
      <p:sp>
        <p:nvSpPr>
          <p:cNvPr id="8" name="Bildplatzhalter 7">
            <a:extLst>
              <a:ext uri="{FF2B5EF4-FFF2-40B4-BE49-F238E27FC236}">
                <a16:creationId xmlns:a16="http://schemas.microsoft.com/office/drawing/2014/main" id="{E4E56566-D384-1531-DB4D-59564CBEF8A7}"/>
              </a:ext>
            </a:extLst>
          </p:cNvPr>
          <p:cNvSpPr>
            <a:spLocks noGrp="1"/>
          </p:cNvSpPr>
          <p:nvPr>
            <p:ph type="pic" sz="quarter" idx="21"/>
            <p:custDataLst>
              <p:tags r:id="rId3"/>
            </p:custDataLst>
          </p:nvPr>
        </p:nvSpPr>
        <p:spPr>
          <a:xfrm>
            <a:off x="166687" y="147026"/>
            <a:ext cx="4738688" cy="5674842"/>
          </a:xfrm>
          <a:custGeom>
            <a:avLst/>
            <a:gdLst>
              <a:gd name="connsiteX0" fmla="*/ 134728 w 3790950"/>
              <a:gd name="connsiteY0" fmla="*/ 0 h 4890023"/>
              <a:gd name="connsiteX1" fmla="*/ 3790950 w 3790950"/>
              <a:gd name="connsiteY1" fmla="*/ 0 h 4890023"/>
              <a:gd name="connsiteX2" fmla="*/ 3790950 w 3790950"/>
              <a:gd name="connsiteY2" fmla="*/ 4890023 h 4890023"/>
              <a:gd name="connsiteX3" fmla="*/ 134728 w 3790950"/>
              <a:gd name="connsiteY3" fmla="*/ 4890023 h 4890023"/>
              <a:gd name="connsiteX4" fmla="*/ 0 w 3790950"/>
              <a:gd name="connsiteY4" fmla="*/ 4755295 h 4890023"/>
              <a:gd name="connsiteX5" fmla="*/ 0 w 3790950"/>
              <a:gd name="connsiteY5" fmla="*/ 134728 h 4890023"/>
              <a:gd name="connsiteX6" fmla="*/ 134728 w 3790950"/>
              <a:gd name="connsiteY6" fmla="*/ 0 h 48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0950" h="4890023">
                <a:moveTo>
                  <a:pt x="134728" y="0"/>
                </a:moveTo>
                <a:lnTo>
                  <a:pt x="3790950" y="0"/>
                </a:lnTo>
                <a:lnTo>
                  <a:pt x="3790950" y="4890023"/>
                </a:lnTo>
                <a:lnTo>
                  <a:pt x="134728" y="4890023"/>
                </a:lnTo>
                <a:cubicBezTo>
                  <a:pt x="60320" y="4890023"/>
                  <a:pt x="0" y="4829703"/>
                  <a:pt x="0" y="4755295"/>
                </a:cubicBezTo>
                <a:lnTo>
                  <a:pt x="0" y="134728"/>
                </a:lnTo>
                <a:cubicBezTo>
                  <a:pt x="0" y="60320"/>
                  <a:pt x="60320" y="0"/>
                  <a:pt x="134728" y="0"/>
                </a:cubicBezTo>
                <a:close/>
              </a:path>
            </a:pathLst>
          </a:custGeom>
          <a:solidFill>
            <a:srgbClr val="C7CDD0"/>
          </a:solidFill>
        </p:spPr>
        <p:txBody>
          <a:bodyPr wrap="square">
            <a:noAutofit/>
          </a:bodyPr>
          <a:lstStyle>
            <a:lvl1pPr>
              <a:buNone/>
              <a:defRPr/>
            </a:lvl1pPr>
          </a:lstStyle>
          <a:p>
            <a:r>
              <a:rPr lang="de-DE"/>
              <a:t>Bild durch Klicken auf Symbol hinzufügen</a:t>
            </a:r>
            <a:endParaRPr lang="de-AT"/>
          </a:p>
        </p:txBody>
      </p:sp>
      <p:pic>
        <p:nvPicPr>
          <p:cNvPr id="3" name="Grafik 2">
            <a:extLst>
              <a:ext uri="{FF2B5EF4-FFF2-40B4-BE49-F238E27FC236}">
                <a16:creationId xmlns:a16="http://schemas.microsoft.com/office/drawing/2014/main" id="{0F59E605-DC7F-166C-D2F5-1DE50892D11D}"/>
              </a:ext>
            </a:extLst>
          </p:cNvPr>
          <p:cNvPicPr>
            <a:picLocks noChangeAspect="1"/>
          </p:cNvPicPr>
          <p:nvPr userDrawn="1">
            <p:custDataLst>
              <p:tags r:id="rId4"/>
            </p:custDataLst>
          </p:nvPr>
        </p:nvPicPr>
        <p:blipFill>
          <a:blip>
            <a:extLst>
              <a:ext uri="{96DAC541-7B7A-43D3-8B79-37D633B846F1}">
                <asvg:svgBlip xmlns:asvg="http://schemas.microsoft.com/office/drawing/2016/SVG/main" r:embed="rId7"/>
              </a:ext>
            </a:extLst>
          </a:blip>
          <a:stretch>
            <a:fillRect/>
          </a:stretch>
        </p:blipFill>
        <p:spPr>
          <a:xfrm>
            <a:off x="9179719" y="5087437"/>
            <a:ext cx="1761219" cy="543111"/>
          </a:xfrm>
          <a:prstGeom prst="rect">
            <a:avLst/>
          </a:prstGeom>
        </p:spPr>
      </p:pic>
    </p:spTree>
    <p:extLst>
      <p:ext uri="{BB962C8B-B14F-4D97-AF65-F5344CB8AC3E}">
        <p14:creationId xmlns:p14="http://schemas.microsoft.com/office/powerpoint/2010/main" val="2124503726"/>
      </p:ext>
    </p:extLst>
  </p:cSld>
  <p:clrMapOvr>
    <a:masterClrMapping/>
  </p:clrMapOvr>
  <p:extLst>
    <p:ext uri="{DCECCB84-F9BA-43D5-87BE-67443E8EF086}">
      <p15:sldGuideLst xmlns:p15="http://schemas.microsoft.com/office/powerpoint/2012/main">
        <p15:guide id="1" pos="247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sclaimer">
    <p:bg bwMode="gray">
      <p:bgRef idx="1001">
        <a:schemeClr val="bg1"/>
      </p:bgRef>
    </p:bg>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9915AC5-6E58-45D6-ADE0-CF4B4E623CC7}"/>
              </a:ext>
            </a:extLst>
          </p:cNvPr>
          <p:cNvSpPr txBox="1">
            <a:spLocks noChangeArrowheads="1"/>
          </p:cNvSpPr>
          <p:nvPr>
            <p:custDataLst>
              <p:tags r:id="rId1"/>
            </p:custDataLst>
          </p:nvPr>
        </p:nvSpPr>
        <p:spPr bwMode="auto">
          <a:xfrm>
            <a:off x="494111" y="2502559"/>
            <a:ext cx="10285016" cy="2554225"/>
          </a:xfrm>
          <a:prstGeom prst="rect">
            <a:avLst/>
          </a:prstGeom>
          <a:noFill/>
          <a:ln w="9525">
            <a:noFill/>
            <a:miter lim="800000"/>
            <a:headEnd/>
            <a:tailEnd/>
          </a:ln>
        </p:spPr>
        <p:txBody>
          <a:bodyPr wrap="square" lIns="0" tIns="0" rIns="0" bIns="0">
            <a:spAutoFit/>
          </a:bodyPr>
          <a:lstStyle/>
          <a:p>
            <a:pPr defTabSz="795871">
              <a:spcAft>
                <a:spcPct val="30000"/>
              </a:spcAft>
              <a:defRPr/>
            </a:pPr>
            <a:endParaRPr lang="de-AT" sz="1071" b="0">
              <a:solidFill>
                <a:schemeClr val="tx1"/>
              </a:solidFill>
              <a:latin typeface="+mn-lt"/>
            </a:endParaRPr>
          </a:p>
          <a:p>
            <a:pPr defTabSz="795871">
              <a:spcAft>
                <a:spcPct val="30000"/>
              </a:spcAft>
              <a:defRPr/>
            </a:pPr>
            <a:endParaRPr lang="de-AT" sz="1071" b="0">
              <a:solidFill>
                <a:schemeClr val="tx1"/>
              </a:solidFill>
              <a:latin typeface="+mn-lt"/>
            </a:endParaRPr>
          </a:p>
          <a:p>
            <a:pPr defTabSz="795871">
              <a:spcAft>
                <a:spcPct val="30000"/>
              </a:spcAft>
              <a:defRPr/>
            </a:pPr>
            <a:r>
              <a:rPr lang="de-AT" sz="1071" b="0">
                <a:solidFill>
                  <a:schemeClr val="tx1"/>
                </a:solidFill>
                <a:latin typeface="+mn-lt"/>
              </a:rPr>
              <a:t>Copyright © 2025 </a:t>
            </a:r>
            <a:r>
              <a:rPr lang="de-AT" sz="1071" b="0" err="1">
                <a:solidFill>
                  <a:schemeClr val="tx1"/>
                </a:solidFill>
                <a:latin typeface="+mn-lt"/>
              </a:rPr>
              <a:t>by</a:t>
            </a:r>
            <a:r>
              <a:rPr lang="de-AT" sz="1071" b="0">
                <a:solidFill>
                  <a:schemeClr val="tx1"/>
                </a:solidFill>
                <a:latin typeface="+mn-lt"/>
              </a:rPr>
              <a:t> Austria Glas Recycling GmbH (AGR)</a:t>
            </a:r>
          </a:p>
          <a:p>
            <a:pPr defTabSz="795871">
              <a:spcAft>
                <a:spcPts val="0"/>
              </a:spcAft>
              <a:defRPr/>
            </a:pPr>
            <a:r>
              <a:rPr lang="de-AT" sz="1071" b="0">
                <a:solidFill>
                  <a:schemeClr val="tx1"/>
                </a:solidFill>
                <a:latin typeface="+mn-lt"/>
              </a:rPr>
              <a:t>Diese Präsentation einschließlich aller ihrer Teile ist geistiges Eigentum der AGR GmbH und urheberrechtlich geschützt. Alle Rechte sind vorbehalten. Durch diese Präsentation wird keine Lizenz zur Nutzung des geistigen Eigentums der AGR GmbH oder Dritter erteilt. Jede Verwertung oder Weitergabe an Dritte bedarf der vorherigen schriftlichen Zustimmung der AGR GmbH. Dies gilt insbesondere für die Vervielfältigung, Bearbeitung, Übersetzung, die Entnahme von Daten oder Abbildungen, die Wiedergabe auf fotomechanischem oder ähnlichem Weg sowie die Einspeicherung und Verarbeitung in elektronischen Systemen.</a:t>
            </a:r>
          </a:p>
          <a:p>
            <a:pPr defTabSz="795871">
              <a:spcAft>
                <a:spcPct val="30000"/>
              </a:spcAft>
              <a:defRPr/>
            </a:pPr>
            <a:endParaRPr lang="de-AT" sz="1071" b="0">
              <a:solidFill>
                <a:schemeClr val="tx1"/>
              </a:solidFill>
              <a:latin typeface="+mn-lt"/>
            </a:endParaRPr>
          </a:p>
          <a:p>
            <a:pPr defTabSz="795871">
              <a:spcAft>
                <a:spcPct val="30000"/>
              </a:spcAft>
              <a:defRPr/>
            </a:pPr>
            <a:r>
              <a:rPr lang="de-AT" sz="1071" b="0">
                <a:solidFill>
                  <a:schemeClr val="tx1"/>
                </a:solidFill>
                <a:latin typeface="+mn-lt"/>
              </a:rPr>
              <a:t>Haftungsausschluss </a:t>
            </a:r>
          </a:p>
          <a:p>
            <a:pPr defTabSz="795871">
              <a:defRPr/>
            </a:pPr>
            <a:r>
              <a:rPr lang="de-AT" sz="1071" b="0">
                <a:solidFill>
                  <a:schemeClr val="tx1"/>
                </a:solidFill>
                <a:latin typeface="+mn-lt"/>
              </a:rPr>
              <a:t>Die in dieser Präsentation enthaltenen Informationen und Beurteilungen beruhen auf dem Informationsstand zum Zeitpunkt der Erstellung. Jede Haftung des Verfassers für die Vollständigkeit und Richtigkeit der in dieser Präsentation enthaltenen Angaben und Bewertungen ist ausgeschlossen. Mit Aushändigung dieser Präsentation kommt kein Beratungsvertrag zwischen dem Verfasser und dem Empfänger zustande. Der Verfasser behält sich das Recht vor, diese Präsentation jederzeit zu ändern und/oder zu ergänzen. Der Verfasser übernimmt keine Verpflichtung, dem Empfänger dieser Präsentation auf Verlangen zusätzliche Informationen zur Verfügung zu stellen, diese Präsentation zu ändern oder zu ergänzen.</a:t>
            </a:r>
          </a:p>
        </p:txBody>
      </p:sp>
      <p:pic>
        <p:nvPicPr>
          <p:cNvPr id="4" name="Grafik 3">
            <a:extLst>
              <a:ext uri="{FF2B5EF4-FFF2-40B4-BE49-F238E27FC236}">
                <a16:creationId xmlns:a16="http://schemas.microsoft.com/office/drawing/2014/main" id="{A490C974-7C0E-129C-BE05-E1F0C854EDF8}"/>
              </a:ext>
            </a:extLst>
          </p:cNvPr>
          <p:cNvPicPr>
            <a:picLocks noChangeAspect="1"/>
          </p:cNvPicPr>
          <p:nvPr userDrawn="1">
            <p:custDataLst>
              <p:tags r:id="rId2"/>
            </p:custDataLst>
          </p:nvPr>
        </p:nvPicPr>
        <p:blipFill>
          <a:blip>
            <a:extLst>
              <a:ext uri="{96DAC541-7B7A-43D3-8B79-37D633B846F1}">
                <asvg:svgBlip xmlns:asvg="http://schemas.microsoft.com/office/drawing/2016/SVG/main" r:embed="rId4"/>
              </a:ext>
            </a:extLst>
          </a:blip>
          <a:stretch>
            <a:fillRect/>
          </a:stretch>
        </p:blipFill>
        <p:spPr>
          <a:xfrm>
            <a:off x="9179719" y="5087437"/>
            <a:ext cx="1761219" cy="543111"/>
          </a:xfrm>
          <a:prstGeom prst="rect">
            <a:avLst/>
          </a:prstGeom>
        </p:spPr>
      </p:pic>
    </p:spTree>
    <p:extLst>
      <p:ext uri="{BB962C8B-B14F-4D97-AF65-F5344CB8AC3E}">
        <p14:creationId xmlns:p14="http://schemas.microsoft.com/office/powerpoint/2010/main" val="18316192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ontakt">
    <p:bg bwMode="gray">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4" name="Textplatzhalter 13">
            <a:extLst>
              <a:ext uri="{FF2B5EF4-FFF2-40B4-BE49-F238E27FC236}">
                <a16:creationId xmlns:a16="http://schemas.microsoft.com/office/drawing/2014/main" id="{80308C5B-79F9-E890-CAF5-AD99A4026E1F}"/>
              </a:ext>
            </a:extLst>
          </p:cNvPr>
          <p:cNvSpPr>
            <a:spLocks noGrp="1"/>
          </p:cNvSpPr>
          <p:nvPr>
            <p:ph type="body" sz="quarter" idx="10" hasCustomPrompt="1"/>
            <p:custDataLst>
              <p:tags r:id="rId1"/>
            </p:custDataLst>
          </p:nvPr>
        </p:nvSpPr>
        <p:spPr>
          <a:xfrm>
            <a:off x="494110" y="4323841"/>
            <a:ext cx="5220890" cy="864031"/>
          </a:xfrm>
        </p:spPr>
        <p:txBody>
          <a:bodyPr anchor="b"/>
          <a:lstStyle>
            <a:lvl1pPr marL="0" indent="0">
              <a:lnSpc>
                <a:spcPct val="85000"/>
              </a:lnSpc>
              <a:spcBef>
                <a:spcPts val="0"/>
              </a:spcBef>
              <a:buNone/>
              <a:defRPr sz="1625"/>
            </a:lvl1pPr>
            <a:lvl2pPr marL="204495" indent="0">
              <a:buNone/>
              <a:defRPr/>
            </a:lvl2pPr>
            <a:lvl3pPr marL="418200" indent="0">
              <a:buNone/>
              <a:defRPr/>
            </a:lvl3pPr>
            <a:lvl4pPr marL="622695" indent="0">
              <a:buNone/>
              <a:defRPr/>
            </a:lvl4pPr>
            <a:lvl5pPr marL="834558" indent="0">
              <a:buNone/>
              <a:defRPr/>
            </a:lvl5pPr>
          </a:lstStyle>
          <a:p>
            <a:pPr lvl="0"/>
            <a:r>
              <a:rPr lang="de-AT"/>
              <a:t>Kontaktdaten</a:t>
            </a:r>
          </a:p>
        </p:txBody>
      </p:sp>
      <p:sp>
        <p:nvSpPr>
          <p:cNvPr id="4" name="Textfeld 3">
            <a:extLst>
              <a:ext uri="{FF2B5EF4-FFF2-40B4-BE49-F238E27FC236}">
                <a16:creationId xmlns:a16="http://schemas.microsoft.com/office/drawing/2014/main" id="{E040A212-49E1-131D-1821-6AB913EBCF88}"/>
              </a:ext>
            </a:extLst>
          </p:cNvPr>
          <p:cNvSpPr txBox="1"/>
          <p:nvPr userDrawn="1">
            <p:custDataLst>
              <p:tags r:id="rId2"/>
            </p:custDataLst>
          </p:nvPr>
        </p:nvSpPr>
        <p:spPr>
          <a:xfrm>
            <a:off x="2935400" y="1757316"/>
            <a:ext cx="5568256" cy="1736694"/>
          </a:xfrm>
          <a:prstGeom prst="rect">
            <a:avLst/>
          </a:prstGeom>
          <a:noFill/>
        </p:spPr>
        <p:txBody>
          <a:bodyPr wrap="none" rtlCol="0">
            <a:spAutoFit/>
          </a:bodyPr>
          <a:lstStyle/>
          <a:p>
            <a:pPr algn="ctr">
              <a:lnSpc>
                <a:spcPct val="85000"/>
              </a:lnSpc>
            </a:pPr>
            <a:r>
              <a:rPr lang="de-AT" sz="4178" b="1" cap="all" baseline="0">
                <a:solidFill>
                  <a:schemeClr val="accent1"/>
                </a:solidFill>
              </a:rPr>
              <a:t>GEMEINSAM SIND WIR</a:t>
            </a:r>
            <a:br>
              <a:rPr lang="de-AT" sz="4178" b="1" cap="all" baseline="0">
                <a:solidFill>
                  <a:schemeClr val="accent1"/>
                </a:solidFill>
              </a:rPr>
            </a:br>
            <a:r>
              <a:rPr lang="de-AT" sz="4178" b="1" cap="all" baseline="0">
                <a:solidFill>
                  <a:schemeClr val="accent1"/>
                </a:solidFill>
              </a:rPr>
              <a:t>DIE ZUKUNFT DER</a:t>
            </a:r>
            <a:br>
              <a:rPr lang="de-AT" sz="4178" b="1" cap="all" baseline="0">
                <a:solidFill>
                  <a:schemeClr val="accent1"/>
                </a:solidFill>
              </a:rPr>
            </a:br>
            <a:r>
              <a:rPr lang="de-AT" sz="4178" b="1" cap="all" baseline="0">
                <a:solidFill>
                  <a:schemeClr val="accent1"/>
                </a:solidFill>
              </a:rPr>
              <a:t>KREISLAUFWIRTSCHAFT.</a:t>
            </a:r>
          </a:p>
        </p:txBody>
      </p:sp>
      <p:pic>
        <p:nvPicPr>
          <p:cNvPr id="3" name="Grafik 2">
            <a:extLst>
              <a:ext uri="{FF2B5EF4-FFF2-40B4-BE49-F238E27FC236}">
                <a16:creationId xmlns:a16="http://schemas.microsoft.com/office/drawing/2014/main" id="{B461CC71-9BBD-BF01-EFA0-CD55755EDCED}"/>
              </a:ext>
            </a:extLst>
          </p:cNvPr>
          <p:cNvPicPr>
            <a:picLocks noChangeAspect="1"/>
          </p:cNvPicPr>
          <p:nvPr userDrawn="1">
            <p:custDataLst>
              <p:tags r:id="rId3"/>
            </p:custDataLst>
          </p:nvPr>
        </p:nvPicPr>
        <p:blipFill>
          <a:blip>
            <a:extLst>
              <a:ext uri="{96DAC541-7B7A-43D3-8B79-37D633B846F1}">
                <asvg:svgBlip xmlns:asvg="http://schemas.microsoft.com/office/drawing/2016/SVG/main" r:embed="rId6"/>
              </a:ext>
            </a:extLst>
          </a:blip>
          <a:stretch>
            <a:fillRect/>
          </a:stretch>
        </p:blipFill>
        <p:spPr>
          <a:xfrm>
            <a:off x="9179719" y="5087437"/>
            <a:ext cx="1761219" cy="543111"/>
          </a:xfrm>
          <a:prstGeom prst="rect">
            <a:avLst/>
          </a:prstGeom>
        </p:spPr>
      </p:pic>
    </p:spTree>
    <p:extLst>
      <p:ext uri="{BB962C8B-B14F-4D97-AF65-F5344CB8AC3E}">
        <p14:creationId xmlns:p14="http://schemas.microsoft.com/office/powerpoint/2010/main" val="3310618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17284" y="1061377"/>
            <a:ext cx="3777059" cy="510313"/>
          </a:xfrm>
          <a:prstGeom prst="rect">
            <a:avLst/>
          </a:prstGeom>
        </p:spPr>
        <p:txBody>
          <a:bodyPr wrap="square" lIns="0" tIns="0" rIns="0" bIns="0">
            <a:spAutoFit/>
          </a:bodyPr>
          <a:lstStyle>
            <a:lvl1pPr>
              <a:defRPr sz="3249" b="1" i="0">
                <a:solidFill>
                  <a:srgbClr val="50B490"/>
                </a:solidFill>
                <a:latin typeface="Tahoma"/>
                <a:cs typeface="Tahoma"/>
              </a:defRPr>
            </a:lvl1pPr>
          </a:lstStyle>
          <a:p>
            <a:endParaRPr/>
          </a:p>
        </p:txBody>
      </p:sp>
      <p:sp>
        <p:nvSpPr>
          <p:cNvPr id="3" name="Holder 3"/>
          <p:cNvSpPr>
            <a:spLocks noGrp="1"/>
          </p:cNvSpPr>
          <p:nvPr>
            <p:ph type="subTitle" idx="4"/>
          </p:nvPr>
        </p:nvSpPr>
        <p:spPr>
          <a:xfrm>
            <a:off x="1714500" y="3342640"/>
            <a:ext cx="8001000" cy="209737"/>
          </a:xfrm>
          <a:prstGeom prst="rect">
            <a:avLst/>
          </a:prstGeom>
        </p:spPr>
        <p:txBody>
          <a:bodyPr wrap="square" lIns="0" tIns="0" rIns="0" bIns="0">
            <a:spAutoFit/>
          </a:bodyPr>
          <a:lstStyle>
            <a:lvl1pPr>
              <a:defRPr sz="1363" b="0" i="0">
                <a:solidFill>
                  <a:srgbClr val="173C2A"/>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465328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7283" y="1061377"/>
            <a:ext cx="4470400" cy="500009"/>
          </a:xfrm>
        </p:spPr>
        <p:txBody>
          <a:bodyPr lIns="0" tIns="0" rIns="0" bIns="0"/>
          <a:lstStyle>
            <a:lvl1pPr>
              <a:defRPr sz="3249" b="1" i="0">
                <a:solidFill>
                  <a:srgbClr val="50B490"/>
                </a:solidFill>
                <a:latin typeface="Tahoma"/>
                <a:cs typeface="Tahoma"/>
              </a:defRPr>
            </a:lvl1pPr>
          </a:lstStyle>
          <a:p>
            <a:endParaRPr/>
          </a:p>
        </p:txBody>
      </p:sp>
      <p:sp>
        <p:nvSpPr>
          <p:cNvPr id="3" name="Holder 3"/>
          <p:cNvSpPr>
            <a:spLocks noGrp="1"/>
          </p:cNvSpPr>
          <p:nvPr>
            <p:ph type="body" idx="1"/>
          </p:nvPr>
        </p:nvSpPr>
        <p:spPr>
          <a:xfrm>
            <a:off x="5186839" y="2350562"/>
            <a:ext cx="5016896" cy="209737"/>
          </a:xfrm>
        </p:spPr>
        <p:txBody>
          <a:bodyPr lIns="0" tIns="0" rIns="0" bIns="0"/>
          <a:lstStyle>
            <a:lvl1pPr>
              <a:defRPr sz="1363" b="0" i="0">
                <a:solidFill>
                  <a:srgbClr val="173C2A"/>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0474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7283" y="1061377"/>
            <a:ext cx="4470400" cy="500009"/>
          </a:xfrm>
        </p:spPr>
        <p:txBody>
          <a:bodyPr lIns="0" tIns="0" rIns="0" bIns="0"/>
          <a:lstStyle>
            <a:lvl1pPr>
              <a:defRPr sz="3249" b="1" i="0">
                <a:solidFill>
                  <a:srgbClr val="50B490"/>
                </a:solidFill>
                <a:latin typeface="Tahoma"/>
                <a:cs typeface="Tahoma"/>
              </a:defRPr>
            </a:lvl1pPr>
          </a:lstStyle>
          <a:p>
            <a:endParaRPr/>
          </a:p>
        </p:txBody>
      </p:sp>
      <p:sp>
        <p:nvSpPr>
          <p:cNvPr id="3" name="Holder 3"/>
          <p:cNvSpPr>
            <a:spLocks noGrp="1"/>
          </p:cNvSpPr>
          <p:nvPr>
            <p:ph sz="half" idx="2"/>
          </p:nvPr>
        </p:nvSpPr>
        <p:spPr>
          <a:xfrm>
            <a:off x="571500" y="1372870"/>
            <a:ext cx="4972050" cy="36163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886450" y="1372870"/>
            <a:ext cx="4972050" cy="36163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6820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17283" y="1061377"/>
            <a:ext cx="4470400" cy="500009"/>
          </a:xfrm>
        </p:spPr>
        <p:txBody>
          <a:bodyPr lIns="0" tIns="0" rIns="0" bIns="0"/>
          <a:lstStyle>
            <a:lvl1pPr>
              <a:defRPr sz="3249" b="1" i="0">
                <a:solidFill>
                  <a:srgbClr val="50B49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02820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3099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tags" Target="../tags/tag3.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tags" Target="../tags/tag1.xml"/><Relationship Id="rId5" Type="http://schemas.openxmlformats.org/officeDocument/2006/relationships/slideLayout" Target="../slideLayouts/slideLayout43.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tags" Target="../tags/tag4.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tags" Target="../tags/tag2.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image" Target="../media/image9.svg"/><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5.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FD84F-2782-764E-AE8A-B37842339ACC}"/>
              </a:ext>
            </a:extLst>
          </p:cNvPr>
          <p:cNvSpPr>
            <a:spLocks noGrp="1"/>
          </p:cNvSpPr>
          <p:nvPr>
            <p:ph type="title"/>
          </p:nvPr>
        </p:nvSpPr>
        <p:spPr>
          <a:xfrm>
            <a:off x="785813" y="317794"/>
            <a:ext cx="9858375" cy="1153731"/>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5F70D840-54E2-F04B-AA29-FD3324326311}"/>
              </a:ext>
            </a:extLst>
          </p:cNvPr>
          <p:cNvSpPr>
            <a:spLocks noGrp="1"/>
          </p:cNvSpPr>
          <p:nvPr>
            <p:ph type="body" idx="1"/>
          </p:nvPr>
        </p:nvSpPr>
        <p:spPr>
          <a:xfrm>
            <a:off x="785813" y="1588970"/>
            <a:ext cx="9858375" cy="3787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7FB68E9-D992-D646-B324-10DA100C6747}"/>
              </a:ext>
            </a:extLst>
          </p:cNvPr>
          <p:cNvSpPr>
            <a:spLocks noGrp="1"/>
          </p:cNvSpPr>
          <p:nvPr>
            <p:ph type="dt" sz="half" idx="2"/>
          </p:nvPr>
        </p:nvSpPr>
        <p:spPr>
          <a:xfrm>
            <a:off x="785813" y="5532379"/>
            <a:ext cx="2571750" cy="317794"/>
          </a:xfrm>
          <a:prstGeom prst="rect">
            <a:avLst/>
          </a:prstGeom>
        </p:spPr>
        <p:txBody>
          <a:bodyPr vert="horz" lIns="91440" tIns="45720" rIns="91440" bIns="45720" rtlCol="0" anchor="ctr"/>
          <a:lstStyle>
            <a:lvl1pPr algn="l">
              <a:defRPr sz="1044">
                <a:solidFill>
                  <a:schemeClr val="tx1">
                    <a:tint val="75000"/>
                  </a:schemeClr>
                </a:solidFill>
              </a:defRPr>
            </a:lvl1pPr>
          </a:lstStyle>
          <a:p>
            <a:fld id="{CB6FD5DE-4B79-DD44-8133-B4F598B1BB1A}" type="datetimeFigureOut">
              <a:rPr lang="en-NL" smtClean="0"/>
              <a:t>06/19/2026</a:t>
            </a:fld>
            <a:endParaRPr lang="en-NL"/>
          </a:p>
        </p:txBody>
      </p:sp>
      <p:sp>
        <p:nvSpPr>
          <p:cNvPr id="5" name="Footer Placeholder 4">
            <a:extLst>
              <a:ext uri="{FF2B5EF4-FFF2-40B4-BE49-F238E27FC236}">
                <a16:creationId xmlns:a16="http://schemas.microsoft.com/office/drawing/2014/main" id="{905771B2-FEAE-734C-8455-74AB0FD61EFF}"/>
              </a:ext>
            </a:extLst>
          </p:cNvPr>
          <p:cNvSpPr>
            <a:spLocks noGrp="1"/>
          </p:cNvSpPr>
          <p:nvPr>
            <p:ph type="ftr" sz="quarter" idx="3"/>
          </p:nvPr>
        </p:nvSpPr>
        <p:spPr>
          <a:xfrm>
            <a:off x="3786188" y="5532379"/>
            <a:ext cx="3857625" cy="317794"/>
          </a:xfrm>
          <a:prstGeom prst="rect">
            <a:avLst/>
          </a:prstGeom>
        </p:spPr>
        <p:txBody>
          <a:bodyPr vert="horz" lIns="91440" tIns="45720" rIns="91440" bIns="45720" rtlCol="0" anchor="ctr"/>
          <a:lstStyle>
            <a:lvl1pPr algn="ctr">
              <a:defRPr sz="1044">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53DE27C2-5D23-3E4F-99A2-9459351710BC}"/>
              </a:ext>
            </a:extLst>
          </p:cNvPr>
          <p:cNvSpPr>
            <a:spLocks noGrp="1"/>
          </p:cNvSpPr>
          <p:nvPr>
            <p:ph type="sldNum" sz="quarter" idx="4"/>
          </p:nvPr>
        </p:nvSpPr>
        <p:spPr>
          <a:xfrm>
            <a:off x="8072438" y="5532379"/>
            <a:ext cx="2571750" cy="317794"/>
          </a:xfrm>
          <a:prstGeom prst="rect">
            <a:avLst/>
          </a:prstGeom>
        </p:spPr>
        <p:txBody>
          <a:bodyPr vert="horz" lIns="91440" tIns="45720" rIns="91440" bIns="45720" rtlCol="0" anchor="ctr"/>
          <a:lstStyle>
            <a:lvl1pPr algn="r">
              <a:defRPr sz="1044">
                <a:solidFill>
                  <a:schemeClr val="tx1">
                    <a:tint val="75000"/>
                  </a:schemeClr>
                </a:solidFill>
              </a:defRPr>
            </a:lvl1pPr>
          </a:lstStyle>
          <a:p>
            <a:fld id="{2B26BEA0-32E6-0541-B9A8-1D1249A5823C}" type="slidenum">
              <a:rPr lang="en-NL" smtClean="0"/>
              <a:t>‹#›</a:t>
            </a:fld>
            <a:endParaRPr lang="en-NL"/>
          </a:p>
        </p:txBody>
      </p:sp>
    </p:spTree>
    <p:extLst>
      <p:ext uri="{BB962C8B-B14F-4D97-AF65-F5344CB8AC3E}">
        <p14:creationId xmlns:p14="http://schemas.microsoft.com/office/powerpoint/2010/main" val="4124547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795894" rtl="0" eaLnBrk="1" latinLnBrk="0" hangingPunct="1">
        <a:lnSpc>
          <a:spcPct val="90000"/>
        </a:lnSpc>
        <a:spcBef>
          <a:spcPct val="0"/>
        </a:spcBef>
        <a:buNone/>
        <a:defRPr sz="383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198973" indent="-198973" algn="l" defTabSz="795894" rtl="0" eaLnBrk="1" latinLnBrk="0" hangingPunct="1">
        <a:lnSpc>
          <a:spcPct val="90000"/>
        </a:lnSpc>
        <a:spcBef>
          <a:spcPts val="870"/>
        </a:spcBef>
        <a:buFont typeface="Arial" panose="020B0604020202020204" pitchFamily="34" charset="0"/>
        <a:buChar char="•"/>
        <a:defRPr sz="2437"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596920" indent="-198973" algn="l" defTabSz="795894" rtl="0" eaLnBrk="1" latinLnBrk="0" hangingPunct="1">
        <a:lnSpc>
          <a:spcPct val="90000"/>
        </a:lnSpc>
        <a:spcBef>
          <a:spcPts val="435"/>
        </a:spcBef>
        <a:buFont typeface="Arial" panose="020B0604020202020204" pitchFamily="34" charset="0"/>
        <a:buChar char="•"/>
        <a:defRPr sz="2089"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994867" indent="-198973" algn="l" defTabSz="795894" rtl="0" eaLnBrk="1" latinLnBrk="0" hangingPunct="1">
        <a:lnSpc>
          <a:spcPct val="90000"/>
        </a:lnSpc>
        <a:spcBef>
          <a:spcPts val="435"/>
        </a:spcBef>
        <a:buFont typeface="Arial" panose="020B0604020202020204" pitchFamily="34" charset="0"/>
        <a:buChar char="•"/>
        <a:defRPr sz="1741"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392814"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790761"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188708"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mn-lt"/>
          <a:ea typeface="+mn-ea"/>
          <a:cs typeface="+mn-cs"/>
        </a:defRPr>
      </a:lvl6pPr>
      <a:lvl7pPr marL="2586655"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mn-lt"/>
          <a:ea typeface="+mn-ea"/>
          <a:cs typeface="+mn-cs"/>
        </a:defRPr>
      </a:lvl7pPr>
      <a:lvl8pPr marL="2984602"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mn-lt"/>
          <a:ea typeface="+mn-ea"/>
          <a:cs typeface="+mn-cs"/>
        </a:defRPr>
      </a:lvl8pPr>
      <a:lvl9pPr marL="3382548" indent="-198973" algn="l" defTabSz="795894" rtl="0" eaLnBrk="1" latinLnBrk="0" hangingPunct="1">
        <a:lnSpc>
          <a:spcPct val="90000"/>
        </a:lnSpc>
        <a:spcBef>
          <a:spcPts val="435"/>
        </a:spcBef>
        <a:buFont typeface="Arial" panose="020B0604020202020204" pitchFamily="34" charset="0"/>
        <a:buChar char="•"/>
        <a:defRPr sz="1567" kern="1200">
          <a:solidFill>
            <a:schemeClr val="tx1"/>
          </a:solidFill>
          <a:latin typeface="+mn-lt"/>
          <a:ea typeface="+mn-ea"/>
          <a:cs typeface="+mn-cs"/>
        </a:defRPr>
      </a:lvl9pPr>
    </p:bodyStyle>
    <p:otherStyle>
      <a:defPPr>
        <a:defRPr lang="en-NL"/>
      </a:defPPr>
      <a:lvl1pPr marL="0" algn="l" defTabSz="795894" rtl="0" eaLnBrk="1" latinLnBrk="0" hangingPunct="1">
        <a:defRPr sz="1567" kern="1200">
          <a:solidFill>
            <a:schemeClr val="tx1"/>
          </a:solidFill>
          <a:latin typeface="+mn-lt"/>
          <a:ea typeface="+mn-ea"/>
          <a:cs typeface="+mn-cs"/>
        </a:defRPr>
      </a:lvl1pPr>
      <a:lvl2pPr marL="397947" algn="l" defTabSz="795894" rtl="0" eaLnBrk="1" latinLnBrk="0" hangingPunct="1">
        <a:defRPr sz="1567" kern="1200">
          <a:solidFill>
            <a:schemeClr val="tx1"/>
          </a:solidFill>
          <a:latin typeface="+mn-lt"/>
          <a:ea typeface="+mn-ea"/>
          <a:cs typeface="+mn-cs"/>
        </a:defRPr>
      </a:lvl2pPr>
      <a:lvl3pPr marL="795894" algn="l" defTabSz="795894" rtl="0" eaLnBrk="1" latinLnBrk="0" hangingPunct="1">
        <a:defRPr sz="1567" kern="1200">
          <a:solidFill>
            <a:schemeClr val="tx1"/>
          </a:solidFill>
          <a:latin typeface="+mn-lt"/>
          <a:ea typeface="+mn-ea"/>
          <a:cs typeface="+mn-cs"/>
        </a:defRPr>
      </a:lvl3pPr>
      <a:lvl4pPr marL="1193841" algn="l" defTabSz="795894" rtl="0" eaLnBrk="1" latinLnBrk="0" hangingPunct="1">
        <a:defRPr sz="1567" kern="1200">
          <a:solidFill>
            <a:schemeClr val="tx1"/>
          </a:solidFill>
          <a:latin typeface="+mn-lt"/>
          <a:ea typeface="+mn-ea"/>
          <a:cs typeface="+mn-cs"/>
        </a:defRPr>
      </a:lvl4pPr>
      <a:lvl5pPr marL="1591788" algn="l" defTabSz="795894" rtl="0" eaLnBrk="1" latinLnBrk="0" hangingPunct="1">
        <a:defRPr sz="1567" kern="1200">
          <a:solidFill>
            <a:schemeClr val="tx1"/>
          </a:solidFill>
          <a:latin typeface="+mn-lt"/>
          <a:ea typeface="+mn-ea"/>
          <a:cs typeface="+mn-cs"/>
        </a:defRPr>
      </a:lvl5pPr>
      <a:lvl6pPr marL="1989734" algn="l" defTabSz="795894" rtl="0" eaLnBrk="1" latinLnBrk="0" hangingPunct="1">
        <a:defRPr sz="1567" kern="1200">
          <a:solidFill>
            <a:schemeClr val="tx1"/>
          </a:solidFill>
          <a:latin typeface="+mn-lt"/>
          <a:ea typeface="+mn-ea"/>
          <a:cs typeface="+mn-cs"/>
        </a:defRPr>
      </a:lvl6pPr>
      <a:lvl7pPr marL="2387681" algn="l" defTabSz="795894" rtl="0" eaLnBrk="1" latinLnBrk="0" hangingPunct="1">
        <a:defRPr sz="1567" kern="1200">
          <a:solidFill>
            <a:schemeClr val="tx1"/>
          </a:solidFill>
          <a:latin typeface="+mn-lt"/>
          <a:ea typeface="+mn-ea"/>
          <a:cs typeface="+mn-cs"/>
        </a:defRPr>
      </a:lvl7pPr>
      <a:lvl8pPr marL="2785628" algn="l" defTabSz="795894" rtl="0" eaLnBrk="1" latinLnBrk="0" hangingPunct="1">
        <a:defRPr sz="1567" kern="1200">
          <a:solidFill>
            <a:schemeClr val="tx1"/>
          </a:solidFill>
          <a:latin typeface="+mn-lt"/>
          <a:ea typeface="+mn-ea"/>
          <a:cs typeface="+mn-cs"/>
        </a:defRPr>
      </a:lvl8pPr>
      <a:lvl9pPr marL="3183575" algn="l" defTabSz="795894" rtl="0" eaLnBrk="1" latinLnBrk="0" hangingPunct="1">
        <a:defRPr sz="15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500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hdr="0" ftr="0" dt="0"/>
  <p:txStyles>
    <p:titleStyle>
      <a:lvl1pPr algn="l" defTabSz="595249" rtl="0" eaLnBrk="1" latinLnBrk="0" hangingPunct="1">
        <a:lnSpc>
          <a:spcPct val="90000"/>
        </a:lnSpc>
        <a:spcBef>
          <a:spcPct val="0"/>
        </a:spcBef>
        <a:buNone/>
        <a:defRPr sz="2864" b="0" i="0" kern="1200">
          <a:solidFill>
            <a:schemeClr val="tx1"/>
          </a:solidFill>
          <a:latin typeface="Arial" panose="020B0604020202020204" pitchFamily="34" charset="0"/>
          <a:ea typeface="Arimo" panose="020B0604020202020204" pitchFamily="34" charset="0"/>
          <a:cs typeface="Arial" panose="020B0604020202020204" pitchFamily="34" charset="0"/>
        </a:defRPr>
      </a:lvl1pPr>
    </p:titleStyle>
    <p:bodyStyle>
      <a:lvl1pPr marL="148812" indent="-148812" algn="l" defTabSz="595249" rtl="0" eaLnBrk="1" latinLnBrk="0" hangingPunct="1">
        <a:lnSpc>
          <a:spcPct val="90000"/>
        </a:lnSpc>
        <a:spcBef>
          <a:spcPts val="651"/>
        </a:spcBef>
        <a:buFont typeface="Arial" panose="020B0604020202020204" pitchFamily="34" charset="0"/>
        <a:buChar char="•"/>
        <a:defRPr sz="1823" b="0" i="0" kern="1200">
          <a:solidFill>
            <a:schemeClr val="tx1"/>
          </a:solidFill>
          <a:latin typeface="Arial" panose="020B0604020202020204" pitchFamily="34" charset="0"/>
          <a:ea typeface="Arimo" panose="020B0604020202020204" pitchFamily="34" charset="0"/>
          <a:cs typeface="Arial" panose="020B0604020202020204" pitchFamily="34" charset="0"/>
        </a:defRPr>
      </a:lvl1pPr>
      <a:lvl2pPr marL="446437" indent="-148812" algn="l" defTabSz="595249" rtl="0" eaLnBrk="1" latinLnBrk="0" hangingPunct="1">
        <a:lnSpc>
          <a:spcPct val="90000"/>
        </a:lnSpc>
        <a:spcBef>
          <a:spcPts val="326"/>
        </a:spcBef>
        <a:buFont typeface="Arial" panose="020B0604020202020204" pitchFamily="34" charset="0"/>
        <a:buChar char="•"/>
        <a:defRPr sz="1562" b="0" i="0" kern="1200">
          <a:solidFill>
            <a:schemeClr val="tx1"/>
          </a:solidFill>
          <a:latin typeface="Arial" panose="020B0604020202020204" pitchFamily="34" charset="0"/>
          <a:ea typeface="Arimo" panose="020B0604020202020204" pitchFamily="34" charset="0"/>
          <a:cs typeface="Arial" panose="020B0604020202020204" pitchFamily="34" charset="0"/>
        </a:defRPr>
      </a:lvl2pPr>
      <a:lvl3pPr marL="744061" indent="-148812" algn="l" defTabSz="595249" rtl="0" eaLnBrk="1" latinLnBrk="0" hangingPunct="1">
        <a:lnSpc>
          <a:spcPct val="90000"/>
        </a:lnSpc>
        <a:spcBef>
          <a:spcPts val="326"/>
        </a:spcBef>
        <a:buFont typeface="Arial" panose="020B0604020202020204" pitchFamily="34" charset="0"/>
        <a:buChar char="•"/>
        <a:defRPr sz="1302" b="0" i="0" kern="1200">
          <a:solidFill>
            <a:schemeClr val="tx1"/>
          </a:solidFill>
          <a:latin typeface="Arial" panose="020B0604020202020204" pitchFamily="34" charset="0"/>
          <a:ea typeface="Arimo" panose="020B0604020202020204" pitchFamily="34" charset="0"/>
          <a:cs typeface="Arial" panose="020B0604020202020204" pitchFamily="34" charset="0"/>
        </a:defRPr>
      </a:lvl3pPr>
      <a:lvl4pPr marL="1041686" indent="-148812" algn="l" defTabSz="595249" rtl="0" eaLnBrk="1" latinLnBrk="0" hangingPunct="1">
        <a:lnSpc>
          <a:spcPct val="90000"/>
        </a:lnSpc>
        <a:spcBef>
          <a:spcPts val="326"/>
        </a:spcBef>
        <a:buFont typeface="Arial" panose="020B0604020202020204" pitchFamily="34" charset="0"/>
        <a:buChar char="•"/>
        <a:defRPr sz="1172" b="0" i="0" kern="1200">
          <a:solidFill>
            <a:schemeClr val="tx1"/>
          </a:solidFill>
          <a:latin typeface="Arial" panose="020B0604020202020204" pitchFamily="34" charset="0"/>
          <a:ea typeface="Arimo" panose="020B0604020202020204" pitchFamily="34" charset="0"/>
          <a:cs typeface="Arial" panose="020B0604020202020204" pitchFamily="34" charset="0"/>
        </a:defRPr>
      </a:lvl4pPr>
      <a:lvl5pPr marL="1339310" indent="-148812" algn="l" defTabSz="595249" rtl="0" eaLnBrk="1" latinLnBrk="0" hangingPunct="1">
        <a:lnSpc>
          <a:spcPct val="90000"/>
        </a:lnSpc>
        <a:spcBef>
          <a:spcPts val="326"/>
        </a:spcBef>
        <a:buFont typeface="Arial" panose="020B0604020202020204" pitchFamily="34" charset="0"/>
        <a:buChar char="•"/>
        <a:defRPr sz="1172" b="0" i="0" kern="1200">
          <a:solidFill>
            <a:schemeClr val="tx1"/>
          </a:solidFill>
          <a:latin typeface="Arial" panose="020B0604020202020204" pitchFamily="34" charset="0"/>
          <a:ea typeface="Arimo" panose="020B0604020202020204" pitchFamily="34" charset="0"/>
          <a:cs typeface="Arial" panose="020B0604020202020204" pitchFamily="34" charset="0"/>
        </a:defRPr>
      </a:lvl5pPr>
      <a:lvl6pPr marL="1636934" indent="-148812" algn="l" defTabSz="595249" rtl="0" eaLnBrk="1" latinLnBrk="0" hangingPunct="1">
        <a:lnSpc>
          <a:spcPct val="90000"/>
        </a:lnSpc>
        <a:spcBef>
          <a:spcPts val="326"/>
        </a:spcBef>
        <a:buFont typeface="Arial" panose="020B0604020202020204" pitchFamily="34" charset="0"/>
        <a:buChar char="•"/>
        <a:defRPr sz="1172" kern="1200">
          <a:solidFill>
            <a:schemeClr val="tx1"/>
          </a:solidFill>
          <a:latin typeface="+mn-lt"/>
          <a:ea typeface="+mn-ea"/>
          <a:cs typeface="+mn-cs"/>
        </a:defRPr>
      </a:lvl6pPr>
      <a:lvl7pPr marL="1934559" indent="-148812" algn="l" defTabSz="595249" rtl="0" eaLnBrk="1" latinLnBrk="0" hangingPunct="1">
        <a:lnSpc>
          <a:spcPct val="90000"/>
        </a:lnSpc>
        <a:spcBef>
          <a:spcPts val="326"/>
        </a:spcBef>
        <a:buFont typeface="Arial" panose="020B0604020202020204" pitchFamily="34" charset="0"/>
        <a:buChar char="•"/>
        <a:defRPr sz="1172" kern="1200">
          <a:solidFill>
            <a:schemeClr val="tx1"/>
          </a:solidFill>
          <a:latin typeface="+mn-lt"/>
          <a:ea typeface="+mn-ea"/>
          <a:cs typeface="+mn-cs"/>
        </a:defRPr>
      </a:lvl7pPr>
      <a:lvl8pPr marL="2232183" indent="-148812" algn="l" defTabSz="595249" rtl="0" eaLnBrk="1" latinLnBrk="0" hangingPunct="1">
        <a:lnSpc>
          <a:spcPct val="90000"/>
        </a:lnSpc>
        <a:spcBef>
          <a:spcPts val="326"/>
        </a:spcBef>
        <a:buFont typeface="Arial" panose="020B0604020202020204" pitchFamily="34" charset="0"/>
        <a:buChar char="•"/>
        <a:defRPr sz="1172" kern="1200">
          <a:solidFill>
            <a:schemeClr val="tx1"/>
          </a:solidFill>
          <a:latin typeface="+mn-lt"/>
          <a:ea typeface="+mn-ea"/>
          <a:cs typeface="+mn-cs"/>
        </a:defRPr>
      </a:lvl8pPr>
      <a:lvl9pPr marL="2529808" indent="-148812" algn="l" defTabSz="595249" rtl="0" eaLnBrk="1" latinLnBrk="0" hangingPunct="1">
        <a:lnSpc>
          <a:spcPct val="90000"/>
        </a:lnSpc>
        <a:spcBef>
          <a:spcPts val="326"/>
        </a:spcBef>
        <a:buFont typeface="Arial" panose="020B0604020202020204" pitchFamily="34" charset="0"/>
        <a:buChar char="•"/>
        <a:defRPr sz="1172" kern="1200">
          <a:solidFill>
            <a:schemeClr val="tx1"/>
          </a:solidFill>
          <a:latin typeface="+mn-lt"/>
          <a:ea typeface="+mn-ea"/>
          <a:cs typeface="+mn-cs"/>
        </a:defRPr>
      </a:lvl9pPr>
    </p:bodyStyle>
    <p:otherStyle>
      <a:defPPr>
        <a:defRPr lang="en-US"/>
      </a:defPPr>
      <a:lvl1pPr marL="0" algn="l" defTabSz="595249" rtl="0" eaLnBrk="1" latinLnBrk="0" hangingPunct="1">
        <a:defRPr sz="1172" kern="1200">
          <a:solidFill>
            <a:schemeClr val="tx1"/>
          </a:solidFill>
          <a:latin typeface="+mn-lt"/>
          <a:ea typeface="+mn-ea"/>
          <a:cs typeface="+mn-cs"/>
        </a:defRPr>
      </a:lvl1pPr>
      <a:lvl2pPr marL="297625" algn="l" defTabSz="595249" rtl="0" eaLnBrk="1" latinLnBrk="0" hangingPunct="1">
        <a:defRPr sz="1172" kern="1200">
          <a:solidFill>
            <a:schemeClr val="tx1"/>
          </a:solidFill>
          <a:latin typeface="+mn-lt"/>
          <a:ea typeface="+mn-ea"/>
          <a:cs typeface="+mn-cs"/>
        </a:defRPr>
      </a:lvl2pPr>
      <a:lvl3pPr marL="595249" algn="l" defTabSz="595249" rtl="0" eaLnBrk="1" latinLnBrk="0" hangingPunct="1">
        <a:defRPr sz="1172" kern="1200">
          <a:solidFill>
            <a:schemeClr val="tx1"/>
          </a:solidFill>
          <a:latin typeface="+mn-lt"/>
          <a:ea typeface="+mn-ea"/>
          <a:cs typeface="+mn-cs"/>
        </a:defRPr>
      </a:lvl3pPr>
      <a:lvl4pPr marL="892874" algn="l" defTabSz="595249" rtl="0" eaLnBrk="1" latinLnBrk="0" hangingPunct="1">
        <a:defRPr sz="1172" kern="1200">
          <a:solidFill>
            <a:schemeClr val="tx1"/>
          </a:solidFill>
          <a:latin typeface="+mn-lt"/>
          <a:ea typeface="+mn-ea"/>
          <a:cs typeface="+mn-cs"/>
        </a:defRPr>
      </a:lvl4pPr>
      <a:lvl5pPr marL="1190498" algn="l" defTabSz="595249" rtl="0" eaLnBrk="1" latinLnBrk="0" hangingPunct="1">
        <a:defRPr sz="1172" kern="1200">
          <a:solidFill>
            <a:schemeClr val="tx1"/>
          </a:solidFill>
          <a:latin typeface="+mn-lt"/>
          <a:ea typeface="+mn-ea"/>
          <a:cs typeface="+mn-cs"/>
        </a:defRPr>
      </a:lvl5pPr>
      <a:lvl6pPr marL="1488122" algn="l" defTabSz="595249" rtl="0" eaLnBrk="1" latinLnBrk="0" hangingPunct="1">
        <a:defRPr sz="1172" kern="1200">
          <a:solidFill>
            <a:schemeClr val="tx1"/>
          </a:solidFill>
          <a:latin typeface="+mn-lt"/>
          <a:ea typeface="+mn-ea"/>
          <a:cs typeface="+mn-cs"/>
        </a:defRPr>
      </a:lvl6pPr>
      <a:lvl7pPr marL="1785747" algn="l" defTabSz="595249" rtl="0" eaLnBrk="1" latinLnBrk="0" hangingPunct="1">
        <a:defRPr sz="1172" kern="1200">
          <a:solidFill>
            <a:schemeClr val="tx1"/>
          </a:solidFill>
          <a:latin typeface="+mn-lt"/>
          <a:ea typeface="+mn-ea"/>
          <a:cs typeface="+mn-cs"/>
        </a:defRPr>
      </a:lvl7pPr>
      <a:lvl8pPr marL="2083371" algn="l" defTabSz="595249" rtl="0" eaLnBrk="1" latinLnBrk="0" hangingPunct="1">
        <a:defRPr sz="1172" kern="1200">
          <a:solidFill>
            <a:schemeClr val="tx1"/>
          </a:solidFill>
          <a:latin typeface="+mn-lt"/>
          <a:ea typeface="+mn-ea"/>
          <a:cs typeface="+mn-cs"/>
        </a:defRPr>
      </a:lvl8pPr>
      <a:lvl9pPr marL="2380996" algn="l" defTabSz="595249" rtl="0" eaLnBrk="1" latinLnBrk="0" hangingPunct="1">
        <a:defRPr sz="117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A4A3A4"/>
          </p15:clr>
        </p15:guide>
        <p15:guide id="2" pos="1696">
          <p15:clr>
            <a:srgbClr val="9FCC3B"/>
          </p15:clr>
        </p15:guide>
        <p15:guide id="3" pos="2184">
          <p15:clr>
            <a:srgbClr val="9FCC3B"/>
          </p15:clr>
        </p15:guide>
        <p15:guide id="4" pos="2328">
          <p15:clr>
            <a:srgbClr val="F26B43"/>
          </p15:clr>
        </p15:guide>
        <p15:guide id="5" pos="2816">
          <p15:clr>
            <a:srgbClr val="F26B43"/>
          </p15:clr>
        </p15:guide>
        <p15:guide id="6" pos="3592">
          <p15:clr>
            <a:srgbClr val="9FCC3B"/>
          </p15:clr>
        </p15:guide>
        <p15:guide id="7" pos="4088">
          <p15:clr>
            <a:srgbClr val="9FCC3B"/>
          </p15:clr>
        </p15:guide>
        <p15:guide id="8" pos="4864">
          <p15:clr>
            <a:srgbClr val="F26B43"/>
          </p15:clr>
        </p15:guide>
        <p15:guide id="9" pos="5352">
          <p15:clr>
            <a:srgbClr val="F26B43"/>
          </p15:clr>
        </p15:guide>
        <p15:guide id="10" pos="5496">
          <p15:clr>
            <a:srgbClr val="9FCC3B"/>
          </p15:clr>
        </p15:guide>
        <p15:guide id="11" pos="5984">
          <p15:clr>
            <a:srgbClr val="9FCC3B"/>
          </p15:clr>
        </p15:guide>
        <p15:guide id="12" pos="7392">
          <p15:clr>
            <a:srgbClr val="A4A3A4"/>
          </p15:clr>
        </p15:guide>
        <p15:guide id="13" orient="horz" pos="288">
          <p15:clr>
            <a:srgbClr val="A4A3A4"/>
          </p15:clr>
        </p15:guide>
        <p15:guide id="14" orient="horz" pos="760">
          <p15:clr>
            <a:srgbClr val="A4A3A4"/>
          </p15:clr>
        </p15:guide>
        <p15:guide id="15" orient="horz" pos="1224">
          <p15:clr>
            <a:srgbClr val="A4A3A4"/>
          </p15:clr>
        </p15:guide>
        <p15:guide id="16" orient="horz" pos="1696">
          <p15:clr>
            <a:srgbClr val="A4A3A4"/>
          </p15:clr>
        </p15:guide>
        <p15:guide id="17" orient="horz" pos="2160">
          <p15:clr>
            <a:srgbClr val="A4A3A4"/>
          </p15:clr>
        </p15:guide>
        <p15:guide id="18" orient="horz" pos="2632">
          <p15:clr>
            <a:srgbClr val="A4A3A4"/>
          </p15:clr>
        </p15:guide>
        <p15:guide id="19" orient="horz" pos="3096">
          <p15:clr>
            <a:srgbClr val="A4A3A4"/>
          </p15:clr>
        </p15:guide>
        <p15:guide id="20" orient="horz" pos="3568">
          <p15:clr>
            <a:srgbClr val="A4A3A4"/>
          </p15:clr>
        </p15:guide>
        <p15:guide id="21" orient="horz" pos="4032">
          <p15:clr>
            <a:srgbClr val="A4A3A4"/>
          </p15:clr>
        </p15:guide>
        <p15:guide id="22" pos="3840">
          <p15:clr>
            <a:srgbClr val="9FCC3B"/>
          </p15:clr>
        </p15:guide>
        <p15:guide id="23" pos="2568">
          <p15:clr>
            <a:srgbClr val="F26B43"/>
          </p15:clr>
        </p15:guide>
        <p15:guide id="24" pos="5112">
          <p15:clr>
            <a:srgbClr val="F26B43"/>
          </p15:clr>
        </p15:guide>
        <p15:guide id="25" pos="5745">
          <p15:clr>
            <a:srgbClr val="9FCC3B"/>
          </p15:clr>
        </p15:guide>
        <p15:guide id="26" pos="1935">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765A38-B559-FE51-8282-BEFE3351C8B0}"/>
              </a:ext>
            </a:extLst>
          </p:cNvPr>
          <p:cNvPicPr>
            <a:picLocks noChangeAspect="1"/>
          </p:cNvPicPr>
          <p:nvPr userDrawn="1">
            <p:custDataLst>
              <p:tags r:id="rId53"/>
            </p:custDataLst>
          </p:nvPr>
        </p:nvPicPr>
        <p:blipFill>
          <a:blip>
            <a:extLst>
              <a:ext uri="{96DAC541-7B7A-43D3-8B79-37D633B846F1}">
                <asvg:svgBlip xmlns:asvg="http://schemas.microsoft.com/office/drawing/2016/SVG/main" r:embed="rId57"/>
              </a:ext>
            </a:extLst>
          </a:blip>
          <a:stretch>
            <a:fillRect/>
          </a:stretch>
        </p:blipFill>
        <p:spPr>
          <a:xfrm>
            <a:off x="9179719" y="5087437"/>
            <a:ext cx="1761219" cy="543111"/>
          </a:xfrm>
          <a:prstGeom prst="rect">
            <a:avLst/>
          </a:prstGeom>
        </p:spPr>
      </p:pic>
      <p:sp>
        <p:nvSpPr>
          <p:cNvPr id="11" name="Textplatzhalter">
            <a:extLst>
              <a:ext uri="{FF2B5EF4-FFF2-40B4-BE49-F238E27FC236}">
                <a16:creationId xmlns:a16="http://schemas.microsoft.com/office/drawing/2014/main" id="{B0706B76-346C-4D61-807E-F2AE5F209E96}"/>
              </a:ext>
            </a:extLst>
          </p:cNvPr>
          <p:cNvSpPr>
            <a:spLocks noGrp="1"/>
          </p:cNvSpPr>
          <p:nvPr>
            <p:ph type="body" idx="1"/>
            <p:custDataLst>
              <p:tags r:id="rId54"/>
            </p:custDataLst>
          </p:nvPr>
        </p:nvSpPr>
        <p:spPr>
          <a:xfrm>
            <a:off x="491365" y="1188274"/>
            <a:ext cx="8967390" cy="3826424"/>
          </a:xfrm>
          <a:prstGeom prst="rect">
            <a:avLst/>
          </a:prstGeom>
        </p:spPr>
        <p:txBody>
          <a:bodyPr vert="horz" lIns="0" tIns="0" rIns="0" bIns="0" rtlCol="0">
            <a:noAutofit/>
          </a:bodyPr>
          <a:lstStyle/>
          <a:p>
            <a:pPr lvl="0"/>
            <a:r>
              <a:rPr lang="de-AT"/>
              <a:t>Mastertextformat bearbeiten</a:t>
            </a:r>
          </a:p>
          <a:p>
            <a:pPr lvl="1"/>
            <a:r>
              <a:rPr lang="de-AT"/>
              <a:t>Zweite Ebene</a:t>
            </a:r>
          </a:p>
          <a:p>
            <a:pPr lvl="2"/>
            <a:r>
              <a:rPr lang="de-AT"/>
              <a:t>Dritte Ebene</a:t>
            </a:r>
          </a:p>
          <a:p>
            <a:pPr lvl="3"/>
            <a:r>
              <a:rPr lang="de-AT"/>
              <a:t>Vierte Ebene</a:t>
            </a:r>
          </a:p>
          <a:p>
            <a:pPr lvl="4"/>
            <a:r>
              <a:rPr lang="de-AT"/>
              <a:t>Fünfte Ebene</a:t>
            </a:r>
          </a:p>
        </p:txBody>
      </p:sp>
      <p:sp>
        <p:nvSpPr>
          <p:cNvPr id="2" name="Titelplatzhalter"/>
          <p:cNvSpPr>
            <a:spLocks noGrp="1"/>
          </p:cNvSpPr>
          <p:nvPr>
            <p:ph type="title"/>
            <p:custDataLst>
              <p:tags r:id="rId55"/>
            </p:custDataLst>
          </p:nvPr>
        </p:nvSpPr>
        <p:spPr bwMode="black">
          <a:xfrm>
            <a:off x="494110" y="376059"/>
            <a:ext cx="8967390" cy="448905"/>
          </a:xfrm>
          <a:prstGeom prst="rect">
            <a:avLst/>
          </a:prstGeom>
        </p:spPr>
        <p:txBody>
          <a:bodyPr vert="horz" lIns="0" tIns="0" rIns="0" bIns="0" rtlCol="0" anchor="t">
            <a:noAutofit/>
          </a:bodyPr>
          <a:lstStyle/>
          <a:p>
            <a:r>
              <a:rPr lang="de-AT"/>
              <a:t>Mastertitelformat bearbeiten</a:t>
            </a:r>
          </a:p>
        </p:txBody>
      </p:sp>
      <p:sp>
        <p:nvSpPr>
          <p:cNvPr id="16" name="Foliennummernplatzhalter 15">
            <a:extLst>
              <a:ext uri="{FF2B5EF4-FFF2-40B4-BE49-F238E27FC236}">
                <a16:creationId xmlns:a16="http://schemas.microsoft.com/office/drawing/2014/main" id="{3885E7BF-CCB6-25F5-0CAF-5D260DE4516D}"/>
              </a:ext>
            </a:extLst>
          </p:cNvPr>
          <p:cNvSpPr>
            <a:spLocks noGrp="1" noRot="1" noMove="1" noResize="1" noEditPoints="1" noAdjustHandles="1" noChangeArrowheads="1" noChangeShapeType="1"/>
          </p:cNvSpPr>
          <p:nvPr>
            <p:ph type="sldNum" sz="quarter" idx="4"/>
            <p:custDataLst>
              <p:tags r:id="rId56"/>
            </p:custDataLst>
          </p:nvPr>
        </p:nvSpPr>
        <p:spPr>
          <a:xfrm>
            <a:off x="491366" y="5392048"/>
            <a:ext cx="293414" cy="125333"/>
          </a:xfrm>
          <a:prstGeom prst="rect">
            <a:avLst/>
          </a:prstGeom>
        </p:spPr>
        <p:txBody>
          <a:bodyPr vert="horz" lIns="0" tIns="0" rIns="0" bIns="0" rtlCol="0" anchor="ctr"/>
          <a:lstStyle>
            <a:lvl1pPr algn="l">
              <a:defRPr sz="928" b="1">
                <a:solidFill>
                  <a:schemeClr val="accent1"/>
                </a:solidFill>
              </a:defRPr>
            </a:lvl1pPr>
          </a:lstStyle>
          <a:p>
            <a:pPr algn="l"/>
            <a:fld id="{A8A19448-3CC3-4229-8959-125D28314A5E}" type="slidenum">
              <a:rPr lang="de-AT" smtClean="0"/>
              <a:pPr algn="l"/>
              <a:t>‹#›</a:t>
            </a:fld>
            <a:endParaRPr lang="de-AT"/>
          </a:p>
        </p:txBody>
      </p:sp>
    </p:spTree>
    <p:extLst>
      <p:ext uri="{BB962C8B-B14F-4D97-AF65-F5344CB8AC3E}">
        <p14:creationId xmlns:p14="http://schemas.microsoft.com/office/powerpoint/2010/main" val="30377298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Lst>
  <p:hf hdr="0" ftr="0" dt="0"/>
  <p:txStyles>
    <p:titleStyle>
      <a:lvl1pPr algn="l" defTabSz="795871" rtl="0" eaLnBrk="1" latinLnBrk="0" hangingPunct="1">
        <a:lnSpc>
          <a:spcPct val="100000"/>
        </a:lnSpc>
        <a:spcBef>
          <a:spcPct val="0"/>
        </a:spcBef>
        <a:buNone/>
        <a:defRPr sz="2785" b="1" kern="1200" cap="all" baseline="0">
          <a:solidFill>
            <a:schemeClr val="accent1"/>
          </a:solidFill>
          <a:latin typeface="+mj-lt"/>
          <a:ea typeface="+mj-ea"/>
          <a:cs typeface="+mj-cs"/>
        </a:defRPr>
      </a:lvl1pPr>
    </p:titleStyle>
    <p:bodyStyle>
      <a:lvl1pPr marL="208890" indent="-208890" algn="l" defTabSz="795871" rtl="0" eaLnBrk="1" latinLnBrk="0" hangingPunct="1">
        <a:lnSpc>
          <a:spcPct val="95000"/>
        </a:lnSpc>
        <a:spcBef>
          <a:spcPts val="1393"/>
        </a:spcBef>
        <a:spcAft>
          <a:spcPts val="0"/>
        </a:spcAft>
        <a:buFont typeface="Symbol" panose="05050102010706020507" pitchFamily="18" charset="2"/>
        <a:buChar char="-"/>
        <a:defRPr sz="1857" kern="1200">
          <a:solidFill>
            <a:schemeClr val="tx1"/>
          </a:solidFill>
          <a:latin typeface="+mn-lt"/>
          <a:ea typeface="+mn-ea"/>
          <a:cs typeface="+mn-cs"/>
        </a:defRPr>
      </a:lvl1pPr>
      <a:lvl2pPr marL="418201" indent="-208890" algn="l" defTabSz="795871" rtl="0" eaLnBrk="1" latinLnBrk="0" hangingPunct="1">
        <a:lnSpc>
          <a:spcPct val="95000"/>
        </a:lnSpc>
        <a:spcBef>
          <a:spcPts val="696"/>
        </a:spcBef>
        <a:buFont typeface="Symbol" panose="05050102010706020507" pitchFamily="18" charset="2"/>
        <a:buChar char="-"/>
        <a:defRPr sz="1857" kern="1200">
          <a:solidFill>
            <a:schemeClr val="tx1"/>
          </a:solidFill>
          <a:latin typeface="+mn-lt"/>
          <a:ea typeface="+mn-ea"/>
          <a:cs typeface="+mn-cs"/>
        </a:defRPr>
      </a:lvl2pPr>
      <a:lvl3pPr marL="626670" indent="-208890" algn="l" defTabSz="795871" rtl="0" eaLnBrk="1" latinLnBrk="0" hangingPunct="1">
        <a:lnSpc>
          <a:spcPct val="95000"/>
        </a:lnSpc>
        <a:spcBef>
          <a:spcPts val="696"/>
        </a:spcBef>
        <a:buFont typeface="Symbol" panose="05050102010706020507" pitchFamily="18" charset="2"/>
        <a:buChar char="-"/>
        <a:defRPr sz="1857" kern="1200">
          <a:solidFill>
            <a:schemeClr val="tx1"/>
          </a:solidFill>
          <a:latin typeface="+mn-lt"/>
          <a:ea typeface="+mn-ea"/>
          <a:cs typeface="+mn-cs"/>
        </a:defRPr>
      </a:lvl3pPr>
      <a:lvl4pPr marL="834560" indent="-208890" algn="l" defTabSz="795871" rtl="0" eaLnBrk="1" latinLnBrk="0" hangingPunct="1">
        <a:lnSpc>
          <a:spcPct val="95000"/>
        </a:lnSpc>
        <a:spcBef>
          <a:spcPts val="696"/>
        </a:spcBef>
        <a:buFont typeface="Symbol" panose="05050102010706020507" pitchFamily="18" charset="2"/>
        <a:buChar char="-"/>
        <a:defRPr sz="1857" kern="1200">
          <a:solidFill>
            <a:schemeClr val="tx1"/>
          </a:solidFill>
          <a:latin typeface="+mn-lt"/>
          <a:ea typeface="+mn-ea"/>
          <a:cs typeface="+mn-cs"/>
        </a:defRPr>
      </a:lvl4pPr>
      <a:lvl5pPr marL="1044450" indent="-208890" algn="l" defTabSz="795871" rtl="0" eaLnBrk="1" latinLnBrk="0" hangingPunct="1">
        <a:lnSpc>
          <a:spcPct val="95000"/>
        </a:lnSpc>
        <a:spcBef>
          <a:spcPts val="696"/>
        </a:spcBef>
        <a:buFont typeface="Symbol" panose="05050102010706020507" pitchFamily="18" charset="2"/>
        <a:buChar char="-"/>
        <a:defRPr sz="1857" kern="1200">
          <a:solidFill>
            <a:schemeClr val="tx1"/>
          </a:solidFill>
          <a:latin typeface="+mn-lt"/>
          <a:ea typeface="+mn-ea"/>
          <a:cs typeface="+mn-cs"/>
        </a:defRPr>
      </a:lvl5pPr>
      <a:lvl6pPr marL="2188645" indent="-198968" algn="l" defTabSz="795871" rtl="0" eaLnBrk="1" latinLnBrk="0" hangingPunct="1">
        <a:lnSpc>
          <a:spcPct val="90000"/>
        </a:lnSpc>
        <a:spcBef>
          <a:spcPts val="435"/>
        </a:spcBef>
        <a:buFont typeface="Calibri" panose="020F0502020204030204" pitchFamily="34" charset="0"/>
        <a:buChar char="•"/>
        <a:defRPr sz="1567" kern="1200">
          <a:solidFill>
            <a:schemeClr val="tx1"/>
          </a:solidFill>
          <a:latin typeface="+mn-lt"/>
          <a:ea typeface="+mn-ea"/>
          <a:cs typeface="+mn-cs"/>
        </a:defRPr>
      </a:lvl6pPr>
      <a:lvl7pPr marL="2586580" indent="-198968" algn="l" defTabSz="795871" rtl="0" eaLnBrk="1" latinLnBrk="0" hangingPunct="1">
        <a:lnSpc>
          <a:spcPct val="90000"/>
        </a:lnSpc>
        <a:spcBef>
          <a:spcPts val="435"/>
        </a:spcBef>
        <a:buFont typeface="Calibri" panose="020F0502020204030204" pitchFamily="34" charset="0"/>
        <a:buChar char="•"/>
        <a:defRPr sz="1567" kern="1200">
          <a:solidFill>
            <a:schemeClr val="tx1"/>
          </a:solidFill>
          <a:latin typeface="+mn-lt"/>
          <a:ea typeface="+mn-ea"/>
          <a:cs typeface="+mn-cs"/>
        </a:defRPr>
      </a:lvl7pPr>
      <a:lvl8pPr marL="2984516" indent="-198968" algn="l" defTabSz="795871" rtl="0" eaLnBrk="1" latinLnBrk="0" hangingPunct="1">
        <a:lnSpc>
          <a:spcPct val="90000"/>
        </a:lnSpc>
        <a:spcBef>
          <a:spcPts val="435"/>
        </a:spcBef>
        <a:buFont typeface="Calibri" panose="020F0502020204030204" pitchFamily="34" charset="0"/>
        <a:buChar char="•"/>
        <a:defRPr sz="1567" kern="1200">
          <a:solidFill>
            <a:schemeClr val="tx1"/>
          </a:solidFill>
          <a:latin typeface="+mn-lt"/>
          <a:ea typeface="+mn-ea"/>
          <a:cs typeface="+mn-cs"/>
        </a:defRPr>
      </a:lvl8pPr>
      <a:lvl9pPr marL="3382451" indent="-198968" algn="l" defTabSz="795871" rtl="0" eaLnBrk="1" latinLnBrk="0" hangingPunct="1">
        <a:lnSpc>
          <a:spcPct val="90000"/>
        </a:lnSpc>
        <a:spcBef>
          <a:spcPts val="435"/>
        </a:spcBef>
        <a:buFont typeface="Calibri" panose="020F0502020204030204" pitchFamily="34" charset="0"/>
        <a:buChar char="•"/>
        <a:defRPr sz="1567" kern="1200">
          <a:solidFill>
            <a:schemeClr val="tx1"/>
          </a:solidFill>
          <a:latin typeface="+mn-lt"/>
          <a:ea typeface="+mn-ea"/>
          <a:cs typeface="+mn-cs"/>
        </a:defRPr>
      </a:lvl9pPr>
    </p:bodyStyle>
    <p:otherStyle>
      <a:defPPr>
        <a:defRPr lang="en-US"/>
      </a:defPPr>
      <a:lvl1pPr marL="0" algn="l" defTabSz="795871" rtl="0" eaLnBrk="1" latinLnBrk="0" hangingPunct="1">
        <a:defRPr sz="1567" kern="1200">
          <a:solidFill>
            <a:schemeClr val="tx1"/>
          </a:solidFill>
          <a:latin typeface="+mn-lt"/>
          <a:ea typeface="+mn-ea"/>
          <a:cs typeface="+mn-cs"/>
        </a:defRPr>
      </a:lvl1pPr>
      <a:lvl2pPr marL="397935" algn="l" defTabSz="795871" rtl="0" eaLnBrk="1" latinLnBrk="0" hangingPunct="1">
        <a:defRPr sz="1567" kern="1200">
          <a:solidFill>
            <a:schemeClr val="tx1"/>
          </a:solidFill>
          <a:latin typeface="+mn-lt"/>
          <a:ea typeface="+mn-ea"/>
          <a:cs typeface="+mn-cs"/>
        </a:defRPr>
      </a:lvl2pPr>
      <a:lvl3pPr marL="795871" algn="l" defTabSz="795871" rtl="0" eaLnBrk="1" latinLnBrk="0" hangingPunct="1">
        <a:defRPr sz="1567" kern="1200">
          <a:solidFill>
            <a:schemeClr val="tx1"/>
          </a:solidFill>
          <a:latin typeface="+mn-lt"/>
          <a:ea typeface="+mn-ea"/>
          <a:cs typeface="+mn-cs"/>
        </a:defRPr>
      </a:lvl3pPr>
      <a:lvl4pPr marL="1193806" algn="l" defTabSz="795871" rtl="0" eaLnBrk="1" latinLnBrk="0" hangingPunct="1">
        <a:defRPr sz="1567" kern="1200">
          <a:solidFill>
            <a:schemeClr val="tx1"/>
          </a:solidFill>
          <a:latin typeface="+mn-lt"/>
          <a:ea typeface="+mn-ea"/>
          <a:cs typeface="+mn-cs"/>
        </a:defRPr>
      </a:lvl4pPr>
      <a:lvl5pPr marL="1591742" algn="l" defTabSz="795871" rtl="0" eaLnBrk="1" latinLnBrk="0" hangingPunct="1">
        <a:defRPr sz="1567" kern="1200">
          <a:solidFill>
            <a:schemeClr val="tx1"/>
          </a:solidFill>
          <a:latin typeface="+mn-lt"/>
          <a:ea typeface="+mn-ea"/>
          <a:cs typeface="+mn-cs"/>
        </a:defRPr>
      </a:lvl5pPr>
      <a:lvl6pPr marL="1989677" algn="l" defTabSz="795871" rtl="0" eaLnBrk="1" latinLnBrk="0" hangingPunct="1">
        <a:defRPr sz="1567" kern="1200">
          <a:solidFill>
            <a:schemeClr val="tx1"/>
          </a:solidFill>
          <a:latin typeface="+mn-lt"/>
          <a:ea typeface="+mn-ea"/>
          <a:cs typeface="+mn-cs"/>
        </a:defRPr>
      </a:lvl6pPr>
      <a:lvl7pPr marL="2387613" algn="l" defTabSz="795871" rtl="0" eaLnBrk="1" latinLnBrk="0" hangingPunct="1">
        <a:defRPr sz="1567" kern="1200">
          <a:solidFill>
            <a:schemeClr val="tx1"/>
          </a:solidFill>
          <a:latin typeface="+mn-lt"/>
          <a:ea typeface="+mn-ea"/>
          <a:cs typeface="+mn-cs"/>
        </a:defRPr>
      </a:lvl7pPr>
      <a:lvl8pPr marL="2785548" algn="l" defTabSz="795871" rtl="0" eaLnBrk="1" latinLnBrk="0" hangingPunct="1">
        <a:defRPr sz="1567" kern="1200">
          <a:solidFill>
            <a:schemeClr val="tx1"/>
          </a:solidFill>
          <a:latin typeface="+mn-lt"/>
          <a:ea typeface="+mn-ea"/>
          <a:cs typeface="+mn-cs"/>
        </a:defRPr>
      </a:lvl8pPr>
      <a:lvl9pPr marL="3183484" algn="l" defTabSz="795871" rtl="0" eaLnBrk="1" latinLnBrk="0" hangingPunct="1">
        <a:defRPr sz="1567" kern="1200">
          <a:solidFill>
            <a:schemeClr val="tx1"/>
          </a:solidFill>
          <a:latin typeface="+mn-lt"/>
          <a:ea typeface="+mn-ea"/>
          <a:cs typeface="+mn-cs"/>
        </a:defRPr>
      </a:lvl9pPr>
    </p:otherStyle>
  </p:txStyles>
  <p:extLst>
    <p:ext uri="{27BBF7A9-308A-43DC-89C8-2F10F3537804}">
      <p15:sldGuideLst xmlns:p15="http://schemas.microsoft.com/office/powerpoint/2012/main">
        <p15:guide id="24" pos="2880">
          <p15:clr>
            <a:srgbClr val="A4A3A4"/>
          </p15:clr>
        </p15:guide>
        <p15:guide id="25" orient="horz" pos="1620">
          <p15:clr>
            <a:srgbClr val="A4A3A4"/>
          </p15:clr>
        </p15:guide>
        <p15:guide id="26" pos="5511">
          <p15:clr>
            <a:srgbClr val="F26B43"/>
          </p15:clr>
        </p15:guide>
        <p15:guide id="27" pos="246">
          <p15:clr>
            <a:srgbClr val="F26B43"/>
          </p15:clr>
        </p15:guide>
        <p15:guide id="28" orient="horz" pos="200">
          <p15:clr>
            <a:srgbClr val="F26B43"/>
          </p15:clr>
        </p15:guide>
        <p15:guide id="29" orient="horz" pos="645">
          <p15:clr>
            <a:srgbClr val="F26B43"/>
          </p15:clr>
        </p15:guide>
        <p15:guide id="31" pos="4768">
          <p15:clr>
            <a:srgbClr val="F26B43"/>
          </p15:clr>
        </p15:guide>
        <p15:guide id="32" orient="horz" pos="2822">
          <p15:clr>
            <a:srgbClr val="A4A3A4"/>
          </p15:clr>
        </p15:guide>
        <p15:guide id="33" orient="horz" pos="2720">
          <p15:clr>
            <a:srgbClr val="F26B43"/>
          </p15:clr>
        </p15:guide>
        <p15:guide id="34" orient="horz" pos="448">
          <p15:clr>
            <a:srgbClr val="A4A3A4"/>
          </p15:clr>
        </p15:guide>
        <p15:guide id="37" orient="horz" pos="2981">
          <p15:clr>
            <a:srgbClr val="A4A3A4"/>
          </p15:clr>
        </p15:guide>
        <p15:guide id="38" orient="horz" pos="77">
          <p15:clr>
            <a:srgbClr val="F26B43"/>
          </p15:clr>
        </p15:guide>
        <p15:guide id="39" orient="horz" pos="3162">
          <p15:clr>
            <a:srgbClr val="F26B43"/>
          </p15:clr>
        </p15:guide>
        <p15:guide id="40" pos="78">
          <p15:clr>
            <a:srgbClr val="F26B43"/>
          </p15:clr>
        </p15:guide>
        <p15:guide id="41" pos="568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7283" y="1061377"/>
            <a:ext cx="4470400" cy="861774"/>
          </a:xfrm>
          <a:prstGeom prst="rect">
            <a:avLst/>
          </a:prstGeom>
        </p:spPr>
        <p:txBody>
          <a:bodyPr wrap="square" lIns="0" tIns="0" rIns="0" bIns="0">
            <a:spAutoFit/>
          </a:bodyPr>
          <a:lstStyle>
            <a:lvl1pPr>
              <a:defRPr sz="5600" b="1" i="0">
                <a:solidFill>
                  <a:srgbClr val="50B490"/>
                </a:solidFill>
                <a:latin typeface="Tahoma"/>
                <a:cs typeface="Tahoma"/>
              </a:defRPr>
            </a:lvl1pPr>
          </a:lstStyle>
          <a:p>
            <a:endParaRPr/>
          </a:p>
        </p:txBody>
      </p:sp>
      <p:sp>
        <p:nvSpPr>
          <p:cNvPr id="3" name="Holder 3"/>
          <p:cNvSpPr>
            <a:spLocks noGrp="1"/>
          </p:cNvSpPr>
          <p:nvPr>
            <p:ph type="body" idx="1"/>
          </p:nvPr>
        </p:nvSpPr>
        <p:spPr>
          <a:xfrm>
            <a:off x="5186839" y="2350562"/>
            <a:ext cx="5016896" cy="361637"/>
          </a:xfrm>
          <a:prstGeom prst="rect">
            <a:avLst/>
          </a:prstGeom>
        </p:spPr>
        <p:txBody>
          <a:bodyPr wrap="square" lIns="0" tIns="0" rIns="0" bIns="0">
            <a:spAutoFit/>
          </a:bodyPr>
          <a:lstStyle>
            <a:lvl1pPr>
              <a:defRPr sz="2350" b="0" i="0">
                <a:solidFill>
                  <a:srgbClr val="173C2A"/>
                </a:solidFill>
                <a:latin typeface="Verdana"/>
                <a:cs typeface="Verdana"/>
              </a:defRPr>
            </a:lvl1pPr>
          </a:lstStyle>
          <a:p>
            <a:endParaRPr/>
          </a:p>
        </p:txBody>
      </p:sp>
      <p:sp>
        <p:nvSpPr>
          <p:cNvPr id="4" name="Holder 4"/>
          <p:cNvSpPr>
            <a:spLocks noGrp="1"/>
          </p:cNvSpPr>
          <p:nvPr>
            <p:ph type="ftr" sz="quarter" idx="5"/>
          </p:nvPr>
        </p:nvSpPr>
        <p:spPr>
          <a:xfrm>
            <a:off x="3886200" y="5551170"/>
            <a:ext cx="365760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1500" y="5551170"/>
            <a:ext cx="262890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6/19/2026</a:t>
            </a:fld>
            <a:endParaRPr lang="en-US"/>
          </a:p>
        </p:txBody>
      </p:sp>
      <p:sp>
        <p:nvSpPr>
          <p:cNvPr id="6" name="Holder 6"/>
          <p:cNvSpPr>
            <a:spLocks noGrp="1"/>
          </p:cNvSpPr>
          <p:nvPr>
            <p:ph type="sldNum" sz="quarter" idx="7"/>
          </p:nvPr>
        </p:nvSpPr>
        <p:spPr>
          <a:xfrm>
            <a:off x="8229601" y="5551170"/>
            <a:ext cx="262890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236025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defRPr>
          <a:latin typeface="+mj-lt"/>
          <a:ea typeface="+mj-ea"/>
          <a:cs typeface="+mj-cs"/>
        </a:defRPr>
      </a:lvl1pPr>
    </p:titleStyle>
    <p:bodyStyle>
      <a:lvl1pPr marL="0">
        <a:defRPr>
          <a:latin typeface="+mn-lt"/>
          <a:ea typeface="+mn-ea"/>
          <a:cs typeface="+mn-cs"/>
        </a:defRPr>
      </a:lvl1pPr>
      <a:lvl2pPr marL="265267">
        <a:defRPr>
          <a:latin typeface="+mn-lt"/>
          <a:ea typeface="+mn-ea"/>
          <a:cs typeface="+mn-cs"/>
        </a:defRPr>
      </a:lvl2pPr>
      <a:lvl3pPr marL="530535">
        <a:defRPr>
          <a:latin typeface="+mn-lt"/>
          <a:ea typeface="+mn-ea"/>
          <a:cs typeface="+mn-cs"/>
        </a:defRPr>
      </a:lvl3pPr>
      <a:lvl4pPr marL="795802">
        <a:defRPr>
          <a:latin typeface="+mn-lt"/>
          <a:ea typeface="+mn-ea"/>
          <a:cs typeface="+mn-cs"/>
        </a:defRPr>
      </a:lvl4pPr>
      <a:lvl5pPr marL="1061070">
        <a:defRPr>
          <a:latin typeface="+mn-lt"/>
          <a:ea typeface="+mn-ea"/>
          <a:cs typeface="+mn-cs"/>
        </a:defRPr>
      </a:lvl5pPr>
      <a:lvl6pPr marL="1326337">
        <a:defRPr>
          <a:latin typeface="+mn-lt"/>
          <a:ea typeface="+mn-ea"/>
          <a:cs typeface="+mn-cs"/>
        </a:defRPr>
      </a:lvl6pPr>
      <a:lvl7pPr marL="1591605">
        <a:defRPr>
          <a:latin typeface="+mn-lt"/>
          <a:ea typeface="+mn-ea"/>
          <a:cs typeface="+mn-cs"/>
        </a:defRPr>
      </a:lvl7pPr>
      <a:lvl8pPr marL="1856872">
        <a:defRPr>
          <a:latin typeface="+mn-lt"/>
          <a:ea typeface="+mn-ea"/>
          <a:cs typeface="+mn-cs"/>
        </a:defRPr>
      </a:lvl8pPr>
      <a:lvl9pPr marL="2122140">
        <a:defRPr>
          <a:latin typeface="+mn-lt"/>
          <a:ea typeface="+mn-ea"/>
          <a:cs typeface="+mn-cs"/>
        </a:defRPr>
      </a:lvl9pPr>
    </p:bodyStyle>
    <p:otherStyle>
      <a:lvl1pPr marL="0">
        <a:defRPr>
          <a:latin typeface="+mn-lt"/>
          <a:ea typeface="+mn-ea"/>
          <a:cs typeface="+mn-cs"/>
        </a:defRPr>
      </a:lvl1pPr>
      <a:lvl2pPr marL="265267">
        <a:defRPr>
          <a:latin typeface="+mn-lt"/>
          <a:ea typeface="+mn-ea"/>
          <a:cs typeface="+mn-cs"/>
        </a:defRPr>
      </a:lvl2pPr>
      <a:lvl3pPr marL="530535">
        <a:defRPr>
          <a:latin typeface="+mn-lt"/>
          <a:ea typeface="+mn-ea"/>
          <a:cs typeface="+mn-cs"/>
        </a:defRPr>
      </a:lvl3pPr>
      <a:lvl4pPr marL="795802">
        <a:defRPr>
          <a:latin typeface="+mn-lt"/>
          <a:ea typeface="+mn-ea"/>
          <a:cs typeface="+mn-cs"/>
        </a:defRPr>
      </a:lvl4pPr>
      <a:lvl5pPr marL="1061070">
        <a:defRPr>
          <a:latin typeface="+mn-lt"/>
          <a:ea typeface="+mn-ea"/>
          <a:cs typeface="+mn-cs"/>
        </a:defRPr>
      </a:lvl5pPr>
      <a:lvl6pPr marL="1326337">
        <a:defRPr>
          <a:latin typeface="+mn-lt"/>
          <a:ea typeface="+mn-ea"/>
          <a:cs typeface="+mn-cs"/>
        </a:defRPr>
      </a:lvl6pPr>
      <a:lvl7pPr marL="1591605">
        <a:defRPr>
          <a:latin typeface="+mn-lt"/>
          <a:ea typeface="+mn-ea"/>
          <a:cs typeface="+mn-cs"/>
        </a:defRPr>
      </a:lvl7pPr>
      <a:lvl8pPr marL="1856872">
        <a:defRPr>
          <a:latin typeface="+mn-lt"/>
          <a:ea typeface="+mn-ea"/>
          <a:cs typeface="+mn-cs"/>
        </a:defRPr>
      </a:lvl8pPr>
      <a:lvl9pPr marL="212214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notesSlide" Target="../notesSlides/notesSlide1.xml"/><Relationship Id="rId4"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1.xml"/><Relationship Id="rId1" Type="http://schemas.openxmlformats.org/officeDocument/2006/relationships/tags" Target="../tags/tag2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0.svg"/><Relationship Id="rId4"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230.xml"/><Relationship Id="rId7" Type="http://schemas.openxmlformats.org/officeDocument/2006/relationships/image" Target="../media/image39.pn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notesSlide" Target="../notesSlides/notesSlide3.xml"/><Relationship Id="rId5" Type="http://schemas.openxmlformats.org/officeDocument/2006/relationships/slideLayout" Target="../slideLayouts/slideLayout42.xml"/><Relationship Id="rId4" Type="http://schemas.openxmlformats.org/officeDocument/2006/relationships/tags" Target="../tags/tag2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9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9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30.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jpg"/><Relationship Id="rId26" Type="http://schemas.openxmlformats.org/officeDocument/2006/relationships/image" Target="../media/image70.jpg"/><Relationship Id="rId39" Type="http://schemas.openxmlformats.org/officeDocument/2006/relationships/image" Target="../media/image83.jpg"/><Relationship Id="rId21" Type="http://schemas.openxmlformats.org/officeDocument/2006/relationships/image" Target="../media/image65.jpg"/><Relationship Id="rId34" Type="http://schemas.openxmlformats.org/officeDocument/2006/relationships/image" Target="../media/image78.png"/><Relationship Id="rId42" Type="http://schemas.openxmlformats.org/officeDocument/2006/relationships/image" Target="../media/image86.png"/><Relationship Id="rId47" Type="http://schemas.openxmlformats.org/officeDocument/2006/relationships/image" Target="../media/image91.png"/><Relationship Id="rId7" Type="http://schemas.openxmlformats.org/officeDocument/2006/relationships/image" Target="../media/image51.png"/><Relationship Id="rId2" Type="http://schemas.openxmlformats.org/officeDocument/2006/relationships/image" Target="../media/image46.png"/><Relationship Id="rId16" Type="http://schemas.openxmlformats.org/officeDocument/2006/relationships/image" Target="../media/image60.jpg"/><Relationship Id="rId29" Type="http://schemas.openxmlformats.org/officeDocument/2006/relationships/image" Target="../media/image73.jp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png"/><Relationship Id="rId40" Type="http://schemas.openxmlformats.org/officeDocument/2006/relationships/image" Target="../media/image84.png"/><Relationship Id="rId45" Type="http://schemas.openxmlformats.org/officeDocument/2006/relationships/image" Target="../media/image89.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49" Type="http://schemas.openxmlformats.org/officeDocument/2006/relationships/image" Target="../media/image42.png"/><Relationship Id="rId10" Type="http://schemas.openxmlformats.org/officeDocument/2006/relationships/image" Target="../media/image54.png"/><Relationship Id="rId19" Type="http://schemas.openxmlformats.org/officeDocument/2006/relationships/image" Target="../media/image63.png"/><Relationship Id="rId31" Type="http://schemas.openxmlformats.org/officeDocument/2006/relationships/image" Target="../media/image75.png"/><Relationship Id="rId44" Type="http://schemas.openxmlformats.org/officeDocument/2006/relationships/image" Target="../media/image88.png"/><Relationship Id="rId4" Type="http://schemas.openxmlformats.org/officeDocument/2006/relationships/image" Target="../media/image48.jp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43" Type="http://schemas.openxmlformats.org/officeDocument/2006/relationships/image" Target="../media/image87.png"/><Relationship Id="rId48" Type="http://schemas.openxmlformats.org/officeDocument/2006/relationships/image" Target="../media/image92.png"/><Relationship Id="rId8" Type="http://schemas.openxmlformats.org/officeDocument/2006/relationships/image" Target="../media/image52.jpg"/><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jpg"/><Relationship Id="rId33" Type="http://schemas.openxmlformats.org/officeDocument/2006/relationships/image" Target="../media/image77.png"/><Relationship Id="rId38" Type="http://schemas.openxmlformats.org/officeDocument/2006/relationships/image" Target="../media/image82.jpg"/><Relationship Id="rId46" Type="http://schemas.openxmlformats.org/officeDocument/2006/relationships/image" Target="../media/image90.jpg"/><Relationship Id="rId20" Type="http://schemas.openxmlformats.org/officeDocument/2006/relationships/image" Target="../media/image64.png"/><Relationship Id="rId41" Type="http://schemas.openxmlformats.org/officeDocument/2006/relationships/image" Target="../media/image85.png"/><Relationship Id="rId1" Type="http://schemas.openxmlformats.org/officeDocument/2006/relationships/slideLayout" Target="../slideLayouts/slideLayout91.xml"/><Relationship Id="rId6"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png"/><Relationship Id="rId1" Type="http://schemas.openxmlformats.org/officeDocument/2006/relationships/slideLayout" Target="../slideLayouts/slideLayout9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9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1.jpg"/><Relationship Id="rId1" Type="http://schemas.openxmlformats.org/officeDocument/2006/relationships/slideLayout" Target="../slideLayouts/slideLayout9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2.jp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91.xml"/><Relationship Id="rId5" Type="http://schemas.openxmlformats.org/officeDocument/2006/relationships/image" Target="../media/image42.png"/><Relationship Id="rId4" Type="http://schemas.openxmlformats.org/officeDocument/2006/relationships/image" Target="../media/image105.jp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6.png"/><Relationship Id="rId7" Type="http://schemas.openxmlformats.org/officeDocument/2006/relationships/image" Target="../media/image108.png"/><Relationship Id="rId2" Type="http://schemas.openxmlformats.org/officeDocument/2006/relationships/image" Target="../media/image95.png"/><Relationship Id="rId1" Type="http://schemas.openxmlformats.org/officeDocument/2006/relationships/slideLayout" Target="../slideLayouts/slideLayout93.xml"/><Relationship Id="rId6" Type="http://schemas.openxmlformats.org/officeDocument/2006/relationships/image" Target="../media/image107.png"/><Relationship Id="rId11" Type="http://schemas.openxmlformats.org/officeDocument/2006/relationships/image" Target="../media/image100.png"/><Relationship Id="rId5" Type="http://schemas.openxmlformats.org/officeDocument/2006/relationships/image" Target="../media/image106.png"/><Relationship Id="rId10" Type="http://schemas.openxmlformats.org/officeDocument/2006/relationships/image" Target="../media/image99.png"/><Relationship Id="rId4" Type="http://schemas.openxmlformats.org/officeDocument/2006/relationships/image" Target="../media/image97.png"/><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0.jp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image" Target="../media/image42.png"/><Relationship Id="rId2" Type="http://schemas.openxmlformats.org/officeDocument/2006/relationships/image" Target="../media/image111.png"/><Relationship Id="rId1" Type="http://schemas.openxmlformats.org/officeDocument/2006/relationships/slideLayout" Target="../slideLayouts/slideLayout91.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5.jpg"/><Relationship Id="rId1" Type="http://schemas.openxmlformats.org/officeDocument/2006/relationships/slideLayout" Target="../slideLayouts/slideLayout9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6.jpg"/><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93.xml"/><Relationship Id="rId6" Type="http://schemas.openxmlformats.org/officeDocument/2006/relationships/image" Target="../media/image42.png"/><Relationship Id="rId5" Type="http://schemas.openxmlformats.org/officeDocument/2006/relationships/image" Target="../media/image120.png"/><Relationship Id="rId4" Type="http://schemas.openxmlformats.org/officeDocument/2006/relationships/image" Target="../media/image119.png"/></Relationships>
</file>

<file path=ppt/slides/_rels/slide46.xml.rels><?xml version="1.0" encoding="UTF-8" standalone="yes"?>
<Relationships xmlns="http://schemas.openxmlformats.org/package/2006/relationships"><Relationship Id="rId3" Type="http://schemas.openxmlformats.org/officeDocument/2006/relationships/hyperlink" Target="https://maisvidromaisporto.vidromais.pt/" TargetMode="External"/><Relationship Id="rId2" Type="http://schemas.openxmlformats.org/officeDocument/2006/relationships/image" Target="../media/image121.jpg"/><Relationship Id="rId1" Type="http://schemas.openxmlformats.org/officeDocument/2006/relationships/slideLayout" Target="../slideLayouts/slideLayout90.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2.jpg"/><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4.jpg"/><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41.png"/><Relationship Id="rId2" Type="http://schemas.openxmlformats.org/officeDocument/2006/relationships/image" Target="../media/image125.png"/><Relationship Id="rId1" Type="http://schemas.openxmlformats.org/officeDocument/2006/relationships/slideLayout" Target="../slideLayouts/slideLayout91.xml"/><Relationship Id="rId6" Type="http://schemas.openxmlformats.org/officeDocument/2006/relationships/hyperlink" Target="https://www.linkedin.com/showcase/plataforma-vidromais/" TargetMode="External"/><Relationship Id="rId5" Type="http://schemas.openxmlformats.org/officeDocument/2006/relationships/hyperlink" Target="https://vidromais.pt/" TargetMode="External"/><Relationship Id="rId4" Type="http://schemas.openxmlformats.org/officeDocument/2006/relationships/hyperlink" Target="mailto:vidromais@smartwasteportugal.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1.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54.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28.svg"/></Relationships>
</file>

<file path=ppt/slides/_rels/slide5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31.svg"/></Relationships>
</file>

<file path=ppt/slides/_rels/slide57.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image" Target="../media/image132.emf"/><Relationship Id="rId7" Type="http://schemas.openxmlformats.org/officeDocument/2006/relationships/image" Target="../media/image136.emf"/><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133.emf"/><Relationship Id="rId9" Type="http://schemas.openxmlformats.org/officeDocument/2006/relationships/image" Target="../media/image138.emf"/></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svg"/><Relationship Id="rId7"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0.jpeg"/><Relationship Id="rId5" Type="http://schemas.openxmlformats.org/officeDocument/2006/relationships/image" Target="../media/image20.svg"/><Relationship Id="rId10" Type="http://schemas.openxmlformats.org/officeDocument/2006/relationships/image" Target="../media/image29.jpeg"/><Relationship Id="rId4" Type="http://schemas.openxmlformats.org/officeDocument/2006/relationships/image" Target="../media/image19.svg"/><Relationship Id="rId9"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43.png"/><Relationship Id="rId4" Type="http://schemas.openxmlformats.org/officeDocument/2006/relationships/image" Target="../media/image142.png"/></Relationships>
</file>

<file path=ppt/slides/_rels/slide6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45.png"/><Relationship Id="rId4" Type="http://schemas.openxmlformats.org/officeDocument/2006/relationships/hyperlink" Target="https://ecovidrio-my.sharepoint.com/personal/helpdesk_ecovidrio_es/_layouts/15/stream.aspx?id=%2Fpersonal%2Fhelpdesk%5Fecovidrio%5Fes%2FDocuments%2FVideos%2FTratamiento%20RSU%2Emp4&amp;nav=eyJyZWZlcnJhbEluZm8iOnsicmVmZXJyYWxBcHAiOiJPbmVEcml2ZUZvckJ1c2luZXNzIiwicmVmZXJyYWxBcHBQbGF0Zm9ybSI6IldlYiIsInJlZmVycmFsTW9kZSI6InZpZXciLCJyZWZlcnJhbFZpZXciOiJNeUZpbGVzTGlua0NvcHkifX0&amp;ga=1&amp;referrer=StreamWebApp%2EWeb&amp;referrerScenario=AddressBarCopied%2Eview%2Ec7c3c659%2D8ea7%2D4d58%2Daef3%2D96e05bc13b6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15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153.svg"/></Relationships>
</file>

<file path=ppt/slides/_rels/slide6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op.europa.eu/en/publication-detail/-/publication/e6854694-a82a-11ed-b508-01aa75ed71a1/language-e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57.png"/><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png"/><Relationship Id="rId7" Type="http://schemas.openxmlformats.org/officeDocument/2006/relationships/image" Target="../media/image167.jpeg"/><Relationship Id="rId2" Type="http://schemas.openxmlformats.org/officeDocument/2006/relationships/image" Target="../media/image162.png"/><Relationship Id="rId1" Type="http://schemas.openxmlformats.org/officeDocument/2006/relationships/slideLayout" Target="../slideLayouts/slideLayout14.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8.svg"/><Relationship Id="rId7" Type="http://schemas.openxmlformats.org/officeDocument/2006/relationships/image" Target="../media/image31.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 Id="rId9" Type="http://schemas.openxmlformats.org/officeDocument/2006/relationships/image" Target="../media/image33.png"/></Relationships>
</file>

<file path=ppt/slides/_rels/slide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82.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20.svg"/><Relationship Id="rId7" Type="http://schemas.openxmlformats.org/officeDocument/2006/relationships/image" Target="../media/image17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8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84.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hyperlink" Target="https://closetheglassloop.eu/improving-glass-collection-quality-in-the-hospitality-sector-focus-on-ceramics/" TargetMode="External"/><Relationship Id="rId18" Type="http://schemas.openxmlformats.org/officeDocument/2006/relationships/image" Target="../media/image186.svg"/><Relationship Id="rId3" Type="http://schemas.openxmlformats.org/officeDocument/2006/relationships/image" Target="../media/image177.svg"/><Relationship Id="rId21" Type="http://schemas.openxmlformats.org/officeDocument/2006/relationships/image" Target="../media/image189.png"/><Relationship Id="rId7" Type="http://schemas.openxmlformats.org/officeDocument/2006/relationships/image" Target="../media/image181.svg"/><Relationship Id="rId12" Type="http://schemas.openxmlformats.org/officeDocument/2006/relationships/hyperlink" Target="https://www.linkedin.com/feed/update/urn:li:activity:7422647267649687553" TargetMode="External"/><Relationship Id="rId17" Type="http://schemas.openxmlformats.org/officeDocument/2006/relationships/hyperlink" Target="https://www.compacknews.news/it/news/2026/il-dilemma-del-bar/" TargetMode="External"/><Relationship Id="rId2" Type="http://schemas.openxmlformats.org/officeDocument/2006/relationships/image" Target="../media/image17.jpeg"/><Relationship Id="rId16" Type="http://schemas.openxmlformats.org/officeDocument/2006/relationships/hyperlink" Target="https://flickread.com/edition/html/69e5f8bfd41ed#20" TargetMode="External"/><Relationship Id="rId20" Type="http://schemas.openxmlformats.org/officeDocument/2006/relationships/image" Target="../media/image188.png"/><Relationship Id="rId1" Type="http://schemas.openxmlformats.org/officeDocument/2006/relationships/slideLayout" Target="../slideLayouts/slideLayout23.xml"/><Relationship Id="rId6" Type="http://schemas.openxmlformats.org/officeDocument/2006/relationships/image" Target="../media/image180.svg"/><Relationship Id="rId11" Type="http://schemas.openxmlformats.org/officeDocument/2006/relationships/hyperlink" Target="https://closetheglassloop.eu/close-the-glass-loop-launches-a-europe-wide-awareness-raising-campaign-on-glass-recycling-in-the-hospitality-sector/" TargetMode="External"/><Relationship Id="rId5" Type="http://schemas.openxmlformats.org/officeDocument/2006/relationships/image" Target="../media/image179.svg"/><Relationship Id="rId15" Type="http://schemas.openxmlformats.org/officeDocument/2006/relationships/image" Target="../media/image185.png"/><Relationship Id="rId23" Type="http://schemas.openxmlformats.org/officeDocument/2006/relationships/image" Target="../media/image20.svg"/><Relationship Id="rId10" Type="http://schemas.openxmlformats.org/officeDocument/2006/relationships/image" Target="../media/image184.svg"/><Relationship Id="rId19" Type="http://schemas.openxmlformats.org/officeDocument/2006/relationships/image" Target="../media/image187.svg"/><Relationship Id="rId4" Type="http://schemas.openxmlformats.org/officeDocument/2006/relationships/image" Target="../media/image178.svg"/><Relationship Id="rId9" Type="http://schemas.openxmlformats.org/officeDocument/2006/relationships/image" Target="../media/image183.svg"/><Relationship Id="rId14" Type="http://schemas.openxmlformats.org/officeDocument/2006/relationships/hyperlink" Target="https://www.youtube.com/watch?v=VRCpEnsc8HI" TargetMode="External"/><Relationship Id="rId22" Type="http://schemas.openxmlformats.org/officeDocument/2006/relationships/image" Target="../media/image190.png"/></Relationships>
</file>

<file path=ppt/slides/_rels/slide85.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1.svg"/><Relationship Id="rId7" Type="http://schemas.openxmlformats.org/officeDocument/2006/relationships/image" Target="../media/image19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89.png"/></Relationships>
</file>

<file path=ppt/slides/_rels/slide86.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6.jpeg"/></Relationships>
</file>

<file path=ppt/slides/_rels/slide8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88.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7.jpeg"/></Relationships>
</file>

<file path=ppt/slides/_rels/slide8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e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svg"/></Relationships>
</file>

<file path=ppt/slides/_rels/slide9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p:cNvGrpSpPr/>
          <p:nvPr/>
        </p:nvGrpSpPr>
        <p:grpSpPr>
          <a:xfrm>
            <a:off x="320604" y="597218"/>
            <a:ext cx="5537343" cy="2201174"/>
            <a:chOff x="0" y="0"/>
            <a:chExt cx="7383124" cy="2934899"/>
          </a:xfrm>
        </p:grpSpPr>
        <p:sp>
          <p:nvSpPr>
            <p:cNvPr id="6" name="Freeform 6"/>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p:cNvGrpSpPr/>
            <p:nvPr/>
          </p:nvGrpSpPr>
          <p:grpSpPr>
            <a:xfrm>
              <a:off x="898657" y="2002517"/>
              <a:ext cx="5582567" cy="932382"/>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p:cNvSpPr txBox="1"/>
          <p:nvPr/>
        </p:nvSpPr>
        <p:spPr>
          <a:xfrm>
            <a:off x="8001000" y="5008579"/>
            <a:ext cx="22702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p:cNvSpPr txBox="1"/>
          <p:nvPr/>
        </p:nvSpPr>
        <p:spPr>
          <a:xfrm>
            <a:off x="597218" y="3351980"/>
            <a:ext cx="5838732" cy="912495"/>
          </a:xfrm>
          <a:prstGeom prst="rect">
            <a:avLst/>
          </a:prstGeom>
        </p:spPr>
        <p:txBody>
          <a:bodyPr lIns="0" tIns="0" rIns="0" bIns="0" rtlCol="0" anchor="t">
            <a:spAutoFit/>
          </a:bodyPr>
          <a:lstStyle/>
          <a:p>
            <a:pPr algn="l">
              <a:lnSpc>
                <a:spcPts val="3539"/>
              </a:lnSpc>
            </a:pPr>
            <a:r>
              <a:rPr lang="en-US" sz="2999" b="1">
                <a:solidFill>
                  <a:srgbClr val="000000"/>
                </a:solidFill>
                <a:latin typeface="Roboto Bold"/>
                <a:ea typeface="Roboto Bold"/>
                <a:cs typeface="Roboto Bold"/>
                <a:sym typeface="Roboto Bold"/>
              </a:rPr>
              <a:t>Advancing the Circular Economy for </a:t>
            </a:r>
            <a:r>
              <a:rPr lang="en-US" sz="2999" b="1">
                <a:solidFill>
                  <a:srgbClr val="AED99B"/>
                </a:solidFill>
                <a:latin typeface="Roboto Bold"/>
                <a:ea typeface="Roboto Bold"/>
                <a:cs typeface="Roboto Bold"/>
                <a:sym typeface="Roboto Bold"/>
              </a:rPr>
              <a:t>Glass Packaging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ntertitel 13">
            <a:extLst>
              <a:ext uri="{FF2B5EF4-FFF2-40B4-BE49-F238E27FC236}">
                <a16:creationId xmlns:a16="http://schemas.microsoft.com/office/drawing/2014/main" id="{70945E9E-9038-455A-AD1D-643D9993DAE4}"/>
              </a:ext>
            </a:extLst>
          </p:cNvPr>
          <p:cNvSpPr>
            <a:spLocks noGrp="1"/>
          </p:cNvSpPr>
          <p:nvPr>
            <p:ph type="subTitle" idx="1"/>
            <p:custDataLst>
              <p:tags r:id="rId1"/>
            </p:custDataLst>
          </p:nvPr>
        </p:nvSpPr>
        <p:spPr/>
        <p:txBody>
          <a:bodyPr/>
          <a:lstStyle/>
          <a:p>
            <a:r>
              <a:rPr lang="de-AT"/>
              <a:t>Close </a:t>
            </a:r>
            <a:r>
              <a:rPr lang="de-AT" err="1"/>
              <a:t>the</a:t>
            </a:r>
            <a:r>
              <a:rPr lang="de-AT"/>
              <a:t> Glass Loop </a:t>
            </a:r>
            <a:r>
              <a:rPr lang="de-AT" err="1"/>
              <a:t>Brussels</a:t>
            </a:r>
            <a:r>
              <a:rPr lang="de-AT"/>
              <a:t>, 04.06.2026</a:t>
            </a:r>
          </a:p>
        </p:txBody>
      </p:sp>
      <p:sp>
        <p:nvSpPr>
          <p:cNvPr id="7" name="Titel 6">
            <a:extLst>
              <a:ext uri="{FF2B5EF4-FFF2-40B4-BE49-F238E27FC236}">
                <a16:creationId xmlns:a16="http://schemas.microsoft.com/office/drawing/2014/main" id="{B192E645-DC54-6BBC-A93C-327028913680}"/>
              </a:ext>
            </a:extLst>
          </p:cNvPr>
          <p:cNvSpPr>
            <a:spLocks noGrp="1"/>
          </p:cNvSpPr>
          <p:nvPr>
            <p:ph type="ctrTitle"/>
            <p:custDataLst>
              <p:tags r:id="rId2"/>
            </p:custDataLst>
          </p:nvPr>
        </p:nvSpPr>
        <p:spPr/>
        <p:txBody>
          <a:bodyPr/>
          <a:lstStyle/>
          <a:p>
            <a:r>
              <a:rPr lang="de-AT"/>
              <a:t>Projects </a:t>
            </a:r>
            <a:r>
              <a:rPr lang="de-AT" err="1"/>
              <a:t>for</a:t>
            </a:r>
            <a:r>
              <a:rPr lang="de-AT"/>
              <a:t> </a:t>
            </a:r>
            <a:r>
              <a:rPr lang="de-AT" err="1"/>
              <a:t>Cost</a:t>
            </a:r>
            <a:r>
              <a:rPr lang="de-AT"/>
              <a:t> </a:t>
            </a:r>
            <a:r>
              <a:rPr lang="de-AT" err="1"/>
              <a:t>efficiency</a:t>
            </a:r>
            <a:r>
              <a:rPr lang="de-AT"/>
              <a:t> </a:t>
            </a:r>
            <a:br>
              <a:rPr lang="de-AT"/>
            </a:br>
            <a:r>
              <a:rPr lang="de-AT"/>
              <a:t>in Austria</a:t>
            </a:r>
          </a:p>
        </p:txBody>
      </p:sp>
      <p:sp>
        <p:nvSpPr>
          <p:cNvPr id="16" name="Textplatzhalter 15">
            <a:extLst>
              <a:ext uri="{FF2B5EF4-FFF2-40B4-BE49-F238E27FC236}">
                <a16:creationId xmlns:a16="http://schemas.microsoft.com/office/drawing/2014/main" id="{503F754E-1CB5-40E6-A480-65A329CD7715}"/>
              </a:ext>
            </a:extLst>
          </p:cNvPr>
          <p:cNvSpPr>
            <a:spLocks noGrp="1"/>
          </p:cNvSpPr>
          <p:nvPr>
            <p:ph type="body" sz="quarter" idx="11"/>
            <p:custDataLst>
              <p:tags r:id="rId3"/>
            </p:custDataLst>
          </p:nvPr>
        </p:nvSpPr>
        <p:spPr/>
        <p:txBody>
          <a:bodyPr/>
          <a:lstStyle/>
          <a:p>
            <a:pPr>
              <a:buClr>
                <a:srgbClr val="41474C"/>
              </a:buClr>
            </a:pPr>
            <a:r>
              <a:rPr lang="de-AT"/>
              <a:t>Eva Koller</a:t>
            </a:r>
          </a:p>
        </p:txBody>
      </p:sp>
    </p:spTree>
    <p:extLst>
      <p:ext uri="{BB962C8B-B14F-4D97-AF65-F5344CB8AC3E}">
        <p14:creationId xmlns:p14="http://schemas.microsoft.com/office/powerpoint/2010/main" val="1206395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4">
            <a:extLst>
              <a:ext uri="{FF2B5EF4-FFF2-40B4-BE49-F238E27FC236}">
                <a16:creationId xmlns:a16="http://schemas.microsoft.com/office/drawing/2014/main" id="{75AE593E-C809-4EAC-B88C-A2C4D5787335}"/>
              </a:ext>
            </a:extLst>
          </p:cNvPr>
          <p:cNvSpPr txBox="1">
            <a:spLocks/>
          </p:cNvSpPr>
          <p:nvPr/>
        </p:nvSpPr>
        <p:spPr>
          <a:xfrm>
            <a:off x="7045543" y="1616459"/>
            <a:ext cx="3519054" cy="3211488"/>
          </a:xfrm>
          <a:prstGeom prst="rect">
            <a:avLst/>
          </a:prstGeom>
        </p:spPr>
        <p:txBody>
          <a:bodyPr/>
          <a:lstStyle>
            <a:lvl1pPr marL="180000" indent="-180000" algn="l" defTabSz="685800" rtl="0" eaLnBrk="1" latinLnBrk="0" hangingPunct="1">
              <a:lnSpc>
                <a:spcPct val="95000"/>
              </a:lnSpc>
              <a:spcBef>
                <a:spcPts val="1200"/>
              </a:spcBef>
              <a:spcAft>
                <a:spcPts val="0"/>
              </a:spcAft>
              <a:buFont typeface="Symbol" panose="05050102010706020507" pitchFamily="18" charset="2"/>
              <a:buChar char="-"/>
              <a:defRPr sz="1600" kern="1200">
                <a:solidFill>
                  <a:schemeClr val="tx1"/>
                </a:solidFill>
                <a:latin typeface="+mn-lt"/>
                <a:ea typeface="+mn-ea"/>
                <a:cs typeface="+mn-cs"/>
              </a:defRPr>
            </a:lvl1pPr>
            <a:lvl2pPr marL="360363" indent="-180000" algn="l" defTabSz="685800" rtl="0" eaLnBrk="1" latinLnBrk="0" hangingPunct="1">
              <a:lnSpc>
                <a:spcPct val="95000"/>
              </a:lnSpc>
              <a:spcBef>
                <a:spcPts val="600"/>
              </a:spcBef>
              <a:buFont typeface="Symbol" panose="05050102010706020507" pitchFamily="18" charset="2"/>
              <a:buChar char="-"/>
              <a:defRPr sz="1600" kern="1200">
                <a:solidFill>
                  <a:schemeClr val="tx1"/>
                </a:solidFill>
                <a:latin typeface="+mn-lt"/>
                <a:ea typeface="+mn-ea"/>
                <a:cs typeface="+mn-cs"/>
              </a:defRPr>
            </a:lvl2pPr>
            <a:lvl3pPr marL="540000" indent="-180000" algn="l" defTabSz="685800" rtl="0" eaLnBrk="1" latinLnBrk="0" hangingPunct="1">
              <a:lnSpc>
                <a:spcPct val="95000"/>
              </a:lnSpc>
              <a:spcBef>
                <a:spcPts val="600"/>
              </a:spcBef>
              <a:buFont typeface="Symbol" panose="05050102010706020507" pitchFamily="18" charset="2"/>
              <a:buChar char="-"/>
              <a:defRPr sz="1600" kern="1200">
                <a:solidFill>
                  <a:schemeClr val="tx1"/>
                </a:solidFill>
                <a:latin typeface="+mn-lt"/>
                <a:ea typeface="+mn-ea"/>
                <a:cs typeface="+mn-cs"/>
              </a:defRPr>
            </a:lvl3pPr>
            <a:lvl4pPr marL="719138" indent="-180000" algn="l" defTabSz="685800" rtl="0" eaLnBrk="1" latinLnBrk="0" hangingPunct="1">
              <a:lnSpc>
                <a:spcPct val="95000"/>
              </a:lnSpc>
              <a:spcBef>
                <a:spcPts val="600"/>
              </a:spcBef>
              <a:buFont typeface="Symbol" panose="05050102010706020507" pitchFamily="18" charset="2"/>
              <a:buChar char="-"/>
              <a:defRPr sz="1600" kern="1200">
                <a:solidFill>
                  <a:schemeClr val="tx1"/>
                </a:solidFill>
                <a:latin typeface="+mn-lt"/>
                <a:ea typeface="+mn-ea"/>
                <a:cs typeface="+mn-cs"/>
              </a:defRPr>
            </a:lvl4pPr>
            <a:lvl5pPr marL="900000" indent="-180000" algn="l" defTabSz="685800" rtl="0" eaLnBrk="1" latinLnBrk="0" hangingPunct="1">
              <a:lnSpc>
                <a:spcPct val="95000"/>
              </a:lnSpc>
              <a:spcBef>
                <a:spcPts val="600"/>
              </a:spcBef>
              <a:buFont typeface="Symbol" panose="05050102010706020507" pitchFamily="18" charset="2"/>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Calibri" panose="020F0502020204030204" pitchFamily="34" charset="0"/>
              <a:buChar char="•"/>
              <a:defRPr sz="1350" kern="1200">
                <a:solidFill>
                  <a:schemeClr val="tx1"/>
                </a:solidFill>
                <a:latin typeface="+mn-lt"/>
                <a:ea typeface="+mn-ea"/>
                <a:cs typeface="+mn-cs"/>
              </a:defRPr>
            </a:lvl9pPr>
          </a:lstStyle>
          <a:p>
            <a:pPr marL="0" indent="0" defTabSz="795871">
              <a:spcBef>
                <a:spcPts val="1393"/>
              </a:spcBef>
              <a:buNone/>
            </a:pPr>
            <a:r>
              <a:rPr lang="de-AT" sz="1857" err="1">
                <a:solidFill>
                  <a:srgbClr val="000000"/>
                </a:solidFill>
                <a:latin typeface="Calibri" panose="020F0502020204030204"/>
              </a:rPr>
              <a:t>Reasons</a:t>
            </a:r>
            <a:r>
              <a:rPr lang="de-AT" sz="1857">
                <a:solidFill>
                  <a:srgbClr val="000000"/>
                </a:solidFill>
                <a:latin typeface="Calibri" panose="020F0502020204030204"/>
              </a:rPr>
              <a:t> </a:t>
            </a:r>
            <a:r>
              <a:rPr lang="de-AT" sz="1857" err="1">
                <a:solidFill>
                  <a:srgbClr val="000000"/>
                </a:solidFill>
                <a:latin typeface="Calibri" panose="020F0502020204030204"/>
              </a:rPr>
              <a:t>for</a:t>
            </a:r>
            <a:r>
              <a:rPr lang="de-AT" sz="1857">
                <a:solidFill>
                  <a:srgbClr val="000000"/>
                </a:solidFill>
                <a:latin typeface="Calibri" panose="020F0502020204030204"/>
              </a:rPr>
              <a:t> </a:t>
            </a:r>
            <a:r>
              <a:rPr lang="de-AT" sz="1857" err="1">
                <a:solidFill>
                  <a:srgbClr val="000000"/>
                </a:solidFill>
                <a:latin typeface="Calibri" panose="020F0502020204030204"/>
              </a:rPr>
              <a:t>declining</a:t>
            </a:r>
            <a:r>
              <a:rPr lang="de-AT" sz="1857">
                <a:solidFill>
                  <a:srgbClr val="000000"/>
                </a:solidFill>
                <a:latin typeface="Calibri" panose="020F0502020204030204"/>
              </a:rPr>
              <a:t> </a:t>
            </a:r>
            <a:r>
              <a:rPr lang="de-AT" sz="1857" err="1">
                <a:solidFill>
                  <a:srgbClr val="000000"/>
                </a:solidFill>
                <a:latin typeface="Calibri" panose="020F0502020204030204"/>
              </a:rPr>
              <a:t>amounts</a:t>
            </a:r>
            <a:r>
              <a:rPr lang="de-AT" sz="1857">
                <a:solidFill>
                  <a:srgbClr val="000000"/>
                </a:solidFill>
                <a:latin typeface="Calibri" panose="020F0502020204030204"/>
              </a:rPr>
              <a:t>:</a:t>
            </a:r>
          </a:p>
          <a:p>
            <a:pPr marL="0" indent="0" defTabSz="795871">
              <a:spcBef>
                <a:spcPts val="1393"/>
              </a:spcBef>
              <a:buNone/>
            </a:pPr>
            <a:r>
              <a:rPr lang="de-AT" sz="1857">
                <a:solidFill>
                  <a:srgbClr val="000000"/>
                </a:solidFill>
                <a:latin typeface="Calibri" panose="020F0502020204030204"/>
              </a:rPr>
              <a:t>     Switch </a:t>
            </a:r>
            <a:r>
              <a:rPr lang="de-AT" sz="1857" err="1">
                <a:solidFill>
                  <a:srgbClr val="000000"/>
                </a:solidFill>
                <a:latin typeface="Calibri" panose="020F0502020204030204"/>
              </a:rPr>
              <a:t>from</a:t>
            </a:r>
            <a:r>
              <a:rPr lang="de-AT" sz="1857">
                <a:solidFill>
                  <a:srgbClr val="000000"/>
                </a:solidFill>
                <a:latin typeface="Calibri" panose="020F0502020204030204"/>
              </a:rPr>
              <a:t> </a:t>
            </a:r>
            <a:r>
              <a:rPr lang="de-AT" sz="1857" err="1">
                <a:solidFill>
                  <a:srgbClr val="000000"/>
                </a:solidFill>
                <a:latin typeface="Calibri" panose="020F0502020204030204"/>
              </a:rPr>
              <a:t>single</a:t>
            </a:r>
            <a:r>
              <a:rPr lang="de-AT" sz="1857">
                <a:solidFill>
                  <a:srgbClr val="000000"/>
                </a:solidFill>
                <a:latin typeface="Calibri" panose="020F0502020204030204"/>
              </a:rPr>
              <a:t> </a:t>
            </a:r>
            <a:r>
              <a:rPr lang="de-AT" sz="1857" err="1">
                <a:solidFill>
                  <a:srgbClr val="000000"/>
                </a:solidFill>
                <a:latin typeface="Calibri" panose="020F0502020204030204"/>
              </a:rPr>
              <a:t>use</a:t>
            </a:r>
            <a:r>
              <a:rPr lang="de-AT" sz="1857">
                <a:solidFill>
                  <a:srgbClr val="000000"/>
                </a:solidFill>
                <a:latin typeface="Calibri" panose="020F0502020204030204"/>
              </a:rPr>
              <a:t> </a:t>
            </a:r>
            <a:r>
              <a:rPr lang="de-AT" sz="1857" err="1">
                <a:solidFill>
                  <a:srgbClr val="000000"/>
                </a:solidFill>
                <a:latin typeface="Calibri" panose="020F0502020204030204"/>
              </a:rPr>
              <a:t>to</a:t>
            </a:r>
            <a:r>
              <a:rPr lang="de-AT" sz="1857">
                <a:solidFill>
                  <a:srgbClr val="000000"/>
                </a:solidFill>
                <a:latin typeface="Calibri" panose="020F0502020204030204"/>
              </a:rPr>
              <a:t> 	</a:t>
            </a:r>
            <a:r>
              <a:rPr lang="de-AT" sz="1857" err="1">
                <a:solidFill>
                  <a:srgbClr val="000000"/>
                </a:solidFill>
                <a:latin typeface="Calibri" panose="020F0502020204030204"/>
              </a:rPr>
              <a:t>reusable</a:t>
            </a:r>
            <a:r>
              <a:rPr lang="de-AT" sz="1857">
                <a:solidFill>
                  <a:srgbClr val="000000"/>
                </a:solidFill>
                <a:latin typeface="Calibri" panose="020F0502020204030204"/>
              </a:rPr>
              <a:t> </a:t>
            </a:r>
            <a:r>
              <a:rPr lang="de-AT" sz="1857" err="1">
                <a:solidFill>
                  <a:srgbClr val="000000"/>
                </a:solidFill>
                <a:latin typeface="Calibri" panose="020F0502020204030204"/>
              </a:rPr>
              <a:t>packaging</a:t>
            </a:r>
            <a:endParaRPr lang="de-AT" sz="1857">
              <a:solidFill>
                <a:srgbClr val="000000"/>
              </a:solidFill>
              <a:latin typeface="Calibri" panose="020F0502020204030204"/>
            </a:endParaRPr>
          </a:p>
          <a:p>
            <a:pPr marL="0" indent="0" defTabSz="795871">
              <a:spcBef>
                <a:spcPts val="1393"/>
              </a:spcBef>
              <a:buNone/>
            </a:pPr>
            <a:r>
              <a:rPr lang="de-AT" sz="1857">
                <a:solidFill>
                  <a:srgbClr val="000000"/>
                </a:solidFill>
                <a:latin typeface="Calibri" panose="020F0502020204030204"/>
              </a:rPr>
              <a:t>     Less </a:t>
            </a:r>
            <a:r>
              <a:rPr lang="de-AT" sz="1857" err="1">
                <a:solidFill>
                  <a:srgbClr val="000000"/>
                </a:solidFill>
                <a:latin typeface="Calibri" panose="020F0502020204030204"/>
              </a:rPr>
              <a:t>alcohol</a:t>
            </a:r>
            <a:r>
              <a:rPr lang="de-AT" sz="1857">
                <a:solidFill>
                  <a:srgbClr val="000000"/>
                </a:solidFill>
                <a:latin typeface="Calibri" panose="020F0502020204030204"/>
              </a:rPr>
              <a:t> </a:t>
            </a:r>
            <a:r>
              <a:rPr lang="de-AT" sz="1857" err="1">
                <a:solidFill>
                  <a:srgbClr val="000000"/>
                </a:solidFill>
                <a:latin typeface="Calibri" panose="020F0502020204030204"/>
              </a:rPr>
              <a:t>consumption</a:t>
            </a:r>
            <a:r>
              <a:rPr lang="de-AT" sz="1857">
                <a:solidFill>
                  <a:srgbClr val="000000"/>
                </a:solidFill>
                <a:latin typeface="Calibri" panose="020F0502020204030204"/>
              </a:rPr>
              <a:t>  </a:t>
            </a:r>
          </a:p>
          <a:p>
            <a:pPr marL="0" indent="0" defTabSz="795871">
              <a:spcBef>
                <a:spcPts val="1393"/>
              </a:spcBef>
              <a:buNone/>
            </a:pPr>
            <a:r>
              <a:rPr lang="de-AT" sz="1857">
                <a:solidFill>
                  <a:srgbClr val="000000"/>
                </a:solidFill>
                <a:latin typeface="Calibri" panose="020F0502020204030204"/>
              </a:rPr>
              <a:t>     Weak </a:t>
            </a:r>
            <a:r>
              <a:rPr lang="de-AT" sz="1857" err="1">
                <a:solidFill>
                  <a:srgbClr val="000000"/>
                </a:solidFill>
                <a:latin typeface="Calibri" panose="020F0502020204030204"/>
              </a:rPr>
              <a:t>economic</a:t>
            </a:r>
            <a:r>
              <a:rPr lang="de-AT" sz="1857">
                <a:solidFill>
                  <a:srgbClr val="000000"/>
                </a:solidFill>
                <a:latin typeface="Calibri" panose="020F0502020204030204"/>
              </a:rPr>
              <a:t> </a:t>
            </a:r>
            <a:r>
              <a:rPr lang="de-AT" sz="1857" err="1">
                <a:solidFill>
                  <a:srgbClr val="000000"/>
                </a:solidFill>
                <a:latin typeface="Calibri" panose="020F0502020204030204"/>
              </a:rPr>
              <a:t>situation</a:t>
            </a:r>
            <a:endParaRPr lang="de-AT" sz="1857">
              <a:solidFill>
                <a:srgbClr val="000000"/>
              </a:solidFill>
              <a:latin typeface="Calibri" panose="020F0502020204030204"/>
            </a:endParaRPr>
          </a:p>
          <a:p>
            <a:pPr marL="0" indent="0" defTabSz="795871">
              <a:spcBef>
                <a:spcPts val="1393"/>
              </a:spcBef>
              <a:buNone/>
            </a:pPr>
            <a:r>
              <a:rPr lang="de-AT" sz="1857">
                <a:solidFill>
                  <a:srgbClr val="000000"/>
                </a:solidFill>
                <a:latin typeface="Calibri" panose="020F0502020204030204"/>
              </a:rPr>
              <a:t>     </a:t>
            </a:r>
            <a:r>
              <a:rPr lang="de-AT" sz="1857" err="1">
                <a:solidFill>
                  <a:srgbClr val="000000"/>
                </a:solidFill>
                <a:latin typeface="Calibri" panose="020F0502020204030204"/>
              </a:rPr>
              <a:t>Packaging</a:t>
            </a:r>
            <a:r>
              <a:rPr lang="de-AT" sz="1857">
                <a:solidFill>
                  <a:srgbClr val="000000"/>
                </a:solidFill>
                <a:latin typeface="Calibri" panose="020F0502020204030204"/>
              </a:rPr>
              <a:t> </a:t>
            </a:r>
            <a:r>
              <a:rPr lang="de-AT" sz="1857" err="1">
                <a:solidFill>
                  <a:srgbClr val="000000"/>
                </a:solidFill>
                <a:latin typeface="Calibri" panose="020F0502020204030204"/>
              </a:rPr>
              <a:t>is</a:t>
            </a:r>
            <a:r>
              <a:rPr lang="de-AT" sz="1857">
                <a:solidFill>
                  <a:srgbClr val="000000"/>
                </a:solidFill>
                <a:latin typeface="Calibri" panose="020F0502020204030204"/>
              </a:rPr>
              <a:t> </a:t>
            </a:r>
            <a:r>
              <a:rPr lang="de-AT" sz="1857" err="1">
                <a:solidFill>
                  <a:srgbClr val="000000"/>
                </a:solidFill>
                <a:latin typeface="Calibri" panose="020F0502020204030204"/>
              </a:rPr>
              <a:t>becoming</a:t>
            </a:r>
            <a:r>
              <a:rPr lang="de-AT" sz="1857">
                <a:solidFill>
                  <a:srgbClr val="000000"/>
                </a:solidFill>
                <a:latin typeface="Calibri" panose="020F0502020204030204"/>
              </a:rPr>
              <a:t> </a:t>
            </a:r>
            <a:r>
              <a:rPr lang="de-AT" sz="1857" err="1">
                <a:solidFill>
                  <a:srgbClr val="000000"/>
                </a:solidFill>
                <a:latin typeface="Calibri" panose="020F0502020204030204"/>
              </a:rPr>
              <a:t>lighter</a:t>
            </a:r>
            <a:endParaRPr lang="de-AT" sz="1857">
              <a:solidFill>
                <a:srgbClr val="000000"/>
              </a:solidFill>
              <a:latin typeface="Calibri" panose="020F0502020204030204"/>
            </a:endParaRPr>
          </a:p>
        </p:txBody>
      </p:sp>
      <p:sp>
        <p:nvSpPr>
          <p:cNvPr id="2" name="Titel 1">
            <a:extLst>
              <a:ext uri="{FF2B5EF4-FFF2-40B4-BE49-F238E27FC236}">
                <a16:creationId xmlns:a16="http://schemas.microsoft.com/office/drawing/2014/main" id="{79C0C006-9C73-EF54-FB56-220E86E8E080}"/>
              </a:ext>
            </a:extLst>
          </p:cNvPr>
          <p:cNvSpPr>
            <a:spLocks noGrp="1"/>
          </p:cNvSpPr>
          <p:nvPr>
            <p:ph type="title"/>
          </p:nvPr>
        </p:nvSpPr>
        <p:spPr/>
        <p:txBody>
          <a:bodyPr/>
          <a:lstStyle/>
          <a:p>
            <a:r>
              <a:rPr lang="de-AT"/>
              <a:t>Glass </a:t>
            </a:r>
            <a:r>
              <a:rPr lang="de-AT" err="1"/>
              <a:t>packaging</a:t>
            </a:r>
            <a:r>
              <a:rPr lang="de-AT"/>
              <a:t> Austria</a:t>
            </a:r>
          </a:p>
        </p:txBody>
      </p:sp>
      <p:sp>
        <p:nvSpPr>
          <p:cNvPr id="5" name="Foliennummernplatzhalter 4">
            <a:extLst>
              <a:ext uri="{FF2B5EF4-FFF2-40B4-BE49-F238E27FC236}">
                <a16:creationId xmlns:a16="http://schemas.microsoft.com/office/drawing/2014/main" id="{4F478B5E-4A2A-CAE5-ED7A-2B5614767838}"/>
              </a:ext>
            </a:extLst>
          </p:cNvPr>
          <p:cNvSpPr>
            <a:spLocks noGrp="1"/>
          </p:cNvSpPr>
          <p:nvPr>
            <p:ph type="sldNum" sz="quarter" idx="11"/>
          </p:nvPr>
        </p:nvSpPr>
        <p:spPr/>
        <p:txBody>
          <a:bodyPr/>
          <a:lstStyle/>
          <a:p>
            <a:pPr defTabSz="530581"/>
            <a:fld id="{A8A19448-3CC3-4229-8959-125D28314A5E}" type="slidenum">
              <a:rPr lang="de-AT">
                <a:solidFill>
                  <a:srgbClr val="009252"/>
                </a:solidFill>
                <a:latin typeface="Calibri" panose="020F0502020204030204"/>
              </a:rPr>
              <a:pPr defTabSz="530581"/>
              <a:t>11</a:t>
            </a:fld>
            <a:endParaRPr lang="de-AT">
              <a:solidFill>
                <a:srgbClr val="009252"/>
              </a:solidFill>
              <a:latin typeface="Calibri" panose="020F0502020204030204"/>
            </a:endParaRPr>
          </a:p>
        </p:txBody>
      </p:sp>
      <p:pic>
        <p:nvPicPr>
          <p:cNvPr id="6" name="Inhaltsplatzhalter 5">
            <a:extLst>
              <a:ext uri="{FF2B5EF4-FFF2-40B4-BE49-F238E27FC236}">
                <a16:creationId xmlns:a16="http://schemas.microsoft.com/office/drawing/2014/main" id="{080F1F2B-B0B0-2B7A-A47E-204A3BB2A452}"/>
              </a:ext>
            </a:extLst>
          </p:cNvPr>
          <p:cNvPicPr>
            <a:picLocks noGrp="1" noChangeAspect="1"/>
          </p:cNvPicPr>
          <p:nvPr>
            <p:ph idx="1"/>
          </p:nvPr>
        </p:nvPicPr>
        <p:blipFill>
          <a:blip r:embed="rId3"/>
          <a:stretch>
            <a:fillRect/>
          </a:stretch>
        </p:blipFill>
        <p:spPr>
          <a:xfrm>
            <a:off x="865404" y="1210807"/>
            <a:ext cx="5862203" cy="4306575"/>
          </a:xfrm>
          <a:prstGeom prst="rect">
            <a:avLst/>
          </a:prstGeom>
        </p:spPr>
      </p:pic>
      <p:sp>
        <p:nvSpPr>
          <p:cNvPr id="3" name="Textfeld 2">
            <a:extLst>
              <a:ext uri="{FF2B5EF4-FFF2-40B4-BE49-F238E27FC236}">
                <a16:creationId xmlns:a16="http://schemas.microsoft.com/office/drawing/2014/main" id="{B1BAF914-F84A-91A4-3421-0D2B217F90FB}"/>
              </a:ext>
            </a:extLst>
          </p:cNvPr>
          <p:cNvSpPr txBox="1"/>
          <p:nvPr/>
        </p:nvSpPr>
        <p:spPr>
          <a:xfrm>
            <a:off x="744949" y="845300"/>
            <a:ext cx="927987" cy="235129"/>
          </a:xfrm>
          <a:prstGeom prst="rect">
            <a:avLst/>
          </a:prstGeom>
          <a:noFill/>
        </p:spPr>
        <p:txBody>
          <a:bodyPr wrap="square" rtlCol="0">
            <a:spAutoFit/>
          </a:bodyPr>
          <a:lstStyle/>
          <a:p>
            <a:pPr defTabSz="530581"/>
            <a:r>
              <a:rPr lang="de-AT" sz="928">
                <a:solidFill>
                  <a:srgbClr val="737B80"/>
                </a:solidFill>
                <a:latin typeface="Calibri" panose="020F0502020204030204"/>
              </a:rPr>
              <a:t>In </a:t>
            </a:r>
            <a:r>
              <a:rPr lang="de-AT" sz="928" err="1">
                <a:solidFill>
                  <a:srgbClr val="737B80"/>
                </a:solidFill>
                <a:latin typeface="Calibri" panose="020F0502020204030204"/>
              </a:rPr>
              <a:t>tons</a:t>
            </a:r>
            <a:r>
              <a:rPr lang="de-AT" sz="928">
                <a:solidFill>
                  <a:srgbClr val="737B80"/>
                </a:solidFill>
                <a:latin typeface="Calibri" panose="020F0502020204030204"/>
              </a:rPr>
              <a:t>/a</a:t>
            </a:r>
          </a:p>
        </p:txBody>
      </p:sp>
      <p:grpSp>
        <p:nvGrpSpPr>
          <p:cNvPr id="4" name="Grafik 48">
            <a:extLst>
              <a:ext uri="{FF2B5EF4-FFF2-40B4-BE49-F238E27FC236}">
                <a16:creationId xmlns:a16="http://schemas.microsoft.com/office/drawing/2014/main" id="{9B125A3E-E3C7-688D-8A0A-2D8BCA2CC5D2}"/>
              </a:ext>
            </a:extLst>
          </p:cNvPr>
          <p:cNvGrpSpPr/>
          <p:nvPr/>
        </p:nvGrpSpPr>
        <p:grpSpPr>
          <a:xfrm>
            <a:off x="7237758" y="2172415"/>
            <a:ext cx="106952" cy="194564"/>
            <a:chOff x="3346410" y="3930400"/>
            <a:chExt cx="343206" cy="539049"/>
          </a:xfrm>
        </p:grpSpPr>
        <p:grpSp>
          <p:nvGrpSpPr>
            <p:cNvPr id="7" name="Grafik 48">
              <a:extLst>
                <a:ext uri="{FF2B5EF4-FFF2-40B4-BE49-F238E27FC236}">
                  <a16:creationId xmlns:a16="http://schemas.microsoft.com/office/drawing/2014/main" id="{929A413D-B6B2-11DA-2556-D407564AA4D8}"/>
                </a:ext>
              </a:extLst>
            </p:cNvPr>
            <p:cNvGrpSpPr/>
            <p:nvPr/>
          </p:nvGrpSpPr>
          <p:grpSpPr>
            <a:xfrm>
              <a:off x="3346410" y="3930400"/>
              <a:ext cx="343206" cy="539049"/>
              <a:chOff x="3346410" y="3930400"/>
              <a:chExt cx="343206" cy="539049"/>
            </a:xfrm>
            <a:solidFill>
              <a:srgbClr val="D7DC46"/>
            </a:solidFill>
          </p:grpSpPr>
          <p:grpSp>
            <p:nvGrpSpPr>
              <p:cNvPr id="8" name="Grafik 48">
                <a:extLst>
                  <a:ext uri="{FF2B5EF4-FFF2-40B4-BE49-F238E27FC236}">
                    <a16:creationId xmlns:a16="http://schemas.microsoft.com/office/drawing/2014/main" id="{CE2EDC20-3FCE-1E6C-A775-041A52B75585}"/>
                  </a:ext>
                </a:extLst>
              </p:cNvPr>
              <p:cNvGrpSpPr/>
              <p:nvPr/>
            </p:nvGrpSpPr>
            <p:grpSpPr>
              <a:xfrm>
                <a:off x="3346410" y="3930400"/>
                <a:ext cx="343206" cy="539049"/>
                <a:chOff x="3346410" y="3930400"/>
                <a:chExt cx="343206" cy="539049"/>
              </a:xfrm>
              <a:solidFill>
                <a:srgbClr val="D7DC46"/>
              </a:solidFill>
            </p:grpSpPr>
            <p:sp>
              <p:nvSpPr>
                <p:cNvPr id="9" name="Freihandform: Form 8">
                  <a:extLst>
                    <a:ext uri="{FF2B5EF4-FFF2-40B4-BE49-F238E27FC236}">
                      <a16:creationId xmlns:a16="http://schemas.microsoft.com/office/drawing/2014/main" id="{F5650D10-4317-4FAA-832C-D7D8C4D522CC}"/>
                    </a:ext>
                  </a:extLst>
                </p:cNvPr>
                <p:cNvSpPr/>
                <p:nvPr/>
              </p:nvSpPr>
              <p:spPr>
                <a:xfrm>
                  <a:off x="3461444" y="3930400"/>
                  <a:ext cx="228172"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11" name="Freihandform: Form 10">
                  <a:extLst>
                    <a:ext uri="{FF2B5EF4-FFF2-40B4-BE49-F238E27FC236}">
                      <a16:creationId xmlns:a16="http://schemas.microsoft.com/office/drawing/2014/main" id="{303201D3-C1E3-4F5A-AE8D-241D37EE1E0E}"/>
                    </a:ext>
                  </a:extLst>
                </p:cNvPr>
                <p:cNvSpPr/>
                <p:nvPr/>
              </p:nvSpPr>
              <p:spPr>
                <a:xfrm>
                  <a:off x="3346410" y="4015963"/>
                  <a:ext cx="170257" cy="367923"/>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14" name="Grafik 48">
            <a:extLst>
              <a:ext uri="{FF2B5EF4-FFF2-40B4-BE49-F238E27FC236}">
                <a16:creationId xmlns:a16="http://schemas.microsoft.com/office/drawing/2014/main" id="{39AF5475-3E15-74C8-265D-5506F176F7C3}"/>
              </a:ext>
            </a:extLst>
          </p:cNvPr>
          <p:cNvGrpSpPr/>
          <p:nvPr/>
        </p:nvGrpSpPr>
        <p:grpSpPr>
          <a:xfrm>
            <a:off x="7219982" y="2859809"/>
            <a:ext cx="168279" cy="194907"/>
            <a:chOff x="3277009" y="3930400"/>
            <a:chExt cx="540000" cy="540000"/>
          </a:xfrm>
        </p:grpSpPr>
        <p:grpSp>
          <p:nvGrpSpPr>
            <p:cNvPr id="15" name="Grafik 48">
              <a:extLst>
                <a:ext uri="{FF2B5EF4-FFF2-40B4-BE49-F238E27FC236}">
                  <a16:creationId xmlns:a16="http://schemas.microsoft.com/office/drawing/2014/main" id="{37957365-76A4-3147-5422-643434BDB75F}"/>
                </a:ext>
              </a:extLst>
            </p:cNvPr>
            <p:cNvGrpSpPr/>
            <p:nvPr/>
          </p:nvGrpSpPr>
          <p:grpSpPr>
            <a:xfrm>
              <a:off x="3277009" y="3930400"/>
              <a:ext cx="469647" cy="539049"/>
              <a:chOff x="3277009" y="3930400"/>
              <a:chExt cx="469647" cy="539049"/>
            </a:xfrm>
            <a:solidFill>
              <a:srgbClr val="D7DC46"/>
            </a:solidFill>
          </p:grpSpPr>
          <p:grpSp>
            <p:nvGrpSpPr>
              <p:cNvPr id="16" name="Grafik 48">
                <a:extLst>
                  <a:ext uri="{FF2B5EF4-FFF2-40B4-BE49-F238E27FC236}">
                    <a16:creationId xmlns:a16="http://schemas.microsoft.com/office/drawing/2014/main" id="{D43A112E-BC26-1AEA-3AB8-3C500EDEB151}"/>
                  </a:ext>
                </a:extLst>
              </p:cNvPr>
              <p:cNvGrpSpPr/>
              <p:nvPr/>
            </p:nvGrpSpPr>
            <p:grpSpPr>
              <a:xfrm>
                <a:off x="3346410" y="3930400"/>
                <a:ext cx="400246" cy="539049"/>
                <a:chOff x="3346410" y="3930400"/>
                <a:chExt cx="400246" cy="539049"/>
              </a:xfrm>
              <a:solidFill>
                <a:srgbClr val="D7DC46"/>
              </a:solidFill>
            </p:grpSpPr>
            <p:sp>
              <p:nvSpPr>
                <p:cNvPr id="17" name="Freihandform: Form 16">
                  <a:extLst>
                    <a:ext uri="{FF2B5EF4-FFF2-40B4-BE49-F238E27FC236}">
                      <a16:creationId xmlns:a16="http://schemas.microsoft.com/office/drawing/2014/main" id="{DED388FA-47A0-D393-DACF-C65543B5DE57}"/>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18" name="Freihandform: Form 17">
                  <a:extLst>
                    <a:ext uri="{FF2B5EF4-FFF2-40B4-BE49-F238E27FC236}">
                      <a16:creationId xmlns:a16="http://schemas.microsoft.com/office/drawing/2014/main" id="{51CEA11A-F6AF-1157-CA87-257F40D6419E}"/>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19" name="Grafik 48">
            <a:extLst>
              <a:ext uri="{FF2B5EF4-FFF2-40B4-BE49-F238E27FC236}">
                <a16:creationId xmlns:a16="http://schemas.microsoft.com/office/drawing/2014/main" id="{AED2150E-034E-C030-F10F-62BDDB9E3EF6}"/>
              </a:ext>
            </a:extLst>
          </p:cNvPr>
          <p:cNvGrpSpPr/>
          <p:nvPr/>
        </p:nvGrpSpPr>
        <p:grpSpPr>
          <a:xfrm>
            <a:off x="7202028" y="3290435"/>
            <a:ext cx="168279" cy="194907"/>
            <a:chOff x="3277009" y="3930400"/>
            <a:chExt cx="540000" cy="540000"/>
          </a:xfrm>
        </p:grpSpPr>
        <p:grpSp>
          <p:nvGrpSpPr>
            <p:cNvPr id="20" name="Grafik 48">
              <a:extLst>
                <a:ext uri="{FF2B5EF4-FFF2-40B4-BE49-F238E27FC236}">
                  <a16:creationId xmlns:a16="http://schemas.microsoft.com/office/drawing/2014/main" id="{22599FDB-F458-B975-1DF6-59FA323591EE}"/>
                </a:ext>
              </a:extLst>
            </p:cNvPr>
            <p:cNvGrpSpPr/>
            <p:nvPr/>
          </p:nvGrpSpPr>
          <p:grpSpPr>
            <a:xfrm>
              <a:off x="3277009" y="3930400"/>
              <a:ext cx="469647" cy="539049"/>
              <a:chOff x="3277009" y="3930400"/>
              <a:chExt cx="469647" cy="539049"/>
            </a:xfrm>
            <a:solidFill>
              <a:srgbClr val="D7DC46"/>
            </a:solidFill>
          </p:grpSpPr>
          <p:grpSp>
            <p:nvGrpSpPr>
              <p:cNvPr id="21" name="Grafik 48">
                <a:extLst>
                  <a:ext uri="{FF2B5EF4-FFF2-40B4-BE49-F238E27FC236}">
                    <a16:creationId xmlns:a16="http://schemas.microsoft.com/office/drawing/2014/main" id="{2D79B860-55DA-30F3-F06B-DCBB02802957}"/>
                  </a:ext>
                </a:extLst>
              </p:cNvPr>
              <p:cNvGrpSpPr/>
              <p:nvPr/>
            </p:nvGrpSpPr>
            <p:grpSpPr>
              <a:xfrm>
                <a:off x="3346410" y="3930400"/>
                <a:ext cx="400246" cy="539049"/>
                <a:chOff x="3346410" y="3930400"/>
                <a:chExt cx="400246" cy="539049"/>
              </a:xfrm>
              <a:solidFill>
                <a:srgbClr val="D7DC46"/>
              </a:solidFill>
            </p:grpSpPr>
            <p:sp>
              <p:nvSpPr>
                <p:cNvPr id="22" name="Freihandform: Form 21">
                  <a:extLst>
                    <a:ext uri="{FF2B5EF4-FFF2-40B4-BE49-F238E27FC236}">
                      <a16:creationId xmlns:a16="http://schemas.microsoft.com/office/drawing/2014/main" id="{EA3656F3-53FB-629C-AC21-DC57B409CE3D}"/>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23" name="Freihandform: Form 22">
                  <a:extLst>
                    <a:ext uri="{FF2B5EF4-FFF2-40B4-BE49-F238E27FC236}">
                      <a16:creationId xmlns:a16="http://schemas.microsoft.com/office/drawing/2014/main" id="{0EC133D7-68DE-23BD-B2EB-B222A56692F1}"/>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24" name="Grafik 48">
            <a:extLst>
              <a:ext uri="{FF2B5EF4-FFF2-40B4-BE49-F238E27FC236}">
                <a16:creationId xmlns:a16="http://schemas.microsoft.com/office/drawing/2014/main" id="{5F528A53-9EE8-F88E-3661-B8005EAEAB32}"/>
              </a:ext>
            </a:extLst>
          </p:cNvPr>
          <p:cNvGrpSpPr/>
          <p:nvPr/>
        </p:nvGrpSpPr>
        <p:grpSpPr>
          <a:xfrm>
            <a:off x="7198355" y="3765699"/>
            <a:ext cx="168279" cy="194907"/>
            <a:chOff x="3277009" y="3930400"/>
            <a:chExt cx="540000" cy="540000"/>
          </a:xfrm>
        </p:grpSpPr>
        <p:grpSp>
          <p:nvGrpSpPr>
            <p:cNvPr id="25" name="Grafik 48">
              <a:extLst>
                <a:ext uri="{FF2B5EF4-FFF2-40B4-BE49-F238E27FC236}">
                  <a16:creationId xmlns:a16="http://schemas.microsoft.com/office/drawing/2014/main" id="{9C3B026B-AD3E-BDFB-F6BA-A49D8C488FEB}"/>
                </a:ext>
              </a:extLst>
            </p:cNvPr>
            <p:cNvGrpSpPr/>
            <p:nvPr/>
          </p:nvGrpSpPr>
          <p:grpSpPr>
            <a:xfrm>
              <a:off x="3277009" y="3930400"/>
              <a:ext cx="469647" cy="539049"/>
              <a:chOff x="3277009" y="3930400"/>
              <a:chExt cx="469647" cy="539049"/>
            </a:xfrm>
            <a:solidFill>
              <a:srgbClr val="D7DC46"/>
            </a:solidFill>
          </p:grpSpPr>
          <p:grpSp>
            <p:nvGrpSpPr>
              <p:cNvPr id="26" name="Grafik 48">
                <a:extLst>
                  <a:ext uri="{FF2B5EF4-FFF2-40B4-BE49-F238E27FC236}">
                    <a16:creationId xmlns:a16="http://schemas.microsoft.com/office/drawing/2014/main" id="{1B80A382-79AB-4DEA-B012-18D4BB52BAB5}"/>
                  </a:ext>
                </a:extLst>
              </p:cNvPr>
              <p:cNvGrpSpPr/>
              <p:nvPr/>
            </p:nvGrpSpPr>
            <p:grpSpPr>
              <a:xfrm>
                <a:off x="3346410" y="3930400"/>
                <a:ext cx="400246" cy="539049"/>
                <a:chOff x="3346410" y="3930400"/>
                <a:chExt cx="400246" cy="539049"/>
              </a:xfrm>
              <a:solidFill>
                <a:srgbClr val="D7DC46"/>
              </a:solidFill>
            </p:grpSpPr>
            <p:sp>
              <p:nvSpPr>
                <p:cNvPr id="27" name="Freihandform: Form 26">
                  <a:extLst>
                    <a:ext uri="{FF2B5EF4-FFF2-40B4-BE49-F238E27FC236}">
                      <a16:creationId xmlns:a16="http://schemas.microsoft.com/office/drawing/2014/main" id="{F9A3DB22-9944-DF2D-737F-0B0B6F02B6AA}"/>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28" name="Freihandform: Form 27">
                  <a:extLst>
                    <a:ext uri="{FF2B5EF4-FFF2-40B4-BE49-F238E27FC236}">
                      <a16:creationId xmlns:a16="http://schemas.microsoft.com/office/drawing/2014/main" id="{AE7D2F60-1EEE-9CB8-F860-119DDBF9BFCF}"/>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spTree>
    <p:extLst>
      <p:ext uri="{BB962C8B-B14F-4D97-AF65-F5344CB8AC3E}">
        <p14:creationId xmlns:p14="http://schemas.microsoft.com/office/powerpoint/2010/main" val="3806208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FFF62-B0DE-A982-A195-5ABD717B7127}"/>
              </a:ext>
            </a:extLst>
          </p:cNvPr>
          <p:cNvSpPr>
            <a:spLocks noGrp="1"/>
          </p:cNvSpPr>
          <p:nvPr>
            <p:ph type="title"/>
          </p:nvPr>
        </p:nvSpPr>
        <p:spPr/>
        <p:txBody>
          <a:bodyPr/>
          <a:lstStyle/>
          <a:p>
            <a:r>
              <a:rPr lang="de-AT"/>
              <a:t>Challenges 2026</a:t>
            </a:r>
          </a:p>
        </p:txBody>
      </p:sp>
      <p:sp>
        <p:nvSpPr>
          <p:cNvPr id="3" name="Inhaltsplatzhalter 2">
            <a:extLst>
              <a:ext uri="{FF2B5EF4-FFF2-40B4-BE49-F238E27FC236}">
                <a16:creationId xmlns:a16="http://schemas.microsoft.com/office/drawing/2014/main" id="{145907F0-0B21-15E9-55E8-BEE7DE56936C}"/>
              </a:ext>
            </a:extLst>
          </p:cNvPr>
          <p:cNvSpPr>
            <a:spLocks noGrp="1"/>
          </p:cNvSpPr>
          <p:nvPr>
            <p:ph idx="1"/>
          </p:nvPr>
        </p:nvSpPr>
        <p:spPr>
          <a:xfrm>
            <a:off x="867951" y="1188274"/>
            <a:ext cx="8883931" cy="3826423"/>
          </a:xfrm>
        </p:spPr>
        <p:txBody>
          <a:bodyPr/>
          <a:lstStyle/>
          <a:p>
            <a:pPr marL="0" indent="0">
              <a:buNone/>
            </a:pPr>
            <a:endParaRPr lang="de-AT"/>
          </a:p>
          <a:p>
            <a:pPr marL="0" indent="0" defTabSz="834560">
              <a:buNone/>
              <a:tabLst>
                <a:tab pos="313190" algn="l"/>
              </a:tabLst>
            </a:pPr>
            <a:r>
              <a:rPr lang="de-AT"/>
              <a:t>	 </a:t>
            </a:r>
            <a:r>
              <a:rPr lang="de-AT" err="1"/>
              <a:t>Quantities</a:t>
            </a:r>
            <a:r>
              <a:rPr lang="de-AT"/>
              <a:t> </a:t>
            </a:r>
            <a:r>
              <a:rPr lang="de-AT" err="1"/>
              <a:t>put</a:t>
            </a:r>
            <a:r>
              <a:rPr lang="de-AT"/>
              <a:t> </a:t>
            </a:r>
            <a:r>
              <a:rPr lang="de-AT" err="1"/>
              <a:t>into</a:t>
            </a:r>
            <a:r>
              <a:rPr lang="de-AT"/>
              <a:t> </a:t>
            </a:r>
            <a:r>
              <a:rPr lang="de-AT" err="1"/>
              <a:t>the</a:t>
            </a:r>
            <a:r>
              <a:rPr lang="de-AT"/>
              <a:t> </a:t>
            </a:r>
            <a:r>
              <a:rPr lang="de-AT" err="1"/>
              <a:t>market</a:t>
            </a:r>
            <a:r>
              <a:rPr lang="de-AT"/>
              <a:t> </a:t>
            </a:r>
            <a:r>
              <a:rPr lang="de-AT" err="1"/>
              <a:t>are</a:t>
            </a:r>
            <a:r>
              <a:rPr lang="de-AT"/>
              <a:t> </a:t>
            </a:r>
            <a:r>
              <a:rPr lang="de-AT" err="1"/>
              <a:t>decreasing</a:t>
            </a:r>
            <a:r>
              <a:rPr lang="de-AT"/>
              <a:t> </a:t>
            </a:r>
            <a:r>
              <a:rPr lang="de-AT" err="1"/>
              <a:t>significantly</a:t>
            </a:r>
            <a:endParaRPr lang="de-AT"/>
          </a:p>
          <a:p>
            <a:pPr marL="0" indent="0">
              <a:buNone/>
              <a:tabLst>
                <a:tab pos="313190" algn="l"/>
              </a:tabLst>
            </a:pPr>
            <a:r>
              <a:rPr lang="de-AT"/>
              <a:t>	 Collection </a:t>
            </a:r>
            <a:r>
              <a:rPr lang="de-AT" err="1"/>
              <a:t>quantities</a:t>
            </a:r>
            <a:r>
              <a:rPr lang="de-AT"/>
              <a:t> </a:t>
            </a:r>
            <a:r>
              <a:rPr lang="de-AT" err="1"/>
              <a:t>are</a:t>
            </a:r>
            <a:r>
              <a:rPr lang="de-AT"/>
              <a:t> </a:t>
            </a:r>
            <a:r>
              <a:rPr lang="de-AT" err="1"/>
              <a:t>more</a:t>
            </a:r>
            <a:r>
              <a:rPr lang="de-AT"/>
              <a:t> </a:t>
            </a:r>
            <a:r>
              <a:rPr lang="de-AT" err="1"/>
              <a:t>or</a:t>
            </a:r>
            <a:r>
              <a:rPr lang="de-AT"/>
              <a:t> </a:t>
            </a:r>
            <a:r>
              <a:rPr lang="de-AT" err="1"/>
              <a:t>less</a:t>
            </a:r>
            <a:r>
              <a:rPr lang="de-AT"/>
              <a:t> </a:t>
            </a:r>
            <a:r>
              <a:rPr lang="de-AT" err="1"/>
              <a:t>stagnant</a:t>
            </a:r>
            <a:endParaRPr lang="de-AT"/>
          </a:p>
          <a:p>
            <a:pPr marL="0" indent="0">
              <a:buNone/>
              <a:tabLst>
                <a:tab pos="313190" algn="l"/>
              </a:tabLst>
            </a:pPr>
            <a:r>
              <a:rPr lang="de-AT"/>
              <a:t>	 </a:t>
            </a:r>
            <a:r>
              <a:rPr lang="en-US"/>
              <a:t>Operational partners are demanding higher prices mainly due to labor costs, </a:t>
            </a:r>
            <a:r>
              <a:rPr lang="en-US" b="1"/>
              <a:t>fuel price</a:t>
            </a:r>
            <a:endParaRPr lang="de-AT" b="1"/>
          </a:p>
          <a:p>
            <a:pPr marL="0" indent="0" defTabSz="313190">
              <a:buNone/>
            </a:pPr>
            <a:r>
              <a:rPr lang="de-AT"/>
              <a:t>	 Recycling </a:t>
            </a:r>
            <a:r>
              <a:rPr lang="de-AT" err="1"/>
              <a:t>of</a:t>
            </a:r>
            <a:r>
              <a:rPr lang="de-AT"/>
              <a:t> </a:t>
            </a:r>
            <a:r>
              <a:rPr lang="de-AT" err="1"/>
              <a:t>coloured</a:t>
            </a:r>
            <a:r>
              <a:rPr lang="de-AT"/>
              <a:t> </a:t>
            </a:r>
            <a:r>
              <a:rPr lang="de-AT" err="1"/>
              <a:t>glass</a:t>
            </a:r>
            <a:r>
              <a:rPr lang="de-AT"/>
              <a:t> </a:t>
            </a:r>
            <a:r>
              <a:rPr lang="de-AT" err="1"/>
              <a:t>unstable</a:t>
            </a:r>
            <a:endParaRPr lang="de-AT"/>
          </a:p>
          <a:p>
            <a:endParaRPr lang="de-AT"/>
          </a:p>
        </p:txBody>
      </p:sp>
      <p:sp>
        <p:nvSpPr>
          <p:cNvPr id="4" name="Textplatzhalter 3">
            <a:extLst>
              <a:ext uri="{FF2B5EF4-FFF2-40B4-BE49-F238E27FC236}">
                <a16:creationId xmlns:a16="http://schemas.microsoft.com/office/drawing/2014/main" id="{0CDD226C-9DC0-C471-7F0D-505180F322D2}"/>
              </a:ext>
            </a:extLst>
          </p:cNvPr>
          <p:cNvSpPr>
            <a:spLocks noGrp="1"/>
          </p:cNvSpPr>
          <p:nvPr>
            <p:ph type="body" sz="quarter" idx="10"/>
          </p:nvPr>
        </p:nvSpPr>
        <p:spPr/>
        <p:txBody>
          <a:bodyPr/>
          <a:lstStyle/>
          <a:p>
            <a:endParaRPr lang="de-AT"/>
          </a:p>
        </p:txBody>
      </p:sp>
      <p:grpSp>
        <p:nvGrpSpPr>
          <p:cNvPr id="5" name="Grafik 48">
            <a:extLst>
              <a:ext uri="{FF2B5EF4-FFF2-40B4-BE49-F238E27FC236}">
                <a16:creationId xmlns:a16="http://schemas.microsoft.com/office/drawing/2014/main" id="{3B320E58-6BCD-AAD1-2BB4-92EB75D9EB68}"/>
              </a:ext>
            </a:extLst>
          </p:cNvPr>
          <p:cNvGrpSpPr/>
          <p:nvPr/>
        </p:nvGrpSpPr>
        <p:grpSpPr>
          <a:xfrm>
            <a:off x="1012786" y="1662114"/>
            <a:ext cx="168279" cy="194907"/>
            <a:chOff x="3277009" y="3930400"/>
            <a:chExt cx="540000" cy="540000"/>
          </a:xfrm>
        </p:grpSpPr>
        <p:grpSp>
          <p:nvGrpSpPr>
            <p:cNvPr id="6" name="Grafik 48">
              <a:extLst>
                <a:ext uri="{FF2B5EF4-FFF2-40B4-BE49-F238E27FC236}">
                  <a16:creationId xmlns:a16="http://schemas.microsoft.com/office/drawing/2014/main" id="{E1754446-5155-C417-3867-F0E1C5F48AEF}"/>
                </a:ext>
              </a:extLst>
            </p:cNvPr>
            <p:cNvGrpSpPr/>
            <p:nvPr/>
          </p:nvGrpSpPr>
          <p:grpSpPr>
            <a:xfrm>
              <a:off x="3277009" y="3930400"/>
              <a:ext cx="469647" cy="539049"/>
              <a:chOff x="3277009" y="3930400"/>
              <a:chExt cx="469647" cy="539049"/>
            </a:xfrm>
            <a:solidFill>
              <a:srgbClr val="D7DC46"/>
            </a:solidFill>
          </p:grpSpPr>
          <p:grpSp>
            <p:nvGrpSpPr>
              <p:cNvPr id="7" name="Grafik 48">
                <a:extLst>
                  <a:ext uri="{FF2B5EF4-FFF2-40B4-BE49-F238E27FC236}">
                    <a16:creationId xmlns:a16="http://schemas.microsoft.com/office/drawing/2014/main" id="{B5D0C233-754D-2E38-0E63-3DF5E10C6E2C}"/>
                  </a:ext>
                </a:extLst>
              </p:cNvPr>
              <p:cNvGrpSpPr/>
              <p:nvPr/>
            </p:nvGrpSpPr>
            <p:grpSpPr>
              <a:xfrm>
                <a:off x="3346410" y="3930400"/>
                <a:ext cx="400246" cy="539049"/>
                <a:chOff x="3346410" y="3930400"/>
                <a:chExt cx="400246" cy="539049"/>
              </a:xfrm>
              <a:solidFill>
                <a:srgbClr val="D7DC46"/>
              </a:solidFill>
            </p:grpSpPr>
            <p:sp>
              <p:nvSpPr>
                <p:cNvPr id="8" name="Freihandform: Form 7">
                  <a:extLst>
                    <a:ext uri="{FF2B5EF4-FFF2-40B4-BE49-F238E27FC236}">
                      <a16:creationId xmlns:a16="http://schemas.microsoft.com/office/drawing/2014/main" id="{3D2499B4-3621-4154-1952-2E0AC6310C61}"/>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9" name="Freihandform: Form 8">
                  <a:extLst>
                    <a:ext uri="{FF2B5EF4-FFF2-40B4-BE49-F238E27FC236}">
                      <a16:creationId xmlns:a16="http://schemas.microsoft.com/office/drawing/2014/main" id="{8F5C2458-2B89-6AB5-D2AF-F29B7FE45932}"/>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10" name="Grafik 48">
            <a:extLst>
              <a:ext uri="{FF2B5EF4-FFF2-40B4-BE49-F238E27FC236}">
                <a16:creationId xmlns:a16="http://schemas.microsoft.com/office/drawing/2014/main" id="{02A56E51-AA50-3161-7F81-60BDC6854E7D}"/>
              </a:ext>
            </a:extLst>
          </p:cNvPr>
          <p:cNvGrpSpPr/>
          <p:nvPr/>
        </p:nvGrpSpPr>
        <p:grpSpPr>
          <a:xfrm>
            <a:off x="1016459" y="2133312"/>
            <a:ext cx="168279" cy="194907"/>
            <a:chOff x="3277009" y="3930400"/>
            <a:chExt cx="540000" cy="540000"/>
          </a:xfrm>
        </p:grpSpPr>
        <p:grpSp>
          <p:nvGrpSpPr>
            <p:cNvPr id="11" name="Grafik 48">
              <a:extLst>
                <a:ext uri="{FF2B5EF4-FFF2-40B4-BE49-F238E27FC236}">
                  <a16:creationId xmlns:a16="http://schemas.microsoft.com/office/drawing/2014/main" id="{63102AB0-B4A1-9D30-F3AD-2A187442BF75}"/>
                </a:ext>
              </a:extLst>
            </p:cNvPr>
            <p:cNvGrpSpPr/>
            <p:nvPr/>
          </p:nvGrpSpPr>
          <p:grpSpPr>
            <a:xfrm>
              <a:off x="3277009" y="3930400"/>
              <a:ext cx="469647" cy="539049"/>
              <a:chOff x="3277009" y="3930400"/>
              <a:chExt cx="469647" cy="539049"/>
            </a:xfrm>
            <a:solidFill>
              <a:srgbClr val="D7DC46"/>
            </a:solidFill>
          </p:grpSpPr>
          <p:grpSp>
            <p:nvGrpSpPr>
              <p:cNvPr id="12" name="Grafik 48">
                <a:extLst>
                  <a:ext uri="{FF2B5EF4-FFF2-40B4-BE49-F238E27FC236}">
                    <a16:creationId xmlns:a16="http://schemas.microsoft.com/office/drawing/2014/main" id="{61B37709-C5E6-F8EA-57F8-055AD34A6929}"/>
                  </a:ext>
                </a:extLst>
              </p:cNvPr>
              <p:cNvGrpSpPr/>
              <p:nvPr/>
            </p:nvGrpSpPr>
            <p:grpSpPr>
              <a:xfrm>
                <a:off x="3346410" y="3930400"/>
                <a:ext cx="400246" cy="539049"/>
                <a:chOff x="3346410" y="3930400"/>
                <a:chExt cx="400246" cy="539049"/>
              </a:xfrm>
              <a:solidFill>
                <a:srgbClr val="D7DC46"/>
              </a:solidFill>
            </p:grpSpPr>
            <p:sp>
              <p:nvSpPr>
                <p:cNvPr id="13" name="Freihandform: Form 12">
                  <a:extLst>
                    <a:ext uri="{FF2B5EF4-FFF2-40B4-BE49-F238E27FC236}">
                      <a16:creationId xmlns:a16="http://schemas.microsoft.com/office/drawing/2014/main" id="{0629163B-5A6F-A613-4DEE-3981EF30EFA0}"/>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14" name="Freihandform: Form 13">
                  <a:extLst>
                    <a:ext uri="{FF2B5EF4-FFF2-40B4-BE49-F238E27FC236}">
                      <a16:creationId xmlns:a16="http://schemas.microsoft.com/office/drawing/2014/main" id="{448D0AF9-4C4B-2EAE-5C11-E1E3A7603ECD}"/>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15" name="Grafik 48">
            <a:extLst>
              <a:ext uri="{FF2B5EF4-FFF2-40B4-BE49-F238E27FC236}">
                <a16:creationId xmlns:a16="http://schemas.microsoft.com/office/drawing/2014/main" id="{A0AE47F0-4940-1D23-0C52-E3138E8AA087}"/>
              </a:ext>
            </a:extLst>
          </p:cNvPr>
          <p:cNvGrpSpPr/>
          <p:nvPr/>
        </p:nvGrpSpPr>
        <p:grpSpPr>
          <a:xfrm>
            <a:off x="1016459" y="2994667"/>
            <a:ext cx="168279" cy="194907"/>
            <a:chOff x="3277009" y="3930400"/>
            <a:chExt cx="540000" cy="540000"/>
          </a:xfrm>
          <a:solidFill>
            <a:srgbClr val="1DA671"/>
          </a:solidFill>
        </p:grpSpPr>
        <p:grpSp>
          <p:nvGrpSpPr>
            <p:cNvPr id="16" name="Grafik 48">
              <a:extLst>
                <a:ext uri="{FF2B5EF4-FFF2-40B4-BE49-F238E27FC236}">
                  <a16:creationId xmlns:a16="http://schemas.microsoft.com/office/drawing/2014/main" id="{A30E3B0A-98DB-1531-2E53-638E4ED3B934}"/>
                </a:ext>
              </a:extLst>
            </p:cNvPr>
            <p:cNvGrpSpPr/>
            <p:nvPr/>
          </p:nvGrpSpPr>
          <p:grpSpPr>
            <a:xfrm>
              <a:off x="3277009" y="3930400"/>
              <a:ext cx="469647" cy="539049"/>
              <a:chOff x="3277009" y="3930400"/>
              <a:chExt cx="469647" cy="539049"/>
            </a:xfrm>
            <a:grpFill/>
          </p:grpSpPr>
          <p:grpSp>
            <p:nvGrpSpPr>
              <p:cNvPr id="17" name="Grafik 48">
                <a:extLst>
                  <a:ext uri="{FF2B5EF4-FFF2-40B4-BE49-F238E27FC236}">
                    <a16:creationId xmlns:a16="http://schemas.microsoft.com/office/drawing/2014/main" id="{76BA5E8E-663E-DF64-AA96-F8DA2202E843}"/>
                  </a:ext>
                </a:extLst>
              </p:cNvPr>
              <p:cNvGrpSpPr/>
              <p:nvPr/>
            </p:nvGrpSpPr>
            <p:grpSpPr>
              <a:xfrm>
                <a:off x="3346410" y="3930400"/>
                <a:ext cx="400246" cy="539049"/>
                <a:chOff x="3346410" y="3930400"/>
                <a:chExt cx="400246" cy="539049"/>
              </a:xfrm>
              <a:grpFill/>
            </p:grpSpPr>
            <p:sp>
              <p:nvSpPr>
                <p:cNvPr id="18" name="Freihandform: Form 17">
                  <a:extLst>
                    <a:ext uri="{FF2B5EF4-FFF2-40B4-BE49-F238E27FC236}">
                      <a16:creationId xmlns:a16="http://schemas.microsoft.com/office/drawing/2014/main" id="{1F717A27-A082-2758-40BF-773298AC4FBE}"/>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grp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19" name="Freihandform: Form 18">
                  <a:extLst>
                    <a:ext uri="{FF2B5EF4-FFF2-40B4-BE49-F238E27FC236}">
                      <a16:creationId xmlns:a16="http://schemas.microsoft.com/office/drawing/2014/main" id="{6EBD3D3F-60F7-4CF9-CB55-80E8B82C6E71}"/>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grp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20" name="Grafik 48">
            <a:extLst>
              <a:ext uri="{FF2B5EF4-FFF2-40B4-BE49-F238E27FC236}">
                <a16:creationId xmlns:a16="http://schemas.microsoft.com/office/drawing/2014/main" id="{590F9BBC-4825-FD9E-A41B-476816144D06}"/>
              </a:ext>
            </a:extLst>
          </p:cNvPr>
          <p:cNvGrpSpPr/>
          <p:nvPr/>
        </p:nvGrpSpPr>
        <p:grpSpPr>
          <a:xfrm>
            <a:off x="1038084" y="2559152"/>
            <a:ext cx="124728" cy="194564"/>
            <a:chOff x="3346410" y="3930400"/>
            <a:chExt cx="400247" cy="539049"/>
          </a:xfrm>
        </p:grpSpPr>
        <p:grpSp>
          <p:nvGrpSpPr>
            <p:cNvPr id="21" name="Grafik 48">
              <a:extLst>
                <a:ext uri="{FF2B5EF4-FFF2-40B4-BE49-F238E27FC236}">
                  <a16:creationId xmlns:a16="http://schemas.microsoft.com/office/drawing/2014/main" id="{E79E15B4-408C-1F3C-6E54-E9A3EE7CC6F3}"/>
                </a:ext>
              </a:extLst>
            </p:cNvPr>
            <p:cNvGrpSpPr/>
            <p:nvPr/>
          </p:nvGrpSpPr>
          <p:grpSpPr>
            <a:xfrm>
              <a:off x="3346410" y="3930400"/>
              <a:ext cx="400247" cy="539049"/>
              <a:chOff x="3346410" y="3930400"/>
              <a:chExt cx="400247" cy="539049"/>
            </a:xfrm>
            <a:solidFill>
              <a:srgbClr val="D7DC46"/>
            </a:solidFill>
          </p:grpSpPr>
          <p:grpSp>
            <p:nvGrpSpPr>
              <p:cNvPr id="22" name="Grafik 48">
                <a:extLst>
                  <a:ext uri="{FF2B5EF4-FFF2-40B4-BE49-F238E27FC236}">
                    <a16:creationId xmlns:a16="http://schemas.microsoft.com/office/drawing/2014/main" id="{C40F2CD2-9D12-4997-2082-7D886A459E9E}"/>
                  </a:ext>
                </a:extLst>
              </p:cNvPr>
              <p:cNvGrpSpPr/>
              <p:nvPr/>
            </p:nvGrpSpPr>
            <p:grpSpPr>
              <a:xfrm>
                <a:off x="3346410" y="3930400"/>
                <a:ext cx="400247" cy="539049"/>
                <a:chOff x="3346410" y="3930400"/>
                <a:chExt cx="400247" cy="539049"/>
              </a:xfrm>
              <a:solidFill>
                <a:srgbClr val="D7DC46"/>
              </a:solidFill>
            </p:grpSpPr>
            <p:sp>
              <p:nvSpPr>
                <p:cNvPr id="23" name="Freihandform: Form 22">
                  <a:extLst>
                    <a:ext uri="{FF2B5EF4-FFF2-40B4-BE49-F238E27FC236}">
                      <a16:creationId xmlns:a16="http://schemas.microsoft.com/office/drawing/2014/main" id="{544FA974-8E16-1B4E-0937-8784CBF9F0EB}"/>
                    </a:ext>
                  </a:extLst>
                </p:cNvPr>
                <p:cNvSpPr/>
                <p:nvPr/>
              </p:nvSpPr>
              <p:spPr>
                <a:xfrm>
                  <a:off x="3461444" y="3930400"/>
                  <a:ext cx="285213"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24" name="Freihandform: Form 23">
                  <a:extLst>
                    <a:ext uri="{FF2B5EF4-FFF2-40B4-BE49-F238E27FC236}">
                      <a16:creationId xmlns:a16="http://schemas.microsoft.com/office/drawing/2014/main" id="{F04EF109-06EF-BC69-1401-875E32E436C0}"/>
                    </a:ext>
                  </a:extLst>
                </p:cNvPr>
                <p:cNvSpPr/>
                <p:nvPr/>
              </p:nvSpPr>
              <p:spPr>
                <a:xfrm>
                  <a:off x="3346410" y="4015963"/>
                  <a:ext cx="212386" cy="367923"/>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1DA671"/>
                </a:solidFill>
                <a:ln w="1878" cap="flat">
                  <a:solidFill>
                    <a:srgbClr val="1DA671"/>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spTree>
    <p:extLst>
      <p:ext uri="{BB962C8B-B14F-4D97-AF65-F5344CB8AC3E}">
        <p14:creationId xmlns:p14="http://schemas.microsoft.com/office/powerpoint/2010/main" val="1340588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4BE2-6BA5-ACF8-2909-625B728CD48C}"/>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FF36CB68-2406-8BEB-1E16-BD6F06D05487}"/>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A5C7D6BA-8530-665C-071E-094A52A9FBE7}"/>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4D3993A6-DF31-3B37-73FD-42373125482B}"/>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67DC7733-FE66-2146-4819-09AA5C2545B6}"/>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EF4B7B8D-FED0-DF4A-4893-02299504AD0C}"/>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0B68B61E-0C62-40E3-4998-F325991920FE}"/>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17169095-E638-6B37-FE80-191970DCA375}"/>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589D0A3F-B754-93D2-AAE8-FADD9B9522BF}"/>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3081E673-9836-ACE2-C65B-B8ADF741315C}"/>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9F1815FF-C286-2BA7-BAE8-7B461549FEDB}"/>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E1186BA6-1B16-78AE-C49F-E61F74064E93}"/>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1334A90D-D0DC-6E5A-2BC2-AB8A1FEC0E43}"/>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37B6CEB1-7ADA-947A-F602-29E081E382A5}"/>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B692EB99-D795-8105-B6B4-C820BB6C8994}"/>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0EB8A000-F73D-AC37-991A-2114099C1706}"/>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887FBE3E-0DDD-A3C5-911F-5B52ED06B4AB}"/>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14185108-535A-C119-9E7D-389C3C9459AC}"/>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15706CFD-6B89-2082-AFC3-C12DC1164C69}"/>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E334CEAB-E153-4655-7732-83E9D7FF213E}"/>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27EBCA42-FA78-258C-2C0F-DC2C2430EB9D}"/>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DCF08349-0D20-ED46-4F60-01F280D6B97E}"/>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65434BF9-4AC7-6F94-CF10-F8BDD24A8FC5}"/>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C8338718-272E-CBBD-2170-F29E4563E2CE}"/>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3F5B515A-B83A-FF33-4E04-C9E0218AE0E3}"/>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09AD81ED-5048-C01C-465B-97A1EEDA6ED4}"/>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7BA6CCE8-155A-E55E-F58C-E5D7E5A015F3}"/>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A4FC06A9-EE0C-6C38-A0C5-5805103713A3}"/>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2E38CEFD-CFD7-DE87-1BDA-6D5EE2729EE7}"/>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4649E286-D8B2-A626-8FD2-A9E944843BC3}"/>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DA0A9FF0-C7D8-D89C-8560-702410CAF711}"/>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3D297316-BA6C-2F69-7635-8E97EC1B72DF}"/>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A8526EF8-4D7D-E8F6-F546-DBC3EDF12B77}"/>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05586133-A97C-DE5F-83B6-C849101AF8EB}"/>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0C952A33-8D79-583C-298F-CF7761BB4E03}"/>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F673B9A5-D51A-37F0-4042-7338F12CE657}"/>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4ECEF2DE-6CAA-E944-5197-6E035EBDB053}"/>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89FAC340-A211-C2CC-1A73-2F216571931A}"/>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B703AB88-81AD-A591-EF33-0CD8ADB6400A}"/>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FD7FBDCB-B489-4E3C-7523-BD4F8F3DB797}"/>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0A4CE082-D13F-22DA-9E46-441C410E2A0E}"/>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489C3C84-177F-E78D-B943-8EFE5C6E987F}"/>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123EE3AB-708D-0B4C-7BB7-1D8232F1214D}"/>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7B105B63-5F0F-9A42-9B8F-6328094977E6}"/>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5CD57D67-8071-C2DF-EE44-546703AAD8EB}"/>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3997755E-37D9-6EF2-8EDC-2C9ECC3ABAC0}"/>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ABA2562F-5C72-C1C8-2228-94E946609510}"/>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D655B305-A144-3588-5EA5-98F52495766A}"/>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F2A4201D-0F98-4924-8FCE-E49CE865E59A}"/>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932CA64E-6A89-6156-903A-B820FDF7A1F0}"/>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AB9139B7-5FD9-79C9-F453-0593933EE309}"/>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71316D8E-8DF0-1CBE-A642-9351EBDD1114}"/>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36E039E2-46D7-4D2A-30F6-412B68A1C700}"/>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821D7BD4-00CB-3C65-E8A9-20968A978844}"/>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3DBF42CD-730E-05E5-46B4-FF4807DA585C}"/>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7908D060-55D4-D393-2F0A-A01062FCFE8D}"/>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97584C2E-25B5-24B9-AFAD-2FE76CDEE888}"/>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7E7999B7-6568-0559-78C0-915C5D5FEE02}"/>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362985ED-8938-986A-A58A-69799F9F7A0D}"/>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6C5E4BC0-9CB4-5731-54F2-58E67E1CDED9}"/>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C16992DF-B62C-6CDA-B92E-1E3ECFAA109F}"/>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BBF9E770-6BAD-FDCA-4687-1AFA181CE957}"/>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B4720D67-7028-220A-8205-203D9AFD1E9F}"/>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B82D813A-5835-518F-0762-53F558E25216}"/>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64617B55-CBED-E8E0-90A2-441FC48E25EE}"/>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61630917-5B20-D6FC-49BE-7B3D71AE3DF1}"/>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E6BBE91D-C66B-C54F-CE6D-2FF221C76CCE}"/>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9116C63F-5B6C-A416-AFEA-126CCDAE1B52}"/>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8A1888F9-4495-31F3-8963-7937CC85D5F1}"/>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71C1FD5D-8F7D-E21F-2E56-B1AB53155B28}"/>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CF368639-48AD-EFF9-FE24-75F80EB7379B}"/>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29B9AC48-2A6A-6B86-AA78-BBD584241C57}"/>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2DE94813-108E-7CE6-1816-30E55142384A}"/>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86713898-EFE1-03BC-7158-E32239505476}"/>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0303839B-C78A-A855-0F80-2F096A57CE42}"/>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8FCD669F-35CB-4FBF-B88B-64D65402CFC3}"/>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8B2312F6-14AA-B740-4DDC-52D5306FD673}"/>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EE458692-74B2-820A-5552-EA3599B83504}"/>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A690E1B7-968D-4314-C2D0-64D22669EE2F}"/>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D6104279-187C-6900-3177-7EC528177AA0}"/>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740D42FE-CB8E-E3B3-2698-1B562B09E809}"/>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FA493DAE-E74C-3A58-2144-8B86AC65D9F5}"/>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3B537685-3D3B-11BE-7B01-ABB4EBE1E321}"/>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470F5617-5151-7560-B315-65F8739CB2DD}"/>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86F5142A-098B-7DBB-B439-9447683DD29C}"/>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5F532F2F-779C-5DBA-C257-30777675A808}"/>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836D206D-3854-B702-972D-BCF10B41625C}"/>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5DCDB864-908E-9D74-96D7-A82470A6A778}"/>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0D4A9F6E-B344-C6F4-F867-26EFCF2D514F}"/>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AB15D432-62D6-6644-D036-812A1F73FE42}"/>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48731070-27AA-4855-4915-1F185210D58D}"/>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3F768719-1D49-30A6-BB24-0438617AB06D}"/>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7C07A8A3-1A01-9D1B-887F-B201EAAFD2B2}"/>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43A08108-34AA-7EDA-562D-776D4D13E9B1}"/>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577E393B-D846-D3DF-6633-5B1C96DB0E03}"/>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4345BC13-8FFA-9171-8B94-45EBA7232F3A}"/>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414AFD69-4466-C301-292D-14BC005FF795}"/>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19FA41E7-9C10-37D1-A4AC-ECC1A9BC603A}"/>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A9EDF6A1-FC24-4021-1C25-0030A8606D67}"/>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49CF4ECC-F36E-CD88-866C-7D818E353D8A}"/>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AF993F5D-FA75-BFF7-8CD7-28DD291270C1}"/>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7ED8A20D-6A67-9B87-92CC-8950C94D73A7}"/>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339B2E90-1233-DB3F-A2C5-2869C006998C}"/>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52316965-DD5D-2F1C-0BBF-01D90B9DBB66}"/>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AAC0195C-4478-99E6-C7E2-7E6005ABE13C}"/>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3E657EAE-E613-D462-BFB0-F959EE05C3FB}"/>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6396BBA6-FA39-E57C-3D7A-99866798B262}"/>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1C88EAA8-BE33-1C4E-2220-C9889FF9937D}"/>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B858B28D-CD7F-F72A-8F96-50AE1C7B6B1C}"/>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1ECD62DC-F5A8-220F-75A8-27A2B182937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07675434-8FC1-2F43-E81A-F8FA7582F12F}"/>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66EA7D32-71D0-F10C-0DDC-3F198BEAB1D8}"/>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E39BBE1C-85CC-D624-A117-48672D7B064B}"/>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187A474A-341E-535F-2C85-80FACD365D26}"/>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103674FA-512E-8E9C-A1DC-91DCE74EE378}"/>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5A810961-298B-F480-4109-95ED30E13C68}"/>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1C15E9AF-9FB8-0A74-6847-35B8B68E0F82}"/>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98EA1285-E59A-9AD0-B588-0EEB2422F418}"/>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378ED26E-07B4-BEB7-B05B-24A57CDF8B3B}"/>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CFED7445-8299-C5BA-5A72-4F9709FC355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F3454FCE-2322-852E-D957-87CDEC7F75B1}"/>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560601E8-E696-E976-8139-1AB427345CA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140AB50E-5606-9681-8F69-AD748C9A026B}"/>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A4C87591-CD69-F239-1DBE-AF2A48BA7D0A}"/>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D2509E40-4F3B-FDC9-4014-1624E7C25632}"/>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81C6AC5B-11EC-D8B6-61AA-035F61E34FCB}"/>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AC1CA015-9F5B-AB2A-6C83-D60B22E52CF4}"/>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CA90F822-D172-AFD6-BAE2-CF9374A30FC2}"/>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9A7149C3-CFF3-8AF1-C5C9-671AA6738B3F}"/>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3BFECE8B-8ADB-07ED-6801-6803BD71A2DC}"/>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A0173AEA-7315-ACEC-7434-9CEB4487CB9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9D3B8150-AF8D-A638-AEBD-E2DD0AD8B461}"/>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E013C8F7-6FB3-D0AC-6F0E-8A980F2F6D9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AD22EB1F-B9B9-0752-AC73-6CE59683B1AE}"/>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20B5C201-3866-7DE4-264E-59833CF2BE5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D90B9437-2AD7-3A58-7187-16765BA430CC}"/>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792207BE-C645-0A97-62B3-BD0264EC2338}"/>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4AC3FB43-C680-53D7-0449-3FDE31C45D82}"/>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3DF5BAFF-582E-8EC9-F47E-523527E68B26}"/>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54E08C4C-68B5-BFEA-9E10-1047137BE943}"/>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EB60F63D-EB1E-123C-7135-A52889701D24}"/>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C4F786FA-926B-DE82-20D5-599B4B9A659B}"/>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85CBFD60-BED0-A639-E407-EF22C64806C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D29BB9EA-1FCB-C8CC-DE79-DC33F310C3E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8EEF7F0E-9F21-9040-55BB-08D83B69903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1E991970-5EA1-F046-2A76-104CF151877E}"/>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5D45BCCF-A305-F600-D19C-710C7CD61C1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D61067EB-86DB-0D62-AEC6-87114FE8491A}"/>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8845B871-06F4-DAD6-CBD0-0CAB7C64DC79}"/>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739940D2-EEAB-1A8A-744E-A6AA5A8813F1}"/>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C6BAC4C4-D888-612C-97B6-211F312E3D3A}"/>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7DE821B6-9346-9DA1-C1FB-56162E034DA3}"/>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97D06402-B753-2861-CAE5-3F3029510620}"/>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DC94DA47-152B-9982-424A-CC60C327DB8F}"/>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8D784F60-89C2-9CAE-BBA2-EDE25B492E0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87EA578A-361E-1638-9C32-6C94494698F5}"/>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4CA6B997-BFC9-4320-49F4-344E77DA4444}"/>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62EBAEB6-B094-E49A-A040-53EB7F51226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394142FE-6856-3A84-174C-EB4A465B109E}"/>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C99921E0-1213-DC46-E5CE-31F88F08175D}"/>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6BA6C7A6-2AFF-ACE9-F117-7094D1EE555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679702D8-AD76-06B6-24B1-4BB59EEDC286}"/>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AE5A424B-91F8-E45D-29F9-4669FD085624}"/>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68F0508A-243B-D5A5-010C-43601593A153}"/>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2DC096A4-AE36-12A6-2EAA-3D2F21129572}"/>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22DCB536-933E-5B6A-A77E-ADDC34628D20}"/>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CAAAE949-D9D6-BB72-1100-98A37AF0C43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2A4FF39D-3A2F-29BF-A452-B218088CF56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41107942-8A47-D24B-B9DA-59C7C097E4A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20EE19B2-662B-200D-AFF6-970E2781B8AF}"/>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C1322E6D-5A17-CDF8-6631-22A896EB2E2B}"/>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53619AA4-376E-1DC1-8444-E7C02FF8748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BFD900F5-2AD2-98DF-4FCB-3C5061F83D5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6918D179-4B34-E5BB-C61C-DCBAF1D2ACD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399CA5C4-0173-F7E2-8814-892246F4D6A6}"/>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C64299F0-05EE-6063-121E-CA6778631174}"/>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51ABA9C5-78CC-C782-895A-FE27C90BE712}"/>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2975BD93-62C0-1F76-C61C-7ECDA581B6C3}"/>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FCF47EA3-3D93-139F-E231-4331FCD562F9}"/>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CD95EE39-D8C1-C75A-2BD2-5FB9B0F1E054}"/>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72DE57B0-B248-EB75-8D25-CCE7C4B852CB}"/>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28B0CBB7-58AE-1E1D-00B2-BEAF92862FA6}"/>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02AB7737-68C9-D6D5-BAB9-3776DA4304AB}"/>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11EC6DB4-B9C0-2BDE-B8E6-C5952E0A881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48353642-9332-4C9F-B059-3311BB56CF67}"/>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002236FD-8FBB-61E6-3A70-C2B8CC3F47AE}"/>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E1435119-0FDE-6B8E-FA02-4E29437C04C0}"/>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27A13BD4-1555-7AB4-0434-BB5ED076B3BB}"/>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B2AE5D25-CAB5-892D-C2BE-3AAB0CCDD72D}"/>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2F1521D6-87D1-0907-7857-D4F13DF9EAB4}"/>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540028C9-F8CE-4929-94BF-C88FC856D8D2}"/>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03C574FD-55D4-1DFC-1343-82CA8576539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C40BADD6-D91B-830D-6548-5D9E41DD8163}"/>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6FAFFF0B-6D59-82D2-64B9-3A7D46ED8ACF}"/>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5CA069B9-8A11-4A01-C130-4A05212E875F}"/>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C62DC563-B63B-EEF0-33D0-75065C902A6B}"/>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F4D0727A-EDBE-C957-10F5-77354DE754FB}"/>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F70AE400-6F5F-F765-7266-FA957212C9D5}"/>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2C3E0AD9-1372-3A46-21E8-7A7E9797A436}"/>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A5A4AB3C-2678-881D-6E24-FE4F38D2FCE2}"/>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5528E6EF-0C79-F9FF-8966-D865E16EB558}"/>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22EB273E-E671-199B-5FD9-6924E7975212}"/>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D943B5B6-0964-7919-47E8-0460E320BC83}"/>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B2FAD52E-0801-C6F3-26AC-B29FECD1CA70}"/>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0062A001-B66C-B8DB-5C34-8774D07D5293}"/>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B59FB9FB-193F-CF10-6BB7-DD7B472595D3}"/>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F6F53157-29C0-F38E-8A2D-19F6DA529D77}"/>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94F7E97A-AAB9-1589-DE75-7CA070BE69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F4E40CB4-1AD8-9D81-D26D-3CC73A776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Tree>
    <p:extLst>
      <p:ext uri="{BB962C8B-B14F-4D97-AF65-F5344CB8AC3E}">
        <p14:creationId xmlns:p14="http://schemas.microsoft.com/office/powerpoint/2010/main" val="2230790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8DAF-E44B-EBC7-042A-AC15E63F9EB6}"/>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58B94CDA-3755-4BDE-AD90-3B7EF30CCD27}"/>
              </a:ext>
            </a:extLst>
          </p:cNvPr>
          <p:cNvSpPr>
            <a:spLocks noChangeShapeType="1"/>
          </p:cNvSpPr>
          <p:nvPr/>
        </p:nvSpPr>
        <p:spPr bwMode="auto">
          <a:xfrm>
            <a:off x="5864293" y="2845879"/>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844D143C-0A64-6FD0-E8CB-BDFC423750D9}"/>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6CCECB7F-45AE-9C76-7B84-C8DD01D8EE76}"/>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FFA1DFE4-49AD-B0A6-0CBF-2272237B7E21}"/>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DD4BE351-FC93-FBDB-2441-2723DF22A83E}"/>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7E30755C-A569-0B48-7934-68B400BCB349}"/>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A221BF04-1DBC-184F-3610-D73B2AB9E7EA}"/>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E6E3E2D6-B2CF-EF0B-DE5A-797CE51AD6B2}"/>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7E3A6054-5FE6-E2F3-369A-2D8AB580A089}"/>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3CB0960A-81A4-E453-9E7E-4BB599736C9C}"/>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27A33D13-9F96-A7CC-2BCA-B39879134A2E}"/>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65B96ED0-8525-7509-EBA9-5EC21093F5EE}"/>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30621239-A7DC-6F23-2DB1-F2ED6E9438B9}"/>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96F7D212-BA09-30B9-0E39-04A5D1BB4D12}"/>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A09D536C-FA9B-148E-4CA5-8A1D180FE0D9}"/>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208E4378-2DD4-4F89-3C0D-48E93D7FD16B}"/>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13933A28-11BD-CB3B-36D5-E54EFF038833}"/>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8103AB92-5EE2-BCD5-3A75-02357A8D3D38}"/>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8D69A923-AC28-5955-7931-5F2826E9E7DE}"/>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01EAAE30-1EA1-7811-F417-9C9398B5771E}"/>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6B235F0B-28A6-2F98-F7C5-67E459085395}"/>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ABCF6A2B-3505-5089-0FFF-BAFD33006E9E}"/>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E796B4BD-25D4-3966-BDD5-8DBAB9D2B125}"/>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CF48EE12-72F9-2547-E79F-6DE7D8D864DE}"/>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2A8A9071-9849-7F15-6C1F-DFFA90FBBE0E}"/>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F575C5FE-A82C-C4F0-FC7D-C5BD144ACFEC}"/>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3945AA14-C278-6B45-E2AE-9F839AAC6926}"/>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B2312BE0-121A-050B-7B31-4DE12555A664}"/>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8DEB2D79-9B4E-781F-F2D4-3C3EFA31FF5A}"/>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FAF7DD62-1AC7-3581-2779-263A95D1A087}"/>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F1540078-0028-EBC4-3E0D-601F0A9B7618}"/>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818AA7C4-2949-7E33-6A62-BD0AF5F73E02}"/>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3EF0B6FE-A30B-E84F-D4DD-7A1FE23E7844}"/>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577FB0A8-80B3-239B-6DC5-1262169B978B}"/>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E12067D1-282E-D4D2-E623-F65797D25FF7}"/>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726A6A5B-4498-E3EE-8B1C-313D12B568F3}"/>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BAE200D1-B1BE-12CD-2242-8234C585A482}"/>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C78A86FC-8A84-5133-4366-F52ED87CC6A2}"/>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65A2F0BB-21A1-1E77-EA73-01AE2BB3287F}"/>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07A118E7-61BA-87A9-C129-2D2C354038C1}"/>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F9350FF8-7466-28DE-6125-DE9642133206}"/>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8AA2FB80-D510-A135-32D0-480586530D6D}"/>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6D1F1F86-2048-34A0-073D-884736862576}"/>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2D8CDBD9-73C4-7ABA-C96A-D7D22222EE11}"/>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2598D62E-0A57-C90C-FBFA-CD9918E9355A}"/>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7D3C947D-7102-DBC4-47A4-0794A8469A4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F0AA26D9-B4E5-3B4F-C124-5253DA64F130}"/>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1A3611F8-576C-4ADB-4C85-8841462C92D5}"/>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40279599-4328-581B-6843-9D3CAC0D582D}"/>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C2B3F810-A7FE-0B0D-0FA9-B1318C195C88}"/>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2E4AE223-DEE6-EF7E-9AC7-1755E72D1DF6}"/>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81AA7B43-4C86-9E59-F47F-57D704886C2F}"/>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464028B4-E92A-CD4C-D7AE-1AF3F5A02565}"/>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90A0EACD-ED8C-6B77-7318-A00E117CD70D}"/>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A743E07F-1090-0B83-1F9B-19536993D68C}"/>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D405C887-9B5E-6CDC-E202-B3DE73B3E172}"/>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AB2FE2D6-CB77-0A13-1A5A-24BAEF11425D}"/>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130BD1EE-43D5-3AF7-8146-83C4D026ABB5}"/>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CD7E0BB1-3887-B7D7-B15B-F8636F8FDAB7}"/>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2B18A790-C2B2-59A3-4FB2-43B619FEA6ED}"/>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4427942E-B134-5E79-DEC7-E697FCECF671}"/>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9E4F3407-5CD7-1CEE-4BFA-18180C515141}"/>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46FB5102-E6CD-F98C-655B-DEAFF3F7A4C0}"/>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2099FDBC-6170-07F7-1211-A0E0F462CC71}"/>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EB7BE23A-C0F6-0A2D-A50D-5B7B3431322B}"/>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A2A00A95-C148-305F-3972-9A4963C23C66}"/>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288B185B-7282-44F4-6B43-7A91F216C740}"/>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3570ADAC-092F-8B8F-C8FA-79007553AC96}"/>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C462E142-076D-0FF6-936D-0F33CF99D705}"/>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FAE68FD1-DA41-D1C5-0BCC-5BFD806CD00E}"/>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0CC958FD-55DA-A21B-8E35-C36E8F6E6E0D}"/>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478B69A1-D817-B387-44C1-977FE223F88C}"/>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93FCD12B-578C-B55D-AEF6-EB500EC05EF7}"/>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75F809B9-4404-5B91-8C32-D8333F59A4A8}"/>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8183EDBD-96E9-1CEE-7DF4-938BA1A787DC}"/>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C8059F43-8DE7-D08C-36C9-AC3C7D5CF397}"/>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927BAB12-EE9A-425F-079A-67D1EFCBFEFF}"/>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F3932774-B93F-3360-4160-C8B064A0737C}"/>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E38FCBC1-FD60-2CF5-2A1A-840BC94D0518}"/>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36D304B1-D7C3-3A97-FBC3-29C891ED7B32}"/>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4FFBCEDF-2435-69CF-4115-52B2CE9BBEBE}"/>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3A124030-8F72-8D44-F210-C05CE3EBF874}"/>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347D9C9F-813E-DCB2-6FB1-FED429782864}"/>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FAAE9674-ABC8-54B0-9B91-3FB33B509A96}"/>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A32E17F1-FC0C-1156-1D6C-FB58837CC5AC}"/>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1B8F09EB-79E9-34A1-70F5-F24FD5A5E80D}"/>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A91D7AD4-1050-70F6-E1C1-925807480500}"/>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04F813E7-9F09-1F9C-7D15-708A57E9C588}"/>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87B27A47-A922-97F6-C5B1-8751A72E5377}"/>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DBADE7E6-AAF6-2671-6F89-F58917439D51}"/>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FC6B9BF3-D6E1-2AE1-2AE3-F643195EEE4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3069D1B9-822C-AAB5-1C1B-DD7C1B286F75}"/>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466C16E9-53D0-304F-2FC5-1E0A7BD32737}"/>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290E7C23-6A1F-4649-FC51-A9C83D1F4CED}"/>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B28D5C76-501F-9442-F78F-0845F66C4C13}"/>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06FCE108-6D2C-2E51-A2BB-3A51005E2100}"/>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D041321B-18CE-34A7-18D1-B00B8BE6DE9D}"/>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03DCEC8A-4DCB-FFF1-A044-2C8D6954417E}"/>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F8BBF1E7-9E6F-A77D-4B27-931C8B528056}"/>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DEA6CD3D-2190-CB52-290E-C4B55E0B6B58}"/>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6A056374-2193-441C-388D-134DF6B6D430}"/>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2C1EDA5C-59E5-C37F-16C0-C05C27BC0CB9}"/>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E54D6407-ECE7-704B-54AA-7D9A07D0A9B2}"/>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AC13A880-2B92-863A-9A7D-17F8A074243E}"/>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EF614015-3F25-A505-9BF6-FD3A169D8CBC}"/>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F7C33C4E-3DA1-0B69-1B64-6F3C7EE6F7F9}"/>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95A6F50E-1E64-0346-32D0-4A03948C3EAE}"/>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27198D0A-5AF9-95A8-B27E-1AE7DF3E5FF2}"/>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3686CF45-7CEA-0091-366C-A1907575C7FD}"/>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457125CB-6E30-933A-C7A8-31015A3F6A2D}"/>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6061F48B-75DF-9342-8777-6AA19EB5FC10}"/>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F1955039-A801-D5C4-9CAD-97B2770B85A5}"/>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180945BC-0DFF-6C8D-F313-3F5695156ECA}"/>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7792A0C1-90D7-73CB-FE46-B7F136B51F77}"/>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7F53A1BA-3F5F-C56E-DB57-89590D42863F}"/>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BACE3E57-9E06-AE28-C75F-6E6C925B065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B523E1BE-38EB-A79F-A613-751B10A655DE}"/>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0E8BA96A-2363-13B8-0C3F-55669BC4A6EB}"/>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465EFADE-97AF-8580-B249-0E87F946F3A8}"/>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3F168B9F-FA66-4DE1-A9E2-AD3B4067F95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9C2A1599-D618-50A4-2950-8349038B9AB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3BA08BB6-CFEC-BD63-5025-7BAC09AB49E8}"/>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576F9745-8FFA-22AC-6B5C-51347EE5CC65}"/>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0912B868-F6E2-6CA4-4D09-ED787DA84F78}"/>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DE147BDB-812A-FF48-41B9-3A6A8B73BCDC}"/>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D01CBD8A-66A0-76D9-5020-50A98A1E1F74}"/>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4F094D66-9488-63E7-F5F3-D8E6AD677F6A}"/>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AD3A5CE6-73F5-BCFB-E4F1-32D6EFAB8B48}"/>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6A17AC9F-8ACD-F13E-A367-0C9C462ACBF1}"/>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88116693-D94D-0C4B-39E7-B9EFAF4D0BA6}"/>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6EBC6338-9CCD-4F28-AE18-1228C970DFE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BB443BEE-3913-815F-AF49-E15826F19C1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A153EB87-1573-F032-D836-D6D4EA23F76B}"/>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ED36C23A-DB0F-ADF7-33B9-BAD7F1BE5188}"/>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F793CA67-B7F6-3105-3426-A0A887C74EDD}"/>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EBB0C502-4D61-5F8B-B826-CAD904924EA9}"/>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FA6342C2-996D-DCC1-F0C1-0922A108D27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70313513-7C07-E5EC-2DBD-1B0B0023C26F}"/>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83AA8F52-D2E6-51BD-383C-FCDA3380AE44}"/>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D6FE445F-4333-382B-4FF4-34ACC5BB5CFE}"/>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EFDCDD3E-BF3A-6150-951B-872F6EB4B597}"/>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40B6FF15-917D-DF8E-7B52-4BB82FDF8E1F}"/>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55783C7E-F6ED-601A-7C3E-96D57B4677E6}"/>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A0A0F1E8-9C76-7B23-05A6-92D541C91413}"/>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A93594FD-EB30-7134-03B8-89FA87413B82}"/>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9F9887B9-0307-69F5-D333-067A3B08A47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379033FA-3EE4-3A7F-3FD3-A183E10BCEF6}"/>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7E69428E-8F53-780D-BFE6-2B2C5453D3F3}"/>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4AAA2573-CC48-9A02-F93B-C6D6E4A19FCE}"/>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C2AE5D0A-A555-4D86-53C0-ACB18B5F55CD}"/>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438C3A5F-0D70-F08F-96A0-3E07C99215F8}"/>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E21D3C8B-C955-E93F-6BDF-669B592D409E}"/>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241CA8D6-E425-48DE-255A-A8DBE09DF827}"/>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A3D1CDDF-F845-5C05-BBBD-EE47E67B6FE3}"/>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7398EFEF-9F32-F174-26B9-564C86F8ED53}"/>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B458357A-94D5-98D6-AC74-0ADEDDE8239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15D2C358-FFEA-9C6A-3715-3484DDB882E6}"/>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0528C633-1B5E-3E8D-8679-A4599582676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FA22E6F6-44A4-5AB1-3F65-173C63446095}"/>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8F8B1F57-13BE-D16D-4E25-9AEC4BAB4F09}"/>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723C9814-4A40-F447-DC12-45A831B1C5B9}"/>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65657B72-7118-689E-1EBC-2B949015ED0C}"/>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421518C8-2E40-51D5-04D5-BF4C9D804216}"/>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F76ED8C5-CE37-8511-EFE6-4C1E54EAD76F}"/>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E2D7C062-EED5-A833-253F-461A9C5E5D9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A24AB8B2-D25E-0602-6E95-8E08542B8F4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11C995EA-8E23-B32B-0BF4-195BC5E8326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397683BA-E323-622D-9A47-CFFC6B28651B}"/>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EA37EA02-F50C-5BFC-F393-6A4C35845F3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D7B83B43-E194-89AD-5789-013BEE38D55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B4004C03-2B19-11E4-F9BB-8463436B2F8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EFD20D42-002C-80F4-90CD-EA20EF6D0116}"/>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44C7A72D-0EC7-B5D1-4289-D7B8E0D82BF4}"/>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15FA65EC-CA78-06EE-469F-518F0F379D3E}"/>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D07DE437-AD4A-D35F-E31F-F2A863363F6D}"/>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6097E254-C718-1C6A-C876-3D5DF1DC9081}"/>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CB019ECF-9D77-2D41-6CAB-A9B3B42A1CA4}"/>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C908452A-0BBB-BFF0-18B0-1F0444778A84}"/>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B2FC64C3-F36B-9B77-3012-2F0A845716E7}"/>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5F64AC2D-1AF5-FDC9-CB28-E1487577842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17B4C053-7D24-ED34-7681-7E111F36FDA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C8DFEF99-489A-6E14-66A8-0B1A7286A8E1}"/>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111EF7A9-1410-DF82-3E13-D9FCD2D80F0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C3DC2959-4D5D-40E6-5C6A-CB3120D1D72D}"/>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B9D12E35-99BE-5FC6-CFB0-B43396BD1A4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A85C3419-FD43-F9F3-3288-4A51F8AF962A}"/>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B0C4E0E4-9B00-F10C-4F8B-42C250CC2D91}"/>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D2E512EE-4FBD-601C-8E30-FA5E0653B711}"/>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A6A5F307-C2F9-AAE6-BD5C-DCDE89542D11}"/>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541164DE-2F17-4433-DC29-60A296094727}"/>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8E9B69CE-C692-1DD5-EDFB-32A8287EBCEC}"/>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EEC6EDE3-5CE3-E239-246F-38DF09355780}"/>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0037CE74-7C47-8A96-7914-0FA43BA46CEC}"/>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C6E24113-5C46-A9E5-25B0-D04B3E4684F5}"/>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3FB41132-CCED-2AD1-E3B5-63BCFCA8F7CA}"/>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50BA4933-8ED6-C168-FECE-48D453D81262}"/>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38D5DC15-A22A-13B8-8190-8BCD5F3C5B29}"/>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3C2E8AF5-04BD-542E-2061-3354108C0010}"/>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D9A7AD16-3585-F1BF-6662-822B688AB64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0E039FDA-7EE7-2CB7-3FFC-A9DFC984126F}"/>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5B167EDA-F638-9A89-3245-9E49D2F3E4FF}"/>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FD91EF55-35C6-9A71-0AD0-5E6ECCD96716}"/>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7FC6AA89-4043-2B27-1EE3-5625E9BA07E1}"/>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265C1D5E-52C9-522B-FA1A-B4B0E71A010F}"/>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3E647A47-F452-4F89-89A2-5DC9BB463D54}"/>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89BD11DF-3A19-07CF-29C3-D0C43B375A2A}"/>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62AA152D-129A-91C4-94D5-F987F911D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D7B6084F-7CA3-BC92-B029-9ABA0DC50F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5" name="Freihandform 26">
            <a:extLst>
              <a:ext uri="{FF2B5EF4-FFF2-40B4-BE49-F238E27FC236}">
                <a16:creationId xmlns:a16="http://schemas.microsoft.com/office/drawing/2014/main" id="{5CC0C8BD-5679-FBAA-B726-B3AE7DA05225}"/>
              </a:ext>
            </a:extLst>
          </p:cNvPr>
          <p:cNvSpPr/>
          <p:nvPr/>
        </p:nvSpPr>
        <p:spPr>
          <a:xfrm>
            <a:off x="2589479" y="1632077"/>
            <a:ext cx="1328046" cy="2994339"/>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no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Tree>
    <p:extLst>
      <p:ext uri="{BB962C8B-B14F-4D97-AF65-F5344CB8AC3E}">
        <p14:creationId xmlns:p14="http://schemas.microsoft.com/office/powerpoint/2010/main" val="920457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C05D0-8413-5676-E74B-75FB7105A444}"/>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4F048041-C01E-D723-D57E-BF8B7E3C5357}"/>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41B6519F-BC47-0493-2C18-FE966FF03E66}"/>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06E56156-A452-05D9-68F8-0B56A97F5F31}"/>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2D657726-9BDB-D8E4-905F-8B6F5B1D031E}"/>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7E29164F-F086-F2DC-D597-30B8627033C4}"/>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CF8405B9-1009-873A-541B-28EE1F641E32}"/>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0278ECFA-ECC1-56BD-5E15-7738520BA39E}"/>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A122A72E-B52E-65E5-B1E1-AF168012D0B7}"/>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BDB7FDC2-CF49-F576-C080-9E75FE533116}"/>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F2D52159-ADE9-3979-3512-306F806A997A}"/>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7EC4F08E-0085-743B-7013-CEBCF58F4E00}"/>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560B0CBB-45CE-9C08-DD54-09803B924181}"/>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9EBDD051-F133-5E74-C80D-CB364B717310}"/>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D8136615-6AC2-EE07-C491-0C533DDD6D49}"/>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66EF7C78-D0C6-F10C-1A91-44DDA68E832D}"/>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086AF43E-6AFB-3EFD-54B7-3912DE7D669B}"/>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E6BCC28A-A515-EE05-05A3-6586AEF1CEE6}"/>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529A26C4-4DA8-A2C6-1598-43D37ED4F2F1}"/>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C4BD31FC-8862-11CE-98A1-9D9D3A4E07B6}"/>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CCC3ACC2-A614-33B5-66F5-68D8BC95668F}"/>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5B989464-24E4-1BC4-D481-B4BA042DA460}"/>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2B206529-392E-8F91-6F25-A968B03EC308}"/>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8A8247BB-3EBA-BDE2-AF6D-DD131F16AFAC}"/>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83BBC866-52CC-74ED-31CC-53D13F50EE6F}"/>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4BD9CB0C-4453-6BD1-BCF9-6FA7D3B724E9}"/>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96ECC611-D998-D829-A908-C191F8B242CC}"/>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17271DDF-3133-5A16-9FB5-DBFA45B6949B}"/>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D62F3D58-CDF2-A9CB-CEE8-FA99FD54DE8C}"/>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EFE0CCF9-9A16-B4AE-B9B4-7DB1A5073AFF}"/>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BB98867D-1FD0-BBCA-37EC-0AF158CA1EF8}"/>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D967F461-1EFF-353B-765B-00BED7B51D3A}"/>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FB841407-719D-2054-1F02-A5ED63993A94}"/>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A4C80BEF-BE73-27D6-21B7-2A773593B8D9}"/>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F2A6D972-539F-31C7-C646-12BB9AD0233E}"/>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F5FF1427-AB14-E7A4-65D6-C6BEC554E699}"/>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2AD00BC0-88B4-9463-3A5C-7807509ED92B}"/>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5D142ADA-5075-7408-821C-ACE0F955FF2A}"/>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65DF27FD-FB6F-BA28-5D83-45EB995BC855}"/>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C88B712E-43D0-5126-FE43-47071B531833}"/>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32C0FBF4-0D94-FC1E-E7A4-FB2955156ABF}"/>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F3D3B3B1-9AC9-ADA8-F39D-BAF5A44688B9}"/>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EAA79500-C62B-406F-267C-312B314687A4}"/>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73F49201-C260-3946-93C8-624B0D94E870}"/>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7E0BB619-6212-E1A6-481E-8BFA6A991944}"/>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086CED80-8CA8-49E7-92E1-7A411113CA47}"/>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27865F4A-D053-0802-B8B3-0347218DF030}"/>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C9720482-A677-1AC2-D11B-B278A6526FC5}"/>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956DA23B-586B-0E46-AB85-0E7B561C259D}"/>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91A1124C-C952-4FFE-1AE6-DBF0C0AF36C4}"/>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F22147FD-2C37-6427-A3AD-3FFFAF89FA3A}"/>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7475B463-6D49-8C36-867B-B6453F34B4B4}"/>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9BD0BBDA-152C-E7D4-536D-9ACA9E21782F}"/>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0664DBDB-2D73-1747-FE90-4F65FFF9D58A}"/>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B1997BC7-78CE-CF62-0A3A-07C23CCFC64D}"/>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8F9CD720-486F-B565-DDFD-28976150ECF5}"/>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8878D6ED-9280-230E-1CC2-6721D7F32BF2}"/>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A6FE2B8E-E224-1B16-A94E-90707E891842}"/>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BEF1B5B9-1C48-0525-EBE2-37B1B68B4FA9}"/>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0CCE1A99-B1CE-5F51-D548-6798B602F2E8}"/>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803E63B1-DB0D-9A95-A886-287355700284}"/>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57AA60AC-4032-17C8-7381-EA45AC4CD94B}"/>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A492EA37-0B44-3076-529E-BC0611F68535}"/>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49392082-EE5E-7014-954B-E8864F91DB8D}"/>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A702492D-DEE0-3AC1-1731-73EE670E2F5B}"/>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2A867F97-1995-085C-2DE6-4DE66FC20851}"/>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FAFA50AC-E512-1FF5-B2F4-F1C53932F069}"/>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91A7C59E-4067-49E3-D76F-7494C1AB338C}"/>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3376BCCE-13AD-EB63-70A5-1B7C2B317C31}"/>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027D8FFA-A6FB-680A-3BB8-1F74F8ECA384}"/>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FC4DEBF3-F2ED-DD41-0F66-FE39BD15079E}"/>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02CAFEE0-8720-35BB-EB9F-FA73C57F28AF}"/>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0E1C3B3D-9A76-202E-F112-D982E71E3593}"/>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E8573865-D08F-7C91-6916-B10619F0BFFC}"/>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4E16A5D8-2B4D-E92A-D174-8D8006581383}"/>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00210157-FCB6-0479-49AB-82988EE6E34E}"/>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BCFDA02B-FE42-6050-2E8B-57A1DABAF685}"/>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D4D50B10-E602-43E2-F191-9641751B5349}"/>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A0EBCDA6-4FEF-82B9-320A-30BB729F36A7}"/>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47C471E5-3DC6-5691-FE54-C1F3BB8CB8F0}"/>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B044636A-F616-1894-90D9-8CE573B885AC}"/>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2FF1EBE5-F851-7696-FD69-43C272E4FB2F}"/>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FABEBC62-DA8B-C2AC-902F-1F1D2501EBDD}"/>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7B8DD1EF-C4BC-F649-F273-073BCDF48598}"/>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5F743B4B-2F5C-3A03-BC2A-C1174D79D6C7}"/>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51D27FC2-B20F-922B-0788-5FDE3CC2E118}"/>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A7768B55-5C86-A841-2D33-4566228BA18B}"/>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966E9F52-28F5-7685-4860-1754B6D408E4}"/>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7AE0E934-03FF-9E68-785C-ECB589FB8D21}"/>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B3FD48AE-10EE-008A-4027-F43A286A0A12}"/>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5AE12B27-EC22-F933-D362-7231A1BB2BF7}"/>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1E0CB320-6006-7DC7-3BDB-6E5027335B2C}"/>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4D3CA71C-CEA1-B9B2-E985-98708AEEAA34}"/>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51F93E98-D9EC-7B02-01FA-D633443B7413}"/>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53A23BC7-21C5-294E-932B-8772E93870EA}"/>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246E6D0B-23B4-F11A-6DA3-88E294336827}"/>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8EFEBEE3-F779-8648-405D-711E65241C7F}"/>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69E93766-0CD7-766F-D04B-EE4CD99D8683}"/>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D25E9824-A1EF-0DD5-5EFE-75D0A353BCDD}"/>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1E273500-7023-B8A5-CD46-C9D1F2083030}"/>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220981A7-F963-BE44-145D-2607FB5BD430}"/>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2F033367-B6B0-BAC6-9F25-F4EE425C39FE}"/>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340F7529-6F13-70B5-E7C8-DA3BD737FC85}"/>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D7713EBF-A996-A9F9-0431-D28E99D5A1EC}"/>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24C8D5D8-125D-CA34-2D2D-47C089B4DA99}"/>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AAE17BA8-2F6E-724F-F5BA-C9AF7065ED09}"/>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38C9966A-C9A4-F36A-94B1-674EC1EAB233}"/>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30879E3C-7C77-EA60-886D-AADA4F2087E4}"/>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8387E1ED-2C38-069B-DFEE-982B790DF0EC}"/>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E2AE67EB-E011-277E-AB86-4D684EC262F4}"/>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81D2FBF0-19A4-5FD4-4426-DFD6DE1816EA}"/>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1AF4D0B2-2842-CE37-2D05-E4A8E85DACAA}"/>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1D52AF52-7883-CF10-135F-044BCD54A808}"/>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325B7D3C-5F43-DBA9-FE03-F92624A763CF}"/>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32170BB0-06F7-D165-067F-F77049036A76}"/>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7B24C3D7-5966-ABAA-C688-E39B597B600F}"/>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00E8389A-83B3-46D8-8BAC-52F0609681D0}"/>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17868459-7B06-5C58-D23F-F2E92361BAC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CD74CC99-950A-5569-A3C5-D09C0813FE54}"/>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2E375B89-B363-D3C3-9DBE-5F2585D8F05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504E0F5B-C668-E7D9-C809-923397906C2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E7DB7F67-5AC1-6D84-8A98-63951307ECAA}"/>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C38E49F3-6EE6-9F70-0443-71FC095DD99A}"/>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661DB987-3A0D-E313-1901-1198A95CE47F}"/>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6516953E-D32A-832E-AFEC-E0F0B4773FDE}"/>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CB5AE64A-3864-5DE5-FC3B-BEA2FAFE55AC}"/>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54F30262-BA1E-18BD-9286-E871FF0A57F2}"/>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BF8FDC17-92BA-5A1D-E916-7E5DDF15855E}"/>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67568067-5B02-3C5C-A5E2-A2065024155E}"/>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E4146C2F-EEC8-8A77-6015-614E25FF53DB}"/>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A36B82E3-1D9A-B169-9795-3911794D0C3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48C41120-522A-F4C4-F834-90CD76E025F7}"/>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0DD0C6FB-BECB-C3A0-B691-3AE1821850D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230B783D-CFBD-A01B-0FE3-76D93716D1BB}"/>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7A616F4C-BE81-6054-B618-8BC86A37FA8A}"/>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E6427299-A531-27AD-37A8-430AE8C0D53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DDE93FF2-E32E-CE6C-B1BF-3E49F8BDAB88}"/>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2DE02FC1-A326-F315-407C-3C3A4FE5D4E0}"/>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ACE2A440-EC1A-BBD2-ECCE-5FEF73634024}"/>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AFA39F01-50D9-9C35-6CF3-16A2111B8747}"/>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2B30BD3A-D9A6-725B-9520-CE195C18B160}"/>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3ABA6BFA-D944-FE9D-0199-15807EE10101}"/>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7AC92724-6BC0-E03E-469B-251C020208C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7827962D-EA02-03EB-4E96-B138AB867B68}"/>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30F83B66-3CC7-E006-AED8-C0E878E21EC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F2F07B9B-5B84-71FE-1B64-85DA146639B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8D6D33F1-3D73-D90F-7BAA-0584CB73F95C}"/>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5D98DC50-9F16-D0FE-5B33-69B983D72625}"/>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E914C676-9A5D-7035-97E4-00BDA7E201B0}"/>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7070CC0F-45AD-4780-27E3-51A27ECFCB8D}"/>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2005E331-992E-EB37-4872-132534F7468C}"/>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C6D7E44C-908F-3A4E-F4E5-93CB94676484}"/>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14279B31-F114-02B5-E7BA-8B160DBA5529}"/>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76CBD2A3-F110-AB3B-9959-D6B3ECDC698B}"/>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4B35534D-41B5-CE9B-E78E-4CFDB9CB6F7E}"/>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1F4CB7DC-A0B4-B24F-8677-856F29BD40E5}"/>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90446E51-535A-A832-3993-D7F32BDCF3D3}"/>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5AA7EB1A-5956-E5C0-F6E2-4E42D5EB02D6}"/>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D85D6614-B585-D768-C051-E291F5688F7E}"/>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368F8D32-B0D7-493A-C066-DB5ED502B51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02A36C7D-4CE3-74EA-D61C-EE05E0CEDB22}"/>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E3BFCD31-0D45-2D91-8B41-255632C1F0EF}"/>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146A6B69-34F3-2EA2-7D72-4992A87BEED5}"/>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4066F7C8-CE88-CEEB-7264-0914ECB7C56D}"/>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99C741D1-1C23-E109-ACA8-64D0DD923ECE}"/>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A949DAA5-7409-2FAD-3D1D-7915C9E32C44}"/>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9ECB0B7C-7E45-446F-5E1D-A430785154B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1C1ED8BB-52E6-0362-8643-F0AF79F77C5E}"/>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CB78784A-B420-5925-75EC-415E889CECD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D3790D18-EB98-634C-2F83-21400BEC9B02}"/>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447A53F3-5B85-3169-D241-37932AAB4CB0}"/>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E6223A1C-A538-1386-024B-DE8CDF1DC558}"/>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A59CF5FD-0FB6-E4C6-C112-70B86132AE9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4DD972B4-9C3F-A70E-F728-B2A4EAA32DF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F76DFC60-5D5C-0948-ABCF-40C3A7D570FA}"/>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BAC9FBE6-DF0B-85DC-FDCA-4641626276B9}"/>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90A10B25-1FF9-07EF-6CEC-CEFAD4A326C5}"/>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AD77AD9E-9E5F-B0A5-F941-5C35BA909F5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EEC353F9-9541-965C-E25C-0FE53BE90A50}"/>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40F67C0E-51CE-3424-A9EA-D0463D9B65C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A183B8C3-B193-8649-4A45-8279CAF532B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05EC8C70-2938-76F7-CF16-71FA8574E20B}"/>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F377646C-60CB-3994-857A-DCB33A419E8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A32113C1-0330-86AE-6362-6849C43C339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4C7CF1CB-5E48-439B-056B-E7F9C2C5E02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890C8F47-781C-A42F-52B2-BA9F3F6C1DD6}"/>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614CF313-F6D2-39A4-6232-11F95C10AF3F}"/>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AD7C113C-5E7C-D55B-E8CC-6DB2EF15576B}"/>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66AB3683-C84C-91CE-84B8-7EC07A87A676}"/>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764556A8-5755-2B16-484C-1F69EA4C7365}"/>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927CE03F-1DB5-F4FD-B3D8-A30C0C3C1349}"/>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56F5AB55-0C89-4349-24E7-35B0B33D9288}"/>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7C87CE7C-13BA-DEBD-81A9-B8D826B1B55B}"/>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EA341E35-39B2-97A4-1C4A-9CE8037D6F25}"/>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7323A359-AA25-D972-728F-7B698C1D7A20}"/>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9B4E0822-D1A4-B6CD-3E99-E176764A25DD}"/>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06982B85-B938-36D2-042E-5E081F5DA0CA}"/>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5DC19523-8BEA-897D-D7C6-D09D6EC7221E}"/>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03077F43-67DE-E8DF-8520-9EC32FA1E2E4}"/>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2B1F5C83-F569-D848-5445-3BD875687506}"/>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20F5C63F-C736-1C45-B594-217E779FFC7A}"/>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0637BBB6-8021-CCB8-0F98-459028E8A3C1}"/>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7FE21541-683F-7F5A-7B4B-39B9A286D4C1}"/>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F4D6D45D-2F7E-26FC-85F0-791E7152A6A6}"/>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4E628A30-4CB5-A38D-F00D-2AA19F40CDA3}"/>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F04988E3-9DE9-B738-3474-D59B704B6605}"/>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57DB806C-5DBA-E5FB-A898-C59FE97E2553}"/>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CA7EEB35-496A-0034-A11E-3CDB1283A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AD0EA932-062C-079C-5CCA-66981423F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5" name="Freihandform 26">
            <a:extLst>
              <a:ext uri="{FF2B5EF4-FFF2-40B4-BE49-F238E27FC236}">
                <a16:creationId xmlns:a16="http://schemas.microsoft.com/office/drawing/2014/main" id="{F68EF26A-2557-2D64-7FF1-C5C2BCAB7904}"/>
              </a:ext>
            </a:extLst>
          </p:cNvPr>
          <p:cNvSpPr/>
          <p:nvPr/>
        </p:nvSpPr>
        <p:spPr>
          <a:xfrm>
            <a:off x="2589479" y="1541902"/>
            <a:ext cx="7845025" cy="3224878"/>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solidFill>
            <a:srgbClr val="D7EADD"/>
          </a:solid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8" name="Text Box 25">
            <a:extLst>
              <a:ext uri="{FF2B5EF4-FFF2-40B4-BE49-F238E27FC236}">
                <a16:creationId xmlns:a16="http://schemas.microsoft.com/office/drawing/2014/main" id="{E8AF08D1-C424-EBBB-2FBE-A125D4920613}"/>
              </a:ext>
            </a:extLst>
          </p:cNvPr>
          <p:cNvSpPr txBox="1">
            <a:spLocks noChangeArrowheads="1"/>
          </p:cNvSpPr>
          <p:nvPr/>
        </p:nvSpPr>
        <p:spPr bwMode="auto">
          <a:xfrm>
            <a:off x="2602826" y="1845094"/>
            <a:ext cx="7560629" cy="2624126"/>
          </a:xfrm>
          <a:prstGeom prst="rect">
            <a:avLst/>
          </a:prstGeom>
          <a:noFill/>
          <a:ln w="12700">
            <a:noFill/>
            <a:miter lim="800000"/>
            <a:headEnd/>
            <a:tailEnd/>
          </a:ln>
        </p:spPr>
        <p:txBody>
          <a:bodyPr wrap="square" lIns="72308" tIns="34708" rIns="72308" bIns="34708">
            <a:spAutoFit/>
          </a:bodyPr>
          <a:lstStyle/>
          <a:p>
            <a:pPr defTabSz="530581">
              <a:spcBef>
                <a:spcPct val="50000"/>
              </a:spcBef>
            </a:pPr>
            <a:r>
              <a:rPr lang="en-GB" sz="1625" b="1">
                <a:solidFill>
                  <a:srgbClr val="009252"/>
                </a:solidFill>
                <a:latin typeface="Calibri" panose="020F0502020204030204"/>
              </a:rPr>
              <a:t>INFRASTRUCTURE</a:t>
            </a:r>
          </a:p>
          <a:p>
            <a:pPr marL="331613" indent="-331613" defTabSz="530581">
              <a:spcBef>
                <a:spcPct val="50000"/>
              </a:spcBef>
              <a:buFont typeface="Symbol" panose="05050102010706020507" pitchFamily="18" charset="2"/>
              <a:buChar char="-"/>
            </a:pPr>
            <a:r>
              <a:rPr lang="en-GB" sz="1625">
                <a:solidFill>
                  <a:srgbClr val="000000"/>
                </a:solidFill>
                <a:latin typeface="Calibri" panose="020F0502020204030204"/>
              </a:rPr>
              <a:t>Optimization of the filling level</a:t>
            </a:r>
          </a:p>
          <a:p>
            <a:pPr defTabSz="530581">
              <a:spcBef>
                <a:spcPct val="50000"/>
              </a:spcBef>
            </a:pPr>
            <a:endParaRPr lang="en-GB" sz="928">
              <a:solidFill>
                <a:srgbClr val="000000"/>
              </a:solidFill>
              <a:latin typeface="Calibri" panose="020F0502020204030204"/>
            </a:endParaRPr>
          </a:p>
          <a:p>
            <a:pPr defTabSz="530581"/>
            <a:r>
              <a:rPr lang="de-AT" sz="1625">
                <a:solidFill>
                  <a:srgbClr val="009252"/>
                </a:solidFill>
                <a:latin typeface="Calibri" panose="020F0502020204030204"/>
              </a:rPr>
              <a:t>	</a:t>
            </a:r>
            <a:r>
              <a:rPr lang="de-AT" sz="1625">
                <a:solidFill>
                  <a:srgbClr val="000000"/>
                </a:solidFill>
                <a:latin typeface="Calibri" panose="020F0502020204030204"/>
              </a:rPr>
              <a:t>Low-</a:t>
            </a:r>
            <a:r>
              <a:rPr lang="de-AT" sz="1625" err="1">
                <a:solidFill>
                  <a:srgbClr val="000000"/>
                </a:solidFill>
                <a:latin typeface="Calibri" panose="020F0502020204030204"/>
              </a:rPr>
              <a:t>utilized</a:t>
            </a:r>
            <a:r>
              <a:rPr lang="de-AT" sz="1625">
                <a:solidFill>
                  <a:srgbClr val="000000"/>
                </a:solidFill>
                <a:latin typeface="Calibri" panose="020F0502020204030204"/>
              </a:rPr>
              <a:t> Containers </a:t>
            </a:r>
            <a:r>
              <a:rPr lang="en-US" sz="1625">
                <a:solidFill>
                  <a:srgbClr val="000000"/>
                </a:solidFill>
                <a:latin typeface="Calibri" panose="020F0502020204030204"/>
              </a:rPr>
              <a:t>are being removed and repaired </a:t>
            </a:r>
          </a:p>
          <a:p>
            <a:pPr marL="331613" indent="-331613" defTabSz="530581">
              <a:buFont typeface="Symbol" panose="05050102010706020507" pitchFamily="18" charset="2"/>
              <a:buChar char="-"/>
            </a:pPr>
            <a:endParaRPr lang="en-US" sz="928">
              <a:solidFill>
                <a:srgbClr val="000000"/>
              </a:solidFill>
              <a:latin typeface="Calibri" panose="020F0502020204030204"/>
            </a:endParaRPr>
          </a:p>
          <a:p>
            <a:pPr defTabSz="530581"/>
            <a:r>
              <a:rPr lang="en-US" sz="1625">
                <a:solidFill>
                  <a:srgbClr val="000000"/>
                </a:solidFill>
                <a:latin typeface="Calibri" panose="020F0502020204030204"/>
              </a:rPr>
              <a:t>	Containers are moved to other locations or used as replacements for old 	containers</a:t>
            </a:r>
          </a:p>
          <a:p>
            <a:pPr defTabSz="530581"/>
            <a:endParaRPr lang="en-US" sz="1625">
              <a:solidFill>
                <a:srgbClr val="000000"/>
              </a:solidFill>
              <a:latin typeface="Calibri" panose="020F0502020204030204"/>
            </a:endParaRPr>
          </a:p>
          <a:p>
            <a:pPr defTabSz="530581"/>
            <a:r>
              <a:rPr lang="en-US" sz="2089">
                <a:solidFill>
                  <a:srgbClr val="000000"/>
                </a:solidFill>
                <a:latin typeface="Calibri" panose="020F0502020204030204"/>
              </a:rPr>
              <a:t>	</a:t>
            </a:r>
            <a:r>
              <a:rPr lang="en-US" sz="1625" b="1">
                <a:solidFill>
                  <a:srgbClr val="009252"/>
                </a:solidFill>
                <a:latin typeface="Calibri" panose="020F0502020204030204"/>
              </a:rPr>
              <a:t>Less investment but the same quality</a:t>
            </a:r>
          </a:p>
          <a:p>
            <a:pPr defTabSz="530581"/>
            <a:endParaRPr lang="en-US" sz="1625">
              <a:solidFill>
                <a:srgbClr val="000000"/>
              </a:solidFill>
              <a:latin typeface="Calibri" panose="020F0502020204030204"/>
            </a:endParaRPr>
          </a:p>
        </p:txBody>
      </p:sp>
      <p:grpSp>
        <p:nvGrpSpPr>
          <p:cNvPr id="21" name="Grafik 48">
            <a:extLst>
              <a:ext uri="{FF2B5EF4-FFF2-40B4-BE49-F238E27FC236}">
                <a16:creationId xmlns:a16="http://schemas.microsoft.com/office/drawing/2014/main" id="{21BB9148-CA14-22E6-B017-5F4E0D10B768}"/>
              </a:ext>
            </a:extLst>
          </p:cNvPr>
          <p:cNvGrpSpPr/>
          <p:nvPr/>
        </p:nvGrpSpPr>
        <p:grpSpPr>
          <a:xfrm>
            <a:off x="2991982" y="2754180"/>
            <a:ext cx="168279" cy="194907"/>
            <a:chOff x="3277009" y="3930400"/>
            <a:chExt cx="540000" cy="540000"/>
          </a:xfrm>
        </p:grpSpPr>
        <p:grpSp>
          <p:nvGrpSpPr>
            <p:cNvPr id="26" name="Grafik 48">
              <a:extLst>
                <a:ext uri="{FF2B5EF4-FFF2-40B4-BE49-F238E27FC236}">
                  <a16:creationId xmlns:a16="http://schemas.microsoft.com/office/drawing/2014/main" id="{4DC48BA4-B9B3-EE56-C2C9-BA0035F46A20}"/>
                </a:ext>
              </a:extLst>
            </p:cNvPr>
            <p:cNvGrpSpPr/>
            <p:nvPr/>
          </p:nvGrpSpPr>
          <p:grpSpPr>
            <a:xfrm>
              <a:off x="3277009" y="3930400"/>
              <a:ext cx="469647" cy="539049"/>
              <a:chOff x="3277009" y="3930400"/>
              <a:chExt cx="469647" cy="539049"/>
            </a:xfrm>
            <a:solidFill>
              <a:srgbClr val="D7DC46"/>
            </a:solidFill>
          </p:grpSpPr>
          <p:grpSp>
            <p:nvGrpSpPr>
              <p:cNvPr id="29" name="Grafik 48">
                <a:extLst>
                  <a:ext uri="{FF2B5EF4-FFF2-40B4-BE49-F238E27FC236}">
                    <a16:creationId xmlns:a16="http://schemas.microsoft.com/office/drawing/2014/main" id="{18F1A230-9121-3DC8-C555-4A63546FF3E7}"/>
                  </a:ext>
                </a:extLst>
              </p:cNvPr>
              <p:cNvGrpSpPr/>
              <p:nvPr/>
            </p:nvGrpSpPr>
            <p:grpSpPr>
              <a:xfrm>
                <a:off x="3346410" y="3930400"/>
                <a:ext cx="400246" cy="539049"/>
                <a:chOff x="3346410" y="3930400"/>
                <a:chExt cx="400246" cy="539049"/>
              </a:xfrm>
              <a:solidFill>
                <a:srgbClr val="D7DC46"/>
              </a:solidFill>
            </p:grpSpPr>
            <p:sp>
              <p:nvSpPr>
                <p:cNvPr id="33" name="Freihandform: Form 32">
                  <a:extLst>
                    <a:ext uri="{FF2B5EF4-FFF2-40B4-BE49-F238E27FC236}">
                      <a16:creationId xmlns:a16="http://schemas.microsoft.com/office/drawing/2014/main" id="{ED167741-8BF7-932C-FF4D-5836974BCE5E}"/>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34" name="Freihandform: Form 33">
                  <a:extLst>
                    <a:ext uri="{FF2B5EF4-FFF2-40B4-BE49-F238E27FC236}">
                      <a16:creationId xmlns:a16="http://schemas.microsoft.com/office/drawing/2014/main" id="{33D770EC-7BCD-7131-C9D4-B83A7A5B3356}"/>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35" name="Grafik 48">
            <a:extLst>
              <a:ext uri="{FF2B5EF4-FFF2-40B4-BE49-F238E27FC236}">
                <a16:creationId xmlns:a16="http://schemas.microsoft.com/office/drawing/2014/main" id="{139EB18E-E364-A5BC-300C-AFD1545ABBC4}"/>
              </a:ext>
            </a:extLst>
          </p:cNvPr>
          <p:cNvGrpSpPr/>
          <p:nvPr/>
        </p:nvGrpSpPr>
        <p:grpSpPr>
          <a:xfrm>
            <a:off x="2979160" y="3117366"/>
            <a:ext cx="168279" cy="194907"/>
            <a:chOff x="3277009" y="3930400"/>
            <a:chExt cx="540000" cy="540000"/>
          </a:xfrm>
        </p:grpSpPr>
        <p:grpSp>
          <p:nvGrpSpPr>
            <p:cNvPr id="36" name="Grafik 48">
              <a:extLst>
                <a:ext uri="{FF2B5EF4-FFF2-40B4-BE49-F238E27FC236}">
                  <a16:creationId xmlns:a16="http://schemas.microsoft.com/office/drawing/2014/main" id="{1F7B444F-B36F-A1C6-E6B1-596C04BC2BDA}"/>
                </a:ext>
              </a:extLst>
            </p:cNvPr>
            <p:cNvGrpSpPr/>
            <p:nvPr/>
          </p:nvGrpSpPr>
          <p:grpSpPr>
            <a:xfrm>
              <a:off x="3277009" y="3930400"/>
              <a:ext cx="469647" cy="539049"/>
              <a:chOff x="3277009" y="3930400"/>
              <a:chExt cx="469647" cy="539049"/>
            </a:xfrm>
            <a:solidFill>
              <a:srgbClr val="D7DC46"/>
            </a:solidFill>
          </p:grpSpPr>
          <p:grpSp>
            <p:nvGrpSpPr>
              <p:cNvPr id="38" name="Grafik 48">
                <a:extLst>
                  <a:ext uri="{FF2B5EF4-FFF2-40B4-BE49-F238E27FC236}">
                    <a16:creationId xmlns:a16="http://schemas.microsoft.com/office/drawing/2014/main" id="{CF95BC47-0F8B-CA3C-0737-8DEEF9516934}"/>
                  </a:ext>
                </a:extLst>
              </p:cNvPr>
              <p:cNvGrpSpPr/>
              <p:nvPr/>
            </p:nvGrpSpPr>
            <p:grpSpPr>
              <a:xfrm>
                <a:off x="3346410" y="3930400"/>
                <a:ext cx="400246" cy="539049"/>
                <a:chOff x="3346410" y="3930400"/>
                <a:chExt cx="400246" cy="539049"/>
              </a:xfrm>
              <a:solidFill>
                <a:srgbClr val="D7DC46"/>
              </a:solidFill>
            </p:grpSpPr>
            <p:sp>
              <p:nvSpPr>
                <p:cNvPr id="41" name="Freihandform: Form 40">
                  <a:extLst>
                    <a:ext uri="{FF2B5EF4-FFF2-40B4-BE49-F238E27FC236}">
                      <a16:creationId xmlns:a16="http://schemas.microsoft.com/office/drawing/2014/main" id="{15EBF226-1985-E1F6-83C5-4AC99F138883}"/>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42" name="Freihandform: Form 41">
                  <a:extLst>
                    <a:ext uri="{FF2B5EF4-FFF2-40B4-BE49-F238E27FC236}">
                      <a16:creationId xmlns:a16="http://schemas.microsoft.com/office/drawing/2014/main" id="{C19F979F-015C-EC81-EB50-B3B1F9794548}"/>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grpSp>
        <p:nvGrpSpPr>
          <p:cNvPr id="9" name="Grafik 48">
            <a:extLst>
              <a:ext uri="{FF2B5EF4-FFF2-40B4-BE49-F238E27FC236}">
                <a16:creationId xmlns:a16="http://schemas.microsoft.com/office/drawing/2014/main" id="{91760C99-9DBB-A19E-D8F6-2508C3D44A7C}"/>
              </a:ext>
            </a:extLst>
          </p:cNvPr>
          <p:cNvGrpSpPr/>
          <p:nvPr/>
        </p:nvGrpSpPr>
        <p:grpSpPr>
          <a:xfrm>
            <a:off x="2922548" y="3945116"/>
            <a:ext cx="168279" cy="194907"/>
            <a:chOff x="3277009" y="3930400"/>
            <a:chExt cx="540000" cy="540000"/>
          </a:xfrm>
        </p:grpSpPr>
        <p:grpSp>
          <p:nvGrpSpPr>
            <p:cNvPr id="11" name="Grafik 48">
              <a:extLst>
                <a:ext uri="{FF2B5EF4-FFF2-40B4-BE49-F238E27FC236}">
                  <a16:creationId xmlns:a16="http://schemas.microsoft.com/office/drawing/2014/main" id="{20263380-405D-6F10-6759-CC7A9551E711}"/>
                </a:ext>
              </a:extLst>
            </p:cNvPr>
            <p:cNvGrpSpPr/>
            <p:nvPr/>
          </p:nvGrpSpPr>
          <p:grpSpPr>
            <a:xfrm>
              <a:off x="3277009" y="3930400"/>
              <a:ext cx="469647" cy="539049"/>
              <a:chOff x="3277009" y="3930400"/>
              <a:chExt cx="469647" cy="539049"/>
            </a:xfrm>
            <a:solidFill>
              <a:srgbClr val="D7DC46"/>
            </a:solidFill>
          </p:grpSpPr>
          <p:grpSp>
            <p:nvGrpSpPr>
              <p:cNvPr id="43" name="Grafik 48">
                <a:extLst>
                  <a:ext uri="{FF2B5EF4-FFF2-40B4-BE49-F238E27FC236}">
                    <a16:creationId xmlns:a16="http://schemas.microsoft.com/office/drawing/2014/main" id="{C00322A5-366E-0E24-A5EA-54CAF0FD8038}"/>
                  </a:ext>
                </a:extLst>
              </p:cNvPr>
              <p:cNvGrpSpPr/>
              <p:nvPr/>
            </p:nvGrpSpPr>
            <p:grpSpPr>
              <a:xfrm>
                <a:off x="3346410" y="3930400"/>
                <a:ext cx="400246" cy="539049"/>
                <a:chOff x="3346410" y="3930400"/>
                <a:chExt cx="400246" cy="539049"/>
              </a:xfrm>
              <a:solidFill>
                <a:srgbClr val="D7DC46"/>
              </a:solidFill>
            </p:grpSpPr>
            <p:sp>
              <p:nvSpPr>
                <p:cNvPr id="44" name="Freihandform: Form 43">
                  <a:extLst>
                    <a:ext uri="{FF2B5EF4-FFF2-40B4-BE49-F238E27FC236}">
                      <a16:creationId xmlns:a16="http://schemas.microsoft.com/office/drawing/2014/main" id="{11BD4E21-226B-991F-BAED-4BB8162E7011}"/>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45" name="Freihandform: Form 44">
                  <a:extLst>
                    <a:ext uri="{FF2B5EF4-FFF2-40B4-BE49-F238E27FC236}">
                      <a16:creationId xmlns:a16="http://schemas.microsoft.com/office/drawing/2014/main" id="{1CF61408-295A-7488-663F-EB35C4AF0440}"/>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solidFill>
                  <a:srgbClr val="009252"/>
                </a:solid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spTree>
    <p:extLst>
      <p:ext uri="{BB962C8B-B14F-4D97-AF65-F5344CB8AC3E}">
        <p14:creationId xmlns:p14="http://schemas.microsoft.com/office/powerpoint/2010/main" val="2368017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F587-3075-B374-57D8-476C99F1A2D9}"/>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6F4496BE-220C-6500-5B40-9B2BA1D3E0BF}"/>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EE98E570-857C-F524-D78B-B0F58AF8800B}"/>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EB5DD322-6A86-8770-F0BD-8010289FCEA0}"/>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3ACC29A8-0DF0-A58F-6B57-A40C6AFC1424}"/>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0733C0CC-C901-B909-5883-4A6EB39A81EA}"/>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A831778F-027E-8F71-93C4-2BC12C1E0927}"/>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23401862-75B1-FA18-E296-AAC63D30CB06}"/>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E8D7533E-56D6-846F-BF2F-DDEA1293F606}"/>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DC9FBF7A-0E61-CBAA-40B8-E218ACDAB640}"/>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66936946-DDBB-CA04-9699-9B0EAC374761}"/>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CF976486-C932-1122-2FBC-92E840C8BA83}"/>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6024F9B9-D132-403F-E281-4FE4C2364BD7}"/>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DA4DE763-A5E4-8CD7-C243-40E81CEC338F}"/>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51DA7EFB-E279-8C90-F18D-42AF38965E6C}"/>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7A10AD71-4A60-AF75-C756-FA5BFDDF7DC9}"/>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FEF6CE85-C52A-DBC2-76CE-27147DADAD94}"/>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BC9ED8DA-4460-5C4C-EFED-D7C965015DC7}"/>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DADDB1E1-3FF2-4FEA-C260-477CE5223D92}"/>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D320B5F2-B2DB-3468-5315-B5E3908DFF43}"/>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E7B3E677-B693-5FC9-8595-8691FD881444}"/>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2ED0A0D6-EFE9-189D-4C5B-844B4E838039}"/>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12323E91-34EB-381C-C7DE-4D1E4C3FBD17}"/>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AA433656-1FC5-E23C-ACB4-7FD499C98C97}"/>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5EDDFC4A-B514-3F3B-1981-41447457B582}"/>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613A2333-433F-FA3C-572F-096CEC500163}"/>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020AA075-C8AB-D0EE-BAFF-20B2E9CC5DBC}"/>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F4F3D9F7-F86E-1E7C-5EC7-965942C4F517}"/>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B42E880E-93BD-FD34-3B75-8059968F77CD}"/>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E6719E35-2E39-F7AA-FAE8-D194CD0C215B}"/>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F5B87EB4-4654-E07C-B191-9866C16CD30C}"/>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18620645-BE4D-270E-F333-E26A04036FC4}"/>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FD77CEFE-2378-4CB4-EA0F-B12DDDE7DF17}"/>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E848858D-1252-C62A-1D42-24790C69E805}"/>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ECD8E252-C0F6-8041-C1C9-B377D8DDF2EF}"/>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8DB26175-6000-4E25-E4FF-F55DA9336616}"/>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76405E13-A447-3365-3EFB-0F89671277F2}"/>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68DB69D7-84FB-EB3B-674E-213C40190D48}"/>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D4AC655A-9491-ECA5-F817-7035EA5CE45C}"/>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26246437-C54A-3CA4-9C6F-C7A27D81D180}"/>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578FB13C-DB8E-A0CF-5C3C-08BACF0F2AA1}"/>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A25FF41E-AAAC-1C81-02F0-33FBC3020446}"/>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A8AE57B6-AF99-49CC-1627-0C169D6E53C7}"/>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20579C6E-22D3-62D9-D6C3-5FDF8B0EA222}"/>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881B9821-216E-1052-FA5C-5635C16E7A9F}"/>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BF03FA79-E886-C896-9E9D-951DF811DD38}"/>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72AA7D0D-93D0-91EB-A858-33BBE7C764A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5BE19F51-9EFA-FAE6-6762-D8FCED25062C}"/>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6C110D60-5AC5-4FCA-5B82-FA65BC2EC8EC}"/>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EA99B1D3-5914-8B2E-3070-1C89B6193536}"/>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799081FA-577E-8D8C-771C-3219532E5171}"/>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1BAC613B-E225-429F-C9D0-79958C14939D}"/>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D221B8CB-AE88-E9B9-E54B-901F32FA1DFB}"/>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D8F33A49-AD6A-F55E-6985-7DC025F10D8D}"/>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11F79E4B-D517-ACDB-3A20-4A8B7DE72564}"/>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3702B236-F894-5164-A06A-2AE1EAB48CB7}"/>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9EFC7995-D1C5-C6D7-BE35-A31B71EA88C6}"/>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8EA68B99-55E7-FBD1-7A1B-F196264416DF}"/>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8F5200F6-5A47-7765-8300-7B79C443333F}"/>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964699F0-7C2F-6EED-9E2A-A5607D374913}"/>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9F3A80EB-E562-210A-7447-727C5662BA18}"/>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5803DCE5-9D5C-ABC0-31F9-FEE15ED7E16F}"/>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CC7F9832-B248-C3B5-C2CB-57AC74CA89D9}"/>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93E25966-9DA5-9045-552A-09DBAEE63ACD}"/>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E67F8287-DFC5-787D-C8B9-8E482A892621}"/>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CCC4AF82-7436-EA8F-E3F2-CDF0968C83B4}"/>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FF64AAAB-303B-73DC-52C5-F7E98EF0EB7A}"/>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2554DF26-4FD7-1265-C07C-BFB8F922BB9D}"/>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789ED993-BCC7-3C75-6813-CCA33433674E}"/>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6C7DED34-3510-9017-5EE4-26C475F313F0}"/>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2A6DF3D4-3F2A-303B-740D-4A565ADF98CA}"/>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9C7A6501-1FBB-ECE1-FFE8-C7B96911A42B}"/>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0534DDF5-8A1A-D7DF-20C1-21A278E77552}"/>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E06A9AE7-3B9D-C16B-6098-F6173211A351}"/>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E1D9AFC7-7BAE-15D9-8735-AB37CD6697FB}"/>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CE0AD538-024E-9239-0E4B-D2257A3FDFAC}"/>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63E3FAFC-C967-22F1-61CA-9A559BC7D2C5}"/>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EFDF2A97-5423-C779-8A1D-7628CCFA6CB8}"/>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946BE789-B110-C9A5-93B4-BA8404DF6FF1}"/>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13274AF5-C6A2-144E-ADCB-DF2D1E726878}"/>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8CFD97F3-721F-80F9-44A4-002B9F27FD25}"/>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B12BD4B2-2F7E-D93A-B1FB-430C837BBE38}"/>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B58DB04F-FEB1-E3D9-4ADA-3CC501FE3320}"/>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1A65F8FE-E904-611B-AAED-010228F331C9}"/>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21D87F64-3416-8426-18D1-710543CB44CF}"/>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AED907A7-3F7E-AB77-B921-E97FEFB1CBF5}"/>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937270F0-C5D1-8F2C-751E-E23E1A54E88E}"/>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81A16551-08EF-601E-3AC5-BD7A7095CBF2}"/>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3C34647F-A2A7-449F-BD72-00E7D8B5EC17}"/>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143AD594-7A6F-6EAD-A700-81FB16698163}"/>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3F1F1B48-79BD-C199-E634-AB7D8D51C59D}"/>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CC4DCE5B-AD82-304B-6E39-B649B738271E}"/>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7C92F776-B59F-2C95-6A57-22DEF6AF13FE}"/>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63B2B1F7-743E-F4D1-7B50-5988D336E475}"/>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5F28A2E3-E388-12AC-7A7A-8B877FAF607E}"/>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4EEA813B-30F6-AE19-7474-884B8495A0B4}"/>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2AFA4FE1-D911-F1D0-245B-39B5218B2DD7}"/>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985CE82F-F706-4601-459C-77404F3A353E}"/>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B9B062AC-5B2C-E4D3-0EBD-CF94334CD768}"/>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FC6DABCB-3E42-E81F-729A-8FD03CB5BBE7}"/>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987A9B3C-96CB-A9F1-2A19-2D72A3EA86C1}"/>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193FECE1-497A-6B87-7C87-D2617E4A7D1B}"/>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B9180FD3-63BD-096B-6484-1279D2D0C1D4}"/>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965198FE-470F-2F3B-F75F-61F06DDA9767}"/>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6D95E0B7-315F-F2A5-C8A5-0A9761618DA4}"/>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D2DE45FB-F2D9-1895-D6DB-7E6E32F0BF78}"/>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BAD2B53E-3C85-75A4-A69E-8229D1D82E0B}"/>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D719AEC4-86CB-DEEC-8BBE-5F420BB0A4BE}"/>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D2A5A291-EFE3-B3D2-11BA-71EC8CF36E15}"/>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93ABE785-8326-5C0F-A552-78DE78A98214}"/>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FF439AD9-B63C-8A45-E0FD-622BE647A562}"/>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D4C195E3-C916-C942-BAD6-14CD9461E224}"/>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086B0B5C-6945-53FA-E510-C5721A96C933}"/>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859D633C-85BA-2492-940E-BBE9C5C1FB8B}"/>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002ACC80-36ED-AB72-EA4C-1399464C8122}"/>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A5410137-2582-4E7A-4AD6-F7DD3EC2F731}"/>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20E43D44-C17E-351C-1FB6-F7D6784D185E}"/>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91B4301E-6C59-3BA9-F99D-BF66C56CE07C}"/>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36EA3125-D788-080A-439E-B0C134214B9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23E7ECA9-4871-46D8-F9C1-4F332FEE41B9}"/>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E22A3D0D-DD81-BB86-04E8-C9AB15461B2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948FEF91-21E7-99F4-3360-8A0A6E84163D}"/>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4ECD2F36-FE28-5CF4-AFDA-044E3B83C7A6}"/>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86F97416-EF42-2677-F462-93D2B2632B96}"/>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90C4C796-AF70-FF5F-9061-A9A1980B52D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7CFFC4A1-0D09-FEE7-D5D6-4436F7DAE518}"/>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C208720F-A8E2-2C8E-108A-27D5D3F0B98A}"/>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DEF1F85E-D879-3712-0AE2-7AF2EAE59A0D}"/>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E850D9BB-E188-D1DB-B35F-2C7F9DBBCC93}"/>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AA769CDB-2BC1-B6CC-3073-23950B4FEE01}"/>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5281D4F0-6CFC-51C0-0300-DCF8DA55DE9F}"/>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E492038C-6EFD-80FC-0F2E-E7F5D18ACA0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0C0C23DF-9E04-71CC-40F3-7AA4DB7018B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5B1DF261-D7C0-3D52-DBC6-A8110226A9D2}"/>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1D06A53F-3DDF-45A9-F0E2-A28DF4254A2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B5E1D7B6-F902-A15C-7748-604C3A47EC5D}"/>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9F414BE8-245B-7D17-08D4-A5BD96625BE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29D326F0-F2F1-878B-B1CB-89C43F378299}"/>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37E3DF15-CDE5-6E0C-014A-AA854EE7EEE4}"/>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7B6CCDCD-B1F7-2FBB-599E-70B33B35C5F4}"/>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13535722-045B-9222-A664-3A2BBB5674A2}"/>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6A574F75-94F8-8504-8B69-A547CE207A17}"/>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0E879EEF-871F-969F-F923-553E308DE373}"/>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849E7457-8F2D-2EBF-A251-488CBB113551}"/>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1A91CBF3-F00F-0C7B-B1D8-1CE5D0FBC447}"/>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32F0DAD4-102A-AD0E-1AD3-CC4CCB6AEFE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55787360-7EA4-CCB2-6D4C-BED942A1E915}"/>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431F50D6-81C0-2AC1-AE44-BBAA97F562CE}"/>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7F834378-D18A-107C-60DE-83449F87A388}"/>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9F3E2EAF-702F-8D8B-A3DF-6F9A23538B3E}"/>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6EC38C44-E569-9AA8-1CA8-E876B01D4379}"/>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43045FA2-303D-6612-A010-1EF3D244F3D6}"/>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035BDEB5-7902-F3B2-EAA2-917C27066287}"/>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8674DA69-C04E-AA18-1032-DC2524B33D4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8E38BEA3-AD1A-613D-424D-7BD07100A72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0A70A053-F09B-6172-1BEE-36108F18B48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9D74C5B2-CEA7-EE7B-8ABE-D30CE1894EBE}"/>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CDF6319B-F948-1D3A-7263-A231A788083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73526074-BDBE-0DBB-260C-6FE85F09F458}"/>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C936BAD7-7CD3-FBF1-C8EB-5260641BDEDB}"/>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BF9680AD-7934-FA34-5D7E-E8DA7DB7E94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CF7D1C01-4A64-5C10-CE1F-5EEADA68A9F0}"/>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500E0E02-B605-5830-9E63-9EBF7F495FF4}"/>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A9735512-7554-C618-17E7-D0C8758FFEBA}"/>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DB711C47-9EBC-E2BB-5B4B-284CF7A9EDCB}"/>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D78D7FF8-7BF5-4756-ECA6-462BCB178015}"/>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BB0678F1-64EC-7C81-68FA-30DA09FBF3E4}"/>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897639F4-49F7-F575-5921-EF6689AB985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6AA55A5A-6635-2ABD-C760-B347458F018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345B9FDE-A4E0-8BD5-63CA-149E291E8910}"/>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CCE1B000-5728-F452-2B53-1101B9B7FC55}"/>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93FF3267-E88E-2583-53F8-EECB807505DB}"/>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1AB81F14-D749-F688-5847-9F1B67C7885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BCE19BDB-721F-289F-E4A3-4AA0F049FE6A}"/>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99B4FC16-8724-DF97-A815-D44EBD3745C1}"/>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C301700C-559C-7C24-EA63-3FD0BB26636E}"/>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77F1E932-84C2-BF2A-CA56-B0D061E6EAAD}"/>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5EF13135-9260-5798-9BB4-1D0095EE2C6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296C4793-8F08-C2D1-BC58-C2F2A05AF685}"/>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68EE0DB4-16AB-3881-7F97-B49B71285188}"/>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1DB6D0AD-47DB-0781-89EC-D3D520BD5187}"/>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3A680B09-70E4-5012-F3B2-DEBF7158C867}"/>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184C9B48-BB1C-A8BE-4AAC-78A724E77254}"/>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6AFC005E-8BA5-9CD4-2F34-1EE363AF55AA}"/>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2B09EFD7-AE7E-D1DE-BE05-13E91195309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5AA8D532-13F8-7A88-13DA-8B259D39EF4C}"/>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679C0393-E427-ADBC-9F46-6ACE8067CE70}"/>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ECFEAE2B-5A5F-2C69-BB6E-F57E24CBD1DC}"/>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5227D9CE-45B5-A6D0-0316-5F82353C2760}"/>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1FF1D1CD-5848-3F7E-1258-95998C854DEF}"/>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5CEAABC4-3F76-86AF-F412-43A064C072AA}"/>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6BF9C808-33F9-842F-7B43-4C05A64219CE}"/>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8C08BC6E-4A61-39E3-B2BE-0D1D722C3329}"/>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202D089A-7B3C-EF24-A7BE-8B4F92D11B33}"/>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A78A7B19-E7E0-4F52-0F6E-82DB3AF935D5}"/>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849B49BB-6C46-2BD9-2D88-49649EAA66A1}"/>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FB504AE4-5261-E4A4-F17E-251490E530E6}"/>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0F2641B9-462F-9E5D-4018-9BA9F67AFF41}"/>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A577BAFE-C472-5B09-1394-D69F55CA9D29}"/>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BE7260BB-8E95-2EEA-ACC1-2DA840E0265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F0F9C1F0-92A4-EAFE-9CDB-78171748FC96}"/>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1B0C81D3-3622-56DD-D30A-E4E3B0481CDD}"/>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5DDF205F-FAD2-FF49-7C86-A5261AF2778D}"/>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FAD64019-AA64-7B6C-6240-07D2A929ADCB}"/>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394CF469-37E9-7AF2-D59F-B82F791C8431}"/>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3C9EA955-78AF-85D6-3DC2-245B4C3B98FC}"/>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542E3B68-C1D2-01FA-48F0-3B6D3F57E5AC}"/>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29B9183E-8E03-6C6E-8C43-D5A2B9FE45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9B7CF646-30C9-D989-1C2A-6708CC889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11" name="Freihandform 26">
            <a:extLst>
              <a:ext uri="{FF2B5EF4-FFF2-40B4-BE49-F238E27FC236}">
                <a16:creationId xmlns:a16="http://schemas.microsoft.com/office/drawing/2014/main" id="{87AC2624-7907-7EC2-CE6C-4EF943ADADF4}"/>
              </a:ext>
            </a:extLst>
          </p:cNvPr>
          <p:cNvSpPr/>
          <p:nvPr/>
        </p:nvSpPr>
        <p:spPr>
          <a:xfrm>
            <a:off x="3848754" y="1617852"/>
            <a:ext cx="1048869" cy="3026270"/>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no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Tree>
    <p:extLst>
      <p:ext uri="{BB962C8B-B14F-4D97-AF65-F5344CB8AC3E}">
        <p14:creationId xmlns:p14="http://schemas.microsoft.com/office/powerpoint/2010/main" val="3000492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6AA49-2B7B-2AD8-B180-F51E6FD40FEF}"/>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F4685831-F41C-EB74-3185-BC1C580EAA55}"/>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4AFD92D2-9CF9-DF5D-6EF6-6B89E58D15C5}"/>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BA880209-9A49-2371-E72F-052E36F263BD}"/>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6A7D9128-D666-CBAA-983B-1C5A5CCE3ADF}"/>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72197F48-4D4D-5187-F6A0-611894234EEC}"/>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89D67D7B-AC0D-AA79-9B24-6236F76268EE}"/>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308A5DBB-5A69-C0C5-5372-10057AEF744C}"/>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299749FE-858F-23C4-4717-78E139A466C9}"/>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BBB217BF-6485-2176-429B-DD986150C54F}"/>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B43DF6DA-3D90-8E6B-90CC-4CAA5A903D6A}"/>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46334E44-6D18-A46E-8FCD-388C15106C58}"/>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45A09A2D-EC5F-F41A-D3BD-D1827AC2EB68}"/>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9EC31C6B-4CCE-7E07-2721-D9AC8F65B7E8}"/>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9243F0D6-9DE9-9C98-E24A-7353210D95B9}"/>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797C69C5-1C81-BB75-A742-ACABF99915A2}"/>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0FADEF10-1BFA-B3A2-9EF7-63177E193432}"/>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D055A062-90D2-6EE0-E94F-A48555FA080A}"/>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8E8F54D0-29C1-AF2A-48C1-4E0EE1427A03}"/>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ADCA23AA-D1B1-1E5D-26FE-B08487A3EDC3}"/>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B08F77B3-6922-9211-FE2A-2C915AE62897}"/>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D5ACFC91-FB30-7E09-C0C7-A9998D3CBD54}"/>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8C510D00-D36E-A88C-5C1E-A406399C8F48}"/>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8987B7D9-839F-E1D7-CD40-1B90447F5F56}"/>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76A420AB-3401-0FC1-F7A3-13EFE8A3F14C}"/>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DB7F5456-8839-3C62-3155-4086C20DA383}"/>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9696DF55-5D70-EDDC-AAA1-C3F67EC7E95A}"/>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79DC3855-94F2-582A-980E-912CDB58AE7C}"/>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FC87D8C9-38F3-08B4-21EC-C7A8034F3B63}"/>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C1C121B6-D3A4-E937-ADAF-6F4A5152C336}"/>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B7C64213-B7CE-B2F4-0F05-68B36245AE00}"/>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87A5BD37-AD3E-CE38-9A85-FACCC9B47654}"/>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8EA53871-F8B5-85F1-2AB1-3B013211BCB9}"/>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E098956A-46B6-5AB1-5BB6-1558BD5A159E}"/>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001B4D16-7DE1-29CE-37F7-06F208B44817}"/>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82BD098E-BD6D-BF5A-0544-46DDE36A3BD6}"/>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95432FE9-9231-77AB-1AAE-1B375F458CA8}"/>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B9EA48EF-9AA2-D3A5-E812-3CF5B3D13665}"/>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C27D81E0-FBE7-2411-9E24-A5A27FFEBD74}"/>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4BBE15B5-6237-4AE6-E5AC-846EF6FADF12}"/>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0D4CD80A-ACA7-10F9-3A40-8B79CF5E1B42}"/>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A4A8F0CE-C744-4999-F722-8BB4ADAE8FD5}"/>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F5D2E694-4A4D-8C89-FF49-C1A52A1E5A13}"/>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C6848008-46D4-7FB5-F224-BF4C4960FBAE}"/>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CEBBF803-151E-60DC-0DF3-367E56EF0B35}"/>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384DAF3A-D378-D782-F361-B0483D88C9EE}"/>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03025766-0E8B-2C58-E1DC-520A5A06BF6F}"/>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56C355DA-DBAE-CCBF-EB5E-BEA31F11EB3B}"/>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E4C31B98-4B7B-2E9F-CF73-3C9C7007A8A5}"/>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B35C2053-C249-6CE8-0FC7-A622EE977463}"/>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62F2109A-26CC-B80F-5A80-825B24F17F57}"/>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0397903B-2472-30E7-164A-8653D862FC9D}"/>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BFE98C74-04FD-E8E1-F6FA-D693803F5A94}"/>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278F958E-81AE-C07E-2DD7-E792FFF5E433}"/>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934486C5-E798-6220-69AC-5A90471FFF9C}"/>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D2674482-0A3D-3400-835E-32189A6BA94B}"/>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CAA660D6-5661-AA49-F8AB-FBD343F8CEB3}"/>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0FA0595B-84C0-7BA4-BAF7-FC5F87573938}"/>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1BB0420D-45F0-D1E9-FC26-9052B35D7B2F}"/>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6FA0F279-11A4-BFF1-01B1-5C94CAD940AF}"/>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283127E2-B962-4E4D-A748-F7BE4806B85F}"/>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1028C257-2342-0891-C555-9C82C9176952}"/>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D0C81DA4-4CB4-BDD8-FABC-80E121FAE2B9}"/>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D3A2F9C9-5DF3-DF2B-34A8-66A1E5B8AACA}"/>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3D801099-5831-B491-773A-C6459C1D9EC7}"/>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69797B3F-C7C1-07B0-7AAC-91380AD8BD37}"/>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CD3C021D-BBDD-9710-7400-0A5A0B1C47FD}"/>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B019E50A-B240-3134-5DCF-902DBFA1E69C}"/>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332DB195-00C0-471B-0CCF-502022BF4EC0}"/>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8071FB44-90F3-CFA6-0105-F23C27F899FD}"/>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83AEB741-1DFA-8FB0-4023-638C6C88DE4D}"/>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860B1894-007D-3EE6-4FE2-5447C2F65DBA}"/>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759FA9E3-7303-C4E2-4874-E0A12FC10C8B}"/>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C145A461-FB0B-751E-1435-14F41A0166EF}"/>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AD9E60A2-8B48-9054-5FE0-B7789DEEFE2A}"/>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8AB50C34-38B6-F58E-9D5C-BDB9E92DDA00}"/>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C5076396-6181-05F5-08D8-8371EAD4C322}"/>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27B5288E-9690-BF59-F333-3D2B8978C712}"/>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918CE7E4-F9EC-248F-E687-FA80790CFD67}"/>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75BC5267-9CAC-8D57-394F-232064060864}"/>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5F090589-EECF-2F4E-F84B-00C580D9C427}"/>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F2122F01-FABB-735C-9B4C-6038972D6D55}"/>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8969214B-6070-2162-A52B-8017F28B640B}"/>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CA944841-1C94-BDF1-0023-10813AF0CB77}"/>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598F4871-F783-1717-F7F7-EBD1AAC34FC5}"/>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F8B928D0-B926-94C8-EE5C-4DF7F8D24CEF}"/>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EB6F976C-5207-EA93-0D2A-4E50F0BA4EEF}"/>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A3B4AA82-1B2B-9692-D675-7E00A6E4B45A}"/>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66C1A05E-C1B2-704E-B74E-C0567DD53188}"/>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DC673B1D-5870-4F2E-C1C7-3201BB6D7538}"/>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B745A1F7-100F-5D3F-3E60-54DED2D5BF97}"/>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7B4C5243-AE2A-96C9-17B5-7B9301A25D81}"/>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ED48945B-F027-336F-6AF1-321E9B110190}"/>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6471A350-8654-028C-0599-AD32DA620AA5}"/>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F0F03F92-75DB-F4F3-EC09-EAAA84C8A782}"/>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1AD3F7F7-6A2C-BAAB-EA00-7984658F1FE9}"/>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86B88559-C017-E14B-01A0-6F4C9574D1E4}"/>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0BC957BD-D031-D282-6D38-284C72497319}"/>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23596013-DD7D-FDB6-5F98-84E746962D76}"/>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60B4AC84-1B39-C692-EA89-540AA339C62D}"/>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D8CA4FC4-7B06-BD7F-E549-7174F2BF574B}"/>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F45367B4-55BA-1175-6496-FBF6114E66E1}"/>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0CFA0BD2-E96A-483C-2ADA-76BEBADDC60E}"/>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0AF7DFF1-626E-8F68-478A-E82893CE3472}"/>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523FB5D1-2406-4DFF-92B9-FCBB78AF008B}"/>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CE2C1F88-7825-E255-B6D6-E5BA34B465E2}"/>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DE6E5441-89F8-1DCE-CC13-5938B569D0F8}"/>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240A35FB-EADC-6BED-4789-2D49FF073EF9}"/>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FBAA9177-5515-ECC2-2EDF-EFF80DB9B3B2}"/>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D6DA7C2B-F55B-4BDE-FF30-A3726E2FA7C6}"/>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BDAE6D3A-6A40-60CE-EEF9-6852B33C7A9A}"/>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1C4B1E62-EDE4-86CC-C25F-7DA0A35A0ED2}"/>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891494AD-8877-8999-7F2B-1B270A4B7A9C}"/>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30CDB0B2-71F8-D7BA-2294-656A400A39C8}"/>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F61DD521-69AB-D162-4996-106CBD75CB67}"/>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725142E5-2596-50BF-5414-1EFB5CF89713}"/>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77746A80-3580-536D-53B4-181D356E12B2}"/>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F7566654-D2BC-D8F6-D3C7-2DA17EB6EAB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2F2CC897-97F4-F30D-2EC9-40F4AD41C735}"/>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56FB3ADD-86CA-9F94-467A-C2FA32C9E9B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E4BB6D42-3975-96EF-AB46-E2B3924B602D}"/>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59F6E6B6-02DF-1F6E-439E-77430BA9A18E}"/>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7919D30A-5AAE-68C5-6C6F-E1726038F5D8}"/>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44602498-6B91-82F9-1B36-7F997024D1E2}"/>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CF0869FE-019B-F602-4BD1-DBFF5BE31C39}"/>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0EEAC02B-5B17-46E5-E30B-23ABD6CCD052}"/>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0B61FD66-8703-7455-2A9A-878C53A2DCAA}"/>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57BE1CF7-A5BB-8D9E-0D8F-3F9A05E1F0D3}"/>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8DA666F6-0C55-7D51-7AB7-FB8F905F3383}"/>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261AD12C-1270-2A28-3948-82A653D0908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DE0F2BB5-5211-EAC7-9401-FE38859690FA}"/>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0652C0C6-6088-27F0-42A0-BD1199C9EBDE}"/>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24FEB43D-776B-399B-3379-4BB900FDD586}"/>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6217AFF2-37E0-12D8-B40A-20BAEDB5E8D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B84DAA80-5232-D856-618C-2E65DAC5DD1C}"/>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6983FB0E-6ACC-C046-744C-0B4C55989A8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11EDF909-4C26-C295-9DF7-381E6893E64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74F2CBFF-C977-2D20-F8ED-99B38012C0D5}"/>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9324216C-4068-E707-6709-6B4AAE2CE879}"/>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BB3D4EE5-9D61-1F9A-FF1A-F70825F1373A}"/>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CD3CD3E3-A725-8FDA-F7DE-30A4A411EB57}"/>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2B8353EA-ACF9-58C3-6BAA-FBB2C3840C4A}"/>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B5482E58-6842-4BB1-C79A-63753A1FA33E}"/>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F36D0C7B-A8CC-B589-233C-471A635A8A02}"/>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7DBF2083-5804-7F6D-9A1D-6F37CE0BAD3C}"/>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47AC842E-2119-1CEC-3A1E-D6668B879B18}"/>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B3649513-9888-3627-9430-2DE104591FC4}"/>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8B9DA3D6-59F2-5670-4F77-4E6BB26826DC}"/>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A6B4945E-665B-047D-38DC-5DF31BD63D8D}"/>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89383799-55C0-45E3-281E-06DBABFC79EC}"/>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EB155BA5-AA75-39BF-BDC2-DC0B50F6CD7D}"/>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37769C7D-2AF1-8F7F-003F-8D2F5980C12A}"/>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E37DFECE-F5BF-7B90-5441-344BCEE39384}"/>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6A510A02-BA0C-14B8-3985-A3C457CC69C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0191A206-30D6-7466-F48C-6594F2BD7027}"/>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276A108F-0839-3C06-417F-C39376AA4546}"/>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1208CB9C-8C54-97A4-087F-51B7999E59DE}"/>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63A062FF-A499-0971-FAB7-A6F4E4907120}"/>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55791467-EE20-9D9A-97EA-C1BCACCA8321}"/>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4AE5557D-A36D-CCA3-4DCB-CE714D56449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2498152C-856C-EEB9-9F7A-78E1633560FC}"/>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A728B017-BE0C-B52C-828D-ADCCB4963CDC}"/>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340A4530-5675-E478-2198-41B94F37956C}"/>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4322A36C-3FB6-206E-C262-AF6816C972B5}"/>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B377211A-88C4-CD5B-1F7D-43BDBA70C42A}"/>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A77FA94A-84DC-E5E8-2921-C7F97000097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976BF8EC-A76A-60F2-F27E-148137A4EE33}"/>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EF35FE17-5346-94FF-74CB-722BE2A141F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50C7E5CA-0CB3-514C-A61A-D53B97EE905D}"/>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956D965C-367D-0126-585A-FC563E7D5DB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74500101-535F-6FDD-BB35-E0037BABD16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27E6B249-95C9-E86B-D49C-75ED2E9336C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3B79D906-2FDF-7D05-1DF2-CEE995E35047}"/>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EFD6B383-18BC-EBAF-FEB0-D1E83D7DEB71}"/>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A34233BF-8626-B4EC-27DD-F16DAA0AFB5C}"/>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40036E23-897D-EB44-4069-296F0AB4C67B}"/>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79FF0FD5-8D99-1FBB-AC95-19F89C13AAB8}"/>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1FFAFB27-40ED-522A-A589-6A3A7879E7DF}"/>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A7D3B0F9-03EA-68D4-66AE-CAD7A17D9B34}"/>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647A058D-A54C-2713-84B1-9C79058DEE3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E393723A-21B1-0DFC-5345-F3BA4A87A945}"/>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1E00577B-F47D-2A4B-17CB-52B19AA21E47}"/>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CBCF6AFD-D190-4F90-D6AF-F299586A7268}"/>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6014E559-B468-04A3-F10D-EF61E789911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1E24ABDC-D056-6CAC-1885-8BC8984D7EB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55C8DD5E-46A5-284A-65D9-B690809D8F5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90000355-7899-4CF9-A951-BAB4723E0B0D}"/>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96994096-4FD5-587A-EC4E-1BB0F8F87238}"/>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7D164365-E164-F1C8-C2C6-1E1E9559397C}"/>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1B47D6B9-3E07-F377-27FA-FCE3F29210EE}"/>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C9FC8E46-915F-D3D5-E506-269A06F4D323}"/>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A61C8C23-BE92-A348-E2D7-ED9F176F4721}"/>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6B6B8FE3-BFCF-5BEC-3EB8-3598295360B1}"/>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66D9021C-53C3-8F8C-ECE5-F51B5E15DF69}"/>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E4636CDD-F494-B01B-8DA7-E44F659A785E}"/>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4E69BBC1-8203-5E42-DEA0-08EC039D0B1E}"/>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4D7B27DE-AE2A-2474-B38B-9D0BC18C7E48}"/>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5ADD50E2-B8C2-EE3C-704D-17CC35AFCB27}"/>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16129031-C1B6-B9D3-BF6A-C562671B72E8}"/>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5F5E8EBC-408B-3DA0-D570-A0AF78641F9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B57B0269-35F7-8614-B6D2-1BBCFFC98285}"/>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8E93E2FC-E095-3898-FE4B-2F79275D0BF1}"/>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753F6E82-3E0F-3FA3-98A2-BC7EC846D0B8}"/>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043EE576-E21B-1198-B845-80B6B2B40AE2}"/>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7B3C6ECD-7A15-2B9A-6CE9-820B1A4831E6}"/>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8DD159EC-6EDD-E394-8F97-EF044E5BF312}"/>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3AE1629C-AB3D-2161-8560-E4FABDE7A912}"/>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EB546E2C-5ED2-9B67-A94B-B3A52EFE3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C1565C57-6A8E-7AA6-03B0-E93DA405B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11" name="Freihandform 26">
            <a:extLst>
              <a:ext uri="{FF2B5EF4-FFF2-40B4-BE49-F238E27FC236}">
                <a16:creationId xmlns:a16="http://schemas.microsoft.com/office/drawing/2014/main" id="{1C8FF780-D2A8-7A7E-FB1E-562CF67D1579}"/>
              </a:ext>
            </a:extLst>
          </p:cNvPr>
          <p:cNvSpPr/>
          <p:nvPr/>
        </p:nvSpPr>
        <p:spPr>
          <a:xfrm>
            <a:off x="2671076" y="1577696"/>
            <a:ext cx="7751703" cy="3556398"/>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solidFill>
            <a:srgbClr val="D7EADD"/>
          </a:solid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5" name="Text Box 25">
            <a:extLst>
              <a:ext uri="{FF2B5EF4-FFF2-40B4-BE49-F238E27FC236}">
                <a16:creationId xmlns:a16="http://schemas.microsoft.com/office/drawing/2014/main" id="{49F93EE3-DDF1-7F11-3DF7-7B457C289838}"/>
              </a:ext>
            </a:extLst>
          </p:cNvPr>
          <p:cNvSpPr txBox="1">
            <a:spLocks noChangeArrowheads="1"/>
          </p:cNvSpPr>
          <p:nvPr/>
        </p:nvSpPr>
        <p:spPr bwMode="auto">
          <a:xfrm>
            <a:off x="2750692" y="1813728"/>
            <a:ext cx="7357736" cy="3320984"/>
          </a:xfrm>
          <a:prstGeom prst="rect">
            <a:avLst/>
          </a:prstGeom>
          <a:noFill/>
          <a:ln w="12700">
            <a:noFill/>
            <a:miter lim="800000"/>
            <a:headEnd/>
            <a:tailEnd/>
          </a:ln>
        </p:spPr>
        <p:txBody>
          <a:bodyPr wrap="square" lIns="72308" tIns="34708" rIns="72308" bIns="34708">
            <a:spAutoFit/>
          </a:bodyPr>
          <a:lstStyle/>
          <a:p>
            <a:pPr defTabSz="530581">
              <a:spcBef>
                <a:spcPct val="50000"/>
              </a:spcBef>
            </a:pPr>
            <a:r>
              <a:rPr lang="en-GB" sz="1625" b="1">
                <a:solidFill>
                  <a:srgbClr val="009252"/>
                </a:solidFill>
                <a:latin typeface="Calibri" panose="020F0502020204030204"/>
              </a:rPr>
              <a:t>Collection</a:t>
            </a:r>
          </a:p>
          <a:p>
            <a:pPr marL="397935" indent="-397935" defTabSz="530581">
              <a:spcBef>
                <a:spcPct val="50000"/>
              </a:spcBef>
              <a:buFontTx/>
              <a:buAutoNum type="arabicPeriod"/>
            </a:pPr>
            <a:r>
              <a:rPr lang="de-AT" sz="1625" err="1">
                <a:solidFill>
                  <a:srgbClr val="000000"/>
                </a:solidFill>
                <a:latin typeface="Calibri" panose="020F0502020204030204"/>
              </a:rPr>
              <a:t>Optimization</a:t>
            </a:r>
            <a:r>
              <a:rPr lang="de-AT" sz="1625">
                <a:solidFill>
                  <a:srgbClr val="000000"/>
                </a:solidFill>
                <a:latin typeface="Calibri" panose="020F0502020204030204"/>
              </a:rPr>
              <a:t> </a:t>
            </a:r>
            <a:r>
              <a:rPr lang="de-AT" sz="1625" err="1">
                <a:solidFill>
                  <a:srgbClr val="000000"/>
                </a:solidFill>
                <a:latin typeface="Calibri" panose="020F0502020204030204"/>
              </a:rPr>
              <a:t>of</a:t>
            </a:r>
            <a:r>
              <a:rPr lang="de-AT" sz="1625">
                <a:solidFill>
                  <a:srgbClr val="000000"/>
                </a:solidFill>
                <a:latin typeface="Calibri" panose="020F0502020204030204"/>
              </a:rPr>
              <a:t> </a:t>
            </a:r>
            <a:r>
              <a:rPr lang="de-AT" sz="1625" err="1">
                <a:solidFill>
                  <a:srgbClr val="000000"/>
                </a:solidFill>
                <a:latin typeface="Calibri" panose="020F0502020204030204"/>
              </a:rPr>
              <a:t>the</a:t>
            </a:r>
            <a:r>
              <a:rPr lang="de-AT" sz="1625">
                <a:solidFill>
                  <a:srgbClr val="000000"/>
                </a:solidFill>
                <a:latin typeface="Calibri" panose="020F0502020204030204"/>
              </a:rPr>
              <a:t> </a:t>
            </a:r>
            <a:r>
              <a:rPr lang="de-AT" sz="1625" err="1">
                <a:solidFill>
                  <a:srgbClr val="000000"/>
                </a:solidFill>
                <a:latin typeface="Calibri" panose="020F0502020204030204"/>
              </a:rPr>
              <a:t>collection</a:t>
            </a:r>
            <a:r>
              <a:rPr lang="de-AT" sz="1625">
                <a:solidFill>
                  <a:srgbClr val="000000"/>
                </a:solidFill>
                <a:latin typeface="Calibri" panose="020F0502020204030204"/>
              </a:rPr>
              <a:t> </a:t>
            </a:r>
            <a:r>
              <a:rPr lang="de-AT" sz="1625" err="1">
                <a:solidFill>
                  <a:srgbClr val="000000"/>
                </a:solidFill>
                <a:latin typeface="Calibri" panose="020F0502020204030204"/>
              </a:rPr>
              <a:t>from</a:t>
            </a:r>
            <a:r>
              <a:rPr lang="de-AT" sz="1625">
                <a:solidFill>
                  <a:srgbClr val="000000"/>
                </a:solidFill>
                <a:latin typeface="Calibri" panose="020F0502020204030204"/>
              </a:rPr>
              <a:t> </a:t>
            </a:r>
            <a:r>
              <a:rPr lang="de-AT" sz="1625" err="1">
                <a:solidFill>
                  <a:srgbClr val="000000"/>
                </a:solidFill>
                <a:latin typeface="Calibri" panose="020F0502020204030204"/>
              </a:rPr>
              <a:t>small</a:t>
            </a:r>
            <a:r>
              <a:rPr lang="de-AT" sz="1625">
                <a:solidFill>
                  <a:srgbClr val="000000"/>
                </a:solidFill>
                <a:latin typeface="Calibri" panose="020F0502020204030204"/>
              </a:rPr>
              <a:t> </a:t>
            </a:r>
            <a:r>
              <a:rPr lang="de-AT" sz="1625" err="1">
                <a:solidFill>
                  <a:srgbClr val="000000"/>
                </a:solidFill>
                <a:latin typeface="Calibri" panose="020F0502020204030204"/>
              </a:rPr>
              <a:t>businesses</a:t>
            </a:r>
            <a:endParaRPr lang="de-AT" sz="1625">
              <a:solidFill>
                <a:srgbClr val="000000"/>
              </a:solidFill>
              <a:latin typeface="Calibri" panose="020F0502020204030204"/>
            </a:endParaRPr>
          </a:p>
          <a:p>
            <a:pPr marL="397935" indent="-397935" defTabSz="530581">
              <a:spcBef>
                <a:spcPct val="50000"/>
              </a:spcBef>
              <a:buFontTx/>
              <a:buAutoNum type="arabicPeriod"/>
            </a:pPr>
            <a:r>
              <a:rPr lang="de-AT" sz="1625" err="1">
                <a:solidFill>
                  <a:srgbClr val="000000"/>
                </a:solidFill>
                <a:latin typeface="Calibri" panose="020F0502020204030204"/>
              </a:rPr>
              <a:t>Cost</a:t>
            </a:r>
            <a:r>
              <a:rPr lang="de-AT" sz="1625">
                <a:solidFill>
                  <a:srgbClr val="000000"/>
                </a:solidFill>
                <a:latin typeface="Calibri" panose="020F0502020204030204"/>
              </a:rPr>
              <a:t> </a:t>
            </a:r>
            <a:r>
              <a:rPr lang="de-AT" sz="1625" err="1">
                <a:solidFill>
                  <a:srgbClr val="000000"/>
                </a:solidFill>
                <a:latin typeface="Calibri" panose="020F0502020204030204"/>
              </a:rPr>
              <a:t>cutting</a:t>
            </a:r>
            <a:r>
              <a:rPr lang="de-AT" sz="1625">
                <a:solidFill>
                  <a:srgbClr val="000000"/>
                </a:solidFill>
                <a:latin typeface="Calibri" panose="020F0502020204030204"/>
              </a:rPr>
              <a:t> in operational </a:t>
            </a:r>
            <a:r>
              <a:rPr lang="de-AT" sz="1625" err="1">
                <a:solidFill>
                  <a:srgbClr val="000000"/>
                </a:solidFill>
                <a:latin typeface="Calibri" panose="020F0502020204030204"/>
              </a:rPr>
              <a:t>field</a:t>
            </a:r>
            <a:r>
              <a:rPr lang="de-AT" sz="1625">
                <a:solidFill>
                  <a:srgbClr val="000000"/>
                </a:solidFill>
                <a:latin typeface="Calibri" panose="020F0502020204030204"/>
              </a:rPr>
              <a:t> </a:t>
            </a:r>
          </a:p>
          <a:p>
            <a:pPr marL="397935" indent="-397935" defTabSz="530581">
              <a:spcBef>
                <a:spcPct val="50000"/>
              </a:spcBef>
              <a:buFontTx/>
              <a:buAutoNum type="arabicPeriod"/>
            </a:pPr>
            <a:r>
              <a:rPr lang="de-AT" sz="1625">
                <a:solidFill>
                  <a:srgbClr val="000000"/>
                </a:solidFill>
                <a:latin typeface="Calibri" panose="020F0502020204030204"/>
              </a:rPr>
              <a:t>New Tender 2028 </a:t>
            </a:r>
            <a:r>
              <a:rPr lang="de-AT" sz="1625" err="1">
                <a:solidFill>
                  <a:srgbClr val="000000"/>
                </a:solidFill>
                <a:latin typeface="Calibri" panose="020F0502020204030204"/>
              </a:rPr>
              <a:t>with</a:t>
            </a:r>
            <a:r>
              <a:rPr lang="de-AT" sz="1625">
                <a:solidFill>
                  <a:srgbClr val="000000"/>
                </a:solidFill>
                <a:latin typeface="Calibri" panose="020F0502020204030204"/>
              </a:rPr>
              <a:t> </a:t>
            </a:r>
            <a:r>
              <a:rPr lang="de-AT" sz="1625" err="1">
                <a:solidFill>
                  <a:srgbClr val="000000"/>
                </a:solidFill>
                <a:latin typeface="Calibri" panose="020F0502020204030204"/>
              </a:rPr>
              <a:t>the</a:t>
            </a:r>
            <a:r>
              <a:rPr lang="de-AT" sz="1625">
                <a:solidFill>
                  <a:srgbClr val="000000"/>
                </a:solidFill>
                <a:latin typeface="Calibri" panose="020F0502020204030204"/>
              </a:rPr>
              <a:t> </a:t>
            </a:r>
            <a:r>
              <a:rPr lang="de-AT" sz="1625" err="1">
                <a:solidFill>
                  <a:srgbClr val="000000"/>
                </a:solidFill>
                <a:latin typeface="Calibri" panose="020F0502020204030204"/>
              </a:rPr>
              <a:t>aim</a:t>
            </a:r>
            <a:r>
              <a:rPr lang="de-AT" sz="1625">
                <a:solidFill>
                  <a:srgbClr val="000000"/>
                </a:solidFill>
                <a:latin typeface="Calibri" panose="020F0502020204030204"/>
              </a:rPr>
              <a:t> </a:t>
            </a:r>
            <a:r>
              <a:rPr lang="de-AT" sz="1625" err="1">
                <a:solidFill>
                  <a:srgbClr val="000000"/>
                </a:solidFill>
                <a:latin typeface="Calibri" panose="020F0502020204030204"/>
              </a:rPr>
              <a:t>of</a:t>
            </a:r>
            <a:r>
              <a:rPr lang="de-AT" sz="1625">
                <a:solidFill>
                  <a:srgbClr val="000000"/>
                </a:solidFill>
                <a:latin typeface="Calibri" panose="020F0502020204030204"/>
              </a:rPr>
              <a:t> </a:t>
            </a:r>
            <a:r>
              <a:rPr lang="en-US" sz="1625">
                <a:solidFill>
                  <a:srgbClr val="000000"/>
                </a:solidFill>
                <a:latin typeface="Calibri" panose="020F0502020204030204"/>
              </a:rPr>
              <a:t>clear performance indicators</a:t>
            </a:r>
            <a:endParaRPr lang="de-AT" sz="1625">
              <a:solidFill>
                <a:srgbClr val="000000"/>
              </a:solidFill>
              <a:latin typeface="Calibri" panose="020F0502020204030204"/>
            </a:endParaRPr>
          </a:p>
          <a:p>
            <a:pPr marL="397935" indent="-397935" defTabSz="530581">
              <a:spcBef>
                <a:spcPct val="50000"/>
              </a:spcBef>
              <a:buFontTx/>
              <a:buAutoNum type="arabicPeriod"/>
            </a:pPr>
            <a:r>
              <a:rPr lang="de-AT" sz="1625">
                <a:solidFill>
                  <a:srgbClr val="000000"/>
                </a:solidFill>
                <a:latin typeface="Calibri" panose="020F0502020204030204"/>
              </a:rPr>
              <a:t>Projects </a:t>
            </a:r>
            <a:r>
              <a:rPr lang="de-AT" sz="1625" err="1">
                <a:solidFill>
                  <a:srgbClr val="000000"/>
                </a:solidFill>
                <a:latin typeface="Calibri" panose="020F0502020204030204"/>
              </a:rPr>
              <a:t>involving</a:t>
            </a:r>
            <a:r>
              <a:rPr lang="de-AT" sz="1625">
                <a:solidFill>
                  <a:srgbClr val="000000"/>
                </a:solidFill>
                <a:latin typeface="Calibri" panose="020F0502020204030204"/>
              </a:rPr>
              <a:t> </a:t>
            </a:r>
            <a:r>
              <a:rPr lang="de-AT" sz="1625" err="1">
                <a:solidFill>
                  <a:srgbClr val="000000"/>
                </a:solidFill>
                <a:latin typeface="Calibri" panose="020F0502020204030204"/>
              </a:rPr>
              <a:t>digitalisation</a:t>
            </a:r>
            <a:r>
              <a:rPr lang="de-AT" sz="1625">
                <a:solidFill>
                  <a:srgbClr val="000000"/>
                </a:solidFill>
                <a:latin typeface="Calibri" panose="020F0502020204030204"/>
              </a:rPr>
              <a:t> and tour </a:t>
            </a:r>
            <a:r>
              <a:rPr lang="de-AT" sz="1625" err="1">
                <a:solidFill>
                  <a:srgbClr val="000000"/>
                </a:solidFill>
                <a:latin typeface="Calibri" panose="020F0502020204030204"/>
              </a:rPr>
              <a:t>optimization</a:t>
            </a:r>
            <a:endParaRPr lang="de-AT" sz="1625">
              <a:solidFill>
                <a:srgbClr val="000000"/>
              </a:solidFill>
              <a:latin typeface="Calibri" panose="020F0502020204030204"/>
            </a:endParaRPr>
          </a:p>
          <a:p>
            <a:pPr marL="928516" lvl="1" indent="-397935" defTabSz="530581">
              <a:spcBef>
                <a:spcPct val="50000"/>
              </a:spcBef>
              <a:buFont typeface="Symbol" panose="05050102010706020507" pitchFamily="18" charset="2"/>
              <a:buChar char="-"/>
            </a:pPr>
            <a:r>
              <a:rPr lang="de-AT" sz="1625">
                <a:solidFill>
                  <a:srgbClr val="000000"/>
                </a:solidFill>
                <a:latin typeface="Calibri" panose="020F0502020204030204"/>
              </a:rPr>
              <a:t>Sensor </a:t>
            </a:r>
            <a:r>
              <a:rPr lang="de-AT" sz="1625" err="1">
                <a:solidFill>
                  <a:srgbClr val="000000"/>
                </a:solidFill>
                <a:latin typeface="Calibri" panose="020F0502020204030204"/>
              </a:rPr>
              <a:t>based</a:t>
            </a:r>
            <a:r>
              <a:rPr lang="de-AT" sz="1625">
                <a:solidFill>
                  <a:srgbClr val="000000"/>
                </a:solidFill>
                <a:latin typeface="Calibri" panose="020F0502020204030204"/>
              </a:rPr>
              <a:t> </a:t>
            </a:r>
            <a:r>
              <a:rPr lang="de-AT" sz="1625" err="1">
                <a:solidFill>
                  <a:srgbClr val="000000"/>
                </a:solidFill>
                <a:latin typeface="Calibri" panose="020F0502020204030204"/>
              </a:rPr>
              <a:t>measuring</a:t>
            </a:r>
            <a:r>
              <a:rPr lang="de-AT" sz="1625">
                <a:solidFill>
                  <a:srgbClr val="000000"/>
                </a:solidFill>
                <a:latin typeface="Calibri" panose="020F0502020204030204"/>
              </a:rPr>
              <a:t> </a:t>
            </a:r>
            <a:r>
              <a:rPr lang="de-AT" sz="1625" err="1">
                <a:solidFill>
                  <a:srgbClr val="000000"/>
                </a:solidFill>
                <a:latin typeface="Calibri" panose="020F0502020204030204"/>
              </a:rPr>
              <a:t>of</a:t>
            </a:r>
            <a:r>
              <a:rPr lang="de-AT" sz="1625">
                <a:solidFill>
                  <a:srgbClr val="000000"/>
                </a:solidFill>
                <a:latin typeface="Calibri" panose="020F0502020204030204"/>
              </a:rPr>
              <a:t> </a:t>
            </a:r>
            <a:r>
              <a:rPr lang="de-AT" sz="1625" err="1">
                <a:solidFill>
                  <a:srgbClr val="000000"/>
                </a:solidFill>
                <a:latin typeface="Calibri" panose="020F0502020204030204"/>
              </a:rPr>
              <a:t>the</a:t>
            </a:r>
            <a:r>
              <a:rPr lang="de-AT" sz="1625">
                <a:solidFill>
                  <a:srgbClr val="000000"/>
                </a:solidFill>
                <a:latin typeface="Calibri" panose="020F0502020204030204"/>
              </a:rPr>
              <a:t> </a:t>
            </a:r>
            <a:r>
              <a:rPr lang="de-AT" sz="1625" err="1">
                <a:solidFill>
                  <a:srgbClr val="000000"/>
                </a:solidFill>
                <a:latin typeface="Calibri" panose="020F0502020204030204"/>
              </a:rPr>
              <a:t>filling</a:t>
            </a:r>
            <a:r>
              <a:rPr lang="de-AT" sz="1625">
                <a:solidFill>
                  <a:srgbClr val="000000"/>
                </a:solidFill>
                <a:latin typeface="Calibri" panose="020F0502020204030204"/>
              </a:rPr>
              <a:t> </a:t>
            </a:r>
            <a:r>
              <a:rPr lang="de-AT" sz="1625" err="1">
                <a:solidFill>
                  <a:srgbClr val="000000"/>
                </a:solidFill>
                <a:latin typeface="Calibri" panose="020F0502020204030204"/>
              </a:rPr>
              <a:t>level</a:t>
            </a:r>
            <a:r>
              <a:rPr lang="de-AT" sz="1625">
                <a:solidFill>
                  <a:srgbClr val="000000"/>
                </a:solidFill>
                <a:latin typeface="Calibri" panose="020F0502020204030204"/>
              </a:rPr>
              <a:t> </a:t>
            </a:r>
            <a:r>
              <a:rPr lang="de-AT" sz="1625" err="1">
                <a:solidFill>
                  <a:srgbClr val="000000"/>
                </a:solidFill>
                <a:latin typeface="Calibri" panose="020F0502020204030204"/>
              </a:rPr>
              <a:t>of</a:t>
            </a:r>
            <a:r>
              <a:rPr lang="de-AT" sz="1625">
                <a:solidFill>
                  <a:srgbClr val="000000"/>
                </a:solidFill>
                <a:latin typeface="Calibri" panose="020F0502020204030204"/>
              </a:rPr>
              <a:t> </a:t>
            </a:r>
            <a:r>
              <a:rPr lang="de-AT" sz="1625" err="1">
                <a:solidFill>
                  <a:srgbClr val="000000"/>
                </a:solidFill>
                <a:latin typeface="Calibri" panose="020F0502020204030204"/>
              </a:rPr>
              <a:t>bins</a:t>
            </a:r>
            <a:endParaRPr lang="de-AT" sz="1625">
              <a:solidFill>
                <a:srgbClr val="000000"/>
              </a:solidFill>
              <a:latin typeface="Calibri" panose="020F0502020204030204"/>
            </a:endParaRPr>
          </a:p>
          <a:p>
            <a:pPr marL="928516" lvl="1" indent="-397935" defTabSz="530581">
              <a:spcBef>
                <a:spcPct val="50000"/>
              </a:spcBef>
              <a:buFont typeface="Symbol" panose="05050102010706020507" pitchFamily="18" charset="2"/>
              <a:buChar char="-"/>
            </a:pPr>
            <a:r>
              <a:rPr lang="de-AT" sz="1625">
                <a:solidFill>
                  <a:srgbClr val="000000"/>
                </a:solidFill>
                <a:latin typeface="Calibri" panose="020F0502020204030204"/>
              </a:rPr>
              <a:t>Projects, </a:t>
            </a:r>
            <a:r>
              <a:rPr lang="de-AT" sz="1625" err="1">
                <a:solidFill>
                  <a:srgbClr val="000000"/>
                </a:solidFill>
                <a:latin typeface="Calibri" panose="020F0502020204030204"/>
              </a:rPr>
              <a:t>that</a:t>
            </a:r>
            <a:r>
              <a:rPr lang="de-AT" sz="1625">
                <a:solidFill>
                  <a:srgbClr val="000000"/>
                </a:solidFill>
                <a:latin typeface="Calibri" panose="020F0502020204030204"/>
              </a:rPr>
              <a:t> </a:t>
            </a:r>
            <a:r>
              <a:rPr lang="de-AT" sz="1625" err="1">
                <a:solidFill>
                  <a:srgbClr val="000000"/>
                </a:solidFill>
                <a:latin typeface="Calibri" panose="020F0502020204030204"/>
              </a:rPr>
              <a:t>use</a:t>
            </a:r>
            <a:r>
              <a:rPr lang="de-AT" sz="1625">
                <a:solidFill>
                  <a:srgbClr val="000000"/>
                </a:solidFill>
                <a:latin typeface="Calibri" panose="020F0502020204030204"/>
              </a:rPr>
              <a:t> </a:t>
            </a:r>
            <a:r>
              <a:rPr lang="de-AT" sz="1625" err="1">
                <a:solidFill>
                  <a:srgbClr val="000000"/>
                </a:solidFill>
                <a:latin typeface="Calibri" panose="020F0502020204030204"/>
              </a:rPr>
              <a:t>long</a:t>
            </a:r>
            <a:r>
              <a:rPr lang="de-AT" sz="1625">
                <a:solidFill>
                  <a:srgbClr val="000000"/>
                </a:solidFill>
                <a:latin typeface="Calibri" panose="020F0502020204030204"/>
              </a:rPr>
              <a:t> </a:t>
            </a:r>
            <a:r>
              <a:rPr lang="de-AT" sz="1625" err="1">
                <a:solidFill>
                  <a:srgbClr val="000000"/>
                </a:solidFill>
                <a:latin typeface="Calibri" panose="020F0502020204030204"/>
              </a:rPr>
              <a:t>term</a:t>
            </a:r>
            <a:r>
              <a:rPr lang="de-AT" sz="1625">
                <a:solidFill>
                  <a:srgbClr val="000000"/>
                </a:solidFill>
                <a:latin typeface="Calibri" panose="020F0502020204030204"/>
              </a:rPr>
              <a:t> </a:t>
            </a:r>
            <a:r>
              <a:rPr lang="de-AT" sz="1625" err="1">
                <a:solidFill>
                  <a:srgbClr val="000000"/>
                </a:solidFill>
                <a:latin typeface="Calibri" panose="020F0502020204030204"/>
              </a:rPr>
              <a:t>data</a:t>
            </a:r>
            <a:r>
              <a:rPr lang="de-AT" sz="1625">
                <a:solidFill>
                  <a:srgbClr val="000000"/>
                </a:solidFill>
                <a:latin typeface="Calibri" panose="020F0502020204030204"/>
              </a:rPr>
              <a:t> </a:t>
            </a:r>
            <a:r>
              <a:rPr lang="de-AT" sz="1625" err="1">
                <a:solidFill>
                  <a:srgbClr val="000000"/>
                </a:solidFill>
                <a:latin typeface="Calibri" panose="020F0502020204030204"/>
              </a:rPr>
              <a:t>concerning</a:t>
            </a:r>
            <a:r>
              <a:rPr lang="de-AT" sz="1625">
                <a:solidFill>
                  <a:srgbClr val="000000"/>
                </a:solidFill>
                <a:latin typeface="Calibri" panose="020F0502020204030204"/>
              </a:rPr>
              <a:t> </a:t>
            </a:r>
            <a:r>
              <a:rPr lang="de-AT" sz="1625" err="1">
                <a:solidFill>
                  <a:srgbClr val="000000"/>
                </a:solidFill>
                <a:latin typeface="Calibri" panose="020F0502020204030204"/>
              </a:rPr>
              <a:t>the</a:t>
            </a:r>
            <a:r>
              <a:rPr lang="de-AT" sz="1625">
                <a:solidFill>
                  <a:srgbClr val="000000"/>
                </a:solidFill>
                <a:latin typeface="Calibri" panose="020F0502020204030204"/>
              </a:rPr>
              <a:t> </a:t>
            </a:r>
            <a:r>
              <a:rPr lang="de-AT" sz="1625" err="1">
                <a:solidFill>
                  <a:srgbClr val="000000"/>
                </a:solidFill>
                <a:latin typeface="Calibri" panose="020F0502020204030204"/>
              </a:rPr>
              <a:t>actual</a:t>
            </a:r>
            <a:r>
              <a:rPr lang="de-AT" sz="1625">
                <a:solidFill>
                  <a:srgbClr val="000000"/>
                </a:solidFill>
                <a:latin typeface="Calibri" panose="020F0502020204030204"/>
              </a:rPr>
              <a:t> </a:t>
            </a:r>
            <a:r>
              <a:rPr lang="de-AT" sz="1625" err="1">
                <a:solidFill>
                  <a:srgbClr val="000000"/>
                </a:solidFill>
                <a:latin typeface="Calibri" panose="020F0502020204030204"/>
              </a:rPr>
              <a:t>collection</a:t>
            </a:r>
            <a:br>
              <a:rPr lang="de-AT" sz="1625">
                <a:solidFill>
                  <a:srgbClr val="000000"/>
                </a:solidFill>
                <a:latin typeface="Calibri" panose="020F0502020204030204"/>
              </a:rPr>
            </a:br>
            <a:endParaRPr lang="de-AT" sz="1625">
              <a:solidFill>
                <a:srgbClr val="000000"/>
              </a:solidFill>
              <a:latin typeface="Calibri" panose="020F0502020204030204"/>
            </a:endParaRPr>
          </a:p>
          <a:p>
            <a:pPr defTabSz="467943">
              <a:tabLst>
                <a:tab pos="935885" algn="l"/>
              </a:tabLst>
            </a:pPr>
            <a:r>
              <a:rPr lang="de-AT" sz="1625">
                <a:solidFill>
                  <a:srgbClr val="000000"/>
                </a:solidFill>
                <a:latin typeface="Calibri" panose="020F0502020204030204"/>
              </a:rPr>
              <a:t>	</a:t>
            </a:r>
            <a:r>
              <a:rPr lang="de-AT" sz="1625" err="1">
                <a:solidFill>
                  <a:srgbClr val="000000"/>
                </a:solidFill>
                <a:latin typeface="Calibri" panose="020F0502020204030204"/>
              </a:rPr>
              <a:t>Currently</a:t>
            </a:r>
            <a:r>
              <a:rPr lang="de-AT" sz="1625">
                <a:solidFill>
                  <a:srgbClr val="000000"/>
                </a:solidFill>
                <a:latin typeface="Calibri" panose="020F0502020204030204"/>
              </a:rPr>
              <a:t> </a:t>
            </a:r>
            <a:r>
              <a:rPr lang="de-AT" sz="1625" err="1">
                <a:solidFill>
                  <a:srgbClr val="000000"/>
                </a:solidFill>
                <a:latin typeface="Calibri" panose="020F0502020204030204"/>
              </a:rPr>
              <a:t>no</a:t>
            </a:r>
            <a:r>
              <a:rPr lang="de-AT" sz="1625">
                <a:solidFill>
                  <a:srgbClr val="000000"/>
                </a:solidFill>
                <a:latin typeface="Calibri" panose="020F0502020204030204"/>
              </a:rPr>
              <a:t> </a:t>
            </a:r>
            <a:r>
              <a:rPr lang="de-AT" sz="1625" err="1">
                <a:solidFill>
                  <a:srgbClr val="000000"/>
                </a:solidFill>
                <a:latin typeface="Calibri" panose="020F0502020204030204"/>
              </a:rPr>
              <a:t>benefits</a:t>
            </a:r>
            <a:r>
              <a:rPr lang="de-AT" sz="1625">
                <a:solidFill>
                  <a:srgbClr val="000000"/>
                </a:solidFill>
                <a:latin typeface="Calibri" panose="020F0502020204030204"/>
              </a:rPr>
              <a:t> in </a:t>
            </a:r>
            <a:r>
              <a:rPr lang="de-AT" sz="1625" err="1">
                <a:solidFill>
                  <a:srgbClr val="000000"/>
                </a:solidFill>
                <a:latin typeface="Calibri" panose="020F0502020204030204"/>
              </a:rPr>
              <a:t>this</a:t>
            </a:r>
            <a:r>
              <a:rPr lang="de-AT" sz="1625">
                <a:solidFill>
                  <a:srgbClr val="000000"/>
                </a:solidFill>
                <a:latin typeface="Calibri" panose="020F0502020204030204"/>
              </a:rPr>
              <a:t> </a:t>
            </a:r>
            <a:r>
              <a:rPr lang="de-AT" sz="1625" err="1">
                <a:solidFill>
                  <a:srgbClr val="000000"/>
                </a:solidFill>
                <a:latin typeface="Calibri" panose="020F0502020204030204"/>
              </a:rPr>
              <a:t>case</a:t>
            </a:r>
            <a:r>
              <a:rPr lang="de-AT" sz="1625">
                <a:solidFill>
                  <a:srgbClr val="000000"/>
                </a:solidFill>
                <a:latin typeface="Calibri" panose="020F0502020204030204"/>
              </a:rPr>
              <a:t> visible, </a:t>
            </a:r>
            <a:r>
              <a:rPr lang="de-AT" sz="1625" err="1">
                <a:solidFill>
                  <a:srgbClr val="000000"/>
                </a:solidFill>
                <a:latin typeface="Calibri" panose="020F0502020204030204"/>
              </a:rPr>
              <a:t>therefore</a:t>
            </a:r>
            <a:r>
              <a:rPr lang="de-AT" sz="1625">
                <a:solidFill>
                  <a:srgbClr val="000000"/>
                </a:solidFill>
                <a:latin typeface="Calibri" panose="020F0502020204030204"/>
              </a:rPr>
              <a:t> </a:t>
            </a:r>
            <a:r>
              <a:rPr lang="de-AT" sz="1625" err="1">
                <a:solidFill>
                  <a:srgbClr val="000000"/>
                </a:solidFill>
                <a:latin typeface="Calibri" panose="020F0502020204030204"/>
              </a:rPr>
              <a:t>projects</a:t>
            </a:r>
            <a:r>
              <a:rPr lang="de-AT" sz="1625">
                <a:solidFill>
                  <a:srgbClr val="000000"/>
                </a:solidFill>
                <a:latin typeface="Calibri" panose="020F0502020204030204"/>
              </a:rPr>
              <a:t> on hold</a:t>
            </a:r>
          </a:p>
          <a:p>
            <a:pPr defTabSz="530581"/>
            <a:endParaRPr lang="en-US" sz="1625">
              <a:solidFill>
                <a:srgbClr val="000000"/>
              </a:solidFill>
              <a:latin typeface="Calibri" panose="020F0502020204030204"/>
            </a:endParaRPr>
          </a:p>
        </p:txBody>
      </p:sp>
      <p:grpSp>
        <p:nvGrpSpPr>
          <p:cNvPr id="9" name="Grafik 48">
            <a:extLst>
              <a:ext uri="{FF2B5EF4-FFF2-40B4-BE49-F238E27FC236}">
                <a16:creationId xmlns:a16="http://schemas.microsoft.com/office/drawing/2014/main" id="{905A8D21-4D86-7768-B7AB-077C9D21C348}"/>
              </a:ext>
            </a:extLst>
          </p:cNvPr>
          <p:cNvGrpSpPr/>
          <p:nvPr/>
        </p:nvGrpSpPr>
        <p:grpSpPr>
          <a:xfrm>
            <a:off x="3544908" y="4603775"/>
            <a:ext cx="168279" cy="194907"/>
            <a:chOff x="3277009" y="3930400"/>
            <a:chExt cx="540000" cy="540000"/>
          </a:xfrm>
          <a:solidFill>
            <a:srgbClr val="D7DC46"/>
          </a:solidFill>
        </p:grpSpPr>
        <p:grpSp>
          <p:nvGrpSpPr>
            <p:cNvPr id="21" name="Grafik 48">
              <a:extLst>
                <a:ext uri="{FF2B5EF4-FFF2-40B4-BE49-F238E27FC236}">
                  <a16:creationId xmlns:a16="http://schemas.microsoft.com/office/drawing/2014/main" id="{83531D5F-4F46-19B4-907D-5B7DFE0434B4}"/>
                </a:ext>
              </a:extLst>
            </p:cNvPr>
            <p:cNvGrpSpPr/>
            <p:nvPr/>
          </p:nvGrpSpPr>
          <p:grpSpPr>
            <a:xfrm>
              <a:off x="3277009" y="3930400"/>
              <a:ext cx="469647" cy="539049"/>
              <a:chOff x="3277009" y="3930400"/>
              <a:chExt cx="469647" cy="539049"/>
            </a:xfrm>
            <a:grpFill/>
          </p:grpSpPr>
          <p:grpSp>
            <p:nvGrpSpPr>
              <p:cNvPr id="26" name="Grafik 48">
                <a:extLst>
                  <a:ext uri="{FF2B5EF4-FFF2-40B4-BE49-F238E27FC236}">
                    <a16:creationId xmlns:a16="http://schemas.microsoft.com/office/drawing/2014/main" id="{CF84F265-F3F8-59F2-F3BF-0645906A5FB0}"/>
                  </a:ext>
                </a:extLst>
              </p:cNvPr>
              <p:cNvGrpSpPr/>
              <p:nvPr/>
            </p:nvGrpSpPr>
            <p:grpSpPr>
              <a:xfrm>
                <a:off x="3346410" y="3930400"/>
                <a:ext cx="400246" cy="539049"/>
                <a:chOff x="3346410" y="3930400"/>
                <a:chExt cx="400246" cy="539049"/>
              </a:xfrm>
              <a:grpFill/>
            </p:grpSpPr>
            <p:sp>
              <p:nvSpPr>
                <p:cNvPr id="29" name="Freihandform: Form 28">
                  <a:extLst>
                    <a:ext uri="{FF2B5EF4-FFF2-40B4-BE49-F238E27FC236}">
                      <a16:creationId xmlns:a16="http://schemas.microsoft.com/office/drawing/2014/main" id="{387FB543-7661-1032-9BEB-BFEADB8C17BD}"/>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grpFill/>
                <a:ln w="1878" cap="flat">
                  <a:solidFill>
                    <a:srgbClr val="D7DC46"/>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33" name="Freihandform: Form 32">
                  <a:extLst>
                    <a:ext uri="{FF2B5EF4-FFF2-40B4-BE49-F238E27FC236}">
                      <a16:creationId xmlns:a16="http://schemas.microsoft.com/office/drawing/2014/main" id="{A5C72822-4806-332F-C13B-62F5FEB3E8A4}"/>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grpFill/>
                <a:ln w="1878" cap="flat">
                  <a:solidFill>
                    <a:srgbClr val="D7DC46"/>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spTree>
    <p:extLst>
      <p:ext uri="{BB962C8B-B14F-4D97-AF65-F5344CB8AC3E}">
        <p14:creationId xmlns:p14="http://schemas.microsoft.com/office/powerpoint/2010/main" val="2166173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DCBBC-2006-1B10-5F37-8B5192F04F9E}"/>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71FAD2A2-AA2A-2578-27B5-0768E07FDC64}"/>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C484DDFE-F83B-337A-FA98-3FAD6BFC06A5}"/>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E44082A4-4D81-C830-5F6E-9D7C30B4A6B3}"/>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FEEEBA87-BAF0-6A21-7F65-6142B55E224C}"/>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E5006176-31E3-7981-2078-556D5F2C5C19}"/>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83F46C6E-C43E-1D28-317E-5BAC463F0BA2}"/>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C1A48068-1ECE-9A7C-A66D-94C858250F32}"/>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2BDFBB0A-5C1C-69A9-4695-AB2C13160BD1}"/>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AA9D1EC6-5B2C-0A44-3071-2FBCBBD61A61}"/>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E18676BC-2F98-FE80-5505-4F2C806F2184}"/>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411A39E6-6E5E-ACC4-0423-F34D0AAA5552}"/>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8E8B18C3-AFBA-1E26-0EE4-C9402614105C}"/>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611ED338-D996-9304-6089-63F06A521A13}"/>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282BFB1D-2346-35D2-EB37-773D916A0723}"/>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26B76D9A-4860-BE3B-A675-C2354CD2F207}"/>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70102397-3B7F-5E29-B112-BD6604ADDD21}"/>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13603D5A-55AC-F91F-1AF9-1AD8E2CF17D3}"/>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2FBC3E09-17E2-A9F2-7A78-AF737E129F7D}"/>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EEDDEB71-C336-DC71-0F45-D56B4181CEF5}"/>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09A2D6EF-19E2-FCAE-ADCB-B332FD7D6D5E}"/>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0E8B0D0E-F787-2CF5-2B28-052DE6BDCFDE}"/>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E2C8ED6B-DAE0-B606-B39D-8E270348BE50}"/>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5C27DA10-129A-FA79-9AA5-AD8FACB59AD4}"/>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DA2A417A-1C5E-D548-AD19-4E2913977725}"/>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233F6765-6363-92D6-EDA5-F8DADC5DBC3B}"/>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B024AAC8-3FDD-3559-343F-ED362ED30D25}"/>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78B2F9C3-68DF-8D30-7624-08374DAE8CEE}"/>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CE1127B2-1BB2-01E0-458A-3114622CD658}"/>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F2A2D49D-2B3B-64AE-F0F5-1F8C296AA4CC}"/>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D028B280-B590-6CC6-87AE-B72732CAB2C9}"/>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7149C133-9000-1BA2-BE02-234804E8C1B2}"/>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B9DD200A-BD88-0D3B-708E-D0E58D88E8FA}"/>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713EEA76-99D4-A025-DA54-A09496F5CDA9}"/>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1CBC484F-0AD9-ED41-D6C7-47A5A1BC8680}"/>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E4292EA6-B855-4135-0596-5B14719099C0}"/>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F36405C5-2324-0D6A-E4A2-EA794B6446DF}"/>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56B09B55-D21C-8CCB-4B61-B48C9ECD7A26}"/>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0B22D05D-8391-884C-94CF-EA8C329C28C1}"/>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AD646B84-DA67-DF28-F013-CF4F55ED1AE3}"/>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EDF7D7C5-3534-AD9E-468B-F854E92A7CAA}"/>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E518DC28-0F5B-1D2C-484B-B080B3EDD187}"/>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ACF5D9ED-573E-1B1C-6F4A-C63DC31B50D6}"/>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E89C1012-95C8-CBC7-3D77-B903EC941521}"/>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4D7EB4F7-8987-BC4C-7CD3-182BB37B804F}"/>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BFEC0B3B-589C-3932-27B3-0C5659762E36}"/>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A9BDC786-CDD0-4A9F-CD25-5C08FFDD36DE}"/>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99A85BCA-60A7-659A-8E5F-757367DBCF67}"/>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385D60B8-AABC-566A-15F7-15D2AA91C48E}"/>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33853EEC-9672-43D5-D77F-B9151F3CA9D4}"/>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502C62B2-9989-1847-2588-02ED42F6A9B8}"/>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0B47CEEF-FF68-DA22-3A1C-E936319A3BBD}"/>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924485A5-CA4F-52F2-7620-BADBA67C2BCE}"/>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B52A3C39-AF6E-836C-9560-0FE16EAE545D}"/>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FA9AC177-AA73-F976-F2E0-934C539C01CD}"/>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ABB301EE-153A-BC7A-ACB1-C8EC6BD7FD7D}"/>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9B9006D5-CF5E-FC04-734E-BBF978CF184F}"/>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0E0342E5-B162-BC7A-E709-7AC187B2400A}"/>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B94D4151-1E02-B101-70B6-D40FAA1E5D58}"/>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527020D2-B325-A4CD-7E2F-786025887915}"/>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F1ACFB5B-CF94-0FD0-7C28-F2EE95058A27}"/>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287C20AE-6181-BC94-A694-F6E314E06A3E}"/>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3EE151E3-7BD8-38D9-7E28-8E166460EAAE}"/>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F553746A-9A2E-C3F3-5959-851BE0DD14E0}"/>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DAD30473-5C96-6470-6719-A13755E347E1}"/>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BD3C9883-99AA-2A2C-24FE-B277C9717000}"/>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5FA644B5-2CB4-BC45-5C90-897B12600FBF}"/>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65B3CF57-3C88-B937-79FA-BB9A961A8445}"/>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98C73403-ADF3-7328-8FC2-3DD6B759F7AA}"/>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7E488EE1-5DC2-F591-A3F7-A6DB27975446}"/>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084A186C-887C-F691-7144-55CD54F2BE1B}"/>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C4299C26-21D2-A660-D5E0-8062A5ED0CB6}"/>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67338633-9BC2-D746-80D8-377DAA4CEE49}"/>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84A84986-E593-9790-3F2B-2D016204F39C}"/>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424DBDBD-9F0C-63D3-4007-36DDD9FF2856}"/>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D8FBFE51-1B6F-D931-ECD8-024F97DD5399}"/>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54B046F4-FDAA-F888-4DF1-2573D971767C}"/>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C6A409FD-AA5C-02FC-43D7-5DB72104A3DC}"/>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353BAA24-2BC4-47E5-FC73-060033322A71}"/>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6A9FE80C-0CAB-859B-36E4-A09DA0E202C8}"/>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5FC5BE2D-42FC-E103-8D0D-DB836A5168A1}"/>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1F0BBC41-D1F4-81F2-3AA2-AF3958596D0E}"/>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E312DF9C-A347-6CC5-471E-5AE233893B6D}"/>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17C362F5-44BB-8D57-19B2-DA8587AA7EB6}"/>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592511E2-4907-D0E9-B9FF-8CEC2B9A08BE}"/>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A3C515C1-D4AB-9414-0150-837F465F1AD5}"/>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3ECAAA90-6CE0-9221-A16A-7BA0F844CE97}"/>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3800A86C-48E9-063F-4C47-C5CA749EF4A2}"/>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E5ECA44D-E9A9-F13C-BF2C-986B70CCBC91}"/>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C818B957-3AA9-BD25-81CC-DB6956A714F2}"/>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ADF93842-B2E1-FCAE-D65C-D75449F4F6DD}"/>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327589BF-2049-2133-9650-FA6BF3B46578}"/>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0E2AA1A5-410A-312A-B9FE-C98889B96DDC}"/>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69918003-7C8F-8EC4-0EEF-87FE4CE85753}"/>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5FDCC6F2-AE24-86CB-4F77-7309143F0C10}"/>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76638994-0B04-EB16-20D1-DD49FB740A00}"/>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C95F29A6-ACC5-2DC0-FDB1-D64CE7EFB87F}"/>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0E5C2480-445D-691E-9A92-4E4507BDC3D2}"/>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8479FB62-F828-B064-FAC6-75EAE891BAFE}"/>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DB4748AC-3512-A250-C957-41E85FB3D193}"/>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26F9FC9C-361E-9B21-92C0-228BE162C532}"/>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66D7FC06-8C3B-2F33-A5E1-D7FC438862B7}"/>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360847CE-8C65-E7EB-1310-22151843587A}"/>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A6E2C68D-55D0-0C19-B360-94E9B663AA87}"/>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A7D0687F-67EA-E96C-7AF3-EAC219ABA09E}"/>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1898F14B-72A9-E0AD-CFBB-A183E48D7875}"/>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6DED3FE6-ADF7-24FF-2F7E-8AA0EA4D22B8}"/>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FD5AC9CE-3611-0A83-F228-AE97DDFA67DF}"/>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74112B52-3EAE-374E-761F-8688F7F48E54}"/>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33179FCB-CCA5-7231-D0F7-47D4B33EA08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1990F8A9-F97F-1D2A-594A-A52DB0167633}"/>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91565E08-6F06-6135-F842-4F096DB61824}"/>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5AF317A9-1352-B3B3-6DBA-4575A8C9CEB5}"/>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3C1CE03A-1F10-DFF2-A800-05160057F989}"/>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BFACEC54-62E6-9C05-1337-DD6338BDC880}"/>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2BE1162B-FDE7-91E4-98A5-41B5B9D124A8}"/>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8996D9FC-A127-4322-FDC5-5851C22CB0E1}"/>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F87D0530-33C3-0402-7128-F3D1608D31A6}"/>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0BB345B4-CB7F-A8DF-5C81-BE34B2A25204}"/>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F131AF92-4EC3-4C3F-6863-B57660B8B3F8}"/>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4DBDE21D-6912-73C3-1747-4E3B2B69EEE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D6503DF8-DF7C-F50A-0007-03EFB18E89A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D0ACDB9A-3360-C37D-D761-1860D715A5F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A514C565-D297-C82C-379B-B7FD35887EDA}"/>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1C0EFE30-A2A5-F3BB-132A-903B0AE15F2F}"/>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DD223439-F8F8-BAAD-7D56-4EB04F2C0EEC}"/>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4A0FC8CD-6EBC-EA94-CDD8-63DA5E4F6688}"/>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B0B5102B-F2F7-6EC7-08E0-5F70CE7DF0EC}"/>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24734097-29A6-42C4-BB25-09408EB631F7}"/>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2BAAF646-032A-6969-75FE-BD973E84EAC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5E636AC3-1EBF-A1D8-80FE-E4169D39F077}"/>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923C9775-E447-1E89-EB07-C61188F3484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23B03372-7B66-6402-9446-67DB5031239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7AF0D46C-1028-6FFE-2C91-0CE082B6F01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51E5FFB9-79B8-D2A6-68DA-08E529BC36C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950A0089-3386-D350-6CAE-A6B9128D6D7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8CF1CAB9-5D59-DBC4-3710-34F3C7D1A09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E2BF5AAD-8ABD-F490-B8F3-A4565465A3BA}"/>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F484AAFE-E0EB-6D94-AF96-57DB8AF0FD53}"/>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ACEC8E9A-4412-07B3-FB0F-83D327478790}"/>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7A56D4D8-E826-88B4-5EB9-6D1400FDEC62}"/>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301C0D3D-753E-B0D9-EB75-FCB0A9CDCF5D}"/>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0E1C1780-D272-8B0A-0F3B-8871AA4102F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A50A7042-C59F-B5BC-6A5B-208C83D0BB84}"/>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0DEC75FD-6610-8CF0-A08E-D8F325D045C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1062E15E-7B99-5509-B275-3A9A2F89736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74AED6C1-B26F-FDF5-6F52-617296065EF1}"/>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4EC986D7-9C47-0A1C-52A9-0A9C09CAC01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9999775D-E39B-D087-AC4F-151016E603E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E5C15F24-1396-2675-B596-9CB8E4A80021}"/>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A51E7D14-AA5E-8DDD-7691-B90F955EE148}"/>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924975A6-923C-BBB9-A058-4591AB0AFCD9}"/>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C3F3F542-FE91-59C9-E4E0-8761DBC38104}"/>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51C56305-56F5-7734-A791-EBF41B09BF2B}"/>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8B462D1F-CE15-6686-E895-D2F8A111677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31AE01B0-4510-95C5-C87D-1352871E45B1}"/>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D5091FEC-4261-162C-DD63-420CB06806DB}"/>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C5A3E149-8D65-51E5-CBDE-A769CFAD9117}"/>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CF137347-C7F5-9027-588A-1B32A77754E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6556FD59-944A-CF6A-3875-79F8CB3A13D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85363511-8C8E-7811-3570-6705D86E8AF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7DFAFC7D-4B4F-B535-A61D-BE96E9CF7BE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BE3DE5E1-697D-973B-8078-82E43CB6E750}"/>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66EF3199-55A4-7C30-C9C4-7932CC0C7954}"/>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4202131B-B9AB-4509-EA50-8B52B5E36602}"/>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5E729669-C049-116E-7C99-CB4847E3A613}"/>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DD2A25BE-D469-8245-079B-9B09238B5993}"/>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3B9BB7F1-DCC7-DC84-D7FA-2F3E8A6042F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972C763A-1DBD-852F-B5A7-E36E7928320B}"/>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558C1881-68D2-1700-443E-DC7CC2D0F768}"/>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09E2309D-D22A-18A5-D594-2CA4A18AE2D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5BF10E8B-F5BD-4B27-D98B-5FB3FCE61429}"/>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B811981D-7662-5248-18E9-56310364CA1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CC92CB21-A90E-9BE1-29BD-D2973A45CD7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FF8E5321-924F-711A-4EC4-A42FC473C7CA}"/>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9B3A2803-2D28-CAB9-61DC-7D7FA126FBD4}"/>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C3F82C39-FD33-09B7-34B9-82E9E325AAB1}"/>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7F100BFE-3A5E-AD89-57D7-D7D9475C967F}"/>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1023FE87-8201-3D8E-D2E6-8CBAA9D2306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886152E5-4532-4AA7-8367-B97B19726BF3}"/>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6456C535-60B7-48AA-DE13-F61AACA7D33E}"/>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DF900489-1E24-EC32-8D0F-39F0426A4C7A}"/>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45F6923D-64B4-AA31-7F14-29569DBCF67A}"/>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43D2E219-8FA8-1643-B0C5-0348A0F8E6AD}"/>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AFFFAA9A-B87A-5C1F-B6B3-C5C8AC1F8A31}"/>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686F7FCE-9B87-A76D-BED5-9AB68C9E76B4}"/>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5BF4A69D-5806-884C-8803-EC0F709B3B57}"/>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DF7A729D-2518-8A33-831F-02DEEC3BDC84}"/>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410711B4-80E8-CAC1-C2FD-6D561A5D4E38}"/>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1D44C510-2F3A-109D-8D39-CF87B0B9AA5E}"/>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B6877E89-2FE7-C5FD-86EE-54E776A42B20}"/>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8DC221A8-F290-ECF3-3362-C43E2A3F979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6A34531F-D32F-4481-E8EB-0461378910E5}"/>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5E586B82-F2B8-2BFD-AF21-78B15F7D195D}"/>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372334B3-6E8B-E2DE-08D9-CFD1F4568AFD}"/>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CA135761-0388-F006-0374-924F5D70746D}"/>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D14B873F-987F-308B-EE58-59B304ABDBEC}"/>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C06C93BD-5B18-ED9E-31C9-85F0C161A20C}"/>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E67F2242-FC63-BFF9-3689-293830109328}"/>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DDF8DA7F-3E90-4BCA-FF53-784B191D2D36}"/>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2443D812-490C-4C88-EFD7-19E3C735ED4E}"/>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BFF7A7C8-C3B0-FD62-2C26-365B8AD1B478}"/>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FC93C299-314B-D511-0895-C18AB6DEB7EE}"/>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3FA39F87-42A4-B505-16ED-FC0697614268}"/>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1622F2A7-99C2-7DCD-2ADA-4D682833DA4B}"/>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E2A402E3-FDA4-5F6C-1683-F6CD1E991159}"/>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075CEB3F-D0C8-006B-1DE3-8EBB07FDE91F}"/>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CE06A648-CAB2-21D9-B273-A6CBD518D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F0549E74-523E-FDEA-6329-F2BDCCD36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29" name="Freihandform 26">
            <a:extLst>
              <a:ext uri="{FF2B5EF4-FFF2-40B4-BE49-F238E27FC236}">
                <a16:creationId xmlns:a16="http://schemas.microsoft.com/office/drawing/2014/main" id="{CE035F54-7B03-A263-8B7E-F52219A56C31}"/>
              </a:ext>
            </a:extLst>
          </p:cNvPr>
          <p:cNvSpPr/>
          <p:nvPr/>
        </p:nvSpPr>
        <p:spPr>
          <a:xfrm>
            <a:off x="5700118" y="1471551"/>
            <a:ext cx="3622230" cy="3023855"/>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noFill/>
          <a:ln w="19050" cap="sq">
            <a:solidFill>
              <a:srgbClr val="D7DC46"/>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Tree>
    <p:extLst>
      <p:ext uri="{BB962C8B-B14F-4D97-AF65-F5344CB8AC3E}">
        <p14:creationId xmlns:p14="http://schemas.microsoft.com/office/powerpoint/2010/main" val="43381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977D6-B037-25BC-15AE-DE8C8A40BE69}"/>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26737F3B-228F-866F-CAD9-BD2810BB3D3D}"/>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82F85847-E341-6DB7-DEB6-605C93298255}"/>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F51D6665-A732-8FFF-F1E8-2E0A63AF0A16}"/>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0CA81B0F-9604-A247-BC9D-583733A5FB39}"/>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2C17AD22-154E-9F79-BE0C-1AF29C915C34}"/>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330CAFC6-D974-FF4A-2A3D-738729375701}"/>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09A9D012-13AE-3DF7-5F12-1DD68C4492B8}"/>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6E2E481B-07E0-43C5-32F1-5184A7E60889}"/>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C045CD6A-DC70-D958-E20A-6209A1FDB07E}"/>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9C82A810-6AEF-B859-9BB1-56008BD555C8}"/>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40083785-A5D7-3AB5-C984-9A3BA2DC430D}"/>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13C80065-0D11-835B-D44F-531FF1BC1F8B}"/>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936B72A4-C019-7ED2-CC33-B776E7EA81FB}"/>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148B496E-F43F-3404-8105-96F6616F4526}"/>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9F5B1719-B480-691F-C542-341776751DA0}"/>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F3512082-8A5B-7A13-E89A-F57A3FEFBA59}"/>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95467169-3E65-B534-225C-26029FA28173}"/>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4D5E792F-5268-3010-9CEE-35F316E89F38}"/>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7034C506-2DC6-6965-8A52-BF543D0C4E93}"/>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814D685F-4DDA-7B57-93E4-2B053B4F4183}"/>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D88C2885-9050-7123-F430-4A7183E49524}"/>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9CCEFEA2-1703-7F9C-6026-3F0D9117CA73}"/>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D0049A0A-0807-14FD-2A8D-4E5D5166731E}"/>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481DBB3A-E51B-7F6B-D992-3C3CEBD98B7A}"/>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68B6167E-219C-4CBD-9158-621727560F8F}"/>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280991CD-B04F-001B-5493-A59F0F50ABF9}"/>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7BAF42FD-58EA-9197-2FFC-FEEAF0D8968C}"/>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07D9E07E-77BA-80D6-6A66-723D02DCB45E}"/>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195DCBB6-7870-A99F-D23F-602C1CAC5504}"/>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A81D9793-F4B8-0B78-DACE-B311A458363F}"/>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A7FAD715-D44B-92C7-2AB9-845C74A484C2}"/>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B3658F8B-491D-9536-8E3A-C0B2A618C406}"/>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928BCB2E-E0DC-8BEC-09D2-59674EBC9DA1}"/>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CCF7F2FE-476F-F112-CC10-C6896729FADB}"/>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8CDF8891-3131-C31D-2062-58729B53E34B}"/>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393FEAA6-8353-2403-F3DE-F7A7F9143D36}"/>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E227AEDC-663E-C0E2-6CF0-7952E0DAB819}"/>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DDBAA363-4936-CA91-6F47-FEF4045CAA13}"/>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AD8D7AEB-F38F-CC1F-4DF5-C30F1B998889}"/>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5F21B0F5-99DB-1D69-80CB-E771DEA6128F}"/>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290ACA47-2CDD-9B00-3B6F-E620560824E6}"/>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9A213960-2C9C-82FA-AB48-DF96964EA008}"/>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D56646EC-D4EE-67FA-E3D3-54092FB3D2A6}"/>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446D88D5-E91D-0DCD-72BE-92CC6FE52AC7}"/>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9B28B5BE-975F-79D8-0907-0F168D9DA9B7}"/>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770AEA36-9D89-DCA1-7106-844EB07D984B}"/>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5308D165-672F-7F8B-3926-E19CC81E1D99}"/>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491AEB06-A4D7-7659-2AD1-80790246798D}"/>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8A17F45D-0FAD-4C71-887B-8E9AB776B1E7}"/>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252A0EDC-09B5-5520-5179-38AEC1D1760E}"/>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286307AC-E007-6E45-7788-CB5600D94A28}"/>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E2E55E9E-1105-3420-43B4-CC43E3455156}"/>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9F185DA6-C1AE-3AEA-A7CC-7E1CE386855E}"/>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BB56F038-35A7-CEFC-EF6B-1CE5222C1944}"/>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6A10830B-126B-0C3B-B445-B8227BBED6B3}"/>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9EDBC5F9-EC67-A847-E6E7-117E1A10C842}"/>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F50CD9F0-98EB-6EAC-A59C-FB886148E11C}"/>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CF2AE495-C5D9-F9D8-A86A-36149789914A}"/>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6F153CDD-8F36-4FC1-FAFD-8839F60D2F25}"/>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9EF8876E-9926-DCF3-B545-9877808B65F0}"/>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98DBE7CB-9F7E-152E-95BF-585456688564}"/>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D110557D-5332-3DB6-A434-E5DD6E39AE4C}"/>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AE5AC9D1-75F6-9DF9-AD3F-0BCA8AD23A9C}"/>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053ED14D-3468-73F4-7A77-04725A22FB59}"/>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4CB915F8-4856-399A-EDBA-6A8474FCAE01}"/>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55DA4539-505C-66AE-6AB3-BDC42C96D3DE}"/>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08C55BFC-DC47-5992-7085-717337D9B0CE}"/>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7E40AF26-E6F2-0D59-4717-922D340C4DCC}"/>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284EE010-2125-DB8E-4E17-71DB6E9F292D}"/>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1473B0E1-3FC3-F517-EFB7-81C4A7343085}"/>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638E65FD-9766-E41A-B7EF-4C4CE938F886}"/>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1A1B2099-56ED-9171-9340-EE741BE29E7A}"/>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727D4BF7-8E7A-0EED-A7DF-01D044CD46F3}"/>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C9E50938-AEEF-4A5E-4959-3D7DD67FFC4E}"/>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7BCD2FED-2B47-D7CC-7617-CDA105E74556}"/>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E45D78A4-D667-6B0D-270E-59CEA53FCB2C}"/>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9C0E11E5-312C-1AE9-548D-CB22CC452145}"/>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9C0C6825-8F8F-E8D0-D9B3-D825D26F462C}"/>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05C464CE-77D6-70B8-37E1-929105BB1751}"/>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3392B62C-09E3-4761-97BD-30AF6E7799B5}"/>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C034BFF6-8E0A-1CB0-C169-92B21EC0EBBA}"/>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2ABEFFF0-C8CA-C135-B4ED-F6EF95FC0140}"/>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F5225CAE-C393-3A7D-2D8C-55513DD5B315}"/>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5FC318F0-C7FD-3C61-9D85-3613C76A2013}"/>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4D14DC97-E4EB-C47D-2E11-7DFBA9244F39}"/>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65A4C1CE-2E93-827C-0884-93411DF65D87}"/>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171545BB-769C-24CC-B636-2139A882F25E}"/>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99229B0D-F095-930E-01FC-F72839B36FFE}"/>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2E595DE9-6E01-CDDF-A62E-35DC20AC9C84}"/>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F288BF20-CA30-3E13-5E5E-0DF4E1C07AC3}"/>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949B3424-F88B-BC78-1ED7-B65BA97594E4}"/>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8BA4A8B0-C4F7-6A9F-7985-2357669C928D}"/>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D233E276-2054-F653-0B0F-442A4DB6520D}"/>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67CC3FAF-4996-9695-13E7-DD26961DDF03}"/>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67A4DC69-5997-DAEC-6967-5091E3A85ADA}"/>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85146E25-1E4D-F2AA-AF90-043B44421EC4}"/>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AAD49470-E919-61F0-31C2-989A238869EA}"/>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5C9F865F-047A-36CC-7381-4A643560B543}"/>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DAA0B412-0A5E-B9F9-B19A-9B0E6EC8AE3D}"/>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74DAA901-32CF-255B-CB13-966BE3DCC2EC}"/>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2E2FC961-11C7-092F-8155-68B1F485EA98}"/>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9BC8CF1E-85C3-D355-F964-16486F8B832D}"/>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90F50D3D-8D55-15CB-3F4F-46AAAFEE60C1}"/>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51095A24-04DD-5842-6F4C-E115BD7C7749}"/>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9AA81760-20D4-2909-967A-9E5937A50CF6}"/>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35D4EAE9-A507-54DB-2908-A1203C54D82E}"/>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9AFF281B-F4EB-EBD2-A4CB-C8F81F95B060}"/>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DF8EAA5B-02E1-AE30-DC96-A2D22B0ADFB0}"/>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18ED3EA5-DC19-0857-2082-A655A27D0FD0}"/>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3099BADD-719A-FE46-5790-0FDEA3AEAC74}"/>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787AD96B-9067-2CE7-4DAB-995922DA0DC0}"/>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D11BA94C-CE5E-2743-0589-B0E3D737FB35}"/>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5EE0F0B7-0276-07F9-2310-1ADD337DC5F6}"/>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B3593B81-DBBE-B4E6-5ED7-A58041AD8660}"/>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8EB80000-8A23-5EF1-20D5-9DBC331BC1BF}"/>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F716C0BD-7BC3-EEC4-C4D9-2CB8B55D7D1A}"/>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1DCC108F-DFA9-75A5-B728-3EABB39F1F00}"/>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B64FD981-F173-71D9-C701-1157E9D392EB}"/>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D69F92C4-4F09-8A43-4CC7-62C2ADF4F9A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5C3B84CB-1ECF-A5AD-55C7-1B5DEC09072A}"/>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2789F028-B144-3B21-1D82-3CB4B8BBEE4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7EC242C6-D51E-A52F-3A2A-6CD1E5F63E5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B9829C85-736E-020C-9AC9-6AD3CFAA66A7}"/>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09E4C32A-7E08-A7F7-543C-B78348CF5C57}"/>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F03D94B9-988C-FDC0-1790-2C5135245467}"/>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03F60B6A-EB67-B98D-06E5-931E6EC18387}"/>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731C7794-B203-C847-FF77-9AE45814E66A}"/>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2C658C0D-8894-F1AA-F40F-A41BC921FD58}"/>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665F2647-37A8-8B0B-5812-47CD7EB43CE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832560AE-D63D-02E7-C742-1988A965C999}"/>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F5CDA8E6-F56E-C262-8C3E-EA385E02CA12}"/>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B93F4D1C-1A41-97AC-B678-B356D0D55FF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0DAE85DD-2EC4-3E7A-E643-6BED482257DE}"/>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0AB80416-1384-39D3-4B1D-3D6EC79F86C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76313622-DF23-1D50-D23C-C6C5DE3C8FBA}"/>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EF5C2863-B08B-7BD9-C2D3-643628C79302}"/>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DBFF53A5-0C01-C21C-F7CF-ADA4E5297598}"/>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E6462079-FCCC-19A4-2EEA-DA04B62D9FFB}"/>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096BB3F7-244F-8658-0C78-917C6BBB9387}"/>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F81C4D33-CA18-2BFC-1CEA-5ED086E8B340}"/>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C5C1268F-E0F0-87A7-ED10-3CA8E19B1CB2}"/>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B6F881D1-7DC5-608B-36D8-40E9CA60E1A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E2E7A8A4-2990-8899-3A92-790B3D0EDEE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92CA5E03-4CF4-2C73-EB86-D1A131622CC5}"/>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2F23DCBF-6266-7E34-26E2-14D6FF02EE7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0F6F4AFE-C3D0-154F-6C07-BD4104A48435}"/>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6FF473D5-429A-4D94-C451-937D32C2D3A8}"/>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1A43CF92-417A-4228-64BD-3E09A9974F56}"/>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BA954599-08D1-BA0E-BA26-7C841969A841}"/>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225C6D33-D4BF-953F-A4AA-BE9D1A7E3DAE}"/>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FB7DF13B-5BDB-2D73-6E8B-7FF04041AF62}"/>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F7254F3D-73F8-69F0-6F1E-40C75AE384CC}"/>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8C7AB4C7-3875-1041-7F74-D4CA564E0F8A}"/>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52BF8774-9ECA-FA7A-7C98-39B3026AF60F}"/>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9DFE51B8-B882-29D8-F59A-6BDC5C25FDCB}"/>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88017852-78B9-2CE9-F52C-B69A9AB60A1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9DEAF1A7-B06D-CFB4-A92C-BF2075842726}"/>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CB2E8A7C-61F1-FEE0-40FB-AEF053DB78A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852C269E-D132-70FA-5B42-404C14AB2D1C}"/>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75126CC1-B95F-A509-CC7B-CC9E64C87EE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CFE872C2-C49B-ED1E-5752-78B56D6681D2}"/>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635A0F57-3F64-E02B-73F5-60792C8E9E6B}"/>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627F2BE8-174C-E12E-32AD-999522D3A409}"/>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4C33175F-180E-0DAA-23D8-3B78CEDC5DC8}"/>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40910150-5A25-F283-F5AF-580743D77A4C}"/>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C1E210D4-3FF2-E769-7344-BFDF0669D917}"/>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F818C64B-631F-720C-357E-40FFAD339878}"/>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732100A3-C521-1E2E-77CF-B4D3ED3E6587}"/>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34CCEAAC-A67F-09CD-D525-59E75DBF02F1}"/>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0D1C9E13-DBD4-E0EC-E93D-902584C7A53A}"/>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81039F5C-13E3-A9E5-FD1E-58A2B475989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93DE9EAD-5FFD-158D-09D1-2A467C51C4C5}"/>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6239063A-70CC-CB96-A082-92F6F352F77C}"/>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C20A3EAC-083D-0A8D-3577-6E7DC12FFDF5}"/>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6B1C136F-BF8E-0FD5-6E61-BE987ED10293}"/>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827763AB-3BF2-9589-83D3-97ED857AF776}"/>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E6AC99CC-41F8-7158-942F-D4AD03B641C7}"/>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5F23DC7E-2330-BDED-319E-E5CDDE18275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E24707DE-7F1F-CAA7-0B80-6F23981C349C}"/>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E6ABFB85-EA35-D8CD-F052-B21ADF8417AF}"/>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F8C33785-2193-1D08-2396-EC4A29DDD337}"/>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D80E4A4B-1E81-EEE6-8FA5-E38170E3479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E48257C7-4D97-5D5A-C15D-555B1A296BF0}"/>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7572939B-2848-B3CB-6D07-17B517F7596A}"/>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DDAFAAC6-BAED-3B49-D80D-49A3F3FA87B8}"/>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38906698-B119-30F9-31F2-FC85CF55E24B}"/>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C1C90A59-38C5-1881-8372-04A8814ED43B}"/>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6E30853A-CC36-0DE1-925E-5E59AD2329DD}"/>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CDCB1EC5-B67D-DEB6-0523-4F35D5AF269F}"/>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B64F117E-B3D6-5925-A55C-C1B605F38AD4}"/>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0DDA0286-5F98-1D19-EF68-9920D2DAE92E}"/>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31EF9763-456D-4261-D1FF-0F399C378ECB}"/>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668A918A-F303-48EC-8BC5-0D6FA40CAD98}"/>
              </a:ext>
            </a:extLst>
          </p:cNvPr>
          <p:cNvPicPr>
            <a:picLocks noChangeAspect="1"/>
          </p:cNvPicPr>
          <p:nvPr/>
        </p:nvPicPr>
        <p:blipFill>
          <a:blip r:embed="rId4"/>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5DD42421-013F-8035-6F25-B88CEBC2751C}"/>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FCFFD37A-20CA-2E85-9C5E-1486EFA5158F}"/>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97334D96-0BD2-B766-4FF4-F5FD668289CA}"/>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5FBFA6A8-EFF0-A437-66FF-E1FD8151C694}"/>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6C8AEDCA-208F-A287-83C3-87AE89D7CF2D}"/>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2B283652-F724-65C9-7557-AC10AF4B3792}"/>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2D4450FE-4BF4-B4B2-E2FB-02B35EE4E26B}"/>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9FB0F1F7-0515-1051-51E2-A1DA3376C6CC}"/>
                </a:ext>
              </a:extLst>
            </p:cNvPr>
            <p:cNvPicPr>
              <a:picLocks noChangeAspect="1"/>
            </p:cNvPicPr>
            <p:nvPr/>
          </p:nvPicPr>
          <p:blipFill>
            <a:blip r:embed="rId4"/>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469AB40B-8C64-0D00-1570-098882FCFD1A}"/>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568773A8-2FA9-4E18-1750-976C63267F29}"/>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67261D62-16BA-6BCE-B904-01EEF4E02CA3}"/>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BE65E5DD-2507-F07F-3C78-7A238DF477B3}"/>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5E170F31-9407-741C-32CF-6803B8E10EC7}"/>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21332E7B-52EA-39D1-37B2-2D2E2C837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D93D848F-8C5E-4692-5BED-B5A2832A5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29" name="Freihandform 26">
            <a:extLst>
              <a:ext uri="{FF2B5EF4-FFF2-40B4-BE49-F238E27FC236}">
                <a16:creationId xmlns:a16="http://schemas.microsoft.com/office/drawing/2014/main" id="{BF03DA5D-B814-8908-64D3-B0B11E47133C}"/>
              </a:ext>
            </a:extLst>
          </p:cNvPr>
          <p:cNvSpPr/>
          <p:nvPr/>
        </p:nvSpPr>
        <p:spPr>
          <a:xfrm>
            <a:off x="2433944" y="1471551"/>
            <a:ext cx="8006424" cy="4257302"/>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solidFill>
            <a:srgbClr val="D7EADD"/>
          </a:solidFill>
          <a:ln w="19050" cap="sq">
            <a:solidFill>
              <a:srgbClr val="D7DC46"/>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5" name="Text Box 25">
            <a:extLst>
              <a:ext uri="{FF2B5EF4-FFF2-40B4-BE49-F238E27FC236}">
                <a16:creationId xmlns:a16="http://schemas.microsoft.com/office/drawing/2014/main" id="{E4E4E287-E973-3EC2-1123-5AF6CA80886D}"/>
              </a:ext>
            </a:extLst>
          </p:cNvPr>
          <p:cNvSpPr txBox="1">
            <a:spLocks noChangeArrowheads="1"/>
          </p:cNvSpPr>
          <p:nvPr/>
        </p:nvSpPr>
        <p:spPr bwMode="auto">
          <a:xfrm>
            <a:off x="2621569" y="1727535"/>
            <a:ext cx="7744182" cy="3320984"/>
          </a:xfrm>
          <a:prstGeom prst="rect">
            <a:avLst/>
          </a:prstGeom>
          <a:noFill/>
          <a:ln w="12700">
            <a:noFill/>
            <a:miter lim="800000"/>
            <a:headEnd/>
            <a:tailEnd/>
          </a:ln>
        </p:spPr>
        <p:txBody>
          <a:bodyPr wrap="square" lIns="72308" tIns="34708" rIns="72308" bIns="34708">
            <a:spAutoFit/>
          </a:bodyPr>
          <a:lstStyle/>
          <a:p>
            <a:pPr defTabSz="530581">
              <a:spcBef>
                <a:spcPct val="50000"/>
              </a:spcBef>
            </a:pPr>
            <a:r>
              <a:rPr lang="en-GB" sz="1625" b="1">
                <a:solidFill>
                  <a:srgbClr val="009252"/>
                </a:solidFill>
                <a:latin typeface="Calibri" panose="020F0502020204030204"/>
              </a:rPr>
              <a:t>TRANSPORT AND STORAGE</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Optimization of truck transport routes to the recyclers</a:t>
            </a:r>
          </a:p>
          <a:p>
            <a:pPr defTabSz="530581">
              <a:spcBef>
                <a:spcPct val="50000"/>
              </a:spcBef>
            </a:pPr>
            <a:r>
              <a:rPr lang="en-US" sz="1625">
                <a:solidFill>
                  <a:srgbClr val="EA5B0C"/>
                </a:solidFill>
                <a:latin typeface="Calibri" panose="020F0502020204030204"/>
              </a:rPr>
              <a:t>	16% less transport kilometers </a:t>
            </a:r>
            <a:r>
              <a:rPr lang="en-US" sz="1625">
                <a:solidFill>
                  <a:srgbClr val="000000"/>
                </a:solidFill>
                <a:latin typeface="Calibri" panose="020F0502020204030204"/>
              </a:rPr>
              <a:t>in 2025 versus 2024</a:t>
            </a:r>
          </a:p>
          <a:p>
            <a:pPr defTabSz="530581">
              <a:spcBef>
                <a:spcPct val="50000"/>
              </a:spcBef>
            </a:pPr>
            <a:r>
              <a:rPr lang="en-US" sz="1625">
                <a:solidFill>
                  <a:srgbClr val="000000"/>
                </a:solidFill>
                <a:latin typeface="Calibri" panose="020F0502020204030204"/>
              </a:rPr>
              <a:t>	2024: 170 kilometers per delivery</a:t>
            </a:r>
          </a:p>
          <a:p>
            <a:pPr defTabSz="530581">
              <a:spcBef>
                <a:spcPct val="50000"/>
              </a:spcBef>
            </a:pPr>
            <a:r>
              <a:rPr lang="en-US" sz="1625">
                <a:solidFill>
                  <a:srgbClr val="000000"/>
                </a:solidFill>
                <a:latin typeface="Calibri" panose="020F0502020204030204"/>
              </a:rPr>
              <a:t>	2025: 143 kilometers per delivery</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Optimization of rail transports:</a:t>
            </a:r>
          </a:p>
          <a:p>
            <a:pPr marL="862193" lvl="1" indent="-331613" defTabSz="530581">
              <a:spcBef>
                <a:spcPct val="50000"/>
              </a:spcBef>
              <a:buFontTx/>
              <a:buChar char="-"/>
            </a:pPr>
            <a:r>
              <a:rPr lang="en-US" sz="1625">
                <a:solidFill>
                  <a:srgbClr val="000000"/>
                </a:solidFill>
                <a:latin typeface="Calibri" panose="020F0502020204030204"/>
              </a:rPr>
              <a:t>Optimization routes </a:t>
            </a:r>
          </a:p>
          <a:p>
            <a:pPr marL="862193" lvl="1" indent="-331613" defTabSz="530581">
              <a:spcBef>
                <a:spcPct val="50000"/>
              </a:spcBef>
              <a:buFontTx/>
              <a:buChar char="-"/>
            </a:pPr>
            <a:r>
              <a:rPr lang="en-US" sz="1625">
                <a:solidFill>
                  <a:srgbClr val="000000"/>
                </a:solidFill>
                <a:latin typeface="Calibri" panose="020F0502020204030204"/>
              </a:rPr>
              <a:t>Reduction of direct loading from the collection truck to the railway carriage </a:t>
            </a:r>
          </a:p>
          <a:p>
            <a:pPr defTabSz="530581">
              <a:spcBef>
                <a:spcPct val="50000"/>
              </a:spcBef>
            </a:pPr>
            <a:endParaRPr lang="en-US" sz="1625">
              <a:solidFill>
                <a:srgbClr val="000000"/>
              </a:solidFill>
              <a:latin typeface="Calibri" panose="020F0502020204030204"/>
            </a:endParaRPr>
          </a:p>
        </p:txBody>
      </p:sp>
      <p:sp>
        <p:nvSpPr>
          <p:cNvPr id="8" name="Grafik 4">
            <a:extLst>
              <a:ext uri="{FF2B5EF4-FFF2-40B4-BE49-F238E27FC236}">
                <a16:creationId xmlns:a16="http://schemas.microsoft.com/office/drawing/2014/main" id="{68E63809-B869-B173-EA13-28B287092863}"/>
              </a:ext>
            </a:extLst>
          </p:cNvPr>
          <p:cNvSpPr/>
          <p:nvPr>
            <p:custDataLst>
              <p:tags r:id="rId1"/>
            </p:custDataLst>
          </p:nvPr>
        </p:nvSpPr>
        <p:spPr>
          <a:xfrm>
            <a:off x="7672875" y="2113458"/>
            <a:ext cx="1595182" cy="1545693"/>
          </a:xfrm>
          <a:custGeom>
            <a:avLst/>
            <a:gdLst>
              <a:gd name="connsiteX0" fmla="*/ 804184 w 1488922"/>
              <a:gd name="connsiteY0" fmla="*/ 20507 h 1483343"/>
              <a:gd name="connsiteX1" fmla="*/ 804184 w 1488922"/>
              <a:gd name="connsiteY1" fmla="*/ 20507 h 1483343"/>
              <a:gd name="connsiteX2" fmla="*/ 947310 w 1488922"/>
              <a:gd name="connsiteY2" fmla="*/ 47262 h 1483343"/>
              <a:gd name="connsiteX3" fmla="*/ 1058677 w 1488922"/>
              <a:gd name="connsiteY3" fmla="*/ 90400 h 1483343"/>
              <a:gd name="connsiteX4" fmla="*/ 1058677 w 1488922"/>
              <a:gd name="connsiteY4" fmla="*/ 90400 h 1483343"/>
              <a:gd name="connsiteX5" fmla="*/ 1182474 w 1488922"/>
              <a:gd name="connsiteY5" fmla="*/ 167047 h 1483343"/>
              <a:gd name="connsiteX6" fmla="*/ 1270734 w 1488922"/>
              <a:gd name="connsiteY6" fmla="*/ 247517 h 1483343"/>
              <a:gd name="connsiteX7" fmla="*/ 1358482 w 1488922"/>
              <a:gd name="connsiteY7" fmla="*/ 363713 h 1483343"/>
              <a:gd name="connsiteX8" fmla="*/ 1411715 w 1488922"/>
              <a:gd name="connsiteY8" fmla="*/ 470616 h 1483343"/>
              <a:gd name="connsiteX9" fmla="*/ 1451571 w 1488922"/>
              <a:gd name="connsiteY9" fmla="*/ 610665 h 1483343"/>
              <a:gd name="connsiteX10" fmla="*/ 1462585 w 1488922"/>
              <a:gd name="connsiteY10" fmla="*/ 729589 h 1483343"/>
              <a:gd name="connsiteX11" fmla="*/ 1449149 w 1488922"/>
              <a:gd name="connsiteY11" fmla="*/ 874568 h 1483343"/>
              <a:gd name="connsiteX12" fmla="*/ 1416471 w 1488922"/>
              <a:gd name="connsiteY12" fmla="*/ 989436 h 1483343"/>
              <a:gd name="connsiteX13" fmla="*/ 1351568 w 1488922"/>
              <a:gd name="connsiteY13" fmla="*/ 1119769 h 1483343"/>
              <a:gd name="connsiteX14" fmla="*/ 1351568 w 1488922"/>
              <a:gd name="connsiteY14" fmla="*/ 1119769 h 1483343"/>
              <a:gd name="connsiteX15" fmla="*/ 1279589 w 1488922"/>
              <a:gd name="connsiteY15" fmla="*/ 1215074 h 1483343"/>
              <a:gd name="connsiteX16" fmla="*/ 1171985 w 1488922"/>
              <a:gd name="connsiteY16" fmla="*/ 1313166 h 1483343"/>
              <a:gd name="connsiteX17" fmla="*/ 1070436 w 1488922"/>
              <a:gd name="connsiteY17" fmla="*/ 1376042 h 1483343"/>
              <a:gd name="connsiteX18" fmla="*/ 934662 w 1488922"/>
              <a:gd name="connsiteY18" fmla="*/ 1428633 h 1483343"/>
              <a:gd name="connsiteX19" fmla="*/ 934662 w 1488922"/>
              <a:gd name="connsiteY19" fmla="*/ 1428633 h 1483343"/>
              <a:gd name="connsiteX20" fmla="*/ 817269 w 1488922"/>
              <a:gd name="connsiteY20" fmla="*/ 1450574 h 1483343"/>
              <a:gd name="connsiteX21" fmla="*/ 671663 w 1488922"/>
              <a:gd name="connsiteY21" fmla="*/ 1450574 h 1483343"/>
              <a:gd name="connsiteX22" fmla="*/ 554256 w 1488922"/>
              <a:gd name="connsiteY22" fmla="*/ 1428633 h 1483343"/>
              <a:gd name="connsiteX23" fmla="*/ 418482 w 1488922"/>
              <a:gd name="connsiteY23" fmla="*/ 1376042 h 1483343"/>
              <a:gd name="connsiteX24" fmla="*/ 316933 w 1488922"/>
              <a:gd name="connsiteY24" fmla="*/ 1313166 h 1483343"/>
              <a:gd name="connsiteX25" fmla="*/ 209329 w 1488922"/>
              <a:gd name="connsiteY25" fmla="*/ 1215074 h 1483343"/>
              <a:gd name="connsiteX26" fmla="*/ 137350 w 1488922"/>
              <a:gd name="connsiteY26" fmla="*/ 1119769 h 1483343"/>
              <a:gd name="connsiteX27" fmla="*/ 72447 w 1488922"/>
              <a:gd name="connsiteY27" fmla="*/ 989436 h 1483343"/>
              <a:gd name="connsiteX28" fmla="*/ 39769 w 1488922"/>
              <a:gd name="connsiteY28" fmla="*/ 874568 h 1483343"/>
              <a:gd name="connsiteX29" fmla="*/ 39769 w 1488922"/>
              <a:gd name="connsiteY29" fmla="*/ 874568 h 1483343"/>
              <a:gd name="connsiteX30" fmla="*/ 26333 w 1488922"/>
              <a:gd name="connsiteY30" fmla="*/ 729589 h 1483343"/>
              <a:gd name="connsiteX31" fmla="*/ 37347 w 1488922"/>
              <a:gd name="connsiteY31" fmla="*/ 610665 h 1483343"/>
              <a:gd name="connsiteX32" fmla="*/ 77188 w 1488922"/>
              <a:gd name="connsiteY32" fmla="*/ 470616 h 1483343"/>
              <a:gd name="connsiteX33" fmla="*/ 130421 w 1488922"/>
              <a:gd name="connsiteY33" fmla="*/ 363713 h 1483343"/>
              <a:gd name="connsiteX34" fmla="*/ 218170 w 1488922"/>
              <a:gd name="connsiteY34" fmla="*/ 247517 h 1483343"/>
              <a:gd name="connsiteX35" fmla="*/ 306429 w 1488922"/>
              <a:gd name="connsiteY35" fmla="*/ 167047 h 1483343"/>
              <a:gd name="connsiteX36" fmla="*/ 430226 w 1488922"/>
              <a:gd name="connsiteY36" fmla="*/ 90400 h 1483343"/>
              <a:gd name="connsiteX37" fmla="*/ 541593 w 1488922"/>
              <a:gd name="connsiteY37" fmla="*/ 47262 h 1483343"/>
              <a:gd name="connsiteX38" fmla="*/ 684720 w 1488922"/>
              <a:gd name="connsiteY38" fmla="*/ 20507 h 1483343"/>
              <a:gd name="connsiteX39" fmla="*/ 804155 w 1488922"/>
              <a:gd name="connsiteY39" fmla="*/ 20507 h 14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8922" h="1483343">
                <a:moveTo>
                  <a:pt x="804184" y="20507"/>
                </a:moveTo>
                <a:lnTo>
                  <a:pt x="804184" y="20507"/>
                </a:lnTo>
                <a:cubicBezTo>
                  <a:pt x="850254" y="-15336"/>
                  <a:pt x="917302" y="-2805"/>
                  <a:pt x="947310" y="47262"/>
                </a:cubicBezTo>
                <a:cubicBezTo>
                  <a:pt x="970184" y="85426"/>
                  <a:pt x="1016050" y="103194"/>
                  <a:pt x="1058677" y="90400"/>
                </a:cubicBezTo>
                <a:lnTo>
                  <a:pt x="1058677" y="90400"/>
                </a:lnTo>
                <a:cubicBezTo>
                  <a:pt x="1114580" y="73624"/>
                  <a:pt x="1172569" y="109526"/>
                  <a:pt x="1182474" y="167047"/>
                </a:cubicBezTo>
                <a:cubicBezTo>
                  <a:pt x="1190016" y="210900"/>
                  <a:pt x="1226370" y="244045"/>
                  <a:pt x="1270734" y="247517"/>
                </a:cubicBezTo>
                <a:cubicBezTo>
                  <a:pt x="1328926" y="252068"/>
                  <a:pt x="1370036" y="306497"/>
                  <a:pt x="1358482" y="363713"/>
                </a:cubicBezTo>
                <a:cubicBezTo>
                  <a:pt x="1349671" y="407332"/>
                  <a:pt x="1371597" y="451360"/>
                  <a:pt x="1411715" y="470616"/>
                </a:cubicBezTo>
                <a:cubicBezTo>
                  <a:pt x="1464335" y="495883"/>
                  <a:pt x="1483009" y="561487"/>
                  <a:pt x="1451571" y="610665"/>
                </a:cubicBezTo>
                <a:cubicBezTo>
                  <a:pt x="1427602" y="648157"/>
                  <a:pt x="1432139" y="697130"/>
                  <a:pt x="1462585" y="729589"/>
                </a:cubicBezTo>
                <a:cubicBezTo>
                  <a:pt x="1502528" y="772157"/>
                  <a:pt x="1496240" y="840066"/>
                  <a:pt x="1449149" y="874568"/>
                </a:cubicBezTo>
                <a:cubicBezTo>
                  <a:pt x="1413247" y="900871"/>
                  <a:pt x="1399797" y="948181"/>
                  <a:pt x="1416471" y="989436"/>
                </a:cubicBezTo>
                <a:cubicBezTo>
                  <a:pt x="1438339" y="1043559"/>
                  <a:pt x="1407937" y="1104611"/>
                  <a:pt x="1351568" y="1119769"/>
                </a:cubicBezTo>
                <a:lnTo>
                  <a:pt x="1351568" y="1119769"/>
                </a:lnTo>
                <a:cubicBezTo>
                  <a:pt x="1308590" y="1131323"/>
                  <a:pt x="1278947" y="1170580"/>
                  <a:pt x="1279589" y="1215074"/>
                </a:cubicBezTo>
                <a:cubicBezTo>
                  <a:pt x="1280435" y="1273442"/>
                  <a:pt x="1230017" y="1319396"/>
                  <a:pt x="1171985" y="1313166"/>
                </a:cubicBezTo>
                <a:cubicBezTo>
                  <a:pt x="1127739" y="1308425"/>
                  <a:pt x="1085914" y="1334320"/>
                  <a:pt x="1070436" y="1376042"/>
                </a:cubicBezTo>
                <a:cubicBezTo>
                  <a:pt x="1050143" y="1430763"/>
                  <a:pt x="986538" y="1455403"/>
                  <a:pt x="934662" y="1428633"/>
                </a:cubicBezTo>
                <a:lnTo>
                  <a:pt x="934662" y="1428633"/>
                </a:lnTo>
                <a:cubicBezTo>
                  <a:pt x="895113" y="1408224"/>
                  <a:pt x="846767" y="1417269"/>
                  <a:pt x="817269" y="1450574"/>
                </a:cubicBezTo>
                <a:cubicBezTo>
                  <a:pt x="778567" y="1494266"/>
                  <a:pt x="710366" y="1494266"/>
                  <a:pt x="671663" y="1450574"/>
                </a:cubicBezTo>
                <a:cubicBezTo>
                  <a:pt x="642166" y="1417254"/>
                  <a:pt x="593805" y="1408224"/>
                  <a:pt x="554256" y="1428633"/>
                </a:cubicBezTo>
                <a:cubicBezTo>
                  <a:pt x="502395" y="1455403"/>
                  <a:pt x="438789" y="1430763"/>
                  <a:pt x="418482" y="1376042"/>
                </a:cubicBezTo>
                <a:cubicBezTo>
                  <a:pt x="403004" y="1334320"/>
                  <a:pt x="361194" y="1308425"/>
                  <a:pt x="316933" y="1313166"/>
                </a:cubicBezTo>
                <a:cubicBezTo>
                  <a:pt x="258900" y="1319396"/>
                  <a:pt x="208483" y="1273442"/>
                  <a:pt x="209329" y="1215074"/>
                </a:cubicBezTo>
                <a:cubicBezTo>
                  <a:pt x="209971" y="1170580"/>
                  <a:pt x="180328" y="1131323"/>
                  <a:pt x="137350" y="1119769"/>
                </a:cubicBezTo>
                <a:cubicBezTo>
                  <a:pt x="80981" y="1104611"/>
                  <a:pt x="50579" y="1043545"/>
                  <a:pt x="72447" y="989436"/>
                </a:cubicBezTo>
                <a:cubicBezTo>
                  <a:pt x="89121" y="948181"/>
                  <a:pt x="75656" y="900871"/>
                  <a:pt x="39769" y="874568"/>
                </a:cubicBezTo>
                <a:lnTo>
                  <a:pt x="39769" y="874568"/>
                </a:lnTo>
                <a:cubicBezTo>
                  <a:pt x="-7308" y="840066"/>
                  <a:pt x="-13610" y="772157"/>
                  <a:pt x="26333" y="729589"/>
                </a:cubicBezTo>
                <a:cubicBezTo>
                  <a:pt x="56779" y="697144"/>
                  <a:pt x="61316" y="648157"/>
                  <a:pt x="37347" y="610665"/>
                </a:cubicBezTo>
                <a:cubicBezTo>
                  <a:pt x="5909" y="561487"/>
                  <a:pt x="24568" y="495883"/>
                  <a:pt x="77188" y="470616"/>
                </a:cubicBezTo>
                <a:cubicBezTo>
                  <a:pt x="117306" y="451360"/>
                  <a:pt x="139232" y="407332"/>
                  <a:pt x="130421" y="363713"/>
                </a:cubicBezTo>
                <a:cubicBezTo>
                  <a:pt x="118867" y="306497"/>
                  <a:pt x="159977" y="252068"/>
                  <a:pt x="218170" y="247517"/>
                </a:cubicBezTo>
                <a:cubicBezTo>
                  <a:pt x="262533" y="244045"/>
                  <a:pt x="298887" y="210915"/>
                  <a:pt x="306429" y="167047"/>
                </a:cubicBezTo>
                <a:cubicBezTo>
                  <a:pt x="316320" y="109526"/>
                  <a:pt x="374324" y="73609"/>
                  <a:pt x="430226" y="90400"/>
                </a:cubicBezTo>
                <a:cubicBezTo>
                  <a:pt x="472853" y="103194"/>
                  <a:pt x="518719" y="85426"/>
                  <a:pt x="541593" y="47262"/>
                </a:cubicBezTo>
                <a:cubicBezTo>
                  <a:pt x="571602" y="-2805"/>
                  <a:pt x="638650" y="-15336"/>
                  <a:pt x="684720" y="20507"/>
                </a:cubicBezTo>
                <a:cubicBezTo>
                  <a:pt x="719834" y="47831"/>
                  <a:pt x="769026" y="47831"/>
                  <a:pt x="804155" y="20507"/>
                </a:cubicBezTo>
              </a:path>
            </a:pathLst>
          </a:custGeom>
          <a:solidFill>
            <a:schemeClr val="accent1"/>
          </a:solidFill>
          <a:ln w="1455" cap="flat">
            <a:noFill/>
            <a:prstDash val="solid"/>
            <a:miter/>
          </a:ln>
        </p:spPr>
        <p:txBody>
          <a:bodyPr lIns="41778" tIns="41778" rIns="41778" bIns="41778" rtlCol="0" anchor="ctr"/>
          <a:lstStyle/>
          <a:p>
            <a:pPr algn="ctr" defTabSz="530581"/>
            <a:r>
              <a:rPr lang="de-AT" sz="1393" b="1" err="1">
                <a:solidFill>
                  <a:srgbClr val="FFFFFF"/>
                </a:solidFill>
                <a:latin typeface="Calibri" panose="020F0502020204030204"/>
              </a:rPr>
              <a:t>Reduction</a:t>
            </a:r>
            <a:r>
              <a:rPr lang="de-AT" sz="1393" b="1">
                <a:solidFill>
                  <a:srgbClr val="FFFFFF"/>
                </a:solidFill>
                <a:latin typeface="Calibri" panose="020F0502020204030204"/>
              </a:rPr>
              <a:t> </a:t>
            </a:r>
            <a:r>
              <a:rPr lang="de-AT" sz="1393" b="1" err="1">
                <a:solidFill>
                  <a:srgbClr val="FFFFFF"/>
                </a:solidFill>
                <a:latin typeface="Calibri" panose="020F0502020204030204"/>
              </a:rPr>
              <a:t>of</a:t>
            </a:r>
            <a:r>
              <a:rPr lang="de-AT" sz="1393" b="1">
                <a:solidFill>
                  <a:srgbClr val="FFFFFF"/>
                </a:solidFill>
                <a:latin typeface="Calibri" panose="020F0502020204030204"/>
              </a:rPr>
              <a:t> CO2 Emission</a:t>
            </a:r>
          </a:p>
        </p:txBody>
      </p:sp>
    </p:spTree>
    <p:extLst>
      <p:ext uri="{BB962C8B-B14F-4D97-AF65-F5344CB8AC3E}">
        <p14:creationId xmlns:p14="http://schemas.microsoft.com/office/powerpoint/2010/main" val="2954632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1055346" y="-1337708"/>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43308" y="4878035"/>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304800" y="5559166"/>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sp>
        <p:nvSpPr>
          <p:cNvPr id="15" name="TextBox 15"/>
          <p:cNvSpPr txBox="1"/>
          <p:nvPr/>
        </p:nvSpPr>
        <p:spPr>
          <a:xfrm>
            <a:off x="7903715" y="5054699"/>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6" name="TextBox 16"/>
          <p:cNvSpPr txBox="1"/>
          <p:nvPr/>
        </p:nvSpPr>
        <p:spPr>
          <a:xfrm>
            <a:off x="1143000" y="189932"/>
            <a:ext cx="1764982" cy="500137"/>
          </a:xfrm>
          <a:prstGeom prst="rect">
            <a:avLst/>
          </a:prstGeom>
        </p:spPr>
        <p:txBody>
          <a:bodyPr wrap="square" lIns="0" tIns="0" rIns="0" bIns="0" rtlCol="0" anchor="t">
            <a:spAutoFit/>
          </a:bodyPr>
          <a:lstStyle/>
          <a:p>
            <a:pPr algn="l">
              <a:lnSpc>
                <a:spcPts val="3893"/>
              </a:lnSpc>
            </a:pPr>
            <a:r>
              <a:rPr lang="en-US" sz="3299" b="1">
                <a:solidFill>
                  <a:srgbClr val="AED99B"/>
                </a:solidFill>
                <a:latin typeface="Roboto Bold"/>
                <a:ea typeface="Roboto Bold"/>
                <a:cs typeface="Roboto Bold"/>
                <a:sym typeface="Roboto Bold"/>
              </a:rPr>
              <a:t>AGENDA</a:t>
            </a:r>
          </a:p>
        </p:txBody>
      </p:sp>
      <p:sp>
        <p:nvSpPr>
          <p:cNvPr id="22" name="TextBox 14">
            <a:extLst>
              <a:ext uri="{FF2B5EF4-FFF2-40B4-BE49-F238E27FC236}">
                <a16:creationId xmlns:a16="http://schemas.microsoft.com/office/drawing/2014/main" id="{BB6173F7-8079-AFD6-1440-2A020A52E6E6}"/>
              </a:ext>
            </a:extLst>
          </p:cNvPr>
          <p:cNvSpPr txBox="1"/>
          <p:nvPr/>
        </p:nvSpPr>
        <p:spPr>
          <a:xfrm>
            <a:off x="2578442" y="838160"/>
            <a:ext cx="4940634" cy="4216539"/>
          </a:xfrm>
          <a:prstGeom prst="rect">
            <a:avLst/>
          </a:prstGeom>
        </p:spPr>
        <p:txBody>
          <a:bodyPr wrap="square" lIns="0" tIns="0" rIns="0" bIns="0" rtlCol="0" anchor="t">
            <a:spAutoFit/>
          </a:bodyPr>
          <a:lstStyle/>
          <a:p>
            <a:pPr algn="l">
              <a:spcBef>
                <a:spcPct val="0"/>
              </a:spcBef>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How can Europe sustain circularity at an industrial scale?</a:t>
            </a: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r>
              <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Welcome &amp; Introduction</a:t>
            </a:r>
          </a:p>
          <a:p>
            <a:pPr algn="l">
              <a:spcBef>
                <a:spcPct val="0"/>
              </a:spcBef>
            </a:pPr>
            <a:r>
              <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Opening Remarks</a:t>
            </a:r>
          </a:p>
          <a:p>
            <a:pPr algn="l">
              <a:spcBef>
                <a:spcPct val="0"/>
              </a:spcBef>
            </a:pPr>
            <a:r>
              <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Panel Debate</a:t>
            </a:r>
          </a:p>
          <a:p>
            <a:pPr marL="228600" indent="-228600" algn="l">
              <a:spcBef>
                <a:spcPct val="0"/>
              </a:spcBef>
              <a:buFont typeface="+mj-lt"/>
              <a:buAutoNum type="arabicPeriod"/>
            </a:pP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a:endParaRPr>
          </a:p>
          <a:p>
            <a:pPr algn="l">
              <a:spcBef>
                <a:spcPct val="0"/>
              </a:spcBef>
            </a:pPr>
            <a:r>
              <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a:rPr>
              <a:t>Coffee Break</a:t>
            </a:r>
          </a:p>
          <a:p>
            <a:pPr algn="l">
              <a:spcBef>
                <a:spcPct val="0"/>
              </a:spcBef>
            </a:pPr>
            <a:r>
              <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a:rPr>
              <a:t> </a:t>
            </a: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GB"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Towards a glass packaging value chain position on the Circular Economy Act</a:t>
            </a:r>
          </a:p>
          <a:p>
            <a:pPr>
              <a:spcBef>
                <a:spcPct val="0"/>
              </a:spcBef>
            </a:pPr>
            <a:endParaRPr lang="en-GB"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GB"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Panel Debate</a:t>
            </a:r>
          </a:p>
          <a:p>
            <a:pPr>
              <a:spcBef>
                <a:spcPct val="0"/>
              </a:spcBef>
            </a:pPr>
            <a:endParaRPr lang="en-GB"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Lunch Break</a:t>
            </a:r>
          </a:p>
          <a:p>
            <a:pPr>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GB"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Focus on the national platforms of Close the Glass Loop</a:t>
            </a:r>
          </a:p>
          <a:p>
            <a:pPr>
              <a:spcBef>
                <a:spcPct val="0"/>
              </a:spcBef>
            </a:pPr>
            <a:endParaRPr lang="en-GB"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GB"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Project updates from National Platforms</a:t>
            </a:r>
          </a:p>
          <a:p>
            <a:pPr>
              <a:spcBef>
                <a:spcPct val="0"/>
              </a:spcBef>
            </a:pPr>
            <a:endParaRPr lang="en-GB"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GB"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Building Close the Glass Loop projects</a:t>
            </a:r>
            <a:endPar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endParaRPr lang="en-GB"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p:txBody>
      </p:sp>
      <p:sp>
        <p:nvSpPr>
          <p:cNvPr id="23" name="TextBox 14">
            <a:extLst>
              <a:ext uri="{FF2B5EF4-FFF2-40B4-BE49-F238E27FC236}">
                <a16:creationId xmlns:a16="http://schemas.microsoft.com/office/drawing/2014/main" id="{BBBE2CCC-F3B2-9572-B9DE-02286A54CD39}"/>
              </a:ext>
            </a:extLst>
          </p:cNvPr>
          <p:cNvSpPr txBox="1"/>
          <p:nvPr/>
        </p:nvSpPr>
        <p:spPr>
          <a:xfrm>
            <a:off x="1143000" y="832326"/>
            <a:ext cx="1228405" cy="4001095"/>
          </a:xfrm>
          <a:prstGeom prst="rect">
            <a:avLst/>
          </a:prstGeom>
        </p:spPr>
        <p:txBody>
          <a:bodyPr wrap="square" lIns="0" tIns="0" rIns="0" bIns="0" rtlCol="0" anchor="t">
            <a:spAutoFit/>
          </a:bodyPr>
          <a:lstStyle/>
          <a:p>
            <a:pPr algn="l">
              <a:spcBef>
                <a:spcPct val="0"/>
              </a:spcBef>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09:00 – 10:30</a:t>
            </a: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r>
              <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10:30 – 11:00</a:t>
            </a: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11:00 – 12:30</a:t>
            </a:r>
          </a:p>
          <a:p>
            <a:pPr>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endPar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12:30 – 13:30</a:t>
            </a:r>
          </a:p>
          <a:p>
            <a:pPr>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13:30 – 14:30</a:t>
            </a: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a:p>
            <a:pPr>
              <a:spcBef>
                <a:spcPct val="0"/>
              </a:spcBef>
            </a:pPr>
            <a:r>
              <a:rPr lang="en-US" sz="14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rPr>
              <a:t>14:30 – 16:00</a:t>
            </a:r>
          </a:p>
          <a:p>
            <a:pPr algn="l">
              <a:spcBef>
                <a:spcPct val="0"/>
              </a:spcBef>
            </a:pPr>
            <a:endParaRPr lang="en-US" sz="1200" b="1">
              <a:solidFill>
                <a:srgbClr val="000000"/>
              </a:solidFill>
              <a:latin typeface="Roboto" panose="02000000000000000000" pitchFamily="2" charset="0"/>
              <a:ea typeface="Roboto" panose="02000000000000000000" pitchFamily="2" charset="0"/>
              <a:cs typeface="Roboto" panose="02000000000000000000" pitchFamily="2" charset="0"/>
              <a:sym typeface="Roboto Bold"/>
            </a:endParaRPr>
          </a:p>
        </p:txBody>
      </p:sp>
      <p:pic>
        <p:nvPicPr>
          <p:cNvPr id="18" name="Picture 17" descr="A person is placing a wine bottle into a recycling bin.&#10;&#10;AI-generated content may be incorrect.">
            <a:extLst>
              <a:ext uri="{FF2B5EF4-FFF2-40B4-BE49-F238E27FC236}">
                <a16:creationId xmlns:a16="http://schemas.microsoft.com/office/drawing/2014/main" id="{DD8F7F4B-D3DD-80A6-5E1D-95BE87720BF9}"/>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7105650" y="1931018"/>
            <a:ext cx="4324350" cy="2882900"/>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C5596-D784-4C3A-9774-AD795988C61C}"/>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7F4FAA2D-91F6-611F-D22B-766DEE9F4847}"/>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51C23178-61C9-F521-03E9-16630CD34B8B}"/>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72A6C8B3-9AFD-3B2C-F32D-519BB22404C9}"/>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28562BEB-0A38-BE93-29D3-0D92155A5033}"/>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D776604F-AA1C-1C79-7F44-49B69D8BD38A}"/>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85377BDB-17C3-6793-6975-F49DD0D8D216}"/>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4C382D3D-6ED1-BE7B-315D-D51DDFA9A0D1}"/>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8F7F6E46-7A23-9AA3-A63D-0B5FA31115E2}"/>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5B16E8B8-D8D5-9F83-26CD-F9FF7D2F7AD5}"/>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1915601A-72C9-E7F0-21FF-502D78C2D872}"/>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87CAA510-2621-A041-F3D0-08E6BC740545}"/>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D05C4C61-B96B-6F7F-7635-0B871362ECEB}"/>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9A712E13-9544-5521-6B1A-4414537AF1CD}"/>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849B8838-BE29-5135-E711-4EB40EAC854C}"/>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2F416FD2-E463-4BFD-90B4-DE62BF0531A1}"/>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05DB999B-38E6-EC95-F2A2-DDB5FAB27ED1}"/>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84A46611-3302-82A4-DF92-38298784C2A4}"/>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84420CEA-F08C-34DF-D359-F398A02E844B}"/>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D62DCB83-324C-A533-BFBA-490BD5E92210}"/>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9AE70A41-50F2-16F9-ED9F-E6A380B09242}"/>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269C4644-64C5-2BD6-6B7F-369236DB7A66}"/>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47DF06A2-5FC4-788D-091E-25C603CBE39F}"/>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06B66C5F-84FA-9989-D3F7-5E98D678655A}"/>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568F8297-D95D-5AB9-4F2F-319D015C8632}"/>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6EEFACE2-83B5-4D51-C3D0-A16712CB7D84}"/>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F4A02350-0816-552A-04E3-CC73213983FC}"/>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9286CA67-EAC1-7634-8128-D6C0C2CAAB53}"/>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E51A699F-0D87-663C-8F4A-53A91B9BA50F}"/>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AA5073AC-86DE-8CF0-F811-392E91E822D7}"/>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DF56DFAF-D6A7-F500-A488-07467EDEBDD6}"/>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93852B8C-1E0B-1031-1F23-98EA06959F4C}"/>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67717FE1-317F-D63C-083D-36A7D55A3E65}"/>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CE0AB45B-4BD6-EC1A-66E6-FE0A8D729CA8}"/>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D110AA9F-20D3-8B92-82F2-901DE95211AD}"/>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1F2E2A79-2D0C-CB06-F276-A927458CC083}"/>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D2863C8C-AE1B-ABCA-3EC1-6E64481038A0}"/>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70842CCE-8296-949E-7908-B3FE16806343}"/>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66206067-27D6-1212-1D6E-06C7234F44CB}"/>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770FFAB4-87DB-39FC-1C91-5CDFB09B0C54}"/>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C6D90C85-AC39-5873-5CBF-075B0399E1C3}"/>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F85B54C5-5967-3489-32DA-F6B1EB15CEC5}"/>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99C2B8A5-2327-77B1-122B-1BB470814658}"/>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FC972EDF-92B7-902C-A137-DD40E8EC407A}"/>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50EDDA84-F1E0-D6F2-7325-03C1ABAFBD05}"/>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E471C737-4F7C-4AB8-E4E5-05F05E583720}"/>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1A4AC234-5EF6-02CD-3303-5220F190B30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57CDE96D-C391-4B3B-486B-E00A2744751B}"/>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66B95308-2931-8DD1-4EB6-78E9BC65936B}"/>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2F553341-6DE0-9B0D-21B0-644817B73FDB}"/>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1ED771B1-2681-2874-7340-8AA5C4194327}"/>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C6B91ED7-6F8D-9AA4-7047-027A75E11B13}"/>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CDA6D8C9-5D24-B9CB-F7E9-922A26BCBA02}"/>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6BB54409-AE9A-CFF2-85E3-81213C62211E}"/>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96F0F613-DCC2-C735-EEB6-54DB7C979772}"/>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AF161ED9-EE95-3E91-F180-42AB197F80AC}"/>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3F6AD23C-7E5C-842B-F781-F9737EF41AC8}"/>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F08997E9-EB15-0F08-CAD6-C1210E99EC67}"/>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5D45F65D-B7FA-5CF5-6A92-7C7AA3A5A683}"/>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1A7F1EAA-6A4A-BCB4-61AA-EAB936DE613B}"/>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7B36DB61-EED4-F791-8450-C9A3834D9D14}"/>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51641482-B0E2-A1B0-7D39-C1B071A1A3E2}"/>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550892DA-9C51-F0C6-64FE-6DEFB061C7D4}"/>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F8DE42AF-16E9-EC61-14AC-69410594B9BD}"/>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35253FD5-735A-C0A6-0146-8E23C520F76A}"/>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80838B30-55AC-34B6-C699-A5947A29BA48}"/>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192B819D-604F-2336-801A-C853B81F1DD7}"/>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5D1A8149-72BF-CB61-B94C-7BC446ACB78B}"/>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FBCB8454-0751-7B08-05B4-31A9111E98F4}"/>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BA4E6F3E-380B-6FBD-B564-02B6AE0326CC}"/>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2DA50A76-062F-DA43-A341-3B409D30B74A}"/>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53790AE4-9B20-0678-5CEA-C208C22CAAFE}"/>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6905C018-7BCE-818B-03EB-9E22D9052951}"/>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54650F22-35E8-BB5E-23C3-A1CF8333012C}"/>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2E0CC631-68C5-6655-19BC-FF1683A4EC18}"/>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C4E2FE01-F190-6A8B-3940-2FA6A92F3509}"/>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E813E5A2-ABE3-8D78-5760-CD46F8534EEF}"/>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AF5F273F-7266-D664-F676-39D9EF8ED7CB}"/>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8914FE80-579C-EB2B-479D-E3FE78452AE1}"/>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2ABFF0A1-9D5F-28B3-CE9B-6328F260688D}"/>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1401B35F-1799-7EB6-7A2F-6DD086DC642D}"/>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CC096A9F-38B6-3D7A-5FB9-E7618E9AD9EB}"/>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176348F6-1688-7561-A225-BDA5AF8DEAF1}"/>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DD0D24A6-1A1F-C80F-F83B-BC0AC97721D6}"/>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39EC1FE8-E349-0B3F-0FC2-8E79D6AD88EA}"/>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45BC21BD-F3E8-AED0-7A56-694AB468E659}"/>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1FD29792-A418-65D7-0F81-E4175EEFA03B}"/>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9577C19B-A02B-3FD9-37D9-76C2EEE206ED}"/>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7B957CE1-8E0D-4221-EF83-220C34812F51}"/>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DADCCF10-42B4-B7FA-B34C-D821739B7F27}"/>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9665E320-3755-87D9-8884-13D52B79AF16}"/>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372496CD-AE5B-4272-3439-894DBE563AFE}"/>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7E84C84D-0B07-451D-255F-F3B41FFA8160}"/>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6A1DEBE9-20CE-F2CF-958B-BFB5EA15938F}"/>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6BBD5BE9-CBDD-7935-4638-0BDA4D8388A3}"/>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C2DF842A-9588-E0C9-3979-8A13D03DBB35}"/>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7F5453BB-9DAF-9B39-64D3-65423E8E72F9}"/>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4802461F-9F9C-3494-D361-5195FBC857A9}"/>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400FD3EB-D0FE-0E63-E09C-FFD606E51145}"/>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1832B845-495C-89F3-F108-872A3C3D1F8E}"/>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543932C3-937B-CD52-49BF-4BD64E804332}"/>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5C1DBE78-FB71-E316-E3B9-44DD84551A1A}"/>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3558F383-791C-C3C8-21EB-48C44CD7DC77}"/>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09CBACF5-F804-FA41-D99E-C35983ACF66B}"/>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C8984E94-E5A0-9DB4-A635-151DDEAD13EA}"/>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516F3128-F4DA-7EF8-F997-12D5BE02A0EE}"/>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3E647A39-9354-FFF8-A90F-DC13FCF52F2F}"/>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30C22DBB-BC4D-47C6-5E28-F4CF54634624}"/>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8EFEDB37-65EA-C7BB-8C4C-E53C4560A368}"/>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A382BF8D-4CA4-FB58-3E70-6D444E140AD4}"/>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C6FFF8D7-FA18-F8AD-4702-A938B2B14473}"/>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338F7E60-44AB-D5B8-48A2-FB52C5335822}"/>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BD98E5A8-3291-EEFF-31A8-A4269E9993FA}"/>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FD80E228-5E45-1F6F-8520-A8C0935A26A8}"/>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DA350C33-E36C-B58A-16F3-061FED410D91}"/>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B81EF584-794F-BDDD-1BE3-4CFAF9CB6285}"/>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7476B574-F9F5-C577-4721-3AE00F70DCB5}"/>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AA3A0317-5374-96A6-BA19-EAAECC7D8A9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00DD3751-FEFE-331D-C950-446737A91570}"/>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ACAD9CEE-30A7-C503-C933-BA3DEB63EE67}"/>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8FD2F39C-329A-B079-0AA5-82ADBFE1712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DC7792D7-3314-C686-3284-EAD5A42C863F}"/>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7D1679BF-9DB5-7F93-798B-F2199EB05D5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533DF7A3-60FB-3D2B-03D2-334D377CA2BD}"/>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D317005D-7D4B-8045-71FC-03B7DF0C07BD}"/>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4E9B1714-E9F1-05DE-2703-F5857823C4DB}"/>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A1BB75F3-859B-7D36-BEA7-89D6AA7F634A}"/>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32B9423A-FE6C-6F77-9797-8CC0A31F3F8F}"/>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7C6261F7-EBBF-75DC-4A0C-5C7C0F2B7AC3}"/>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790E2AC9-8645-C03D-4505-3BB5B89D550F}"/>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B702DED3-697B-F609-4A37-7DE22C6EF9C5}"/>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C9208B61-E72A-8312-A8CF-98FF08F5D4DE}"/>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57283958-9F94-8DB7-2C57-AFF77A04537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9B708241-3C47-5A56-686E-FB29B93DB1F0}"/>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11FC7300-A8FD-9982-C176-66D03AE65A5C}"/>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E5B5A3BD-157B-9B60-EDFD-E01009B83446}"/>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EAFEEFD9-40EF-5F14-7A6F-5C9688CCC95C}"/>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6865420E-2993-1A1F-71E4-616118621C69}"/>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3F3320C3-ACA8-2000-82BA-5BDC46DCFBA9}"/>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EC2B598B-243A-A898-1F67-F771EA940E63}"/>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5F7D17D7-5C90-E554-35C3-D88EC894E60C}"/>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84215897-BF25-B457-BCFF-D8A231759964}"/>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93D99921-3C8D-C454-F59E-C303234C2AC0}"/>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AFA8A987-D0F1-FD09-FD37-96533BED65D2}"/>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A761424A-4020-C6BA-0948-FFF8A14BBDD0}"/>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99CAC009-73D0-99FA-D829-4ECF479257D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DF7A734C-5BFE-3FFA-F842-3E090201581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5CC04348-20C1-BD48-EF2D-6CFCD64732D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E100C175-62E9-CC32-B806-76FC9D2A8A45}"/>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AD7FC1A9-C5CE-66AB-1800-40CB92F85372}"/>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36165135-E41D-C18A-19D5-FEE72E9CCCA0}"/>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68AE4CDA-CA70-DE89-5420-EC5DE0300FAC}"/>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70A13E77-B51D-0FEC-7E4B-47248AA93316}"/>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6E894BFD-D0D9-3A27-928A-D6AFF27ECE6C}"/>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5F869E28-07DB-19D2-89F9-D19BCFAE6D08}"/>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423030D4-3273-3789-AC6F-0EA691771F14}"/>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294BC5CE-96D4-D082-3827-AE74EC634C89}"/>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53C65EB0-0AE1-D033-DCE1-7943D22A3A4F}"/>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30F96946-F13C-F4CD-937A-F4058DC6B37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C4B37108-3AD9-57B8-B9D1-8168E4BD7F46}"/>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412A995B-5E0C-B7F8-7BDB-29364AE37E65}"/>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ED4DDE65-B08C-C6B2-930D-FCD750230BCE}"/>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A1285629-C488-AA3D-D5D3-7AB3572577B9}"/>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FCAED29F-B4AD-A32F-5A2E-88F1F88D8A1E}"/>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0BD919F8-4F72-E965-AACC-93F4897F8A32}"/>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7216FC32-3032-892F-FE12-601D5CEBA0C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C8B718E6-2EAA-4619-A684-021B87A66AE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F58DB869-5BE8-D5E4-9DEC-419726A0FF6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24971739-CE95-14C6-BECC-E663EB7D149E}"/>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21373649-FA10-C678-6890-5AE4A86F12B8}"/>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B5241DA7-95B3-0D43-4693-9CE949FAA5A1}"/>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3D1F7F40-862F-015E-9986-4583CE20D65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EF5830F8-64B5-0B45-C1EC-641F856D2E79}"/>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3FF18E6E-22E4-03BF-9FF9-FF55FB654791}"/>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A6E417E9-F875-0D39-E6F5-C9348E7A24EE}"/>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96E99C8C-51BC-D398-E084-81600536117F}"/>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A5A6D29B-9122-785D-3293-F75750A1E848}"/>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9B7DEF65-99BD-D76B-D42D-32528745B99D}"/>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FDC4D741-F734-4EE6-0C02-2173A92717AC}"/>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C04CDD6F-1C7F-8471-AF02-BA9A4CCED3AB}"/>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19657B8C-5462-3EF5-9CCB-BF6104A86734}"/>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C4B84EC9-9B9B-7972-983D-4282225066A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0C97FC24-F976-4D82-C58F-382CE4D4B65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EF0037A3-4EF9-7BE9-0631-80D761F4505F}"/>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A94B3616-9AD0-356F-AC2D-F11FF6C8D289}"/>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CE9871D2-520F-CF71-16A4-B61E23E35B6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FEB924F4-9C9C-59DD-6D8A-E646BDF56D70}"/>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465D1285-B980-82A2-0271-6025FD928FED}"/>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51E86E8A-D966-D94C-D133-921B72648F4C}"/>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CBAFC189-EEBC-CF1F-0223-241E0547B120}"/>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E72AC903-5CBD-0461-FA31-5401B66D0B99}"/>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D88BF45F-FF27-D67D-9348-295AA4E2640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CBEDED6A-E0B8-27C8-E40A-000E0A4980E4}"/>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98A39F08-40E1-090D-4788-BC6D7BB870DB}"/>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7CC27224-B9E4-CB87-8399-5630953139A3}"/>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8D6D195C-9895-6956-A1D8-9300FAAD85EC}"/>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66FEC779-D493-965F-1394-1B49D10ABC86}"/>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717F04CD-89B4-AD23-C315-CC13A4B584BD}"/>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A649F50A-FFEB-A4A7-1556-AD8B07A9B08B}"/>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CE996005-F2DD-A9F4-9A24-E4147C323DC1}"/>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9C6D5E40-3519-63F6-0753-2AD5780E26A9}"/>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34A443C3-4ACA-00E6-897F-B05AD1E0FF6A}"/>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FAA7A1EA-2602-0BA9-3483-759BABBF97BA}"/>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942C8199-ADD9-1ABB-1597-1153902B3470}"/>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C7BD5328-5C16-983B-1403-0A4012F4D73B}"/>
              </a:ext>
            </a:extLst>
          </p:cNvPr>
          <p:cNvSpPr>
            <a:spLocks noChangeShapeType="1"/>
          </p:cNvSpPr>
          <p:nvPr/>
        </p:nvSpPr>
        <p:spPr bwMode="auto">
          <a:xfrm flipH="1" flipV="1">
            <a:off x="5864293"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4E882AF4-DB75-3373-8C2E-BB0D8C78A96E}"/>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690CCC36-A46B-8D7B-9FB5-1A43031E9A7E}"/>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462332FE-E2B1-6A5D-89C8-EFFF080A0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B76C80D0-9C92-CCE1-C16C-E6B14E29BD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cxnSp>
        <p:nvCxnSpPr>
          <p:cNvPr id="35" name="Gerade Verbindung mit Pfeil 34">
            <a:extLst>
              <a:ext uri="{FF2B5EF4-FFF2-40B4-BE49-F238E27FC236}">
                <a16:creationId xmlns:a16="http://schemas.microsoft.com/office/drawing/2014/main" id="{15B0215B-3E1B-778A-5549-4234DDEEACD2}"/>
              </a:ext>
            </a:extLst>
          </p:cNvPr>
          <p:cNvCxnSpPr>
            <a:cxnSpLocks/>
            <a:endCxn id="37" idx="1"/>
          </p:cNvCxnSpPr>
          <p:nvPr/>
        </p:nvCxnSpPr>
        <p:spPr>
          <a:xfrm>
            <a:off x="4727115" y="3112420"/>
            <a:ext cx="2547018" cy="1002293"/>
          </a:xfrm>
          <a:prstGeom prst="straightConnector1">
            <a:avLst/>
          </a:prstGeom>
          <a:ln w="28575">
            <a:solidFill>
              <a:srgbClr val="EA5B0C"/>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0BFB78E1-679D-5E62-84B0-29C5A14A0152}"/>
              </a:ext>
            </a:extLst>
          </p:cNvPr>
          <p:cNvSpPr txBox="1"/>
          <p:nvPr/>
        </p:nvSpPr>
        <p:spPr>
          <a:xfrm>
            <a:off x="7110661" y="4350152"/>
            <a:ext cx="1730581" cy="770788"/>
          </a:xfrm>
          <a:prstGeom prst="rect">
            <a:avLst/>
          </a:prstGeom>
          <a:noFill/>
        </p:spPr>
        <p:txBody>
          <a:bodyPr wrap="square" rtlCol="0">
            <a:spAutoFit/>
          </a:bodyPr>
          <a:lstStyle/>
          <a:p>
            <a:pPr defTabSz="530581"/>
            <a:r>
              <a:rPr lang="de-AT" sz="928" b="1">
                <a:solidFill>
                  <a:srgbClr val="000000"/>
                </a:solidFill>
                <a:latin typeface="Calibri" panose="020F0502020204030204"/>
              </a:rPr>
              <a:t>High </a:t>
            </a:r>
            <a:r>
              <a:rPr lang="de-AT" sz="928" b="1" err="1">
                <a:solidFill>
                  <a:srgbClr val="000000"/>
                </a:solidFill>
                <a:latin typeface="Calibri" panose="020F0502020204030204"/>
              </a:rPr>
              <a:t>costs</a:t>
            </a:r>
            <a:r>
              <a:rPr lang="de-AT" sz="928" b="1">
                <a:solidFill>
                  <a:srgbClr val="000000"/>
                </a:solidFill>
                <a:latin typeface="Calibri" panose="020F0502020204030204"/>
              </a:rPr>
              <a:t>:</a:t>
            </a:r>
          </a:p>
          <a:p>
            <a:pPr marL="198968" indent="-198968" defTabSz="530581">
              <a:buFontTx/>
              <a:buChar char="-"/>
            </a:pPr>
            <a:r>
              <a:rPr lang="de-AT" sz="928" err="1">
                <a:solidFill>
                  <a:srgbClr val="000000"/>
                </a:solidFill>
                <a:latin typeface="Calibri" panose="020F0502020204030204"/>
              </a:rPr>
              <a:t>low</a:t>
            </a:r>
            <a:r>
              <a:rPr lang="de-AT" sz="928">
                <a:solidFill>
                  <a:srgbClr val="000000"/>
                </a:solidFill>
                <a:latin typeface="Calibri" panose="020F0502020204030204"/>
              </a:rPr>
              <a:t> </a:t>
            </a:r>
            <a:r>
              <a:rPr lang="de-AT" sz="928" err="1">
                <a:solidFill>
                  <a:srgbClr val="000000"/>
                </a:solidFill>
                <a:latin typeface="Calibri" panose="020F0502020204030204"/>
              </a:rPr>
              <a:t>load</a:t>
            </a:r>
            <a:r>
              <a:rPr lang="de-AT" sz="928">
                <a:solidFill>
                  <a:srgbClr val="000000"/>
                </a:solidFill>
                <a:latin typeface="Calibri" panose="020F0502020204030204"/>
              </a:rPr>
              <a:t> </a:t>
            </a:r>
            <a:r>
              <a:rPr lang="de-AT" sz="928" err="1">
                <a:solidFill>
                  <a:srgbClr val="000000"/>
                </a:solidFill>
                <a:latin typeface="Calibri" panose="020F0502020204030204"/>
              </a:rPr>
              <a:t>weight</a:t>
            </a:r>
            <a:endParaRPr lang="de-AT" sz="928">
              <a:solidFill>
                <a:srgbClr val="000000"/>
              </a:solidFill>
              <a:latin typeface="Calibri" panose="020F0502020204030204"/>
            </a:endParaRPr>
          </a:p>
          <a:p>
            <a:pPr marL="198968" indent="-198968" defTabSz="530581">
              <a:buFontTx/>
              <a:buChar char="-"/>
            </a:pPr>
            <a:r>
              <a:rPr lang="en-US" sz="928">
                <a:solidFill>
                  <a:srgbClr val="000000"/>
                </a:solidFill>
                <a:latin typeface="Calibri" panose="020F0502020204030204"/>
              </a:rPr>
              <a:t>carriage not on time</a:t>
            </a:r>
          </a:p>
          <a:p>
            <a:pPr defTabSz="530581"/>
            <a:endParaRPr lang="de-AT" sz="1625" err="1">
              <a:solidFill>
                <a:srgbClr val="000000"/>
              </a:solidFill>
              <a:latin typeface="Calibri" panose="020F0502020204030204"/>
            </a:endParaRPr>
          </a:p>
        </p:txBody>
      </p:sp>
      <p:sp>
        <p:nvSpPr>
          <p:cNvPr id="8" name="Freihandform 26">
            <a:extLst>
              <a:ext uri="{FF2B5EF4-FFF2-40B4-BE49-F238E27FC236}">
                <a16:creationId xmlns:a16="http://schemas.microsoft.com/office/drawing/2014/main" id="{7EBBF934-2792-7CE8-851C-6933AA885AEC}"/>
              </a:ext>
            </a:extLst>
          </p:cNvPr>
          <p:cNvSpPr/>
          <p:nvPr/>
        </p:nvSpPr>
        <p:spPr>
          <a:xfrm>
            <a:off x="7149831" y="4317088"/>
            <a:ext cx="1496538" cy="623474"/>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noFill/>
          <a:ln w="19050" cap="sq">
            <a:solidFill>
              <a:srgbClr val="EA5B0C"/>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Tree>
    <p:extLst>
      <p:ext uri="{BB962C8B-B14F-4D97-AF65-F5344CB8AC3E}">
        <p14:creationId xmlns:p14="http://schemas.microsoft.com/office/powerpoint/2010/main" val="158144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B7567-6595-0688-832E-8B1154E9F9E6}"/>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F817CD85-5E86-9338-2CA9-F988B1F8B405}"/>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74F97F30-A7E3-EA09-9523-A3AA7D636EE2}"/>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51FAA22F-2A1B-F678-A5AE-AAD7377519CD}"/>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F4F22CA0-D0BB-51D0-BF56-57C3702DBC6A}"/>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77305235-58FD-5B79-D054-80D2F404A506}"/>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EEA6B708-A838-8DEB-40E1-E07C779D7D03}"/>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B107FEC8-8049-CFFB-A6F3-48AAC0F71DD9}"/>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34BACF0C-AA67-E082-F3B9-B8B5685CBB67}"/>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20B2D26F-64E0-57AA-1C85-DD2F1D3BAE55}"/>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3525F839-D1CD-888E-DF3E-CB1B3C6F58C6}"/>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3D8FEDF7-DBF4-F81E-B36B-05E6AA150BBF}"/>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AAF17CBD-9102-BDB1-FF69-125566BC79D4}"/>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95785228-CA09-7A0C-2B05-B82193FE0C68}"/>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82AD585E-C187-1536-2BD8-43A71FEF4305}"/>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820EEFD6-76CC-8A6A-22CA-7D46DE4116D9}"/>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349D1F8E-730E-33A1-47AA-A31C32AE46B8}"/>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24EF46CF-4262-0679-AC92-442D82C5D6CD}"/>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3DD1087C-55BC-9BC5-698F-B27CD7E18103}"/>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BA87B16F-B654-07A7-59AD-FA0703B0DC93}"/>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3BEC3D1C-36D7-0A8C-5F1A-152AB92F9834}"/>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63E9CA50-394B-6BBB-BC05-1D9E6D30F0E1}"/>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C7A0DA6F-CFC7-22C7-8BDE-37D8734C3E85}"/>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4E26B269-5CA8-8A19-B98E-EB512B701708}"/>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CCB29F15-BF57-29D8-CC0A-50EF3CC3FF4C}"/>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CCBC97A9-679D-7EDA-56D3-BBB432A26A8E}"/>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8D5561CF-1A0E-4174-AB1F-F1740D02725D}"/>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D0E420F4-3620-CE11-BEAD-F1665FD237B5}"/>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BF1DFAE3-1DA1-31BB-09BF-AFAADBB07CA3}"/>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A5E7CCB3-C25B-97E6-5128-3B571EC3C3A0}"/>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0B4F5FBC-1E6A-7BA9-8CC9-A2885563AD31}"/>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C59A6489-8159-5398-0733-9D57B7B2B3E3}"/>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502A0753-B96B-3BD0-58CA-60733CBBEDE1}"/>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FE8A6270-63EE-8DC0-2DF3-4761D78F30E2}"/>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B1737649-F3A1-77A9-A818-1C7A5699A750}"/>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D51B8218-902D-B39C-4CB5-F1F886C44F58}"/>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74D20C9A-6FE0-AE28-D03E-004C0951B691}"/>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005ED60F-0110-80CE-453D-F1E8CCA5EB88}"/>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F25ECC0F-5ECA-EFBC-40F3-9724521CDE3A}"/>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64743830-3ABC-D91E-5DA3-B398C289DEE6}"/>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193C7589-36A3-904A-A15F-58A2A5561ED3}"/>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593A602A-48AB-E2ED-CFED-2AF692F5FA19}"/>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F284B2C8-9D53-CF69-E408-5EF22121D92F}"/>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AEAC3333-10FD-36A8-F0C9-4FE74A2DAC75}"/>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FC170F93-85AB-23EE-0392-4198AA7F8ED0}"/>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DEFA8C2F-0AFF-74C7-ACA8-BAE1D0EA9460}"/>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DA8FC5A0-3576-4528-448C-A6504A8EB189}"/>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374D3AB8-82B5-0A97-C590-9710EFCCF815}"/>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8FEF9CC2-82F1-763E-77E5-16CE92F35D61}"/>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A79AE139-5D86-148F-6369-08CD0400F53E}"/>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96A38EA2-3792-C53B-7FA2-91B487F79959}"/>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76D08ED3-B39F-347A-6003-80DAA2B8225B}"/>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EADAA02A-80E9-8877-6B15-509D6A60A27C}"/>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481EA865-86C2-6738-A7C2-842B8C16527A}"/>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A5E964A5-536F-4E19-F3DE-FFBF88EA3E19}"/>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2F03CB9E-2FB9-D895-20B1-72D576FEF594}"/>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78289B2B-C3E6-7ECE-F414-D7CC84FCE679}"/>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A4054BF5-DC7D-21F1-4770-FF11574BF17B}"/>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00A9B888-AD21-0B06-F08A-0FF9DBE13206}"/>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CE1B5F18-115D-4A55-AAB9-F907A99F095F}"/>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5AE80D16-2DC8-8EE9-4887-347AF3F4D3BB}"/>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2BF15A64-CB31-AB0D-5924-F477611F8E9D}"/>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6D74E22E-F761-4C0F-3405-41C509AB3AB4}"/>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C9311E07-0393-0021-A5E8-F7411798ECAA}"/>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1B6D482A-8C24-5A6B-B009-F932A27ED1B8}"/>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6C14947C-245B-CF43-439D-102FB217F3BB}"/>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876465C5-E831-F28B-784E-135550D5B6C1}"/>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4623D3F1-D22A-8547-5A28-931967B4808D}"/>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0ED95F5A-B6DA-96AB-FE8A-180CFC5E85A6}"/>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5A57B8C5-8CB6-43F5-1855-5D216396800C}"/>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3FD67D6B-12F3-28F4-724B-CD0A8F979FCA}"/>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24075831-E78C-FD82-7B2A-CFEC2F8452AC}"/>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72C45C16-1623-2D87-9D8E-40A23B48C395}"/>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7FF41FA2-ABE1-3DD3-76AB-6F5D23F2A74E}"/>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68E10C39-F05A-CD20-1808-2310FEFD5101}"/>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A50944D1-AE12-11AF-57D0-1D1285EA097B}"/>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9269E599-40F4-8308-3F69-ECCC4AE74E33}"/>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6E8DF97F-50BC-927A-12FE-805E83733AFC}"/>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B3212E28-CB4C-6529-9681-03D666DB113C}"/>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AB526ACD-3F79-6E81-FBF3-964A355FC5CC}"/>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C52A661E-9721-D03B-E796-F976B9518850}"/>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A7119CA0-95F3-A034-A3D8-B39F4E85ED8D}"/>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F91DF754-E57C-597E-D54D-224063666D16}"/>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CB20430B-D34A-76CC-5801-0CB50BCB395B}"/>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3C582D7D-AFE9-4FC7-4F39-D543ED4A9495}"/>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57E0EFDB-261D-943A-E344-B2450241AC5F}"/>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C7C7A6EF-A7F8-3265-D043-738CD125EBE1}"/>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183EBBD4-E404-4E80-97CD-3844C601E4C2}"/>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1B14DA76-FA7F-2EA8-D811-01C2E587FC59}"/>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6E0A675B-7DA7-95C3-488A-E11EE5841DC4}"/>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BA24FE25-3047-71CD-4BA6-94F5FBE13595}"/>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0005C396-969B-4E85-845A-9B91F69CA5BB}"/>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D7B3450D-5E6E-6A32-875D-AEE814F89E4C}"/>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C8BC6066-E75C-F8B6-3B57-4094A1BD02B8}"/>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88E3FDC6-2636-BB8B-5294-3D356E1544C9}"/>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7DE1FEF3-452C-0EE3-D3E7-706223DC5DDE}"/>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6B32CA58-6980-10A8-23DF-63F510944016}"/>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3C7C408D-775D-C361-B749-67ABC29D3044}"/>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4FC01158-61E2-A77A-25FB-35D4CD55A73B}"/>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CEEB0A52-D0BA-F1FA-DCB1-B026EF28321A}"/>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89C3828A-1681-0CB3-3427-F49A8B2E6B9A}"/>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01CD6F90-F8B4-526D-2008-B11923284977}"/>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68369FF6-4672-0237-ACDD-6C87312DA9E1}"/>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619AF9CD-886A-6F01-FA58-2C1B02A58241}"/>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F5670753-E38C-EA60-28CF-4DAC0DB5D399}"/>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0FAC6F6D-3AFA-89D8-A285-C2E4550AC7A7}"/>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55B717FA-84A7-A830-0042-A7A55A308700}"/>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8BE604CD-634D-B2FC-F7DE-9A842E5B18D8}"/>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199914D9-866F-B4AD-8BCD-7D305D210D64}"/>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BA6B4294-B496-0A94-620B-B697B925C2D7}"/>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781EA7F6-EBC0-67C3-D62D-4B9AB4FA1C9B}"/>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5B3564A2-6F7F-9BA9-5E84-779BF269C01F}"/>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EF3D9344-D222-962A-FC9F-41FFEA864B87}"/>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AAF60DCC-E3B8-A943-5A2E-0D53F4FDE9EE}"/>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783587D8-68BD-1612-138D-5C204AF765B3}"/>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7ABCB1C6-ADF2-C88D-3C09-8605F00C1B49}"/>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F03F8E24-5576-C91D-934E-9903A8776074}"/>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8B122409-91DF-F3C0-8EF1-AC706EC2B547}"/>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728CDEE8-1DD2-D836-FBDF-38D477BD786F}"/>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C1C268AB-DA70-A354-DEF0-D3EC7D38102D}"/>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468AA23F-27F9-CD49-5CF4-1EE3D1508A12}"/>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3630DAE5-2B47-65D5-8FCA-BE8501B3450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AC5CD1B9-9A97-96CD-5906-30CC6C6960C5}"/>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61821E8F-D7E0-4343-9ACB-4D194F03B73A}"/>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B483D7F1-A00E-5BB7-840D-CFB50EDA6DC6}"/>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1BAEA13F-26D5-E0E2-BA4F-CC4AA6FA76EE}"/>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B368EB6B-F5E4-4A4B-4AE6-B2263F97C6D0}"/>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CA6C3EDE-B348-07CC-6F78-EB9B6BF42304}"/>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D5C357B8-5B1C-4134-0E9C-6B1A96DC390A}"/>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6C46C1F6-A93C-11A4-6962-53D57EDDD0AD}"/>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65AB8041-7308-2A1D-6CBF-9FA2D2D1A34F}"/>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A56CB995-B2A3-7DBD-7E19-2E1E7FBBF5EF}"/>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0EFEFED9-8907-69C6-D79D-B90D61BA90E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65B049B3-6C0F-81AB-513C-016068F67168}"/>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EF1C1566-2691-B781-113A-C266E9444D9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A2C05593-F5E2-D68D-9CA0-9AC6172A546F}"/>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47A37D1C-B47F-33AC-292C-353531BBCC8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21BCE209-AEE5-9F38-BB17-8C39F8322419}"/>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B5CC6A88-56FF-15E4-BABA-1F3C05CAD35D}"/>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5B9D39FC-B6F2-DF16-5CF1-AF69484B3418}"/>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5F16660A-BFDE-38D5-8BAB-7A048D3967AF}"/>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EF75C010-24DE-DB7B-8211-002EA1520917}"/>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D02C66B5-D12A-2AA1-3CEE-E4FEBCD526A6}"/>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6573AA64-469D-DD38-8E85-4135E2770EE3}"/>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DC5F00BB-BA53-39AF-BCCB-198F18ABDF24}"/>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02B9A4BF-BB89-23F4-9925-B64CBD3A0F1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847FD1F8-8747-86E6-6B89-442506173514}"/>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F1A765EC-E2AD-D422-E831-FE119E2D60D4}"/>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9CE984B7-8103-9389-8DAD-CE0530CD09D7}"/>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E5EDEF37-9A99-D9B6-4BEA-DAF5C0141364}"/>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F269F4D3-82D4-2A10-3158-53344CE8C7E4}"/>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A1ACE48E-0305-0D54-2F94-1B11316726AA}"/>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AEE1DCF6-1D19-3D83-A5E5-6EBFD734B104}"/>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8615BAB5-89AC-C46B-116C-4ECB2340136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D19DBF72-770F-E671-EB98-16A486C3802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C79FEEFA-B323-F64C-BE4A-60A37820B659}"/>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97928D49-83CF-071C-7533-8784D2D80F5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548F2C1B-68CE-7BB6-0A0E-D64DD3F6136D}"/>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5CEF5E71-54B3-849D-96D7-6829E75F1D96}"/>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FB93019F-9473-4212-56CE-341EEC7A520F}"/>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86D31082-CBEB-5787-F4E4-64E03A3D99B3}"/>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75505368-9507-00E2-C669-012783CF757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A70217E0-2134-68EC-0DD4-FF0AB644891C}"/>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FF0285C1-75C2-91A4-9DBC-C9A3E9678FA9}"/>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E17F7FAB-E123-1C05-2DBA-9E46183B55BD}"/>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F449A467-888C-168C-4358-683C61B0F22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3A0D04F0-D1EF-5909-DBE1-C686078D829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3E5B3FC4-A414-6841-D995-8978EC443ED3}"/>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6327B622-922F-04C6-3A22-73491ADB6D4E}"/>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C9D0F14F-D8BC-3835-765C-4AAB33FAD01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0EB4E417-DC85-0463-3669-1913D8F129B3}"/>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6570BEEC-F6B4-10B8-328F-031843A7695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82D2B8C8-FC54-5BAC-ED9B-3DA1E650248F}"/>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A2B8F79D-E455-18C2-DC38-9DD90CD2216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595FDACC-81D0-B5E9-9D0B-F36FEF6E1E5B}"/>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7CEE49EB-AAAC-9959-46BE-9A4E707EAFFA}"/>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5A947727-A26C-0526-8D7A-6381135003AA}"/>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D62A307F-1F12-6254-F25F-115DDD89DE9A}"/>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21307FF4-5955-637A-F201-948CF1861F8A}"/>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D4B5F9EC-8F3C-4020-0E29-C364571A498E}"/>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2523931E-90E7-FC0A-7D8E-A3681404728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CEB4B361-8284-4F5C-29FC-01CD513D7A1F}"/>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D76071DC-0597-44DD-8D67-D7C98275DF27}"/>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1C5F81F8-241C-0C43-C020-DACF3E27B91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5F77B144-6B28-8165-1019-5DC681809C56}"/>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032F08D0-FDE6-F20E-7D89-137A451657D0}"/>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F5F66CEE-AE1C-3816-F248-7780447B974A}"/>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8720B790-FA44-A355-FBB1-476B68B6B64B}"/>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8E2AA985-F8BB-B4A3-FB45-3BE7DAD98816}"/>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98AD2E4F-92C0-2B8A-EAAC-66F0342901A5}"/>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B59569BE-49C3-EA0B-28E9-EA9051AC730F}"/>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C7B9B704-FDA5-939F-AE0F-EAFB9E8BB1AD}"/>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877226B4-E8D0-C935-2355-FDF37EE1BEBB}"/>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4A6D4E3B-D1DE-F82D-182E-6B4B1823C5BE}"/>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D26480F8-BC7D-A3A2-68B7-378748B1B6B0}"/>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707D5BD9-67F6-DFDB-ED1F-BABD9BD5A1CF}"/>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9A5BB51C-E7FA-3124-E1DD-5E5633993C0B}"/>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5A2FF54E-6E60-9C37-0560-E24A266943EB}"/>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46C69F58-CFFF-157B-7C08-F6DE30A011AF}"/>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52AB4FB6-FBB7-B701-A533-0DE7C78601EE}"/>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8462E0FD-5D45-AB3D-C388-11103B660B35}"/>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78DB1D72-7465-5175-154D-3BA547C8A12C}"/>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12FEDD49-50C8-4D83-CEFA-AAF9605B97CC}"/>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9DBB7090-D120-0522-2BFC-B25DE4EDBE2C}"/>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BA4A1A37-1E4D-12D1-900F-C3920B2A706F}"/>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537EF640-8B5B-5F4D-B6BB-DD2767BCBB6A}"/>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5D38AC5E-EFD4-FF45-6893-75281A51C9B9}"/>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634420C7-8B23-073F-FF91-35774E21A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BBE5305A-79ED-F90C-3DD5-624129600E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29" name="Freihandform 26">
            <a:extLst>
              <a:ext uri="{FF2B5EF4-FFF2-40B4-BE49-F238E27FC236}">
                <a16:creationId xmlns:a16="http://schemas.microsoft.com/office/drawing/2014/main" id="{53B6AE36-09E0-32E2-A084-8E2BDF3920B1}"/>
              </a:ext>
            </a:extLst>
          </p:cNvPr>
          <p:cNvSpPr/>
          <p:nvPr/>
        </p:nvSpPr>
        <p:spPr>
          <a:xfrm>
            <a:off x="2433944" y="1471551"/>
            <a:ext cx="8006424" cy="4257302"/>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solidFill>
            <a:srgbClr val="D7EADD"/>
          </a:solidFill>
          <a:ln w="19050" cap="sq">
            <a:solidFill>
              <a:srgbClr val="D7DC46"/>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5" name="Text Box 25">
            <a:extLst>
              <a:ext uri="{FF2B5EF4-FFF2-40B4-BE49-F238E27FC236}">
                <a16:creationId xmlns:a16="http://schemas.microsoft.com/office/drawing/2014/main" id="{49A7120B-F279-7CEA-8A83-D9883B2FA7B0}"/>
              </a:ext>
            </a:extLst>
          </p:cNvPr>
          <p:cNvSpPr txBox="1">
            <a:spLocks noChangeArrowheads="1"/>
          </p:cNvSpPr>
          <p:nvPr/>
        </p:nvSpPr>
        <p:spPr bwMode="auto">
          <a:xfrm>
            <a:off x="2621569" y="1727534"/>
            <a:ext cx="7744182" cy="3696087"/>
          </a:xfrm>
          <a:prstGeom prst="rect">
            <a:avLst/>
          </a:prstGeom>
          <a:noFill/>
          <a:ln w="12700">
            <a:noFill/>
            <a:miter lim="800000"/>
            <a:headEnd/>
            <a:tailEnd/>
          </a:ln>
        </p:spPr>
        <p:txBody>
          <a:bodyPr wrap="square" lIns="72308" tIns="34708" rIns="72308" bIns="34708">
            <a:spAutoFit/>
          </a:bodyPr>
          <a:lstStyle/>
          <a:p>
            <a:pPr defTabSz="530581">
              <a:spcBef>
                <a:spcPct val="50000"/>
              </a:spcBef>
            </a:pPr>
            <a:r>
              <a:rPr lang="en-GB" sz="1625" b="1">
                <a:solidFill>
                  <a:srgbClr val="009252"/>
                </a:solidFill>
                <a:latin typeface="Calibri" panose="020F0502020204030204"/>
              </a:rPr>
              <a:t>TRANSPORT AND STORAGE</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Optimization of truck transport routes to the recyclers</a:t>
            </a:r>
          </a:p>
          <a:p>
            <a:pPr defTabSz="530581">
              <a:spcBef>
                <a:spcPct val="50000"/>
              </a:spcBef>
            </a:pPr>
            <a:r>
              <a:rPr lang="en-US" sz="1625">
                <a:solidFill>
                  <a:srgbClr val="EA5B0C"/>
                </a:solidFill>
                <a:latin typeface="Calibri" panose="020F0502020204030204"/>
              </a:rPr>
              <a:t>	16% less transport kilometers </a:t>
            </a:r>
            <a:r>
              <a:rPr lang="en-US" sz="1625">
                <a:solidFill>
                  <a:srgbClr val="000000"/>
                </a:solidFill>
                <a:latin typeface="Calibri" panose="020F0502020204030204"/>
              </a:rPr>
              <a:t>in 2025 versus 2024</a:t>
            </a:r>
          </a:p>
          <a:p>
            <a:pPr defTabSz="530581">
              <a:spcBef>
                <a:spcPct val="50000"/>
              </a:spcBef>
            </a:pPr>
            <a:r>
              <a:rPr lang="en-US" sz="1625">
                <a:solidFill>
                  <a:srgbClr val="000000"/>
                </a:solidFill>
                <a:latin typeface="Calibri" panose="020F0502020204030204"/>
              </a:rPr>
              <a:t>	2024: 170 kilometers per delivery</a:t>
            </a:r>
          </a:p>
          <a:p>
            <a:pPr defTabSz="530581">
              <a:spcBef>
                <a:spcPct val="50000"/>
              </a:spcBef>
            </a:pPr>
            <a:r>
              <a:rPr lang="en-US" sz="1625">
                <a:solidFill>
                  <a:srgbClr val="000000"/>
                </a:solidFill>
                <a:latin typeface="Calibri" panose="020F0502020204030204"/>
              </a:rPr>
              <a:t>	2025: 143 kilometers per delivery</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Optimization of rail transports:</a:t>
            </a:r>
          </a:p>
          <a:p>
            <a:pPr marL="862193" lvl="1" indent="-331613" defTabSz="530581">
              <a:spcBef>
                <a:spcPct val="50000"/>
              </a:spcBef>
              <a:buFontTx/>
              <a:buChar char="-"/>
            </a:pPr>
            <a:r>
              <a:rPr lang="en-US" sz="1625">
                <a:solidFill>
                  <a:srgbClr val="000000"/>
                </a:solidFill>
                <a:latin typeface="Calibri" panose="020F0502020204030204"/>
              </a:rPr>
              <a:t>Optimization routes </a:t>
            </a:r>
          </a:p>
          <a:p>
            <a:pPr marL="862193" lvl="1" indent="-331613" defTabSz="530581">
              <a:spcBef>
                <a:spcPct val="50000"/>
              </a:spcBef>
              <a:buFontTx/>
              <a:buChar char="-"/>
            </a:pPr>
            <a:r>
              <a:rPr lang="en-US" sz="1625">
                <a:solidFill>
                  <a:srgbClr val="000000"/>
                </a:solidFill>
                <a:latin typeface="Calibri" panose="020F0502020204030204"/>
              </a:rPr>
              <a:t>Reduction of direct loading from the collection truck to the railway carriage </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Cost cutting of service costs </a:t>
            </a:r>
          </a:p>
          <a:p>
            <a:pPr marL="331613" indent="-331613" defTabSz="530581">
              <a:spcBef>
                <a:spcPct val="50000"/>
              </a:spcBef>
              <a:buFont typeface="Symbol" panose="05050102010706020507" pitchFamily="18" charset="2"/>
              <a:buChar char="-"/>
            </a:pPr>
            <a:r>
              <a:rPr lang="en-US" sz="1625">
                <a:solidFill>
                  <a:srgbClr val="000000"/>
                </a:solidFill>
                <a:latin typeface="Calibri" panose="020F0502020204030204"/>
              </a:rPr>
              <a:t>Warehouse Management and Delivery „just in time“: Saving storage and loading costs</a:t>
            </a:r>
          </a:p>
        </p:txBody>
      </p:sp>
    </p:spTree>
    <p:extLst>
      <p:ext uri="{BB962C8B-B14F-4D97-AF65-F5344CB8AC3E}">
        <p14:creationId xmlns:p14="http://schemas.microsoft.com/office/powerpoint/2010/main" val="4065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DDDA8-3A9D-6B7C-DAF0-85598AFA267D}"/>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D28884BD-4E37-1683-A9CB-FD3F349FFEBF}"/>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23CD7E73-3592-2164-81D3-A91E086E8D11}"/>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95A91FC3-B7CB-AD18-2C7D-5CD5F158D432}"/>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E31CB2A7-1126-615F-3E96-1F85AE8F12CF}"/>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5C658DA4-A224-8DA7-5C1F-3D6510BA9CA0}"/>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550C1C9B-6F25-C7EF-7406-71F4744947CA}"/>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3F36DB34-C77C-597A-AC57-08391532BAEA}"/>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F9BE5259-297F-F845-F762-957E9F1B522C}"/>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DC35A876-53F3-4EBF-9343-39235A889D4E}"/>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067439FA-36DD-366F-9EEE-AB7C4507E3F4}"/>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1DEFBCC4-959F-79A8-7281-79689E264094}"/>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D5334DEA-FF25-FBBA-AFC6-699EC96FC78B}"/>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0E9F39F0-DA1D-C916-34DA-7F79359F19BC}"/>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F8AED13C-6B1B-23AB-9846-0AAC8C521117}"/>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A782A741-CB72-72C0-07FD-BF47222649C2}"/>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95DECB4F-CC9A-673C-FFC4-5E0AE3AD13F9}"/>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C642E263-298A-2669-862E-E216573C8E32}"/>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43184094-7D95-4BED-8DC9-90EB5B3EEA2B}"/>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517857B3-8638-D7A9-1537-48A7CBABAE8C}"/>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002D10B8-F2C5-D5A7-FCFD-E6A3E09460DB}"/>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3A43CC8D-51A4-8753-633B-9721912531E0}"/>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2A815EE6-7EE1-09A7-5890-884888E9789E}"/>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FB739164-1E1C-CBCD-8C1C-12716419B7FF}"/>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90064631-247F-1179-8DA9-D5D99CEBE6FE}"/>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9ABD57C1-E08B-0397-08AD-4B2F09B03695}"/>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E814C4C9-2EA3-0E4E-EEDA-2493F3BC91C6}"/>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18856A14-EDD9-BC12-DB46-6C35C437F554}"/>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16D03FBD-7433-F061-3489-AD3427EB5857}"/>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A014B7C0-E4CC-ACC4-E080-0CDB7244D37F}"/>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2CED2AEF-3B7F-2C66-2BF5-F5A284E30414}"/>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29A28A20-28CD-1FC2-8DB1-A059B5E58F33}"/>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91E42C5C-C318-E093-A9C5-C85B03659ADA}"/>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4B404614-7348-EB6C-DD0C-E3EFEE8E8E15}"/>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B048EC58-1910-0265-00D3-2F919DE6AEB8}"/>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AA3BE44B-D504-A0C5-577D-CB9EA701343B}"/>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2A0BC29C-A370-CEFD-07DA-EB3211F12790}"/>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C6F3FBCD-163B-5A4D-0B9D-5356A02FB5AE}"/>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3DACE033-C6D5-BD11-4416-1E21AB46FA4F}"/>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C0B8B2DE-043A-E601-4CAF-13202EC5DF8F}"/>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7AEF8F8A-50CB-7A69-B34D-D6DDDD208321}"/>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574F1EBD-7ABC-87E6-1101-311B17E3D3B6}"/>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3A275277-9BF1-4F53-B828-F4DA44CDCC2B}"/>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EAA6A571-0F70-3F67-5B3F-999B0FBA7039}"/>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4FF688E5-6E83-4E92-8779-A1A9E6CC5B22}"/>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1DB5679C-4A55-D9D9-BBA9-DBBEC2D12135}"/>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5202021E-1860-2C1F-F798-A08A1C58ABBC}"/>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A0ADBCDE-227F-17C2-FD8B-093575E91ECF}"/>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4BA9C91F-D511-A9DA-3A05-9AE6C5E8AB94}"/>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762F963E-FE5C-1103-6CD6-7F48403AC356}"/>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4738B59D-8396-2CC2-CEB3-85228049A818}"/>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BE9C0C72-9CE6-8AE6-3D65-0104BD9822A7}"/>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E8BE2E2C-F173-64AD-5A36-72352F57C955}"/>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3EAD7176-B6EC-5B3F-367C-FA47C9A39E8C}"/>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6BE0B5DB-7D2D-73A1-DB8E-E6C83F6A4C4E}"/>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54A055E8-C961-C22B-3C89-2AD1072921CC}"/>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C286C2D8-6B55-5FB3-C330-C0D34A9EEAC8}"/>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48C25714-5C9E-A7BF-134F-B385E33D5F80}"/>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188DF928-B44C-C24D-36CF-40F6D99403E7}"/>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BB0B96A2-A82E-82D7-A46F-A2BFE63914FA}"/>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F9743535-B399-CE68-AA85-FA59C6148818}"/>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65AC57FE-B109-A929-5BE6-1C83BDF6C4A5}"/>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9CB63301-AB60-B9C7-A129-19B822D0D9DE}"/>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EDC452C1-1B30-F98C-3217-701B4688908E}"/>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B235C55B-4453-32C8-4778-0DC61C61915A}"/>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E4DB8480-11E4-D698-DE9B-AF7EF9E34041}"/>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1893B38B-EEA2-B161-316D-B4DC3019099B}"/>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49754093-0E63-8D28-1C9E-F966E72BA840}"/>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543B5E9A-2719-C548-DB0B-7AB1038A5CB9}"/>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5045E809-50E6-82EE-7BA9-08EF4B700BA3}"/>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EDA17AFB-CCD1-0D17-DE60-2B446F64EE69}"/>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7AE19937-2B36-21DB-9F80-4B289415479F}"/>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07F1B75E-447D-45F8-CD2D-1CA5F1A2A290}"/>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5BD2009F-F9A2-B403-B26E-FA53425B8ECD}"/>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FDC5639B-BEA8-5D94-60A0-CA7AE5986445}"/>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8AC5FF34-8589-24B5-C957-DCE722B88A89}"/>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C7B318A1-5E36-56D5-6961-F532261CF4F1}"/>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B2FA0C64-8B0C-261A-F587-6D1E68641CAE}"/>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F935825A-625D-CB5D-8C5D-6AFC03A6D203}"/>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60BF5B99-5AE2-E437-3AC6-C67B298C38A4}"/>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7B3DFB9B-A5B2-A521-485C-1B44DB8B3F47}"/>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C30D74BF-CBB2-8D4D-D2CA-9459FBAB2AF3}"/>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FB5303D7-B469-9639-8DE9-8843B22429E5}"/>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699B06EC-1969-FDFD-B214-E537692A42A7}"/>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BF6FE2B0-9E1D-465D-EBBC-E0ED7D2C453E}"/>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03881A81-009C-96CE-8131-6D6E51A209B1}"/>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B15E7479-1C43-1226-ECDB-72EFA4FB5156}"/>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693D8F92-1C60-90BE-966C-B88A0F055BB9}"/>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C349B423-4E5D-9B06-0C10-B6C70FE2BEF2}"/>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E2FD60AD-E396-E566-39D6-D54134923908}"/>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1685FC0C-FB84-6AB9-F350-D11A7AC4486D}"/>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29E04FDF-39C2-7B1D-C5CA-E5A7EF06752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B04386F8-491C-31FF-C25C-163CD97C84DE}"/>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05754598-CD1D-E53A-A0FA-DFFF72255429}"/>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D350B7F0-D3B7-826E-90A2-92B087CF9254}"/>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D30C7450-B383-DDB9-6816-59A4A0A46255}"/>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4DA10011-6911-2A16-7413-26C963E11ADF}"/>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C6A1FF17-7B50-D6A0-830F-A713EA17BFE9}"/>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A7796DDD-D09F-B970-A5C6-2B48A1F03588}"/>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A5E30052-9C15-C120-10AE-70D502280E8C}"/>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29A3A7E6-C9B5-867B-4581-26459DC8795E}"/>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E3C69DB9-CE3A-3353-F75D-E321C93C7F51}"/>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775B6AFA-3D2D-0A9D-96DB-43C9756B4CAD}"/>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57A784D7-AD94-10D3-316F-7E322D520BA3}"/>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2489E8CE-BA2B-7F9B-A178-80EEEBB9DC27}"/>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2C2DF6CA-3867-FFD9-C5F1-5F496243A0B9}"/>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782D6BF3-257F-104A-2A69-7F603EC1410F}"/>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11349FC3-D31D-EE76-C82A-7E9E076E48ED}"/>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856075F1-4877-CE12-4E11-D75C4B779A95}"/>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9D44FA23-208B-BF9E-877A-E0C06D1AAFC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F1DFB678-0927-912D-92FA-5C91C6C5C176}"/>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18FCD7D4-ACDF-7691-6E52-C576F7DC487F}"/>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23E5FD17-55D8-2D61-67B1-5B5B61C2CA62}"/>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E9220A6F-C25C-69F7-F769-93D8BE537390}"/>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C1BB7975-6D8E-7033-6313-508C07BD18FC}"/>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613EFA1A-726D-D3BC-7F6A-D22AF78D3699}"/>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D58EBFDB-05CB-7301-1F0A-D214E45CB2AA}"/>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247C2AB3-76FF-0304-1BFE-9796EFD5E7C2}"/>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F2425F20-B2AE-4177-5A46-54EF5F942CFF}"/>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14E79346-F98D-DFF9-E143-7C395721E024}"/>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F51608EA-9B17-23CB-0EF1-BB4FB8BEB413}"/>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667884EA-8DDF-4029-4DA2-578A40E26CC8}"/>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73B5F9CC-820D-00CC-CB2F-F04F53ECB7CA}"/>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8778A370-E204-E350-632C-687BABEC74F0}"/>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222078CC-9BD1-6F43-B4D0-B2EEDB3C850B}"/>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30967B51-ADCF-87A2-5ECD-4749CE52D6BC}"/>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676ED449-E14F-37DD-5BB6-5966E437D827}"/>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C913F698-0045-7454-E592-1DE6238AF897}"/>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6F1C3789-2594-A0F2-6E15-16ADCB05B6A7}"/>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AFAE2B8B-C263-BD93-B818-A809CE08F2E2}"/>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D7E5AAA8-BAD0-F016-D2AA-B115D08BE59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143EC8CC-823E-2AFB-6F77-8723F1DE948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B5C98B78-D738-E96F-AE68-B1B0FEE8263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F9BC9B76-9671-7041-D14D-10359485C60C}"/>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060C4803-04A6-B1DB-319B-8899DEE81BDD}"/>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563ABA3B-4D2A-E1A3-43EA-89A0FBF7148F}"/>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2DE572DE-8788-DF61-2617-C8D01526CB82}"/>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E1391859-AAC1-6DCA-8BCF-2F6ADE61666D}"/>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11177881-F654-AA4E-17C9-5F013D773357}"/>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E513ACDC-2EBB-C8F8-BAC5-7FCB10A9A79F}"/>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5DD90601-3CCF-4F53-4C71-02D80212CD1F}"/>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16878C2E-940D-76E9-FCC6-CDB3D21BBC3D}"/>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800FA698-C525-AEF5-C64D-0411244441A5}"/>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D9980D09-3342-A36C-A632-B5BA4F886BDA}"/>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456A39B9-14BC-1C38-B430-02D7D276365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C8BD9D52-4A2E-FE78-7180-BEBEEC77BF20}"/>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73F48F05-1C01-AAA0-D012-C0A2280B34AB}"/>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7D3D04F9-7B73-5078-9869-441BF3F79945}"/>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8D0780EE-68FC-B953-AFD7-6AEFD46CC82B}"/>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43AA811C-2E02-9088-E9F0-556553C02AD5}"/>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DE9BB0E0-C2CA-93B1-FDDD-19D789965CC2}"/>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2C791E20-3FCB-06F4-BB02-A5C6B59FE90F}"/>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D9533FEB-6A71-94DC-F319-3F637E9F9E08}"/>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2EA08383-6ABA-5AAA-2C45-3D8195DAB6E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46A76450-FA76-EC5C-EE95-72A0200CF32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160E6AB3-065F-1895-91A5-588BE6CFA9A1}"/>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82B6BCF3-6ED5-F0A0-BBC1-8196A8F2670C}"/>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28F52D92-75BC-E30F-4C26-4039091EB709}"/>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9BD1AA60-0111-6D44-B44E-519D43AD8F0C}"/>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896437D6-E660-F923-5410-EF4C58FFD5B4}"/>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5C5737A2-F728-A0CE-410A-6C3DBDA84882}"/>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EE9D9451-AC86-560E-E182-6DEF83735327}"/>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292312CD-968A-1944-F0DE-0CBEE4F5A1B9}"/>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51A2551C-E8F9-B0F8-FF62-EB0006E9C48C}"/>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1F21DCFE-43F3-58AB-5383-2D02D794DBDC}"/>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5576443B-2B29-1B5C-AE2A-045795CC6B7E}"/>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74A593A4-D72E-11C6-3BEE-067203602EB1}"/>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5BC3062D-314F-E26C-8BC9-08F5183B7D31}"/>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37689806-5C3B-7019-3F7C-8A52AC780F58}"/>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7E6DAA10-D2AB-21AD-072A-872A6615694B}"/>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12CC5AC3-C3FE-067B-BBD9-D56F20EA5031}"/>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1F2B7186-DC08-1228-37D1-D104D58D158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70B5DC42-1078-5F32-D668-ECA4B60F40A3}"/>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F5B41254-7444-1E3E-3B09-F633FCA81808}"/>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512AE551-03D2-1B65-A1E7-FE2487AAB02F}"/>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D1EA8FBA-B147-F387-7C03-649FDD94E3F4}"/>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50B80F8E-4DB6-167E-7CD0-5CE0A410244C}"/>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C4CB48B6-813B-D2AC-606E-E1C32647DC8B}"/>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FD2B220B-0721-7BD8-2F37-11436884F25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5C3A50BD-8BC4-C2B1-3BA7-3223E4F5647C}"/>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C10751FE-3689-D740-4700-8ED9519945D6}"/>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B9116905-8FA5-065B-C40A-FE04CF869B7E}"/>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55AD8418-9A46-3BC7-CA48-7DDAA76FAF5D}"/>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D6515666-9069-FA7A-1EF6-C4C37795902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0A4512B9-194D-9699-B3EE-B2D7F66311CD}"/>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EF1AE2A4-27DF-8A7E-E701-889FF3A98D9D}"/>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83EEEF98-DF2C-F3DA-E1EA-47399FCCD7E6}"/>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23F8BDBF-F216-247B-06A3-01D22A6FAD92}"/>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D6D8D768-F2CF-69F7-D191-50C964189A20}"/>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548A08AF-32AB-A1FE-7F1F-5B81DD22169C}"/>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D99BF419-8B0F-7E6C-1847-6588D72F5EBE}"/>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20187384-3D52-5839-7D42-71537D45DFAD}"/>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23DCAD8F-4A30-17F8-E132-BEF4B42E7AAA}"/>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FB315A98-4A45-A42E-42B3-19185F5D3519}"/>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3100D65D-15F0-F196-D0F8-E53DFD46C643}"/>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24BEF88E-9F03-7492-D1BA-3FF19E588258}"/>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4091B19F-937C-0906-3EEC-823E6BF1323B}"/>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505A496A-9172-7CCD-635E-0122C80B5EB5}"/>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023AF3D0-59DA-195B-651E-D7AB645ECF46}"/>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CF8C418A-ECB2-0D61-724B-5F35E535844A}"/>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3563DF48-2761-B132-88AF-218AB9F8A1FF}"/>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4B376804-4F89-D6F6-B1F0-7DCF825C0F2E}"/>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D6C6CA0C-6A1A-A6C8-DBE4-5E5960ED2B5F}"/>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46AF032A-C00F-49BC-CCB9-0289024B51EC}"/>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0DCF4FCF-80FD-18A7-0583-0D61FA2FD931}"/>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4CA80FC0-C3BD-14C4-9091-126ABBCB429C}"/>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2FE4D2F6-4ADF-10C9-E377-29759BE4CDFD}"/>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CF69B3A6-83EF-CBA7-2209-E8CC6920C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10192A6B-13F1-AABB-8AEF-E278ACEC06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5" name="Freihandform 26">
            <a:extLst>
              <a:ext uri="{FF2B5EF4-FFF2-40B4-BE49-F238E27FC236}">
                <a16:creationId xmlns:a16="http://schemas.microsoft.com/office/drawing/2014/main" id="{31712E5E-42DA-097E-26F9-E6FF0CC238EC}"/>
              </a:ext>
            </a:extLst>
          </p:cNvPr>
          <p:cNvSpPr/>
          <p:nvPr/>
        </p:nvSpPr>
        <p:spPr>
          <a:xfrm>
            <a:off x="2727569" y="1263619"/>
            <a:ext cx="7638182" cy="391292"/>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no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8" name="Textfeld 7">
            <a:extLst>
              <a:ext uri="{FF2B5EF4-FFF2-40B4-BE49-F238E27FC236}">
                <a16:creationId xmlns:a16="http://schemas.microsoft.com/office/drawing/2014/main" id="{0C865A76-683A-3888-D0ED-FEA4ABC128E3}"/>
              </a:ext>
            </a:extLst>
          </p:cNvPr>
          <p:cNvSpPr txBox="1"/>
          <p:nvPr/>
        </p:nvSpPr>
        <p:spPr>
          <a:xfrm>
            <a:off x="2727569" y="1277690"/>
            <a:ext cx="7623206" cy="342401"/>
          </a:xfrm>
          <a:prstGeom prst="rect">
            <a:avLst/>
          </a:prstGeom>
          <a:noFill/>
        </p:spPr>
        <p:txBody>
          <a:bodyPr wrap="square" rtlCol="0">
            <a:spAutoFit/>
          </a:bodyPr>
          <a:lstStyle/>
          <a:p>
            <a:pPr algn="ctr" defTabSz="530581"/>
            <a:r>
              <a:rPr lang="en-GB" sz="1625" b="1">
                <a:solidFill>
                  <a:srgbClr val="009252"/>
                </a:solidFill>
                <a:latin typeface="Calibri" panose="020F0502020204030204"/>
              </a:rPr>
              <a:t>DATA MANAGEMENT SYSTEMS</a:t>
            </a:r>
          </a:p>
        </p:txBody>
      </p:sp>
    </p:spTree>
    <p:extLst>
      <p:ext uri="{BB962C8B-B14F-4D97-AF65-F5344CB8AC3E}">
        <p14:creationId xmlns:p14="http://schemas.microsoft.com/office/powerpoint/2010/main" val="1104356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E5A8F-6E6D-075A-D22C-5F571CD005CE}"/>
            </a:ext>
          </a:extLst>
        </p:cNvPr>
        <p:cNvGrpSpPr/>
        <p:nvPr/>
      </p:nvGrpSpPr>
      <p:grpSpPr>
        <a:xfrm>
          <a:off x="0" y="0"/>
          <a:ext cx="0" cy="0"/>
          <a:chOff x="0" y="0"/>
          <a:chExt cx="0" cy="0"/>
        </a:xfrm>
      </p:grpSpPr>
      <p:sp>
        <p:nvSpPr>
          <p:cNvPr id="13" name="Line 65">
            <a:extLst>
              <a:ext uri="{FF2B5EF4-FFF2-40B4-BE49-F238E27FC236}">
                <a16:creationId xmlns:a16="http://schemas.microsoft.com/office/drawing/2014/main" id="{1D55A990-B0E0-9BEA-6495-E15BEB9AB1CF}"/>
              </a:ext>
            </a:extLst>
          </p:cNvPr>
          <p:cNvSpPr>
            <a:spLocks noChangeShapeType="1"/>
          </p:cNvSpPr>
          <p:nvPr/>
        </p:nvSpPr>
        <p:spPr bwMode="auto">
          <a:xfrm>
            <a:off x="5864293" y="2851774"/>
            <a:ext cx="926085"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grpSp>
        <p:nvGrpSpPr>
          <p:cNvPr id="4" name="Gruppieren 3">
            <a:extLst>
              <a:ext uri="{FF2B5EF4-FFF2-40B4-BE49-F238E27FC236}">
                <a16:creationId xmlns:a16="http://schemas.microsoft.com/office/drawing/2014/main" id="{37CEC5DA-AF66-F759-48B0-AA65C94ADDF4}"/>
              </a:ext>
            </a:extLst>
          </p:cNvPr>
          <p:cNvGrpSpPr/>
          <p:nvPr/>
        </p:nvGrpSpPr>
        <p:grpSpPr>
          <a:xfrm>
            <a:off x="4893527" y="2435715"/>
            <a:ext cx="423630" cy="429817"/>
            <a:chOff x="3989507" y="3812485"/>
            <a:chExt cx="365043" cy="370374"/>
          </a:xfrm>
        </p:grpSpPr>
        <p:sp>
          <p:nvSpPr>
            <p:cNvPr id="164" name="Rechteck 163">
              <a:extLst>
                <a:ext uri="{FF2B5EF4-FFF2-40B4-BE49-F238E27FC236}">
                  <a16:creationId xmlns:a16="http://schemas.microsoft.com/office/drawing/2014/main" id="{34897CA0-83C3-B69C-F154-1DCCB06C9553}"/>
                </a:ext>
              </a:extLst>
            </p:cNvPr>
            <p:cNvSpPr/>
            <p:nvPr/>
          </p:nvSpPr>
          <p:spPr>
            <a:xfrm>
              <a:off x="3994550" y="3858859"/>
              <a:ext cx="360000" cy="324000"/>
            </a:xfrm>
            <a:prstGeom prst="rect">
              <a:avLst/>
            </a:prstGeom>
            <a:solidFill>
              <a:schemeClr val="bg1"/>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42" name="Grafik 36">
              <a:extLst>
                <a:ext uri="{FF2B5EF4-FFF2-40B4-BE49-F238E27FC236}">
                  <a16:creationId xmlns:a16="http://schemas.microsoft.com/office/drawing/2014/main" id="{D73BCF0D-55CE-0AEE-1C01-AFFEA4C56CEA}"/>
                </a:ext>
              </a:extLst>
            </p:cNvPr>
            <p:cNvGrpSpPr>
              <a:grpSpLocks noChangeAspect="1"/>
            </p:cNvGrpSpPr>
            <p:nvPr/>
          </p:nvGrpSpPr>
          <p:grpSpPr>
            <a:xfrm>
              <a:off x="3989507" y="3812485"/>
              <a:ext cx="360000" cy="360000"/>
              <a:chOff x="5793045" y="3060246"/>
              <a:chExt cx="540000" cy="540000"/>
            </a:xfrm>
            <a:solidFill>
              <a:schemeClr val="accent1"/>
            </a:solidFill>
          </p:grpSpPr>
          <p:grpSp>
            <p:nvGrpSpPr>
              <p:cNvPr id="159" name="Grafik 36">
                <a:extLst>
                  <a:ext uri="{FF2B5EF4-FFF2-40B4-BE49-F238E27FC236}">
                    <a16:creationId xmlns:a16="http://schemas.microsoft.com/office/drawing/2014/main" id="{C55FBC41-31E5-E539-9B06-01EF7D2CAAAE}"/>
                  </a:ext>
                </a:extLst>
              </p:cNvPr>
              <p:cNvGrpSpPr/>
              <p:nvPr/>
            </p:nvGrpSpPr>
            <p:grpSpPr>
              <a:xfrm>
                <a:off x="5793045" y="3060246"/>
                <a:ext cx="495835" cy="539049"/>
                <a:chOff x="5793045" y="3060246"/>
                <a:chExt cx="495835" cy="539049"/>
              </a:xfrm>
              <a:grpFill/>
            </p:grpSpPr>
            <p:grpSp>
              <p:nvGrpSpPr>
                <p:cNvPr id="161" name="Grafik 36">
                  <a:extLst>
                    <a:ext uri="{FF2B5EF4-FFF2-40B4-BE49-F238E27FC236}">
                      <a16:creationId xmlns:a16="http://schemas.microsoft.com/office/drawing/2014/main" id="{9A8E52D7-C6C4-CBED-BECF-7B3513978603}"/>
                    </a:ext>
                  </a:extLst>
                </p:cNvPr>
                <p:cNvGrpSpPr/>
                <p:nvPr/>
              </p:nvGrpSpPr>
              <p:grpSpPr>
                <a:xfrm>
                  <a:off x="5836259" y="3146379"/>
                  <a:ext cx="452621" cy="452915"/>
                  <a:chOff x="5836259" y="3146379"/>
                  <a:chExt cx="452621" cy="452915"/>
                </a:xfrm>
                <a:grpFill/>
              </p:grpSpPr>
              <p:sp>
                <p:nvSpPr>
                  <p:cNvPr id="162" name="Freihandform: Form 161">
                    <a:extLst>
                      <a:ext uri="{FF2B5EF4-FFF2-40B4-BE49-F238E27FC236}">
                        <a16:creationId xmlns:a16="http://schemas.microsoft.com/office/drawing/2014/main" id="{93605D82-4AD5-6266-7A46-587E68801578}"/>
                      </a:ext>
                    </a:extLst>
                  </p:cNvPr>
                  <p:cNvSpPr/>
                  <p:nvPr/>
                </p:nvSpPr>
                <p:spPr>
                  <a:xfrm>
                    <a:off x="5836259" y="3146379"/>
                    <a:ext cx="452621" cy="452915"/>
                  </a:xfrm>
                  <a:custGeom>
                    <a:avLst/>
                    <a:gdLst>
                      <a:gd name="connsiteX0" fmla="*/ 451152 w 452621"/>
                      <a:gd name="connsiteY0" fmla="*/ 398916 h 452915"/>
                      <a:gd name="connsiteX1" fmla="*/ 444117 w 452621"/>
                      <a:gd name="connsiteY1" fmla="*/ 395303 h 452915"/>
                      <a:gd name="connsiteX2" fmla="*/ 76385 w 452621"/>
                      <a:gd name="connsiteY2" fmla="*/ 395303 h 452915"/>
                      <a:gd name="connsiteX3" fmla="*/ 76385 w 452621"/>
                      <a:gd name="connsiteY3" fmla="*/ 121880 h 452915"/>
                      <a:gd name="connsiteX4" fmla="*/ 129054 w 452621"/>
                      <a:gd name="connsiteY4" fmla="*/ 61225 h 452915"/>
                      <a:gd name="connsiteX5" fmla="*/ 67828 w 452621"/>
                      <a:gd name="connsiteY5" fmla="*/ 0 h 452915"/>
                      <a:gd name="connsiteX6" fmla="*/ 6603 w 452621"/>
                      <a:gd name="connsiteY6" fmla="*/ 61225 h 452915"/>
                      <a:gd name="connsiteX7" fmla="*/ 59272 w 452621"/>
                      <a:gd name="connsiteY7" fmla="*/ 121880 h 452915"/>
                      <a:gd name="connsiteX8" fmla="*/ 59272 w 452621"/>
                      <a:gd name="connsiteY8" fmla="*/ 395303 h 452915"/>
                      <a:gd name="connsiteX9" fmla="*/ 8504 w 452621"/>
                      <a:gd name="connsiteY9" fmla="*/ 395303 h 452915"/>
                      <a:gd name="connsiteX10" fmla="*/ 1469 w 452621"/>
                      <a:gd name="connsiteY10" fmla="*/ 398916 h 452915"/>
                      <a:gd name="connsiteX11" fmla="*/ 518 w 452621"/>
                      <a:gd name="connsiteY11" fmla="*/ 406711 h 452915"/>
                      <a:gd name="connsiteX12" fmla="*/ 15159 w 452621"/>
                      <a:gd name="connsiteY12" fmla="*/ 447211 h 452915"/>
                      <a:gd name="connsiteX13" fmla="*/ 23145 w 452621"/>
                      <a:gd name="connsiteY13" fmla="*/ 452916 h 452915"/>
                      <a:gd name="connsiteX14" fmla="*/ 429476 w 452621"/>
                      <a:gd name="connsiteY14" fmla="*/ 452916 h 452915"/>
                      <a:gd name="connsiteX15" fmla="*/ 437462 w 452621"/>
                      <a:gd name="connsiteY15" fmla="*/ 447211 h 452915"/>
                      <a:gd name="connsiteX16" fmla="*/ 452103 w 452621"/>
                      <a:gd name="connsiteY16" fmla="*/ 406711 h 452915"/>
                      <a:gd name="connsiteX17" fmla="*/ 451152 w 452621"/>
                      <a:gd name="connsiteY17" fmla="*/ 398916 h 452915"/>
                      <a:gd name="connsiteX18" fmla="*/ 67828 w 452621"/>
                      <a:gd name="connsiteY18" fmla="*/ 17113 h 452915"/>
                      <a:gd name="connsiteX19" fmla="*/ 111180 w 452621"/>
                      <a:gd name="connsiteY19" fmla="*/ 52669 h 452915"/>
                      <a:gd name="connsiteX20" fmla="*/ 76385 w 452621"/>
                      <a:gd name="connsiteY20" fmla="*/ 52669 h 452915"/>
                      <a:gd name="connsiteX21" fmla="*/ 76385 w 452621"/>
                      <a:gd name="connsiteY21" fmla="*/ 37648 h 452915"/>
                      <a:gd name="connsiteX22" fmla="*/ 67828 w 452621"/>
                      <a:gd name="connsiteY22" fmla="*/ 29092 h 452915"/>
                      <a:gd name="connsiteX23" fmla="*/ 59272 w 452621"/>
                      <a:gd name="connsiteY23" fmla="*/ 37648 h 452915"/>
                      <a:gd name="connsiteX24" fmla="*/ 59272 w 452621"/>
                      <a:gd name="connsiteY24" fmla="*/ 52669 h 452915"/>
                      <a:gd name="connsiteX25" fmla="*/ 24666 w 452621"/>
                      <a:gd name="connsiteY25" fmla="*/ 52669 h 452915"/>
                      <a:gd name="connsiteX26" fmla="*/ 67828 w 452621"/>
                      <a:gd name="connsiteY26" fmla="*/ 17113 h 452915"/>
                      <a:gd name="connsiteX27" fmla="*/ 24666 w 452621"/>
                      <a:gd name="connsiteY27" fmla="*/ 69782 h 452915"/>
                      <a:gd name="connsiteX28" fmla="*/ 111180 w 452621"/>
                      <a:gd name="connsiteY28" fmla="*/ 69782 h 452915"/>
                      <a:gd name="connsiteX29" fmla="*/ 67828 w 452621"/>
                      <a:gd name="connsiteY29" fmla="*/ 105338 h 452915"/>
                      <a:gd name="connsiteX30" fmla="*/ 24666 w 452621"/>
                      <a:gd name="connsiteY30" fmla="*/ 69782 h 452915"/>
                      <a:gd name="connsiteX31" fmla="*/ 423392 w 452621"/>
                      <a:gd name="connsiteY31" fmla="*/ 435803 h 452915"/>
                      <a:gd name="connsiteX32" fmla="*/ 29039 w 452621"/>
                      <a:gd name="connsiteY32" fmla="*/ 435803 h 452915"/>
                      <a:gd name="connsiteX33" fmla="*/ 20673 w 452621"/>
                      <a:gd name="connsiteY33" fmla="*/ 412416 h 452915"/>
                      <a:gd name="connsiteX34" fmla="*/ 431948 w 452621"/>
                      <a:gd name="connsiteY34" fmla="*/ 412416 h 452915"/>
                      <a:gd name="connsiteX35" fmla="*/ 423392 w 452621"/>
                      <a:gd name="connsiteY35" fmla="*/ 435803 h 45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2621" h="452915">
                        <a:moveTo>
                          <a:pt x="451152" y="398916"/>
                        </a:moveTo>
                        <a:cubicBezTo>
                          <a:pt x="449631" y="396634"/>
                          <a:pt x="446969" y="395303"/>
                          <a:pt x="444117" y="395303"/>
                        </a:cubicBezTo>
                        <a:lnTo>
                          <a:pt x="76385" y="395303"/>
                        </a:lnTo>
                        <a:lnTo>
                          <a:pt x="76385" y="121880"/>
                        </a:lnTo>
                        <a:cubicBezTo>
                          <a:pt x="106046" y="117697"/>
                          <a:pt x="129054" y="92028"/>
                          <a:pt x="129054" y="61225"/>
                        </a:cubicBezTo>
                        <a:cubicBezTo>
                          <a:pt x="129054" y="27380"/>
                          <a:pt x="101483" y="0"/>
                          <a:pt x="67828" y="0"/>
                        </a:cubicBezTo>
                        <a:cubicBezTo>
                          <a:pt x="33983" y="0"/>
                          <a:pt x="6603" y="27570"/>
                          <a:pt x="6603" y="61225"/>
                        </a:cubicBezTo>
                        <a:cubicBezTo>
                          <a:pt x="6603" y="92028"/>
                          <a:pt x="29610" y="117697"/>
                          <a:pt x="59272" y="121880"/>
                        </a:cubicBezTo>
                        <a:lnTo>
                          <a:pt x="59272" y="395303"/>
                        </a:lnTo>
                        <a:lnTo>
                          <a:pt x="8504" y="395303"/>
                        </a:lnTo>
                        <a:cubicBezTo>
                          <a:pt x="5652" y="395303"/>
                          <a:pt x="3180" y="396634"/>
                          <a:pt x="1469" y="398916"/>
                        </a:cubicBezTo>
                        <a:cubicBezTo>
                          <a:pt x="-52" y="401197"/>
                          <a:pt x="-432" y="404049"/>
                          <a:pt x="518" y="406711"/>
                        </a:cubicBezTo>
                        <a:lnTo>
                          <a:pt x="15159" y="447211"/>
                        </a:lnTo>
                        <a:cubicBezTo>
                          <a:pt x="16300" y="450634"/>
                          <a:pt x="19532" y="452916"/>
                          <a:pt x="23145" y="452916"/>
                        </a:cubicBezTo>
                        <a:lnTo>
                          <a:pt x="429476" y="452916"/>
                        </a:lnTo>
                        <a:cubicBezTo>
                          <a:pt x="433089" y="452916"/>
                          <a:pt x="436321" y="450634"/>
                          <a:pt x="437462" y="447211"/>
                        </a:cubicBezTo>
                        <a:lnTo>
                          <a:pt x="452103" y="406711"/>
                        </a:lnTo>
                        <a:cubicBezTo>
                          <a:pt x="453054" y="404049"/>
                          <a:pt x="452673" y="401197"/>
                          <a:pt x="451152" y="398916"/>
                        </a:cubicBezTo>
                        <a:close/>
                        <a:moveTo>
                          <a:pt x="67828" y="17113"/>
                        </a:moveTo>
                        <a:cubicBezTo>
                          <a:pt x="89314" y="17113"/>
                          <a:pt x="107187" y="32514"/>
                          <a:pt x="111180" y="52669"/>
                        </a:cubicBezTo>
                        <a:lnTo>
                          <a:pt x="76385" y="52669"/>
                        </a:lnTo>
                        <a:lnTo>
                          <a:pt x="76385" y="37648"/>
                        </a:lnTo>
                        <a:cubicBezTo>
                          <a:pt x="76385" y="32894"/>
                          <a:pt x="72582" y="29092"/>
                          <a:pt x="67828" y="29092"/>
                        </a:cubicBezTo>
                        <a:cubicBezTo>
                          <a:pt x="63075" y="29092"/>
                          <a:pt x="59272" y="32894"/>
                          <a:pt x="59272" y="37648"/>
                        </a:cubicBezTo>
                        <a:lnTo>
                          <a:pt x="59272" y="52669"/>
                        </a:lnTo>
                        <a:lnTo>
                          <a:pt x="24666" y="52669"/>
                        </a:lnTo>
                        <a:cubicBezTo>
                          <a:pt x="28659" y="32324"/>
                          <a:pt x="46532" y="17113"/>
                          <a:pt x="67828" y="17113"/>
                        </a:cubicBezTo>
                        <a:close/>
                        <a:moveTo>
                          <a:pt x="24666" y="69782"/>
                        </a:moveTo>
                        <a:lnTo>
                          <a:pt x="111180" y="69782"/>
                        </a:lnTo>
                        <a:cubicBezTo>
                          <a:pt x="107187" y="90127"/>
                          <a:pt x="89314" y="105338"/>
                          <a:pt x="67828" y="105338"/>
                        </a:cubicBezTo>
                        <a:cubicBezTo>
                          <a:pt x="46532" y="105338"/>
                          <a:pt x="28659" y="90127"/>
                          <a:pt x="24666" y="69782"/>
                        </a:cubicBezTo>
                        <a:close/>
                        <a:moveTo>
                          <a:pt x="423392" y="435803"/>
                        </a:moveTo>
                        <a:lnTo>
                          <a:pt x="29039" y="435803"/>
                        </a:lnTo>
                        <a:lnTo>
                          <a:pt x="20673" y="412416"/>
                        </a:lnTo>
                        <a:lnTo>
                          <a:pt x="431948" y="412416"/>
                        </a:lnTo>
                        <a:lnTo>
                          <a:pt x="423392" y="4358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63" name="Freihandform: Form 162">
                    <a:extLst>
                      <a:ext uri="{FF2B5EF4-FFF2-40B4-BE49-F238E27FC236}">
                        <a16:creationId xmlns:a16="http://schemas.microsoft.com/office/drawing/2014/main" id="{8A55913A-3D77-2926-024B-78A800D4D72D}"/>
                      </a:ext>
                    </a:extLst>
                  </p:cNvPr>
                  <p:cNvSpPr/>
                  <p:nvPr/>
                </p:nvSpPr>
                <p:spPr>
                  <a:xfrm>
                    <a:off x="5934129" y="3316936"/>
                    <a:ext cx="338830" cy="208774"/>
                  </a:xfrm>
                  <a:custGeom>
                    <a:avLst/>
                    <a:gdLst>
                      <a:gd name="connsiteX0" fmla="*/ 0 w 338830"/>
                      <a:gd name="connsiteY0" fmla="*/ 26239 h 208774"/>
                      <a:gd name="connsiteX1" fmla="*/ 190 w 338830"/>
                      <a:gd name="connsiteY1" fmla="*/ 115415 h 208774"/>
                      <a:gd name="connsiteX2" fmla="*/ 190 w 338830"/>
                      <a:gd name="connsiteY2" fmla="*/ 116746 h 208774"/>
                      <a:gd name="connsiteX3" fmla="*/ 31373 w 338830"/>
                      <a:gd name="connsiteY3" fmla="*/ 208775 h 208774"/>
                      <a:gd name="connsiteX4" fmla="*/ 292627 w 338830"/>
                      <a:gd name="connsiteY4" fmla="*/ 208775 h 208774"/>
                      <a:gd name="connsiteX5" fmla="*/ 303085 w 338830"/>
                      <a:gd name="connsiteY5" fmla="*/ 186338 h 208774"/>
                      <a:gd name="connsiteX6" fmla="*/ 337310 w 338830"/>
                      <a:gd name="connsiteY6" fmla="*/ 113704 h 208774"/>
                      <a:gd name="connsiteX7" fmla="*/ 338831 w 338830"/>
                      <a:gd name="connsiteY7" fmla="*/ 110662 h 208774"/>
                      <a:gd name="connsiteX8" fmla="*/ 303275 w 338830"/>
                      <a:gd name="connsiteY8" fmla="*/ 0 h 208774"/>
                      <a:gd name="connsiteX9" fmla="*/ 0 w 338830"/>
                      <a:gd name="connsiteY9" fmla="*/ 0 h 208774"/>
                      <a:gd name="connsiteX10" fmla="*/ 0 w 338830"/>
                      <a:gd name="connsiteY10" fmla="*/ 26239 h 208774"/>
                      <a:gd name="connsiteX11" fmla="*/ 314873 w 338830"/>
                      <a:gd name="connsiteY11" fmla="*/ 121500 h 208774"/>
                      <a:gd name="connsiteX12" fmla="*/ 308789 w 338830"/>
                      <a:gd name="connsiteY12" fmla="*/ 134430 h 208774"/>
                      <a:gd name="connsiteX13" fmla="*/ 24148 w 338830"/>
                      <a:gd name="connsiteY13" fmla="*/ 134430 h 208774"/>
                      <a:gd name="connsiteX14" fmla="*/ 19775 w 338830"/>
                      <a:gd name="connsiteY14" fmla="*/ 121500 h 208774"/>
                      <a:gd name="connsiteX15" fmla="*/ 314873 w 338830"/>
                      <a:gd name="connsiteY15" fmla="*/ 121500 h 208774"/>
                      <a:gd name="connsiteX16" fmla="*/ 287683 w 338830"/>
                      <a:gd name="connsiteY16" fmla="*/ 179303 h 208774"/>
                      <a:gd name="connsiteX17" fmla="*/ 281789 w 338830"/>
                      <a:gd name="connsiteY17" fmla="*/ 191852 h 208774"/>
                      <a:gd name="connsiteX18" fmla="*/ 43732 w 338830"/>
                      <a:gd name="connsiteY18" fmla="*/ 191852 h 208774"/>
                      <a:gd name="connsiteX19" fmla="*/ 30042 w 338830"/>
                      <a:gd name="connsiteY19" fmla="*/ 151542 h 208774"/>
                      <a:gd name="connsiteX20" fmla="*/ 300803 w 338830"/>
                      <a:gd name="connsiteY20" fmla="*/ 151542 h 208774"/>
                      <a:gd name="connsiteX21" fmla="*/ 287683 w 338830"/>
                      <a:gd name="connsiteY21" fmla="*/ 179303 h 208774"/>
                      <a:gd name="connsiteX22" fmla="*/ 290725 w 338830"/>
                      <a:gd name="connsiteY22" fmla="*/ 17113 h 208774"/>
                      <a:gd name="connsiteX23" fmla="*/ 318676 w 338830"/>
                      <a:gd name="connsiteY23" fmla="*/ 104387 h 208774"/>
                      <a:gd name="connsiteX24" fmla="*/ 251937 w 338830"/>
                      <a:gd name="connsiteY24" fmla="*/ 104387 h 208774"/>
                      <a:gd name="connsiteX25" fmla="*/ 251937 w 338830"/>
                      <a:gd name="connsiteY25" fmla="*/ 17113 h 208774"/>
                      <a:gd name="connsiteX26" fmla="*/ 290725 w 338830"/>
                      <a:gd name="connsiteY26" fmla="*/ 17113 h 208774"/>
                      <a:gd name="connsiteX27" fmla="*/ 234824 w 338830"/>
                      <a:gd name="connsiteY27" fmla="*/ 17113 h 208774"/>
                      <a:gd name="connsiteX28" fmla="*/ 234824 w 338830"/>
                      <a:gd name="connsiteY28" fmla="*/ 104387 h 208774"/>
                      <a:gd name="connsiteX29" fmla="*/ 174359 w 338830"/>
                      <a:gd name="connsiteY29" fmla="*/ 104387 h 208774"/>
                      <a:gd name="connsiteX30" fmla="*/ 174359 w 338830"/>
                      <a:gd name="connsiteY30" fmla="*/ 17113 h 208774"/>
                      <a:gd name="connsiteX31" fmla="*/ 234824 w 338830"/>
                      <a:gd name="connsiteY31" fmla="*/ 17113 h 208774"/>
                      <a:gd name="connsiteX32" fmla="*/ 157246 w 338830"/>
                      <a:gd name="connsiteY32" fmla="*/ 17113 h 208774"/>
                      <a:gd name="connsiteX33" fmla="*/ 157246 w 338830"/>
                      <a:gd name="connsiteY33" fmla="*/ 104387 h 208774"/>
                      <a:gd name="connsiteX34" fmla="*/ 97162 w 338830"/>
                      <a:gd name="connsiteY34" fmla="*/ 104387 h 208774"/>
                      <a:gd name="connsiteX35" fmla="*/ 97162 w 338830"/>
                      <a:gd name="connsiteY35" fmla="*/ 17113 h 208774"/>
                      <a:gd name="connsiteX36" fmla="*/ 157246 w 338830"/>
                      <a:gd name="connsiteY36" fmla="*/ 17113 h 208774"/>
                      <a:gd name="connsiteX37" fmla="*/ 79859 w 338830"/>
                      <a:gd name="connsiteY37" fmla="*/ 17113 h 208774"/>
                      <a:gd name="connsiteX38" fmla="*/ 79859 w 338830"/>
                      <a:gd name="connsiteY38" fmla="*/ 104387 h 208774"/>
                      <a:gd name="connsiteX39" fmla="*/ 17303 w 338830"/>
                      <a:gd name="connsiteY39" fmla="*/ 104387 h 208774"/>
                      <a:gd name="connsiteX40" fmla="*/ 17113 w 338830"/>
                      <a:gd name="connsiteY40" fmla="*/ 26239 h 208774"/>
                      <a:gd name="connsiteX41" fmla="*/ 17113 w 338830"/>
                      <a:gd name="connsiteY41" fmla="*/ 17113 h 208774"/>
                      <a:gd name="connsiteX42" fmla="*/ 79859 w 338830"/>
                      <a:gd name="connsiteY42" fmla="*/ 17113 h 20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8830" h="208774">
                        <a:moveTo>
                          <a:pt x="0" y="26239"/>
                        </a:moveTo>
                        <a:cubicBezTo>
                          <a:pt x="0" y="55901"/>
                          <a:pt x="190" y="85754"/>
                          <a:pt x="190" y="115415"/>
                        </a:cubicBezTo>
                        <a:lnTo>
                          <a:pt x="190" y="116746"/>
                        </a:lnTo>
                        <a:lnTo>
                          <a:pt x="31373" y="208775"/>
                        </a:lnTo>
                        <a:lnTo>
                          <a:pt x="292627" y="208775"/>
                        </a:lnTo>
                        <a:lnTo>
                          <a:pt x="303085" y="186338"/>
                        </a:lnTo>
                        <a:cubicBezTo>
                          <a:pt x="314493" y="162190"/>
                          <a:pt x="325901" y="137852"/>
                          <a:pt x="337310" y="113704"/>
                        </a:cubicBezTo>
                        <a:lnTo>
                          <a:pt x="338831" y="110662"/>
                        </a:lnTo>
                        <a:lnTo>
                          <a:pt x="303275" y="0"/>
                        </a:lnTo>
                        <a:lnTo>
                          <a:pt x="0" y="0"/>
                        </a:lnTo>
                        <a:lnTo>
                          <a:pt x="0" y="26239"/>
                        </a:lnTo>
                        <a:close/>
                        <a:moveTo>
                          <a:pt x="314873" y="121500"/>
                        </a:moveTo>
                        <a:cubicBezTo>
                          <a:pt x="312782" y="125873"/>
                          <a:pt x="310880" y="130056"/>
                          <a:pt x="308789" y="134430"/>
                        </a:cubicBezTo>
                        <a:lnTo>
                          <a:pt x="24148" y="134430"/>
                        </a:lnTo>
                        <a:lnTo>
                          <a:pt x="19775" y="121500"/>
                        </a:lnTo>
                        <a:lnTo>
                          <a:pt x="314873" y="121500"/>
                        </a:lnTo>
                        <a:close/>
                        <a:moveTo>
                          <a:pt x="287683" y="179303"/>
                        </a:moveTo>
                        <a:lnTo>
                          <a:pt x="281789" y="191852"/>
                        </a:lnTo>
                        <a:lnTo>
                          <a:pt x="43732" y="191852"/>
                        </a:lnTo>
                        <a:lnTo>
                          <a:pt x="30042" y="151542"/>
                        </a:lnTo>
                        <a:lnTo>
                          <a:pt x="300803" y="151542"/>
                        </a:lnTo>
                        <a:cubicBezTo>
                          <a:pt x="296430" y="160669"/>
                          <a:pt x="292056" y="169986"/>
                          <a:pt x="287683" y="179303"/>
                        </a:cubicBezTo>
                        <a:close/>
                        <a:moveTo>
                          <a:pt x="290725" y="17113"/>
                        </a:moveTo>
                        <a:lnTo>
                          <a:pt x="318676" y="104387"/>
                        </a:lnTo>
                        <a:lnTo>
                          <a:pt x="251937" y="104387"/>
                        </a:lnTo>
                        <a:lnTo>
                          <a:pt x="251937" y="17113"/>
                        </a:lnTo>
                        <a:lnTo>
                          <a:pt x="290725" y="17113"/>
                        </a:lnTo>
                        <a:close/>
                        <a:moveTo>
                          <a:pt x="234824" y="17113"/>
                        </a:moveTo>
                        <a:lnTo>
                          <a:pt x="234824" y="104387"/>
                        </a:lnTo>
                        <a:lnTo>
                          <a:pt x="174359" y="104387"/>
                        </a:lnTo>
                        <a:lnTo>
                          <a:pt x="174359" y="17113"/>
                        </a:lnTo>
                        <a:lnTo>
                          <a:pt x="234824" y="17113"/>
                        </a:lnTo>
                        <a:close/>
                        <a:moveTo>
                          <a:pt x="157246" y="17113"/>
                        </a:moveTo>
                        <a:lnTo>
                          <a:pt x="157246" y="104387"/>
                        </a:lnTo>
                        <a:lnTo>
                          <a:pt x="97162" y="104387"/>
                        </a:lnTo>
                        <a:lnTo>
                          <a:pt x="97162" y="17113"/>
                        </a:lnTo>
                        <a:lnTo>
                          <a:pt x="157246" y="17113"/>
                        </a:lnTo>
                        <a:close/>
                        <a:moveTo>
                          <a:pt x="79859" y="17113"/>
                        </a:moveTo>
                        <a:lnTo>
                          <a:pt x="79859" y="104387"/>
                        </a:lnTo>
                        <a:lnTo>
                          <a:pt x="17303" y="104387"/>
                        </a:lnTo>
                        <a:cubicBezTo>
                          <a:pt x="17303" y="78338"/>
                          <a:pt x="17113" y="52289"/>
                          <a:pt x="17113" y="26239"/>
                        </a:cubicBezTo>
                        <a:lnTo>
                          <a:pt x="17113" y="17113"/>
                        </a:lnTo>
                        <a:lnTo>
                          <a:pt x="7985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 name="Rechteck 2">
            <a:extLst>
              <a:ext uri="{FF2B5EF4-FFF2-40B4-BE49-F238E27FC236}">
                <a16:creationId xmlns:a16="http://schemas.microsoft.com/office/drawing/2014/main" id="{5E48D1F8-BA5F-AF4A-7E78-2ECFC7D63D9C}"/>
              </a:ext>
            </a:extLst>
          </p:cNvPr>
          <p:cNvSpPr/>
          <p:nvPr/>
        </p:nvSpPr>
        <p:spPr>
          <a:xfrm>
            <a:off x="3000289" y="2519683"/>
            <a:ext cx="1816970" cy="1946320"/>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96" name="Line 65">
            <a:extLst>
              <a:ext uri="{FF2B5EF4-FFF2-40B4-BE49-F238E27FC236}">
                <a16:creationId xmlns:a16="http://schemas.microsoft.com/office/drawing/2014/main" id="{BA356B49-EC17-884A-61E5-55A4DD18F934}"/>
              </a:ext>
            </a:extLst>
          </p:cNvPr>
          <p:cNvSpPr>
            <a:spLocks noChangeShapeType="1"/>
          </p:cNvSpPr>
          <p:nvPr/>
        </p:nvSpPr>
        <p:spPr bwMode="auto">
          <a:xfrm>
            <a:off x="7402381" y="2853422"/>
            <a:ext cx="1807896" cy="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2" name="Titel 1">
            <a:extLst>
              <a:ext uri="{FF2B5EF4-FFF2-40B4-BE49-F238E27FC236}">
                <a16:creationId xmlns:a16="http://schemas.microsoft.com/office/drawing/2014/main" id="{0FCC0C31-CAC5-A4A3-31F4-19B7AF97E4C2}"/>
              </a:ext>
            </a:extLst>
          </p:cNvPr>
          <p:cNvSpPr>
            <a:spLocks noGrp="1"/>
          </p:cNvSpPr>
          <p:nvPr>
            <p:ph type="title"/>
          </p:nvPr>
        </p:nvSpPr>
        <p:spPr>
          <a:xfrm>
            <a:off x="1013491" y="501334"/>
            <a:ext cx="9352261" cy="448905"/>
          </a:xfrm>
        </p:spPr>
        <p:txBody>
          <a:bodyPr/>
          <a:lstStyle/>
          <a:p>
            <a:r>
              <a:rPr lang="en-GB" noProof="0"/>
              <a:t>Cost efficiency projects through the entire value chain</a:t>
            </a:r>
          </a:p>
        </p:txBody>
      </p:sp>
      <p:sp>
        <p:nvSpPr>
          <p:cNvPr id="124" name="Rechteck 123">
            <a:extLst>
              <a:ext uri="{FF2B5EF4-FFF2-40B4-BE49-F238E27FC236}">
                <a16:creationId xmlns:a16="http://schemas.microsoft.com/office/drawing/2014/main" id="{F70FA9AB-B785-8008-DAD4-4BB8154FD114}"/>
              </a:ext>
            </a:extLst>
          </p:cNvPr>
          <p:cNvSpPr/>
          <p:nvPr/>
        </p:nvSpPr>
        <p:spPr>
          <a:xfrm>
            <a:off x="7206619" y="2517368"/>
            <a:ext cx="877333" cy="662716"/>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40" name="Rechteck 139">
            <a:extLst>
              <a:ext uri="{FF2B5EF4-FFF2-40B4-BE49-F238E27FC236}">
                <a16:creationId xmlns:a16="http://schemas.microsoft.com/office/drawing/2014/main" id="{210B8609-206F-6D4D-284A-520D2B309335}"/>
              </a:ext>
            </a:extLst>
          </p:cNvPr>
          <p:cNvSpPr/>
          <p:nvPr/>
        </p:nvSpPr>
        <p:spPr>
          <a:xfrm>
            <a:off x="9363084" y="2496537"/>
            <a:ext cx="877333" cy="1969461"/>
          </a:xfrm>
          <a:prstGeom prst="rect">
            <a:avLst/>
          </a:prstGeom>
          <a:solidFill>
            <a:schemeClr val="accent3">
              <a:lumMod val="60000"/>
              <a:lumOff val="40000"/>
            </a:schemeClr>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5" name="Line 65">
            <a:extLst>
              <a:ext uri="{FF2B5EF4-FFF2-40B4-BE49-F238E27FC236}">
                <a16:creationId xmlns:a16="http://schemas.microsoft.com/office/drawing/2014/main" id="{5A498E5E-2C70-D3EF-F397-B7F05FF3D415}"/>
              </a:ext>
            </a:extLst>
          </p:cNvPr>
          <p:cNvSpPr>
            <a:spLocks noChangeShapeType="1"/>
          </p:cNvSpPr>
          <p:nvPr/>
        </p:nvSpPr>
        <p:spPr bwMode="auto">
          <a:xfrm>
            <a:off x="3543714" y="4114988"/>
            <a:ext cx="1878068" cy="8812"/>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1" name="Line 65">
            <a:extLst>
              <a:ext uri="{FF2B5EF4-FFF2-40B4-BE49-F238E27FC236}">
                <a16:creationId xmlns:a16="http://schemas.microsoft.com/office/drawing/2014/main" id="{7FE2DC2F-AABD-C868-FB4A-F483F8CB0051}"/>
              </a:ext>
            </a:extLst>
          </p:cNvPr>
          <p:cNvSpPr>
            <a:spLocks noChangeShapeType="1"/>
          </p:cNvSpPr>
          <p:nvPr/>
        </p:nvSpPr>
        <p:spPr bwMode="auto">
          <a:xfrm>
            <a:off x="3543714" y="3112420"/>
            <a:ext cx="2325931" cy="1820"/>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55" name="Chevron 17">
            <a:extLst>
              <a:ext uri="{FF2B5EF4-FFF2-40B4-BE49-F238E27FC236}">
                <a16:creationId xmlns:a16="http://schemas.microsoft.com/office/drawing/2014/main" id="{8EE8FBC1-6420-8C9D-81EF-339D6A742535}"/>
              </a:ext>
            </a:extLst>
          </p:cNvPr>
          <p:cNvSpPr/>
          <p:nvPr/>
        </p:nvSpPr>
        <p:spPr>
          <a:xfrm>
            <a:off x="2727570" y="1742844"/>
            <a:ext cx="1128000" cy="333317"/>
          </a:xfrm>
          <a:prstGeom prst="chevron">
            <a:avLst/>
          </a:prstGeom>
          <a:solidFill>
            <a:schemeClr val="accent1"/>
          </a:solidFill>
          <a:ln>
            <a:solidFill>
              <a:schemeClr val="bg1">
                <a:lumMod val="65000"/>
              </a:schemeClr>
            </a:solidFill>
          </a:ln>
        </p:spPr>
        <p:txBody>
          <a:bodyPr lIns="0" tIns="0" rIns="0" bIns="0" rtlCol="0" anchor="ctr">
            <a:noAutofit/>
          </a:bodyPr>
          <a:lstStyle/>
          <a:p>
            <a:pPr algn="ctr" defTabSz="287398">
              <a:spcBef>
                <a:spcPts val="261"/>
              </a:spcBef>
            </a:pPr>
            <a:r>
              <a:rPr lang="en-GB" sz="928" kern="0">
                <a:solidFill>
                  <a:srgbClr val="FFFFFF"/>
                </a:solidFill>
                <a:latin typeface="Corbel" pitchFamily="34" charset="0"/>
              </a:rPr>
              <a:t>collection infrastructure</a:t>
            </a:r>
          </a:p>
        </p:txBody>
      </p:sp>
      <p:grpSp>
        <p:nvGrpSpPr>
          <p:cNvPr id="57" name="Gruppieren 56">
            <a:extLst>
              <a:ext uri="{FF2B5EF4-FFF2-40B4-BE49-F238E27FC236}">
                <a16:creationId xmlns:a16="http://schemas.microsoft.com/office/drawing/2014/main" id="{3C4CB4D0-9E7E-852E-936E-E7194B89522E}"/>
              </a:ext>
            </a:extLst>
          </p:cNvPr>
          <p:cNvGrpSpPr/>
          <p:nvPr/>
        </p:nvGrpSpPr>
        <p:grpSpPr>
          <a:xfrm>
            <a:off x="5982661" y="1727611"/>
            <a:ext cx="1128000" cy="355685"/>
            <a:chOff x="4715161" y="1709546"/>
            <a:chExt cx="1053141" cy="408659"/>
          </a:xfrm>
          <a:solidFill>
            <a:schemeClr val="accent1"/>
          </a:solidFill>
        </p:grpSpPr>
        <p:sp>
          <p:nvSpPr>
            <p:cNvPr id="58" name="Chevron 95">
              <a:extLst>
                <a:ext uri="{FF2B5EF4-FFF2-40B4-BE49-F238E27FC236}">
                  <a16:creationId xmlns:a16="http://schemas.microsoft.com/office/drawing/2014/main" id="{36278677-ADAD-4720-2A64-01296CD432E6}"/>
                </a:ext>
              </a:extLst>
            </p:cNvPr>
            <p:cNvSpPr/>
            <p:nvPr/>
          </p:nvSpPr>
          <p:spPr>
            <a:xfrm>
              <a:off x="4715161" y="1732767"/>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59" name="Text Box 16">
              <a:extLst>
                <a:ext uri="{FF2B5EF4-FFF2-40B4-BE49-F238E27FC236}">
                  <a16:creationId xmlns:a16="http://schemas.microsoft.com/office/drawing/2014/main" id="{4DF4B457-B8C9-534E-07F0-2ECE7F669890}"/>
                </a:ext>
              </a:extLst>
            </p:cNvPr>
            <p:cNvSpPr txBox="1">
              <a:spLocks noChangeArrowheads="1"/>
            </p:cNvSpPr>
            <p:nvPr/>
          </p:nvSpPr>
          <p:spPr bwMode="auto">
            <a:xfrm>
              <a:off x="4716267" y="1709546"/>
              <a:ext cx="1013249" cy="408659"/>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br>
                <a:rPr lang="en-GB" sz="928">
                  <a:solidFill>
                    <a:srgbClr val="FFFFFF"/>
                  </a:solidFill>
                  <a:latin typeface="Calibri" panose="020F0502020204030204"/>
                </a:rPr>
              </a:br>
              <a:r>
                <a:rPr lang="en-GB" sz="928">
                  <a:solidFill>
                    <a:srgbClr val="FFFFFF"/>
                  </a:solidFill>
                  <a:latin typeface="Calibri" panose="020F0502020204030204"/>
                </a:rPr>
                <a:t>(optional)</a:t>
              </a:r>
            </a:p>
          </p:txBody>
        </p:sp>
      </p:grpSp>
      <p:grpSp>
        <p:nvGrpSpPr>
          <p:cNvPr id="60" name="Gruppieren 59">
            <a:extLst>
              <a:ext uri="{FF2B5EF4-FFF2-40B4-BE49-F238E27FC236}">
                <a16:creationId xmlns:a16="http://schemas.microsoft.com/office/drawing/2014/main" id="{98B180C1-25F5-1A6C-C53C-020566BB4E16}"/>
              </a:ext>
            </a:extLst>
          </p:cNvPr>
          <p:cNvGrpSpPr/>
          <p:nvPr/>
        </p:nvGrpSpPr>
        <p:grpSpPr>
          <a:xfrm>
            <a:off x="7067691" y="1735216"/>
            <a:ext cx="1128000" cy="340940"/>
            <a:chOff x="5851685" y="1710856"/>
            <a:chExt cx="1053141" cy="391719"/>
          </a:xfrm>
          <a:solidFill>
            <a:schemeClr val="accent1"/>
          </a:solidFill>
        </p:grpSpPr>
        <p:sp>
          <p:nvSpPr>
            <p:cNvPr id="61" name="Chevron 101">
              <a:extLst>
                <a:ext uri="{FF2B5EF4-FFF2-40B4-BE49-F238E27FC236}">
                  <a16:creationId xmlns:a16="http://schemas.microsoft.com/office/drawing/2014/main" id="{28C05AD4-E982-82E0-7B8B-91BB3F915496}"/>
                </a:ext>
              </a:extLst>
            </p:cNvPr>
            <p:cNvSpPr/>
            <p:nvPr/>
          </p:nvSpPr>
          <p:spPr>
            <a:xfrm>
              <a:off x="5851685"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2" name="Text Box 17">
              <a:extLst>
                <a:ext uri="{FF2B5EF4-FFF2-40B4-BE49-F238E27FC236}">
                  <a16:creationId xmlns:a16="http://schemas.microsoft.com/office/drawing/2014/main" id="{CCF6B88E-A329-0807-9795-702EC12E5C80}"/>
                </a:ext>
              </a:extLst>
            </p:cNvPr>
            <p:cNvSpPr txBox="1">
              <a:spLocks noChangeArrowheads="1"/>
            </p:cNvSpPr>
            <p:nvPr/>
          </p:nvSpPr>
          <p:spPr bwMode="auto">
            <a:xfrm>
              <a:off x="5875548" y="1710856"/>
              <a:ext cx="1013249" cy="384128"/>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storage</a:t>
              </a:r>
              <a:r>
                <a:rPr lang="en-GB" sz="789">
                  <a:solidFill>
                    <a:srgbClr val="FFFFFF"/>
                  </a:solidFill>
                  <a:latin typeface="Calibri" panose="020F0502020204030204"/>
                </a:rPr>
                <a:t> </a:t>
              </a:r>
              <a:br>
                <a:rPr lang="en-GB" sz="789">
                  <a:solidFill>
                    <a:srgbClr val="FFFFFF"/>
                  </a:solidFill>
                  <a:latin typeface="Calibri" panose="020F0502020204030204"/>
                </a:rPr>
              </a:br>
              <a:r>
                <a:rPr lang="en-GB" sz="789">
                  <a:solidFill>
                    <a:srgbClr val="FFFFFF"/>
                  </a:solidFill>
                  <a:latin typeface="Calibri" panose="020F0502020204030204"/>
                </a:rPr>
                <a:t>(optional)</a:t>
              </a:r>
            </a:p>
          </p:txBody>
        </p:sp>
      </p:grpSp>
      <p:grpSp>
        <p:nvGrpSpPr>
          <p:cNvPr id="63" name="Gruppieren 62">
            <a:extLst>
              <a:ext uri="{FF2B5EF4-FFF2-40B4-BE49-F238E27FC236}">
                <a16:creationId xmlns:a16="http://schemas.microsoft.com/office/drawing/2014/main" id="{E7202516-74F5-C217-3B6A-D29EDC585860}"/>
              </a:ext>
            </a:extLst>
          </p:cNvPr>
          <p:cNvGrpSpPr/>
          <p:nvPr/>
        </p:nvGrpSpPr>
        <p:grpSpPr>
          <a:xfrm>
            <a:off x="8152722" y="1742844"/>
            <a:ext cx="1128000" cy="333317"/>
            <a:chOff x="6988209" y="1719615"/>
            <a:chExt cx="1053141" cy="382960"/>
          </a:xfrm>
          <a:solidFill>
            <a:schemeClr val="accent1"/>
          </a:solidFill>
        </p:grpSpPr>
        <p:sp>
          <p:nvSpPr>
            <p:cNvPr id="64" name="Chevron 102">
              <a:extLst>
                <a:ext uri="{FF2B5EF4-FFF2-40B4-BE49-F238E27FC236}">
                  <a16:creationId xmlns:a16="http://schemas.microsoft.com/office/drawing/2014/main" id="{4D172A24-69CB-CEE9-9773-0F34C5A0DEF2}"/>
                </a:ext>
              </a:extLst>
            </p:cNvPr>
            <p:cNvSpPr/>
            <p:nvPr/>
          </p:nvSpPr>
          <p:spPr>
            <a:xfrm>
              <a:off x="6988209" y="1719615"/>
              <a:ext cx="1053141" cy="382960"/>
            </a:xfrm>
            <a:prstGeom prst="chevron">
              <a:avLst/>
            </a:prstGeom>
            <a:grp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5" name="Text Box 19">
              <a:extLst>
                <a:ext uri="{FF2B5EF4-FFF2-40B4-BE49-F238E27FC236}">
                  <a16:creationId xmlns:a16="http://schemas.microsoft.com/office/drawing/2014/main" id="{9C2C77EE-D3FC-7A77-48B2-DE338F52C2DE}"/>
                </a:ext>
              </a:extLst>
            </p:cNvPr>
            <p:cNvSpPr txBox="1">
              <a:spLocks noChangeArrowheads="1"/>
            </p:cNvSpPr>
            <p:nvPr/>
          </p:nvSpPr>
          <p:spPr bwMode="auto">
            <a:xfrm>
              <a:off x="7075881" y="1780620"/>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transportation</a:t>
              </a:r>
              <a:endParaRPr lang="en-GB" sz="928" b="1">
                <a:solidFill>
                  <a:srgbClr val="FFFFFF"/>
                </a:solidFill>
                <a:latin typeface="Calibri" panose="020F0502020204030204"/>
              </a:endParaRPr>
            </a:p>
          </p:txBody>
        </p:sp>
      </p:grpSp>
      <p:grpSp>
        <p:nvGrpSpPr>
          <p:cNvPr id="66" name="Gruppieren 65">
            <a:extLst>
              <a:ext uri="{FF2B5EF4-FFF2-40B4-BE49-F238E27FC236}">
                <a16:creationId xmlns:a16="http://schemas.microsoft.com/office/drawing/2014/main" id="{C2DB2EBD-9367-BEC1-736C-F559CFE3393A}"/>
              </a:ext>
            </a:extLst>
          </p:cNvPr>
          <p:cNvGrpSpPr/>
          <p:nvPr/>
        </p:nvGrpSpPr>
        <p:grpSpPr>
          <a:xfrm>
            <a:off x="3812599" y="1743105"/>
            <a:ext cx="1128000" cy="333317"/>
            <a:chOff x="3578636" y="1719615"/>
            <a:chExt cx="1088205" cy="382960"/>
          </a:xfrm>
          <a:solidFill>
            <a:schemeClr val="accent1"/>
          </a:solidFill>
        </p:grpSpPr>
        <p:sp>
          <p:nvSpPr>
            <p:cNvPr id="67" name="Chevron 94">
              <a:extLst>
                <a:ext uri="{FF2B5EF4-FFF2-40B4-BE49-F238E27FC236}">
                  <a16:creationId xmlns:a16="http://schemas.microsoft.com/office/drawing/2014/main" id="{7C5786D3-D597-7217-5FC4-523B41340204}"/>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68" name="Text Box 15">
              <a:extLst>
                <a:ext uri="{FF2B5EF4-FFF2-40B4-BE49-F238E27FC236}">
                  <a16:creationId xmlns:a16="http://schemas.microsoft.com/office/drawing/2014/main" id="{3B6224B6-DFD9-D081-E89E-0AF977857E8B}"/>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collection</a:t>
              </a:r>
            </a:p>
          </p:txBody>
        </p:sp>
      </p:grpSp>
      <p:grpSp>
        <p:nvGrpSpPr>
          <p:cNvPr id="69" name="Gruppieren 68">
            <a:extLst>
              <a:ext uri="{FF2B5EF4-FFF2-40B4-BE49-F238E27FC236}">
                <a16:creationId xmlns:a16="http://schemas.microsoft.com/office/drawing/2014/main" id="{FC4E9002-BBE6-8690-30BB-126C3FE8C43E}"/>
              </a:ext>
            </a:extLst>
          </p:cNvPr>
          <p:cNvGrpSpPr/>
          <p:nvPr/>
        </p:nvGrpSpPr>
        <p:grpSpPr>
          <a:xfrm>
            <a:off x="9237751" y="1755566"/>
            <a:ext cx="1128000" cy="333317"/>
            <a:chOff x="8127149" y="1721932"/>
            <a:chExt cx="1053141" cy="382960"/>
          </a:xfrm>
          <a:solidFill>
            <a:schemeClr val="accent1"/>
          </a:solidFill>
        </p:grpSpPr>
        <p:sp>
          <p:nvSpPr>
            <p:cNvPr id="70" name="Chevron 102">
              <a:extLst>
                <a:ext uri="{FF2B5EF4-FFF2-40B4-BE49-F238E27FC236}">
                  <a16:creationId xmlns:a16="http://schemas.microsoft.com/office/drawing/2014/main" id="{08036A46-6971-78EB-8CBA-40AC01CA7DA4}"/>
                </a:ext>
              </a:extLst>
            </p:cNvPr>
            <p:cNvSpPr/>
            <p:nvPr/>
          </p:nvSpPr>
          <p:spPr>
            <a:xfrm>
              <a:off x="8127149" y="1721932"/>
              <a:ext cx="1053141" cy="382960"/>
            </a:xfrm>
            <a:prstGeom prst="chevron">
              <a:avLst/>
            </a:prstGeom>
            <a:grpFill/>
            <a:ln>
              <a:solidFill>
                <a:schemeClr val="bg1">
                  <a:lumMod val="65000"/>
                </a:schemeClr>
              </a:solidFill>
            </a:ln>
          </p:spPr>
          <p:txBody>
            <a:bodyPr lIns="0" tIns="0" rIns="0" bIns="0" rtlCol="0" anchor="ctr">
              <a:noAutofit/>
            </a:bodyPr>
            <a:lstStyle/>
            <a:p>
              <a:pPr algn="ctr" defTabSz="287398">
                <a:spcBef>
                  <a:spcPts val="261"/>
                </a:spcBef>
              </a:pPr>
              <a:endParaRPr lang="en-GB" sz="783">
                <a:solidFill>
                  <a:srgbClr val="FFFFFF"/>
                </a:solidFill>
                <a:latin typeface="Calibri" panose="020F0502020204030204"/>
              </a:endParaRPr>
            </a:p>
          </p:txBody>
        </p:sp>
        <p:sp>
          <p:nvSpPr>
            <p:cNvPr id="71" name="Text Box 19">
              <a:extLst>
                <a:ext uri="{FF2B5EF4-FFF2-40B4-BE49-F238E27FC236}">
                  <a16:creationId xmlns:a16="http://schemas.microsoft.com/office/drawing/2014/main" id="{3971EB97-A1CF-6F69-DD89-8237D1B94B3B}"/>
                </a:ext>
              </a:extLst>
            </p:cNvPr>
            <p:cNvSpPr txBox="1">
              <a:spLocks noChangeArrowheads="1"/>
            </p:cNvSpPr>
            <p:nvPr/>
          </p:nvSpPr>
          <p:spPr bwMode="auto">
            <a:xfrm>
              <a:off x="8220609" y="1788799"/>
              <a:ext cx="94569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b="1">
                  <a:solidFill>
                    <a:srgbClr val="FFFFFF"/>
                  </a:solidFill>
                  <a:latin typeface="Calibri" panose="020F0502020204030204"/>
                </a:rPr>
                <a:t>recycling</a:t>
              </a:r>
            </a:p>
          </p:txBody>
        </p:sp>
      </p:grpSp>
      <p:sp>
        <p:nvSpPr>
          <p:cNvPr id="7" name="Rechteck 6">
            <a:extLst>
              <a:ext uri="{FF2B5EF4-FFF2-40B4-BE49-F238E27FC236}">
                <a16:creationId xmlns:a16="http://schemas.microsoft.com/office/drawing/2014/main" id="{64B59527-8228-5C70-AAA7-A554DEDE3EFA}"/>
              </a:ext>
            </a:extLst>
          </p:cNvPr>
          <p:cNvSpPr/>
          <p:nvPr/>
        </p:nvSpPr>
        <p:spPr>
          <a:xfrm>
            <a:off x="4176325" y="2857030"/>
            <a:ext cx="532667" cy="532667"/>
          </a:xfrm>
          <a:prstGeom prst="rect">
            <a:avLst/>
          </a:prstGeom>
          <a:no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6" name="Rechteck 75">
            <a:extLst>
              <a:ext uri="{FF2B5EF4-FFF2-40B4-BE49-F238E27FC236}">
                <a16:creationId xmlns:a16="http://schemas.microsoft.com/office/drawing/2014/main" id="{7A606076-C46B-86C3-2516-2B88A9CA1046}"/>
              </a:ext>
            </a:extLst>
          </p:cNvPr>
          <p:cNvSpPr/>
          <p:nvPr/>
        </p:nvSpPr>
        <p:spPr>
          <a:xfrm>
            <a:off x="4227711" y="3907257"/>
            <a:ext cx="501333" cy="352855"/>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78" name="Line 64">
            <a:extLst>
              <a:ext uri="{FF2B5EF4-FFF2-40B4-BE49-F238E27FC236}">
                <a16:creationId xmlns:a16="http://schemas.microsoft.com/office/drawing/2014/main" id="{0C9608C7-F54C-F090-5CFB-E2C5B5EFB88E}"/>
              </a:ext>
            </a:extLst>
          </p:cNvPr>
          <p:cNvSpPr>
            <a:spLocks noChangeShapeType="1"/>
          </p:cNvSpPr>
          <p:nvPr/>
        </p:nvSpPr>
        <p:spPr bwMode="auto">
          <a:xfrm>
            <a:off x="5428648" y="3214545"/>
            <a:ext cx="0" cy="924333"/>
          </a:xfrm>
          <a:prstGeom prst="line">
            <a:avLst/>
          </a:prstGeom>
          <a:noFill/>
          <a:ln w="25400">
            <a:solidFill>
              <a:schemeClr val="accent5"/>
            </a:solidFill>
            <a:round/>
            <a:headEnd type="triangle" w="med" len="med"/>
            <a:tailEnd type="none" w="med" len="med"/>
          </a:ln>
        </p:spPr>
        <p:txBody>
          <a:bodyPr wrap="none" lIns="72308" tIns="34708" rIns="72308" bIns="34708">
            <a:spAutoFit/>
          </a:bodyPr>
          <a:lstStyle/>
          <a:p>
            <a:pPr defTabSz="530581"/>
            <a:endParaRPr lang="en-GB" sz="883">
              <a:solidFill>
                <a:srgbClr val="000000"/>
              </a:solidFill>
              <a:latin typeface="Calibri" panose="020F0502020204030204"/>
            </a:endParaRPr>
          </a:p>
        </p:txBody>
      </p:sp>
      <p:sp>
        <p:nvSpPr>
          <p:cNvPr id="101" name="Line 65">
            <a:extLst>
              <a:ext uri="{FF2B5EF4-FFF2-40B4-BE49-F238E27FC236}">
                <a16:creationId xmlns:a16="http://schemas.microsoft.com/office/drawing/2014/main" id="{4EAC92BF-6333-C5D0-404C-4438B44EEDCD}"/>
              </a:ext>
            </a:extLst>
          </p:cNvPr>
          <p:cNvSpPr>
            <a:spLocks noChangeShapeType="1"/>
          </p:cNvSpPr>
          <p:nvPr/>
        </p:nvSpPr>
        <p:spPr bwMode="auto">
          <a:xfrm>
            <a:off x="9190684" y="2853422"/>
            <a:ext cx="313333" cy="0"/>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104" name="TextBox 8">
            <a:extLst>
              <a:ext uri="{FF2B5EF4-FFF2-40B4-BE49-F238E27FC236}">
                <a16:creationId xmlns:a16="http://schemas.microsoft.com/office/drawing/2014/main" id="{7CBABF54-BD05-47E3-EAB7-BBECC561F286}"/>
              </a:ext>
            </a:extLst>
          </p:cNvPr>
          <p:cNvSpPr txBox="1"/>
          <p:nvPr/>
        </p:nvSpPr>
        <p:spPr>
          <a:xfrm rot="16200000">
            <a:off x="603460" y="3459962"/>
            <a:ext cx="1270114" cy="191170"/>
          </a:xfrm>
          <a:prstGeom prst="rect">
            <a:avLst/>
          </a:prstGeom>
          <a:noFill/>
        </p:spPr>
        <p:txBody>
          <a:bodyPr wrap="square" lIns="0" tIns="0" rIns="0" bIns="0" rtlCol="0">
            <a:noAutofit/>
          </a:bodyPr>
          <a:lstStyle/>
          <a:p>
            <a:pPr algn="ctr" defTabSz="287398">
              <a:spcBef>
                <a:spcPts val="261"/>
              </a:spcBef>
            </a:pPr>
            <a:r>
              <a:rPr lang="en-GB" sz="914" b="1" kern="0">
                <a:solidFill>
                  <a:srgbClr val="009252"/>
                </a:solidFill>
                <a:latin typeface="Corbel" pitchFamily="34" charset="0"/>
              </a:rPr>
              <a:t>Household packaging</a:t>
            </a:r>
          </a:p>
          <a:p>
            <a:pPr algn="ctr" defTabSz="287398">
              <a:spcBef>
                <a:spcPts val="261"/>
              </a:spcBef>
            </a:pPr>
            <a:endParaRPr lang="en-GB" sz="914" b="1" kern="0">
              <a:solidFill>
                <a:srgbClr val="009252"/>
              </a:solidFill>
              <a:latin typeface="Corbel" pitchFamily="34" charset="0"/>
            </a:endParaRPr>
          </a:p>
        </p:txBody>
      </p:sp>
      <p:sp>
        <p:nvSpPr>
          <p:cNvPr id="107" name="Text Box 78">
            <a:extLst>
              <a:ext uri="{FF2B5EF4-FFF2-40B4-BE49-F238E27FC236}">
                <a16:creationId xmlns:a16="http://schemas.microsoft.com/office/drawing/2014/main" id="{FC72CE84-D60B-071B-F00E-1D90BF2203BE}"/>
              </a:ext>
            </a:extLst>
          </p:cNvPr>
          <p:cNvSpPr txBox="1">
            <a:spLocks noChangeArrowheads="1"/>
          </p:cNvSpPr>
          <p:nvPr/>
        </p:nvSpPr>
        <p:spPr bwMode="auto">
          <a:xfrm>
            <a:off x="1961994" y="2226385"/>
            <a:ext cx="1673822" cy="212815"/>
          </a:xfrm>
          <a:prstGeom prst="rect">
            <a:avLst/>
          </a:prstGeom>
          <a:noFill/>
          <a:ln w="9525">
            <a:noFill/>
            <a:miter lim="800000"/>
            <a:headEnd/>
            <a:tailEnd/>
          </a:ln>
        </p:spPr>
        <p:txBody>
          <a:bodyPr wrap="square">
            <a:spAutoFit/>
          </a:bodyPr>
          <a:lstStyle/>
          <a:p>
            <a:pPr defTabSz="530581">
              <a:spcBef>
                <a:spcPct val="50000"/>
              </a:spcBef>
            </a:pPr>
            <a:r>
              <a:rPr lang="en-GB" sz="783" i="1">
                <a:solidFill>
                  <a:srgbClr val="009252"/>
                </a:solidFill>
                <a:latin typeface="Calibri" panose="020F0502020204030204"/>
              </a:rPr>
              <a:t>Shared use</a:t>
            </a:r>
          </a:p>
        </p:txBody>
      </p:sp>
      <p:sp>
        <p:nvSpPr>
          <p:cNvPr id="108" name="Rectangle 7">
            <a:extLst>
              <a:ext uri="{FF2B5EF4-FFF2-40B4-BE49-F238E27FC236}">
                <a16:creationId xmlns:a16="http://schemas.microsoft.com/office/drawing/2014/main" id="{1467FF16-3E85-406B-67E9-9766F6197B1E}"/>
              </a:ext>
            </a:extLst>
          </p:cNvPr>
          <p:cNvSpPr/>
          <p:nvPr/>
        </p:nvSpPr>
        <p:spPr>
          <a:xfrm>
            <a:off x="2047429" y="2487742"/>
            <a:ext cx="3582736" cy="2007665"/>
          </a:xfrm>
          <a:prstGeom prst="rect">
            <a:avLst/>
          </a:prstGeom>
          <a:noFill/>
          <a:ln w="12700">
            <a:solidFill>
              <a:schemeClr val="accent6"/>
            </a:solidFill>
            <a:prstDash val="dash"/>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110" name="Text Box 70">
            <a:extLst>
              <a:ext uri="{FF2B5EF4-FFF2-40B4-BE49-F238E27FC236}">
                <a16:creationId xmlns:a16="http://schemas.microsoft.com/office/drawing/2014/main" id="{EE926786-F29B-5CB2-78E2-2CC14C3523D0}"/>
              </a:ext>
            </a:extLst>
          </p:cNvPr>
          <p:cNvSpPr txBox="1">
            <a:spLocks noChangeArrowheads="1"/>
          </p:cNvSpPr>
          <p:nvPr/>
        </p:nvSpPr>
        <p:spPr bwMode="auto">
          <a:xfrm>
            <a:off x="2052614" y="2842034"/>
            <a:ext cx="1293449"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from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public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points</a:t>
            </a:r>
          </a:p>
        </p:txBody>
      </p:sp>
      <p:sp>
        <p:nvSpPr>
          <p:cNvPr id="111" name="Text Box 74">
            <a:extLst>
              <a:ext uri="{FF2B5EF4-FFF2-40B4-BE49-F238E27FC236}">
                <a16:creationId xmlns:a16="http://schemas.microsoft.com/office/drawing/2014/main" id="{C0E51300-61BA-9AC7-CF0D-218DDC0F7EFB}"/>
              </a:ext>
            </a:extLst>
          </p:cNvPr>
          <p:cNvSpPr txBox="1">
            <a:spLocks noChangeArrowheads="1"/>
          </p:cNvSpPr>
          <p:nvPr/>
        </p:nvSpPr>
        <p:spPr bwMode="auto">
          <a:xfrm>
            <a:off x="2052615" y="3444093"/>
            <a:ext cx="1234664" cy="431539"/>
          </a:xfrm>
          <a:prstGeom prst="rect">
            <a:avLst/>
          </a:prstGeom>
          <a:noFill/>
          <a:ln w="12700">
            <a:noFill/>
            <a:miter lim="800000"/>
            <a:headEnd/>
            <a:tailEnd/>
          </a:ln>
        </p:spPr>
        <p:txBody>
          <a:bodyPr lIns="72308" tIns="34708" rIns="72308" bIns="34708">
            <a:spAutoFit/>
          </a:bodyPr>
          <a:lstStyle/>
          <a:p>
            <a:pPr defTabSz="795871" fontAlgn="base">
              <a:spcBef>
                <a:spcPct val="50000"/>
              </a:spcBef>
              <a:spcAft>
                <a:spcPct val="0"/>
              </a:spcAft>
              <a:buClr>
                <a:srgbClr val="41474C"/>
              </a:buClr>
            </a:pPr>
            <a:r>
              <a:rPr kumimoji="1" lang="en-GB" sz="783">
                <a:solidFill>
                  <a:srgbClr val="41474C"/>
                </a:solidFill>
                <a:latin typeface="Calibri" panose="020F0502020204030204" pitchFamily="34" charset="0"/>
                <a:cs typeface="Arial" charset="0"/>
              </a:rPr>
              <a:t>Bin collection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from small </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businesses</a:t>
            </a:r>
          </a:p>
        </p:txBody>
      </p:sp>
      <p:grpSp>
        <p:nvGrpSpPr>
          <p:cNvPr id="113" name="Gruppieren 112">
            <a:extLst>
              <a:ext uri="{FF2B5EF4-FFF2-40B4-BE49-F238E27FC236}">
                <a16:creationId xmlns:a16="http://schemas.microsoft.com/office/drawing/2014/main" id="{D4BFA17D-3E3B-A47C-0CCC-F9BDEE9BADBC}"/>
              </a:ext>
            </a:extLst>
          </p:cNvPr>
          <p:cNvGrpSpPr/>
          <p:nvPr/>
        </p:nvGrpSpPr>
        <p:grpSpPr>
          <a:xfrm>
            <a:off x="5336690" y="2335541"/>
            <a:ext cx="1377029" cy="864691"/>
            <a:chOff x="4861572" y="2223413"/>
            <a:chExt cx="1784713" cy="1120693"/>
          </a:xfrm>
        </p:grpSpPr>
        <p:sp>
          <p:nvSpPr>
            <p:cNvPr id="114" name="Line 36">
              <a:extLst>
                <a:ext uri="{FF2B5EF4-FFF2-40B4-BE49-F238E27FC236}">
                  <a16:creationId xmlns:a16="http://schemas.microsoft.com/office/drawing/2014/main" id="{F50764E3-C002-F526-E415-93C608818E93}"/>
                </a:ext>
              </a:extLst>
            </p:cNvPr>
            <p:cNvSpPr>
              <a:spLocks noChangeShapeType="1"/>
            </p:cNvSpPr>
            <p:nvPr/>
          </p:nvSpPr>
          <p:spPr bwMode="auto">
            <a:xfrm rot="16200000" flipV="1">
              <a:off x="4674694" y="2842319"/>
              <a:ext cx="609150" cy="0"/>
            </a:xfrm>
            <a:prstGeom prst="line">
              <a:avLst/>
            </a:prstGeom>
            <a:noFill/>
            <a:ln w="22225">
              <a:solidFill>
                <a:schemeClr val="accent5"/>
              </a:solidFill>
              <a:round/>
              <a:headEnd type="none" w="med" len="med"/>
              <a:tailEnd type="non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5" name="Text Box 50">
              <a:extLst>
                <a:ext uri="{FF2B5EF4-FFF2-40B4-BE49-F238E27FC236}">
                  <a16:creationId xmlns:a16="http://schemas.microsoft.com/office/drawing/2014/main" id="{E4ED9179-36A7-B697-4ED4-FA6B04821568}"/>
                </a:ext>
              </a:extLst>
            </p:cNvPr>
            <p:cNvSpPr txBox="1">
              <a:spLocks noChangeArrowheads="1"/>
            </p:cNvSpPr>
            <p:nvPr/>
          </p:nvSpPr>
          <p:spPr bwMode="auto">
            <a:xfrm>
              <a:off x="5368356" y="2223413"/>
              <a:ext cx="1277929" cy="559301"/>
            </a:xfrm>
            <a:prstGeom prst="rect">
              <a:avLst/>
            </a:prstGeom>
            <a:noFill/>
            <a:ln w="12700">
              <a:noFill/>
              <a:miter lim="800000"/>
              <a:headEnd/>
              <a:tailEnd/>
            </a:ln>
          </p:spPr>
          <p:txBody>
            <a:bodyPr wrap="square" lIns="72308" tIns="34708" rIns="72308" bIns="34708">
              <a:spAutoFit/>
            </a:bodyPr>
            <a:lstStyle/>
            <a:p>
              <a:pPr algn="ctr" defTabSz="795871" fontAlgn="base">
                <a:spcBef>
                  <a:spcPct val="50000"/>
                </a:spcBef>
                <a:spcAft>
                  <a:spcPct val="0"/>
                </a:spcAft>
                <a:buClr>
                  <a:srgbClr val="41474C"/>
                </a:buClr>
              </a:pPr>
              <a:r>
                <a:rPr kumimoji="1" lang="en-GB" sz="783" i="1">
                  <a:solidFill>
                    <a:srgbClr val="009252"/>
                  </a:solidFill>
                  <a:latin typeface="Calibri" panose="020F0502020204030204" pitchFamily="34" charset="0"/>
                  <a:cs typeface="Arial" charset="0"/>
                </a:rPr>
                <a:t>Collected material </a:t>
              </a:r>
              <a:br>
                <a:rPr kumimoji="1" lang="en-GB" sz="783" i="1">
                  <a:solidFill>
                    <a:srgbClr val="009252"/>
                  </a:solidFill>
                  <a:latin typeface="Calibri" panose="020F0502020204030204" pitchFamily="34" charset="0"/>
                  <a:cs typeface="Arial" charset="0"/>
                </a:rPr>
              </a:br>
              <a:r>
                <a:rPr kumimoji="1" lang="en-GB" sz="783" i="1">
                  <a:solidFill>
                    <a:srgbClr val="009252"/>
                  </a:solidFill>
                  <a:latin typeface="Calibri" panose="020F0502020204030204" pitchFamily="34" charset="0"/>
                  <a:cs typeface="Arial" charset="0"/>
                </a:rPr>
                <a:t>to co-using household systems</a:t>
              </a:r>
            </a:p>
          </p:txBody>
        </p:sp>
        <p:sp>
          <p:nvSpPr>
            <p:cNvPr id="116" name="Line 36">
              <a:extLst>
                <a:ext uri="{FF2B5EF4-FFF2-40B4-BE49-F238E27FC236}">
                  <a16:creationId xmlns:a16="http://schemas.microsoft.com/office/drawing/2014/main" id="{93D0F232-4410-FCBD-384D-6889C43CF591}"/>
                </a:ext>
              </a:extLst>
            </p:cNvPr>
            <p:cNvSpPr>
              <a:spLocks noChangeShapeType="1"/>
            </p:cNvSpPr>
            <p:nvPr/>
          </p:nvSpPr>
          <p:spPr bwMode="auto">
            <a:xfrm flipV="1">
              <a:off x="4979280" y="2549850"/>
              <a:ext cx="446709" cy="0"/>
            </a:xfrm>
            <a:prstGeom prst="line">
              <a:avLst/>
            </a:prstGeom>
            <a:noFill/>
            <a:ln w="22225">
              <a:solidFill>
                <a:schemeClr val="accent5"/>
              </a:solidFill>
              <a:round/>
              <a:headEnd/>
              <a:tailEnd type="triangle" w="med" len="med"/>
            </a:ln>
          </p:spPr>
          <p:txBody>
            <a:bodyPr lIns="72308" tIns="34708" rIns="72308" bIns="34708">
              <a:spAutoFit/>
            </a:bodyPr>
            <a:lstStyle/>
            <a:p>
              <a:pPr defTabSz="530581"/>
              <a:endParaRPr lang="en-GB" sz="783">
                <a:solidFill>
                  <a:srgbClr val="000000"/>
                </a:solidFill>
                <a:latin typeface="Calibri" panose="020F0502020204030204"/>
              </a:endParaRPr>
            </a:p>
          </p:txBody>
        </p:sp>
        <p:sp>
          <p:nvSpPr>
            <p:cNvPr id="117" name="Ellipse 116">
              <a:extLst>
                <a:ext uri="{FF2B5EF4-FFF2-40B4-BE49-F238E27FC236}">
                  <a16:creationId xmlns:a16="http://schemas.microsoft.com/office/drawing/2014/main" id="{D3ADC3C7-580F-3515-274B-75D18B96E3A7}"/>
                </a:ext>
              </a:extLst>
            </p:cNvPr>
            <p:cNvSpPr/>
            <p:nvPr/>
          </p:nvSpPr>
          <p:spPr>
            <a:xfrm>
              <a:off x="4861572" y="3111427"/>
              <a:ext cx="230909" cy="232679"/>
            </a:xfrm>
            <a:prstGeom prst="ellipse">
              <a:avLst/>
            </a:prstGeom>
            <a:solidFill>
              <a:srgbClr val="009252"/>
            </a:solidFill>
            <a:ln>
              <a:solidFill>
                <a:schemeClr val="bg1"/>
              </a:solidFill>
            </a:ln>
          </p:spPr>
          <p:txBody>
            <a:bodyPr lIns="0" tIns="0" rIns="0" bIns="0" rtlCol="0" anchor="ctr">
              <a:noAutofit/>
            </a:bodyPr>
            <a:lstStyle/>
            <a:p>
              <a:pPr algn="ctr" defTabSz="287398">
                <a:spcBef>
                  <a:spcPts val="261"/>
                </a:spcBef>
              </a:pPr>
              <a:r>
                <a:rPr lang="en-GB" sz="696" kern="0">
                  <a:solidFill>
                    <a:srgbClr val="FFFFFF"/>
                  </a:solidFill>
                  <a:latin typeface="Corbel" pitchFamily="34" charset="0"/>
                </a:rPr>
                <a:t>%</a:t>
              </a:r>
              <a:endParaRPr lang="en-GB" sz="957" kern="0">
                <a:solidFill>
                  <a:srgbClr val="FFFFFF"/>
                </a:solidFill>
                <a:latin typeface="Corbel" pitchFamily="34" charset="0"/>
              </a:endParaRPr>
            </a:p>
          </p:txBody>
        </p:sp>
      </p:grpSp>
      <p:pic>
        <p:nvPicPr>
          <p:cNvPr id="31" name="Grafik 30">
            <a:extLst>
              <a:ext uri="{FF2B5EF4-FFF2-40B4-BE49-F238E27FC236}">
                <a16:creationId xmlns:a16="http://schemas.microsoft.com/office/drawing/2014/main" id="{4D9EE1D9-1BEE-40A6-A4AA-4566BEA9F041}"/>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72930" y="3958599"/>
            <a:ext cx="313333" cy="313333"/>
          </a:xfrm>
          <a:prstGeom prst="rect">
            <a:avLst/>
          </a:prstGeom>
        </p:spPr>
      </p:pic>
      <p:grpSp>
        <p:nvGrpSpPr>
          <p:cNvPr id="129" name="Gruppieren 128">
            <a:extLst>
              <a:ext uri="{FF2B5EF4-FFF2-40B4-BE49-F238E27FC236}">
                <a16:creationId xmlns:a16="http://schemas.microsoft.com/office/drawing/2014/main" id="{FBF93CC1-9CF2-8429-8327-190213A4D69D}"/>
              </a:ext>
            </a:extLst>
          </p:cNvPr>
          <p:cNvGrpSpPr/>
          <p:nvPr/>
        </p:nvGrpSpPr>
        <p:grpSpPr>
          <a:xfrm>
            <a:off x="4897631" y="1746836"/>
            <a:ext cx="1128000" cy="333317"/>
            <a:chOff x="3578636" y="1719615"/>
            <a:chExt cx="1088205" cy="382960"/>
          </a:xfrm>
          <a:solidFill>
            <a:schemeClr val="accent1"/>
          </a:solidFill>
        </p:grpSpPr>
        <p:sp>
          <p:nvSpPr>
            <p:cNvPr id="130" name="Chevron 94">
              <a:extLst>
                <a:ext uri="{FF2B5EF4-FFF2-40B4-BE49-F238E27FC236}">
                  <a16:creationId xmlns:a16="http://schemas.microsoft.com/office/drawing/2014/main" id="{894AB112-034A-EBE4-93E1-21A4F9BF5567}"/>
                </a:ext>
              </a:extLst>
            </p:cNvPr>
            <p:cNvSpPr/>
            <p:nvPr/>
          </p:nvSpPr>
          <p:spPr>
            <a:xfrm>
              <a:off x="3578636" y="1719615"/>
              <a:ext cx="1053141" cy="382960"/>
            </a:xfrm>
            <a:prstGeom prst="chevron">
              <a:avLst/>
            </a:prstGeom>
            <a:solidFill>
              <a:schemeClr val="accent1"/>
            </a:solidFill>
            <a:ln>
              <a:solidFill>
                <a:schemeClr val="bg1">
                  <a:lumMod val="65000"/>
                </a:schemeClr>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219" kern="0">
                <a:solidFill>
                  <a:srgbClr val="FFFFFF"/>
                </a:solidFill>
                <a:latin typeface="Corbel" pitchFamily="34" charset="0"/>
              </a:endParaRPr>
            </a:p>
          </p:txBody>
        </p:sp>
        <p:sp>
          <p:nvSpPr>
            <p:cNvPr id="131" name="Text Box 15">
              <a:extLst>
                <a:ext uri="{FF2B5EF4-FFF2-40B4-BE49-F238E27FC236}">
                  <a16:creationId xmlns:a16="http://schemas.microsoft.com/office/drawing/2014/main" id="{525519D6-6D2E-1AD3-79EB-BB03DA449E99}"/>
                </a:ext>
              </a:extLst>
            </p:cNvPr>
            <p:cNvSpPr txBox="1">
              <a:spLocks noChangeArrowheads="1"/>
            </p:cNvSpPr>
            <p:nvPr/>
          </p:nvSpPr>
          <p:spPr bwMode="auto">
            <a:xfrm>
              <a:off x="3653592" y="1780621"/>
              <a:ext cx="1013249" cy="244597"/>
            </a:xfrm>
            <a:prstGeom prst="rect">
              <a:avLst/>
            </a:prstGeom>
            <a:noFill/>
            <a:ln w="12700">
              <a:noFill/>
              <a:miter lim="800000"/>
              <a:headEnd/>
              <a:tailEnd/>
            </a:ln>
          </p:spPr>
          <p:txBody>
            <a:bodyPr lIns="72308" tIns="34708" rIns="72308" bIns="34708" anchor="ctr">
              <a:spAutoFit/>
            </a:bodyPr>
            <a:lstStyle/>
            <a:p>
              <a:pPr algn="ctr" defTabSz="530581">
                <a:spcBef>
                  <a:spcPct val="50000"/>
                </a:spcBef>
              </a:pPr>
              <a:r>
                <a:rPr lang="en-GB" sz="928">
                  <a:solidFill>
                    <a:srgbClr val="FFFFFF"/>
                  </a:solidFill>
                  <a:latin typeface="Calibri" panose="020F0502020204030204"/>
                </a:rPr>
                <a:t>transfer</a:t>
              </a:r>
            </a:p>
          </p:txBody>
        </p:sp>
      </p:grpSp>
      <p:grpSp>
        <p:nvGrpSpPr>
          <p:cNvPr id="145" name="Grafik 30">
            <a:extLst>
              <a:ext uri="{FF2B5EF4-FFF2-40B4-BE49-F238E27FC236}">
                <a16:creationId xmlns:a16="http://schemas.microsoft.com/office/drawing/2014/main" id="{CFE6AA89-4FB6-94B6-7B67-12C08C03072A}"/>
              </a:ext>
            </a:extLst>
          </p:cNvPr>
          <p:cNvGrpSpPr/>
          <p:nvPr/>
        </p:nvGrpSpPr>
        <p:grpSpPr>
          <a:xfrm>
            <a:off x="4263373" y="3972022"/>
            <a:ext cx="426173" cy="259876"/>
            <a:chOff x="3744051" y="3270351"/>
            <a:chExt cx="539124" cy="328753"/>
          </a:xfrm>
          <a:solidFill>
            <a:schemeClr val="accent1"/>
          </a:solidFill>
        </p:grpSpPr>
        <p:grpSp>
          <p:nvGrpSpPr>
            <p:cNvPr id="146" name="Grafik 30">
              <a:extLst>
                <a:ext uri="{FF2B5EF4-FFF2-40B4-BE49-F238E27FC236}">
                  <a16:creationId xmlns:a16="http://schemas.microsoft.com/office/drawing/2014/main" id="{87452A6A-6CF4-5474-1628-82532EB8CD71}"/>
                </a:ext>
              </a:extLst>
            </p:cNvPr>
            <p:cNvGrpSpPr/>
            <p:nvPr/>
          </p:nvGrpSpPr>
          <p:grpSpPr>
            <a:xfrm>
              <a:off x="3744051" y="3270351"/>
              <a:ext cx="539124" cy="328753"/>
              <a:chOff x="3744051" y="3270351"/>
              <a:chExt cx="539124" cy="328753"/>
            </a:xfrm>
            <a:grpFill/>
          </p:grpSpPr>
          <p:grpSp>
            <p:nvGrpSpPr>
              <p:cNvPr id="147" name="Grafik 30">
                <a:extLst>
                  <a:ext uri="{FF2B5EF4-FFF2-40B4-BE49-F238E27FC236}">
                    <a16:creationId xmlns:a16="http://schemas.microsoft.com/office/drawing/2014/main" id="{8AE800B1-DEAC-8498-1AE6-8ADC64994209}"/>
                  </a:ext>
                </a:extLst>
              </p:cNvPr>
              <p:cNvGrpSpPr/>
              <p:nvPr/>
            </p:nvGrpSpPr>
            <p:grpSpPr>
              <a:xfrm>
                <a:off x="3744051" y="3270351"/>
                <a:ext cx="539124" cy="328753"/>
                <a:chOff x="3744051" y="3270351"/>
                <a:chExt cx="539124" cy="328753"/>
              </a:xfrm>
              <a:grpFill/>
            </p:grpSpPr>
            <p:sp>
              <p:nvSpPr>
                <p:cNvPr id="148" name="Freihandform: Form 147">
                  <a:extLst>
                    <a:ext uri="{FF2B5EF4-FFF2-40B4-BE49-F238E27FC236}">
                      <a16:creationId xmlns:a16="http://schemas.microsoft.com/office/drawing/2014/main" id="{0E7E9565-3CBA-108F-0EB1-A30DF7C08786}"/>
                    </a:ext>
                  </a:extLst>
                </p:cNvPr>
                <p:cNvSpPr/>
                <p:nvPr/>
              </p:nvSpPr>
              <p:spPr>
                <a:xfrm>
                  <a:off x="415292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49" name="Freihandform: Form 148">
                  <a:extLst>
                    <a:ext uri="{FF2B5EF4-FFF2-40B4-BE49-F238E27FC236}">
                      <a16:creationId xmlns:a16="http://schemas.microsoft.com/office/drawing/2014/main" id="{15EC236B-DBFE-321A-FCD2-8B667062DAF5}"/>
                    </a:ext>
                  </a:extLst>
                </p:cNvPr>
                <p:cNvSpPr/>
                <p:nvPr/>
              </p:nvSpPr>
              <p:spPr>
                <a:xfrm>
                  <a:off x="385022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0" name="Freihandform: Form 149">
                  <a:extLst>
                    <a:ext uri="{FF2B5EF4-FFF2-40B4-BE49-F238E27FC236}">
                      <a16:creationId xmlns:a16="http://schemas.microsoft.com/office/drawing/2014/main" id="{F1DAB3D7-BC2D-FA11-E62A-B04A3A306D3F}"/>
                    </a:ext>
                  </a:extLst>
                </p:cNvPr>
                <p:cNvSpPr/>
                <p:nvPr/>
              </p:nvSpPr>
              <p:spPr>
                <a:xfrm>
                  <a:off x="3770366" y="3324541"/>
                  <a:ext cx="512809" cy="274563"/>
                </a:xfrm>
                <a:custGeom>
                  <a:avLst/>
                  <a:gdLst>
                    <a:gd name="connsiteX0" fmla="*/ 506535 w 512809"/>
                    <a:gd name="connsiteY0" fmla="*/ 176070 h 274563"/>
                    <a:gd name="connsiteX1" fmla="*/ 506725 w 512809"/>
                    <a:gd name="connsiteY1" fmla="*/ 175500 h 274563"/>
                    <a:gd name="connsiteX2" fmla="*/ 506725 w 512809"/>
                    <a:gd name="connsiteY2" fmla="*/ 104577 h 274563"/>
                    <a:gd name="connsiteX3" fmla="*/ 505585 w 512809"/>
                    <a:gd name="connsiteY3" fmla="*/ 100394 h 274563"/>
                    <a:gd name="connsiteX4" fmla="*/ 456718 w 512809"/>
                    <a:gd name="connsiteY4" fmla="*/ 11979 h 274563"/>
                    <a:gd name="connsiteX5" fmla="*/ 454056 w 512809"/>
                    <a:gd name="connsiteY5" fmla="*/ 8937 h 274563"/>
                    <a:gd name="connsiteX6" fmla="*/ 442458 w 512809"/>
                    <a:gd name="connsiteY6" fmla="*/ 1331 h 274563"/>
                    <a:gd name="connsiteX7" fmla="*/ 437704 w 512809"/>
                    <a:gd name="connsiteY7" fmla="*/ 0 h 274563"/>
                    <a:gd name="connsiteX8" fmla="*/ 437704 w 512809"/>
                    <a:gd name="connsiteY8" fmla="*/ 0 h 274563"/>
                    <a:gd name="connsiteX9" fmla="*/ 370204 w 512809"/>
                    <a:gd name="connsiteY9" fmla="*/ 0 h 274563"/>
                    <a:gd name="connsiteX10" fmla="*/ 361648 w 512809"/>
                    <a:gd name="connsiteY10" fmla="*/ 8366 h 274563"/>
                    <a:gd name="connsiteX11" fmla="*/ 360697 w 512809"/>
                    <a:gd name="connsiteY11" fmla="*/ 170746 h 274563"/>
                    <a:gd name="connsiteX12" fmla="*/ 144317 w 512809"/>
                    <a:gd name="connsiteY12" fmla="*/ 170746 h 274563"/>
                    <a:gd name="connsiteX13" fmla="*/ 107049 w 512809"/>
                    <a:gd name="connsiteY13" fmla="*/ 157246 h 274563"/>
                    <a:gd name="connsiteX14" fmla="*/ 69782 w 512809"/>
                    <a:gd name="connsiteY14" fmla="*/ 170746 h 274563"/>
                    <a:gd name="connsiteX15" fmla="*/ 12930 w 512809"/>
                    <a:gd name="connsiteY15" fmla="*/ 170746 h 274563"/>
                    <a:gd name="connsiteX16" fmla="*/ 0 w 512809"/>
                    <a:gd name="connsiteY16" fmla="*/ 185958 h 274563"/>
                    <a:gd name="connsiteX17" fmla="*/ 0 w 512809"/>
                    <a:gd name="connsiteY17" fmla="*/ 209155 h 274563"/>
                    <a:gd name="connsiteX18" fmla="*/ 12930 w 512809"/>
                    <a:gd name="connsiteY18" fmla="*/ 224366 h 274563"/>
                    <a:gd name="connsiteX19" fmla="*/ 49056 w 512809"/>
                    <a:gd name="connsiteY19" fmla="*/ 224366 h 274563"/>
                    <a:gd name="connsiteX20" fmla="*/ 107049 w 512809"/>
                    <a:gd name="connsiteY20" fmla="*/ 274563 h 274563"/>
                    <a:gd name="connsiteX21" fmla="*/ 165042 w 512809"/>
                    <a:gd name="connsiteY21" fmla="*/ 224366 h 274563"/>
                    <a:gd name="connsiteX22" fmla="*/ 351951 w 512809"/>
                    <a:gd name="connsiteY22" fmla="*/ 224366 h 274563"/>
                    <a:gd name="connsiteX23" fmla="*/ 409944 w 512809"/>
                    <a:gd name="connsiteY23" fmla="*/ 274563 h 274563"/>
                    <a:gd name="connsiteX24" fmla="*/ 467937 w 512809"/>
                    <a:gd name="connsiteY24" fmla="*/ 223986 h 274563"/>
                    <a:gd name="connsiteX25" fmla="*/ 470599 w 512809"/>
                    <a:gd name="connsiteY25" fmla="*/ 224556 h 274563"/>
                    <a:gd name="connsiteX26" fmla="*/ 505965 w 512809"/>
                    <a:gd name="connsiteY26" fmla="*/ 224556 h 274563"/>
                    <a:gd name="connsiteX27" fmla="*/ 512810 w 512809"/>
                    <a:gd name="connsiteY27" fmla="*/ 217711 h 274563"/>
                    <a:gd name="connsiteX28" fmla="*/ 512810 w 512809"/>
                    <a:gd name="connsiteY28" fmla="*/ 182725 h 274563"/>
                    <a:gd name="connsiteX29" fmla="*/ 506535 w 512809"/>
                    <a:gd name="connsiteY29" fmla="*/ 176070 h 274563"/>
                    <a:gd name="connsiteX30" fmla="*/ 49056 w 512809"/>
                    <a:gd name="connsiteY30" fmla="*/ 207634 h 274563"/>
                    <a:gd name="connsiteX31" fmla="*/ 16923 w 512809"/>
                    <a:gd name="connsiteY31" fmla="*/ 207634 h 274563"/>
                    <a:gd name="connsiteX32" fmla="*/ 16923 w 512809"/>
                    <a:gd name="connsiteY32" fmla="*/ 187859 h 274563"/>
                    <a:gd name="connsiteX33" fmla="*/ 55711 w 512809"/>
                    <a:gd name="connsiteY33" fmla="*/ 187859 h 274563"/>
                    <a:gd name="connsiteX34" fmla="*/ 49056 w 512809"/>
                    <a:gd name="connsiteY34" fmla="*/ 207634 h 274563"/>
                    <a:gd name="connsiteX35" fmla="*/ 107049 w 512809"/>
                    <a:gd name="connsiteY35" fmla="*/ 257641 h 274563"/>
                    <a:gd name="connsiteX36" fmla="*/ 65408 w 512809"/>
                    <a:gd name="connsiteY36" fmla="*/ 216000 h 274563"/>
                    <a:gd name="connsiteX37" fmla="*/ 107049 w 512809"/>
                    <a:gd name="connsiteY37" fmla="*/ 174359 h 274563"/>
                    <a:gd name="connsiteX38" fmla="*/ 148690 w 512809"/>
                    <a:gd name="connsiteY38" fmla="*/ 216000 h 274563"/>
                    <a:gd name="connsiteX39" fmla="*/ 107049 w 512809"/>
                    <a:gd name="connsiteY39" fmla="*/ 257641 h 274563"/>
                    <a:gd name="connsiteX40" fmla="*/ 351761 w 512809"/>
                    <a:gd name="connsiteY40" fmla="*/ 207634 h 274563"/>
                    <a:gd name="connsiteX41" fmla="*/ 164852 w 512809"/>
                    <a:gd name="connsiteY41" fmla="*/ 207634 h 274563"/>
                    <a:gd name="connsiteX42" fmla="*/ 158197 w 512809"/>
                    <a:gd name="connsiteY42" fmla="*/ 187859 h 274563"/>
                    <a:gd name="connsiteX43" fmla="*/ 358225 w 512809"/>
                    <a:gd name="connsiteY43" fmla="*/ 187859 h 274563"/>
                    <a:gd name="connsiteX44" fmla="*/ 351761 w 512809"/>
                    <a:gd name="connsiteY44" fmla="*/ 207634 h 274563"/>
                    <a:gd name="connsiteX45" fmla="*/ 378570 w 512809"/>
                    <a:gd name="connsiteY45" fmla="*/ 17113 h 274563"/>
                    <a:gd name="connsiteX46" fmla="*/ 435232 w 512809"/>
                    <a:gd name="connsiteY46" fmla="*/ 17113 h 274563"/>
                    <a:gd name="connsiteX47" fmla="*/ 442838 w 512809"/>
                    <a:gd name="connsiteY47" fmla="*/ 22246 h 274563"/>
                    <a:gd name="connsiteX48" fmla="*/ 449113 w 512809"/>
                    <a:gd name="connsiteY48" fmla="*/ 33465 h 274563"/>
                    <a:gd name="connsiteX49" fmla="*/ 378380 w 512809"/>
                    <a:gd name="connsiteY49" fmla="*/ 33465 h 274563"/>
                    <a:gd name="connsiteX50" fmla="*/ 378570 w 512809"/>
                    <a:gd name="connsiteY50" fmla="*/ 17113 h 274563"/>
                    <a:gd name="connsiteX51" fmla="*/ 378190 w 512809"/>
                    <a:gd name="connsiteY51" fmla="*/ 50197 h 274563"/>
                    <a:gd name="connsiteX52" fmla="*/ 458430 w 512809"/>
                    <a:gd name="connsiteY52" fmla="*/ 50197 h 274563"/>
                    <a:gd name="connsiteX53" fmla="*/ 489613 w 512809"/>
                    <a:gd name="connsiteY53" fmla="*/ 106859 h 274563"/>
                    <a:gd name="connsiteX54" fmla="*/ 489613 w 512809"/>
                    <a:gd name="connsiteY54" fmla="*/ 123021 h 274563"/>
                    <a:gd name="connsiteX55" fmla="*/ 471169 w 512809"/>
                    <a:gd name="connsiteY55" fmla="*/ 123021 h 274563"/>
                    <a:gd name="connsiteX56" fmla="*/ 465845 w 512809"/>
                    <a:gd name="connsiteY56" fmla="*/ 120739 h 274563"/>
                    <a:gd name="connsiteX57" fmla="*/ 450254 w 512809"/>
                    <a:gd name="connsiteY57" fmla="*/ 104577 h 274563"/>
                    <a:gd name="connsiteX58" fmla="*/ 432761 w 512809"/>
                    <a:gd name="connsiteY58" fmla="*/ 97162 h 274563"/>
                    <a:gd name="connsiteX59" fmla="*/ 377810 w 512809"/>
                    <a:gd name="connsiteY59" fmla="*/ 97162 h 274563"/>
                    <a:gd name="connsiteX60" fmla="*/ 378190 w 512809"/>
                    <a:gd name="connsiteY60" fmla="*/ 50197 h 274563"/>
                    <a:gd name="connsiteX61" fmla="*/ 409754 w 512809"/>
                    <a:gd name="connsiteY61" fmla="*/ 257641 h 274563"/>
                    <a:gd name="connsiteX62" fmla="*/ 368113 w 512809"/>
                    <a:gd name="connsiteY62" fmla="*/ 216000 h 274563"/>
                    <a:gd name="connsiteX63" fmla="*/ 409754 w 512809"/>
                    <a:gd name="connsiteY63" fmla="*/ 174359 h 274563"/>
                    <a:gd name="connsiteX64" fmla="*/ 451394 w 512809"/>
                    <a:gd name="connsiteY64" fmla="*/ 216000 h 274563"/>
                    <a:gd name="connsiteX65" fmla="*/ 409754 w 512809"/>
                    <a:gd name="connsiteY65" fmla="*/ 257641 h 274563"/>
                    <a:gd name="connsiteX66" fmla="*/ 463563 w 512809"/>
                    <a:gd name="connsiteY66" fmla="*/ 182725 h 274563"/>
                    <a:gd name="connsiteX67" fmla="*/ 463563 w 512809"/>
                    <a:gd name="connsiteY67" fmla="*/ 192803 h 274563"/>
                    <a:gd name="connsiteX68" fmla="*/ 409754 w 512809"/>
                    <a:gd name="connsiteY68" fmla="*/ 157437 h 274563"/>
                    <a:gd name="connsiteX69" fmla="*/ 377620 w 512809"/>
                    <a:gd name="connsiteY69" fmla="*/ 167134 h 274563"/>
                    <a:gd name="connsiteX70" fmla="*/ 377810 w 512809"/>
                    <a:gd name="connsiteY70" fmla="*/ 114085 h 274563"/>
                    <a:gd name="connsiteX71" fmla="*/ 432761 w 512809"/>
                    <a:gd name="connsiteY71" fmla="*/ 114085 h 274563"/>
                    <a:gd name="connsiteX72" fmla="*/ 438275 w 512809"/>
                    <a:gd name="connsiteY72" fmla="*/ 116366 h 274563"/>
                    <a:gd name="connsiteX73" fmla="*/ 453866 w 512809"/>
                    <a:gd name="connsiteY73" fmla="*/ 132528 h 274563"/>
                    <a:gd name="connsiteX74" fmla="*/ 471359 w 512809"/>
                    <a:gd name="connsiteY74" fmla="*/ 139944 h 274563"/>
                    <a:gd name="connsiteX75" fmla="*/ 489803 w 512809"/>
                    <a:gd name="connsiteY75" fmla="*/ 139944 h 274563"/>
                    <a:gd name="connsiteX76" fmla="*/ 489803 w 512809"/>
                    <a:gd name="connsiteY76" fmla="*/ 175500 h 274563"/>
                    <a:gd name="connsiteX77" fmla="*/ 489803 w 512809"/>
                    <a:gd name="connsiteY77" fmla="*/ 175880 h 274563"/>
                    <a:gd name="connsiteX78" fmla="*/ 470408 w 512809"/>
                    <a:gd name="connsiteY78" fmla="*/ 175880 h 274563"/>
                    <a:gd name="connsiteX79" fmla="*/ 463563 w 512809"/>
                    <a:gd name="connsiteY79" fmla="*/ 182725 h 274563"/>
                    <a:gd name="connsiteX80" fmla="*/ 498930 w 512809"/>
                    <a:gd name="connsiteY80" fmla="*/ 211056 h 274563"/>
                    <a:gd name="connsiteX81" fmla="*/ 477063 w 512809"/>
                    <a:gd name="connsiteY81" fmla="*/ 211056 h 274563"/>
                    <a:gd name="connsiteX82" fmla="*/ 477063 w 512809"/>
                    <a:gd name="connsiteY82" fmla="*/ 189570 h 274563"/>
                    <a:gd name="connsiteX83" fmla="*/ 498930 w 512809"/>
                    <a:gd name="connsiteY83" fmla="*/ 189570 h 274563"/>
                    <a:gd name="connsiteX84" fmla="*/ 498930 w 512809"/>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12809" h="274563">
                      <a:moveTo>
                        <a:pt x="506535" y="176070"/>
                      </a:moveTo>
                      <a:cubicBezTo>
                        <a:pt x="506535" y="175880"/>
                        <a:pt x="506725" y="175690"/>
                        <a:pt x="506725" y="175500"/>
                      </a:cubicBezTo>
                      <a:lnTo>
                        <a:pt x="506725" y="104577"/>
                      </a:lnTo>
                      <a:cubicBezTo>
                        <a:pt x="506725" y="103056"/>
                        <a:pt x="506345" y="101725"/>
                        <a:pt x="505585" y="100394"/>
                      </a:cubicBezTo>
                      <a:lnTo>
                        <a:pt x="456718" y="11979"/>
                      </a:lnTo>
                      <a:cubicBezTo>
                        <a:pt x="456148" y="10838"/>
                        <a:pt x="455197" y="9697"/>
                        <a:pt x="454056" y="8937"/>
                      </a:cubicBezTo>
                      <a:lnTo>
                        <a:pt x="442458" y="1331"/>
                      </a:lnTo>
                      <a:cubicBezTo>
                        <a:pt x="441127" y="380"/>
                        <a:pt x="439416" y="0"/>
                        <a:pt x="437704" y="0"/>
                      </a:cubicBezTo>
                      <a:lnTo>
                        <a:pt x="437704" y="0"/>
                      </a:lnTo>
                      <a:lnTo>
                        <a:pt x="370204" y="0"/>
                      </a:lnTo>
                      <a:cubicBezTo>
                        <a:pt x="365641" y="0"/>
                        <a:pt x="361838" y="3803"/>
                        <a:pt x="361648" y="8366"/>
                      </a:cubicBezTo>
                      <a:cubicBezTo>
                        <a:pt x="360317" y="123401"/>
                        <a:pt x="360507" y="159148"/>
                        <a:pt x="360697"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351951" y="224366"/>
                      </a:lnTo>
                      <a:cubicBezTo>
                        <a:pt x="356134" y="252697"/>
                        <a:pt x="380472" y="274563"/>
                        <a:pt x="409944" y="274563"/>
                      </a:cubicBezTo>
                      <a:cubicBezTo>
                        <a:pt x="439606" y="274563"/>
                        <a:pt x="464134" y="252507"/>
                        <a:pt x="467937" y="223986"/>
                      </a:cubicBezTo>
                      <a:cubicBezTo>
                        <a:pt x="468697" y="224366"/>
                        <a:pt x="469648" y="224556"/>
                        <a:pt x="470599" y="224556"/>
                      </a:cubicBezTo>
                      <a:lnTo>
                        <a:pt x="505965" y="224556"/>
                      </a:lnTo>
                      <a:cubicBezTo>
                        <a:pt x="509768" y="224556"/>
                        <a:pt x="512810" y="221514"/>
                        <a:pt x="512810" y="217711"/>
                      </a:cubicBezTo>
                      <a:lnTo>
                        <a:pt x="512810" y="182725"/>
                      </a:lnTo>
                      <a:cubicBezTo>
                        <a:pt x="512620" y="179303"/>
                        <a:pt x="509958" y="176451"/>
                        <a:pt x="506535"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351761" y="207634"/>
                      </a:moveTo>
                      <a:lnTo>
                        <a:pt x="164852" y="207634"/>
                      </a:lnTo>
                      <a:cubicBezTo>
                        <a:pt x="163901" y="200599"/>
                        <a:pt x="161620" y="193944"/>
                        <a:pt x="158197" y="187859"/>
                      </a:cubicBezTo>
                      <a:lnTo>
                        <a:pt x="358225" y="187859"/>
                      </a:lnTo>
                      <a:cubicBezTo>
                        <a:pt x="354993" y="193754"/>
                        <a:pt x="352901" y="200599"/>
                        <a:pt x="351761" y="207634"/>
                      </a:cubicBezTo>
                      <a:close/>
                      <a:moveTo>
                        <a:pt x="378570" y="17113"/>
                      </a:moveTo>
                      <a:lnTo>
                        <a:pt x="435232" y="17113"/>
                      </a:lnTo>
                      <a:lnTo>
                        <a:pt x="442838" y="22246"/>
                      </a:lnTo>
                      <a:lnTo>
                        <a:pt x="449113" y="33465"/>
                      </a:lnTo>
                      <a:lnTo>
                        <a:pt x="378380" y="33465"/>
                      </a:lnTo>
                      <a:cubicBezTo>
                        <a:pt x="378380" y="27761"/>
                        <a:pt x="378570" y="22246"/>
                        <a:pt x="378570" y="17113"/>
                      </a:cubicBezTo>
                      <a:close/>
                      <a:moveTo>
                        <a:pt x="378190" y="50197"/>
                      </a:moveTo>
                      <a:lnTo>
                        <a:pt x="458430" y="50197"/>
                      </a:lnTo>
                      <a:lnTo>
                        <a:pt x="489613" y="106859"/>
                      </a:lnTo>
                      <a:lnTo>
                        <a:pt x="489613" y="123021"/>
                      </a:lnTo>
                      <a:lnTo>
                        <a:pt x="471169" y="123021"/>
                      </a:lnTo>
                      <a:cubicBezTo>
                        <a:pt x="468317" y="123021"/>
                        <a:pt x="465845" y="120739"/>
                        <a:pt x="465845" y="120739"/>
                      </a:cubicBezTo>
                      <a:lnTo>
                        <a:pt x="450254" y="104577"/>
                      </a:lnTo>
                      <a:cubicBezTo>
                        <a:pt x="443218" y="97352"/>
                        <a:pt x="433711" y="97162"/>
                        <a:pt x="432761" y="97162"/>
                      </a:cubicBezTo>
                      <a:lnTo>
                        <a:pt x="377810" y="97162"/>
                      </a:lnTo>
                      <a:cubicBezTo>
                        <a:pt x="378000" y="81951"/>
                        <a:pt x="378000" y="65979"/>
                        <a:pt x="378190" y="50197"/>
                      </a:cubicBezTo>
                      <a:close/>
                      <a:moveTo>
                        <a:pt x="409754" y="257641"/>
                      </a:moveTo>
                      <a:cubicBezTo>
                        <a:pt x="386747" y="257641"/>
                        <a:pt x="368113" y="239007"/>
                        <a:pt x="368113" y="216000"/>
                      </a:cubicBezTo>
                      <a:cubicBezTo>
                        <a:pt x="368113" y="192993"/>
                        <a:pt x="386747" y="174359"/>
                        <a:pt x="409754" y="174359"/>
                      </a:cubicBezTo>
                      <a:cubicBezTo>
                        <a:pt x="432761" y="174359"/>
                        <a:pt x="451394" y="192993"/>
                        <a:pt x="451394" y="216000"/>
                      </a:cubicBezTo>
                      <a:cubicBezTo>
                        <a:pt x="451394" y="239007"/>
                        <a:pt x="432761" y="257641"/>
                        <a:pt x="409754" y="257641"/>
                      </a:cubicBezTo>
                      <a:close/>
                      <a:moveTo>
                        <a:pt x="463563" y="182725"/>
                      </a:moveTo>
                      <a:lnTo>
                        <a:pt x="463563" y="192803"/>
                      </a:lnTo>
                      <a:cubicBezTo>
                        <a:pt x="454627" y="172077"/>
                        <a:pt x="433901" y="157437"/>
                        <a:pt x="409754" y="157437"/>
                      </a:cubicBezTo>
                      <a:cubicBezTo>
                        <a:pt x="397775" y="157437"/>
                        <a:pt x="386747" y="161049"/>
                        <a:pt x="377620" y="167134"/>
                      </a:cubicBezTo>
                      <a:cubicBezTo>
                        <a:pt x="377620" y="157246"/>
                        <a:pt x="377620" y="137662"/>
                        <a:pt x="377810" y="114085"/>
                      </a:cubicBezTo>
                      <a:lnTo>
                        <a:pt x="432761" y="114085"/>
                      </a:lnTo>
                      <a:cubicBezTo>
                        <a:pt x="432761" y="114085"/>
                        <a:pt x="436183" y="114275"/>
                        <a:pt x="438275" y="116366"/>
                      </a:cubicBezTo>
                      <a:lnTo>
                        <a:pt x="453866" y="132528"/>
                      </a:lnTo>
                      <a:cubicBezTo>
                        <a:pt x="454627" y="133289"/>
                        <a:pt x="461282" y="139944"/>
                        <a:pt x="471359" y="139944"/>
                      </a:cubicBezTo>
                      <a:lnTo>
                        <a:pt x="489803" y="139944"/>
                      </a:lnTo>
                      <a:lnTo>
                        <a:pt x="489803" y="175500"/>
                      </a:lnTo>
                      <a:cubicBezTo>
                        <a:pt x="489803" y="175690"/>
                        <a:pt x="489803" y="175690"/>
                        <a:pt x="489803" y="175880"/>
                      </a:cubicBezTo>
                      <a:lnTo>
                        <a:pt x="470408" y="175880"/>
                      </a:lnTo>
                      <a:cubicBezTo>
                        <a:pt x="466606" y="175880"/>
                        <a:pt x="463563" y="178923"/>
                        <a:pt x="463563" y="182725"/>
                      </a:cubicBezTo>
                      <a:close/>
                      <a:moveTo>
                        <a:pt x="498930" y="211056"/>
                      </a:moveTo>
                      <a:lnTo>
                        <a:pt x="477063" y="211056"/>
                      </a:lnTo>
                      <a:lnTo>
                        <a:pt x="477063" y="189570"/>
                      </a:lnTo>
                      <a:lnTo>
                        <a:pt x="498930" y="189570"/>
                      </a:lnTo>
                      <a:lnTo>
                        <a:pt x="498930"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51" name="Freihandform: Form 150">
                  <a:extLst>
                    <a:ext uri="{FF2B5EF4-FFF2-40B4-BE49-F238E27FC236}">
                      <a16:creationId xmlns:a16="http://schemas.microsoft.com/office/drawing/2014/main" id="{788E1ED9-23E5-2C12-9801-32B019BC3EB1}"/>
                    </a:ext>
                  </a:extLst>
                </p:cNvPr>
                <p:cNvSpPr>
                  <a:spLocks noChangeAspect="1"/>
                </p:cNvSpPr>
                <p:nvPr/>
              </p:nvSpPr>
              <p:spPr>
                <a:xfrm>
                  <a:off x="3744051" y="3270351"/>
                  <a:ext cx="360000" cy="199448"/>
                </a:xfrm>
                <a:custGeom>
                  <a:avLst/>
                  <a:gdLst>
                    <a:gd name="connsiteX0" fmla="*/ 55027 w 372371"/>
                    <a:gd name="connsiteY0" fmla="*/ 206303 h 206302"/>
                    <a:gd name="connsiteX1" fmla="*/ 331682 w 372371"/>
                    <a:gd name="connsiteY1" fmla="*/ 206303 h 206302"/>
                    <a:gd name="connsiteX2" fmla="*/ 339668 w 372371"/>
                    <a:gd name="connsiteY2" fmla="*/ 200789 h 206302"/>
                    <a:gd name="connsiteX3" fmla="*/ 371421 w 372371"/>
                    <a:gd name="connsiteY3" fmla="*/ 116937 h 206302"/>
                    <a:gd name="connsiteX4" fmla="*/ 371992 w 372371"/>
                    <a:gd name="connsiteY4" fmla="*/ 113894 h 206302"/>
                    <a:gd name="connsiteX5" fmla="*/ 372372 w 372371"/>
                    <a:gd name="connsiteY5" fmla="*/ 8556 h 206302"/>
                    <a:gd name="connsiteX6" fmla="*/ 369900 w 372371"/>
                    <a:gd name="connsiteY6" fmla="*/ 2472 h 206302"/>
                    <a:gd name="connsiteX7" fmla="*/ 363815 w 372371"/>
                    <a:gd name="connsiteY7" fmla="*/ 0 h 206302"/>
                    <a:gd name="connsiteX8" fmla="*/ 44189 w 372371"/>
                    <a:gd name="connsiteY8" fmla="*/ 0 h 206302"/>
                    <a:gd name="connsiteX9" fmla="*/ 36203 w 372371"/>
                    <a:gd name="connsiteY9" fmla="*/ 5704 h 206302"/>
                    <a:gd name="connsiteX10" fmla="*/ 456 w 372371"/>
                    <a:gd name="connsiteY10" fmla="*/ 106099 h 206302"/>
                    <a:gd name="connsiteX11" fmla="*/ 1027 w 372371"/>
                    <a:gd name="connsiteY11" fmla="*/ 112944 h 206302"/>
                    <a:gd name="connsiteX12" fmla="*/ 47801 w 372371"/>
                    <a:gd name="connsiteY12" fmla="*/ 201739 h 206302"/>
                    <a:gd name="connsiteX13" fmla="*/ 55027 w 372371"/>
                    <a:gd name="connsiteY13" fmla="*/ 206303 h 206302"/>
                    <a:gd name="connsiteX14" fmla="*/ 285097 w 372371"/>
                    <a:gd name="connsiteY14" fmla="*/ 17303 h 206302"/>
                    <a:gd name="connsiteX15" fmla="*/ 355449 w 372371"/>
                    <a:gd name="connsiteY15" fmla="*/ 17303 h 206302"/>
                    <a:gd name="connsiteX16" fmla="*/ 355069 w 372371"/>
                    <a:gd name="connsiteY16" fmla="*/ 103437 h 206302"/>
                    <a:gd name="connsiteX17" fmla="*/ 285097 w 372371"/>
                    <a:gd name="connsiteY17" fmla="*/ 103437 h 206302"/>
                    <a:gd name="connsiteX18" fmla="*/ 285097 w 372371"/>
                    <a:gd name="connsiteY18" fmla="*/ 17303 h 206302"/>
                    <a:gd name="connsiteX19" fmla="*/ 198393 w 372371"/>
                    <a:gd name="connsiteY19" fmla="*/ 17303 h 206302"/>
                    <a:gd name="connsiteX20" fmla="*/ 268175 w 372371"/>
                    <a:gd name="connsiteY20" fmla="*/ 17303 h 206302"/>
                    <a:gd name="connsiteX21" fmla="*/ 268175 w 372371"/>
                    <a:gd name="connsiteY21" fmla="*/ 103437 h 206302"/>
                    <a:gd name="connsiteX22" fmla="*/ 198393 w 372371"/>
                    <a:gd name="connsiteY22" fmla="*/ 103437 h 206302"/>
                    <a:gd name="connsiteX23" fmla="*/ 198393 w 372371"/>
                    <a:gd name="connsiteY23" fmla="*/ 17303 h 206302"/>
                    <a:gd name="connsiteX24" fmla="*/ 111308 w 372371"/>
                    <a:gd name="connsiteY24" fmla="*/ 17303 h 206302"/>
                    <a:gd name="connsiteX25" fmla="*/ 181470 w 372371"/>
                    <a:gd name="connsiteY25" fmla="*/ 17303 h 206302"/>
                    <a:gd name="connsiteX26" fmla="*/ 181470 w 372371"/>
                    <a:gd name="connsiteY26" fmla="*/ 103437 h 206302"/>
                    <a:gd name="connsiteX27" fmla="*/ 111308 w 372371"/>
                    <a:gd name="connsiteY27" fmla="*/ 103437 h 206302"/>
                    <a:gd name="connsiteX28" fmla="*/ 111308 w 372371"/>
                    <a:gd name="connsiteY28" fmla="*/ 17303 h 206302"/>
                    <a:gd name="connsiteX29" fmla="*/ 50083 w 372371"/>
                    <a:gd name="connsiteY29" fmla="*/ 17303 h 206302"/>
                    <a:gd name="connsiteX30" fmla="*/ 94196 w 372371"/>
                    <a:gd name="connsiteY30" fmla="*/ 17303 h 206302"/>
                    <a:gd name="connsiteX31" fmla="*/ 94196 w 372371"/>
                    <a:gd name="connsiteY31" fmla="*/ 103437 h 206302"/>
                    <a:gd name="connsiteX32" fmla="*/ 19280 w 372371"/>
                    <a:gd name="connsiteY32" fmla="*/ 103437 h 206302"/>
                    <a:gd name="connsiteX33" fmla="*/ 50083 w 372371"/>
                    <a:gd name="connsiteY33" fmla="*/ 17303 h 206302"/>
                    <a:gd name="connsiteX34" fmla="*/ 23844 w 372371"/>
                    <a:gd name="connsiteY34" fmla="*/ 120359 h 206302"/>
                    <a:gd name="connsiteX35" fmla="*/ 352027 w 372371"/>
                    <a:gd name="connsiteY35" fmla="*/ 120359 h 206302"/>
                    <a:gd name="connsiteX36" fmla="*/ 347083 w 372371"/>
                    <a:gd name="connsiteY36" fmla="*/ 133669 h 206302"/>
                    <a:gd name="connsiteX37" fmla="*/ 30879 w 372371"/>
                    <a:gd name="connsiteY37" fmla="*/ 133669 h 206302"/>
                    <a:gd name="connsiteX38" fmla="*/ 23844 w 372371"/>
                    <a:gd name="connsiteY38" fmla="*/ 120359 h 206302"/>
                    <a:gd name="connsiteX39" fmla="*/ 340618 w 372371"/>
                    <a:gd name="connsiteY39" fmla="*/ 150592 h 206302"/>
                    <a:gd name="connsiteX40" fmla="*/ 325977 w 372371"/>
                    <a:gd name="connsiteY40" fmla="*/ 189380 h 206302"/>
                    <a:gd name="connsiteX41" fmla="*/ 60161 w 372371"/>
                    <a:gd name="connsiteY41" fmla="*/ 189380 h 206302"/>
                    <a:gd name="connsiteX42" fmla="*/ 39815 w 372371"/>
                    <a:gd name="connsiteY42" fmla="*/ 150592 h 206302"/>
                    <a:gd name="connsiteX43" fmla="*/ 340618 w 372371"/>
                    <a:gd name="connsiteY43" fmla="*/ 150592 h 20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72371" h="206302">
                      <a:moveTo>
                        <a:pt x="55027" y="206303"/>
                      </a:moveTo>
                      <a:lnTo>
                        <a:pt x="331682" y="206303"/>
                      </a:lnTo>
                      <a:cubicBezTo>
                        <a:pt x="335294" y="206303"/>
                        <a:pt x="338337" y="204211"/>
                        <a:pt x="339668" y="200789"/>
                      </a:cubicBezTo>
                      <a:lnTo>
                        <a:pt x="371421" y="116937"/>
                      </a:lnTo>
                      <a:cubicBezTo>
                        <a:pt x="371801" y="115986"/>
                        <a:pt x="371992" y="115035"/>
                        <a:pt x="371992" y="113894"/>
                      </a:cubicBezTo>
                      <a:lnTo>
                        <a:pt x="372372" y="8556"/>
                      </a:lnTo>
                      <a:cubicBezTo>
                        <a:pt x="372372" y="6275"/>
                        <a:pt x="371421" y="4183"/>
                        <a:pt x="369900" y="2472"/>
                      </a:cubicBezTo>
                      <a:cubicBezTo>
                        <a:pt x="368379" y="951"/>
                        <a:pt x="366097" y="0"/>
                        <a:pt x="363815" y="0"/>
                      </a:cubicBezTo>
                      <a:lnTo>
                        <a:pt x="44189" y="0"/>
                      </a:lnTo>
                      <a:cubicBezTo>
                        <a:pt x="40576" y="0"/>
                        <a:pt x="37344" y="2282"/>
                        <a:pt x="36203" y="5704"/>
                      </a:cubicBezTo>
                      <a:lnTo>
                        <a:pt x="456" y="106099"/>
                      </a:lnTo>
                      <a:cubicBezTo>
                        <a:pt x="-304" y="108380"/>
                        <a:pt x="-114" y="110852"/>
                        <a:pt x="1027" y="112944"/>
                      </a:cubicBezTo>
                      <a:lnTo>
                        <a:pt x="47801" y="201739"/>
                      </a:lnTo>
                      <a:cubicBezTo>
                        <a:pt x="48942" y="204592"/>
                        <a:pt x="51985" y="206303"/>
                        <a:pt x="55027" y="206303"/>
                      </a:cubicBezTo>
                      <a:close/>
                      <a:moveTo>
                        <a:pt x="285097" y="17303"/>
                      </a:moveTo>
                      <a:lnTo>
                        <a:pt x="355449" y="17303"/>
                      </a:lnTo>
                      <a:lnTo>
                        <a:pt x="355069" y="103437"/>
                      </a:lnTo>
                      <a:lnTo>
                        <a:pt x="285097" y="103437"/>
                      </a:lnTo>
                      <a:lnTo>
                        <a:pt x="285097" y="17303"/>
                      </a:lnTo>
                      <a:close/>
                      <a:moveTo>
                        <a:pt x="198393" y="17303"/>
                      </a:moveTo>
                      <a:lnTo>
                        <a:pt x="268175" y="17303"/>
                      </a:lnTo>
                      <a:lnTo>
                        <a:pt x="268175" y="103437"/>
                      </a:lnTo>
                      <a:lnTo>
                        <a:pt x="198393" y="103437"/>
                      </a:lnTo>
                      <a:lnTo>
                        <a:pt x="198393" y="17303"/>
                      </a:lnTo>
                      <a:close/>
                      <a:moveTo>
                        <a:pt x="111308" y="17303"/>
                      </a:moveTo>
                      <a:lnTo>
                        <a:pt x="181470" y="17303"/>
                      </a:lnTo>
                      <a:lnTo>
                        <a:pt x="181470" y="103437"/>
                      </a:lnTo>
                      <a:lnTo>
                        <a:pt x="111308" y="103437"/>
                      </a:lnTo>
                      <a:lnTo>
                        <a:pt x="111308" y="17303"/>
                      </a:lnTo>
                      <a:close/>
                      <a:moveTo>
                        <a:pt x="50083" y="17303"/>
                      </a:moveTo>
                      <a:lnTo>
                        <a:pt x="94196" y="17303"/>
                      </a:lnTo>
                      <a:lnTo>
                        <a:pt x="94196" y="103437"/>
                      </a:lnTo>
                      <a:lnTo>
                        <a:pt x="19280" y="103437"/>
                      </a:lnTo>
                      <a:lnTo>
                        <a:pt x="50083" y="17303"/>
                      </a:lnTo>
                      <a:close/>
                      <a:moveTo>
                        <a:pt x="23844" y="120359"/>
                      </a:moveTo>
                      <a:lnTo>
                        <a:pt x="352027" y="120359"/>
                      </a:lnTo>
                      <a:lnTo>
                        <a:pt x="347083" y="133669"/>
                      </a:lnTo>
                      <a:lnTo>
                        <a:pt x="30879" y="133669"/>
                      </a:lnTo>
                      <a:lnTo>
                        <a:pt x="23844" y="120359"/>
                      </a:lnTo>
                      <a:close/>
                      <a:moveTo>
                        <a:pt x="340618" y="150592"/>
                      </a:moveTo>
                      <a:lnTo>
                        <a:pt x="325977" y="189380"/>
                      </a:lnTo>
                      <a:lnTo>
                        <a:pt x="60161" y="189380"/>
                      </a:lnTo>
                      <a:lnTo>
                        <a:pt x="39815" y="150592"/>
                      </a:lnTo>
                      <a:lnTo>
                        <a:pt x="340618" y="150592"/>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01" name="Grafik 9">
            <a:extLst>
              <a:ext uri="{FF2B5EF4-FFF2-40B4-BE49-F238E27FC236}">
                <a16:creationId xmlns:a16="http://schemas.microsoft.com/office/drawing/2014/main" id="{D48B7232-DC4B-04E1-EE88-B31E63CD49DE}"/>
              </a:ext>
            </a:extLst>
          </p:cNvPr>
          <p:cNvGrpSpPr>
            <a:grpSpLocks noChangeAspect="1"/>
          </p:cNvGrpSpPr>
          <p:nvPr/>
        </p:nvGrpSpPr>
        <p:grpSpPr>
          <a:xfrm>
            <a:off x="1562485" y="2903566"/>
            <a:ext cx="334222" cy="302298"/>
            <a:chOff x="4674715" y="3790008"/>
            <a:chExt cx="491706" cy="444739"/>
          </a:xfrm>
          <a:solidFill>
            <a:schemeClr val="accent1"/>
          </a:solidFill>
        </p:grpSpPr>
        <p:grpSp>
          <p:nvGrpSpPr>
            <p:cNvPr id="202" name="Grafik 9">
              <a:extLst>
                <a:ext uri="{FF2B5EF4-FFF2-40B4-BE49-F238E27FC236}">
                  <a16:creationId xmlns:a16="http://schemas.microsoft.com/office/drawing/2014/main" id="{3E95B9F8-23C2-53BB-0F58-4CD3057ED5C3}"/>
                </a:ext>
              </a:extLst>
            </p:cNvPr>
            <p:cNvGrpSpPr/>
            <p:nvPr/>
          </p:nvGrpSpPr>
          <p:grpSpPr>
            <a:xfrm>
              <a:off x="4674715" y="3790008"/>
              <a:ext cx="491706" cy="444739"/>
              <a:chOff x="4674715" y="3790008"/>
              <a:chExt cx="491706" cy="444739"/>
            </a:xfrm>
            <a:grpFill/>
          </p:grpSpPr>
          <p:grpSp>
            <p:nvGrpSpPr>
              <p:cNvPr id="203" name="Grafik 9">
                <a:extLst>
                  <a:ext uri="{FF2B5EF4-FFF2-40B4-BE49-F238E27FC236}">
                    <a16:creationId xmlns:a16="http://schemas.microsoft.com/office/drawing/2014/main" id="{D18C1C75-CD57-0FE1-A850-10A22E5169C4}"/>
                  </a:ext>
                </a:extLst>
              </p:cNvPr>
              <p:cNvGrpSpPr/>
              <p:nvPr/>
            </p:nvGrpSpPr>
            <p:grpSpPr>
              <a:xfrm>
                <a:off x="4674715" y="3790008"/>
                <a:ext cx="491706" cy="444739"/>
                <a:chOff x="4674715" y="3790008"/>
                <a:chExt cx="491706" cy="444739"/>
              </a:xfrm>
              <a:grpFill/>
            </p:grpSpPr>
            <p:sp>
              <p:nvSpPr>
                <p:cNvPr id="204" name="Freihandform: Form 203">
                  <a:extLst>
                    <a:ext uri="{FF2B5EF4-FFF2-40B4-BE49-F238E27FC236}">
                      <a16:creationId xmlns:a16="http://schemas.microsoft.com/office/drawing/2014/main" id="{6D96916D-5D64-4029-995E-ABBFD4A02710}"/>
                    </a:ext>
                  </a:extLst>
                </p:cNvPr>
                <p:cNvSpPr/>
                <p:nvPr/>
              </p:nvSpPr>
              <p:spPr>
                <a:xfrm>
                  <a:off x="4674715" y="3790008"/>
                  <a:ext cx="491706" cy="444739"/>
                </a:xfrm>
                <a:custGeom>
                  <a:avLst/>
                  <a:gdLst>
                    <a:gd name="connsiteX0" fmla="*/ 483148 w 491704"/>
                    <a:gd name="connsiteY0" fmla="*/ 427627 h 444739"/>
                    <a:gd name="connsiteX1" fmla="*/ 443979 w 491704"/>
                    <a:gd name="connsiteY1" fmla="*/ 427627 h 444739"/>
                    <a:gd name="connsiteX2" fmla="*/ 443979 w 491704"/>
                    <a:gd name="connsiteY2" fmla="*/ 427627 h 444739"/>
                    <a:gd name="connsiteX3" fmla="*/ 443979 w 491704"/>
                    <a:gd name="connsiteY3" fmla="*/ 17113 h 444739"/>
                    <a:gd name="connsiteX4" fmla="*/ 457859 w 491704"/>
                    <a:gd name="connsiteY4" fmla="*/ 17113 h 444739"/>
                    <a:gd name="connsiteX5" fmla="*/ 466416 w 491704"/>
                    <a:gd name="connsiteY5" fmla="*/ 8556 h 444739"/>
                    <a:gd name="connsiteX6" fmla="*/ 457859 w 491704"/>
                    <a:gd name="connsiteY6" fmla="*/ 0 h 444739"/>
                    <a:gd name="connsiteX7" fmla="*/ 32894 w 491704"/>
                    <a:gd name="connsiteY7" fmla="*/ 0 h 444739"/>
                    <a:gd name="connsiteX8" fmla="*/ 24338 w 491704"/>
                    <a:gd name="connsiteY8" fmla="*/ 8556 h 444739"/>
                    <a:gd name="connsiteX9" fmla="*/ 32894 w 491704"/>
                    <a:gd name="connsiteY9" fmla="*/ 17113 h 444739"/>
                    <a:gd name="connsiteX10" fmla="*/ 48676 w 491704"/>
                    <a:gd name="connsiteY10" fmla="*/ 17113 h 444739"/>
                    <a:gd name="connsiteX11" fmla="*/ 48676 w 491704"/>
                    <a:gd name="connsiteY11" fmla="*/ 427627 h 444739"/>
                    <a:gd name="connsiteX12" fmla="*/ 8556 w 491704"/>
                    <a:gd name="connsiteY12" fmla="*/ 427627 h 444739"/>
                    <a:gd name="connsiteX13" fmla="*/ 0 w 491704"/>
                    <a:gd name="connsiteY13" fmla="*/ 436183 h 444739"/>
                    <a:gd name="connsiteX14" fmla="*/ 8556 w 491704"/>
                    <a:gd name="connsiteY14" fmla="*/ 444739 h 444739"/>
                    <a:gd name="connsiteX15" fmla="*/ 483148 w 491704"/>
                    <a:gd name="connsiteY15" fmla="*/ 444739 h 444739"/>
                    <a:gd name="connsiteX16" fmla="*/ 491704 w 491704"/>
                    <a:gd name="connsiteY16" fmla="*/ 436183 h 444739"/>
                    <a:gd name="connsiteX17" fmla="*/ 483148 w 491704"/>
                    <a:gd name="connsiteY17" fmla="*/ 427627 h 444739"/>
                    <a:gd name="connsiteX18" fmla="*/ 237296 w 491704"/>
                    <a:gd name="connsiteY18" fmla="*/ 427627 h 444739"/>
                    <a:gd name="connsiteX19" fmla="*/ 206113 w 491704"/>
                    <a:gd name="connsiteY19" fmla="*/ 427627 h 444739"/>
                    <a:gd name="connsiteX20" fmla="*/ 206113 w 491704"/>
                    <a:gd name="connsiteY20" fmla="*/ 308979 h 444739"/>
                    <a:gd name="connsiteX21" fmla="*/ 237296 w 491704"/>
                    <a:gd name="connsiteY21" fmla="*/ 308979 h 444739"/>
                    <a:gd name="connsiteX22" fmla="*/ 237296 w 491704"/>
                    <a:gd name="connsiteY22" fmla="*/ 427627 h 444739"/>
                    <a:gd name="connsiteX23" fmla="*/ 285592 w 491704"/>
                    <a:gd name="connsiteY23" fmla="*/ 427627 h 444739"/>
                    <a:gd name="connsiteX24" fmla="*/ 254408 w 491704"/>
                    <a:gd name="connsiteY24" fmla="*/ 427627 h 444739"/>
                    <a:gd name="connsiteX25" fmla="*/ 254408 w 491704"/>
                    <a:gd name="connsiteY25" fmla="*/ 308979 h 444739"/>
                    <a:gd name="connsiteX26" fmla="*/ 285592 w 491704"/>
                    <a:gd name="connsiteY26" fmla="*/ 308979 h 444739"/>
                    <a:gd name="connsiteX27" fmla="*/ 285592 w 491704"/>
                    <a:gd name="connsiteY27" fmla="*/ 427627 h 444739"/>
                    <a:gd name="connsiteX28" fmla="*/ 302894 w 491704"/>
                    <a:gd name="connsiteY28" fmla="*/ 427627 h 444739"/>
                    <a:gd name="connsiteX29" fmla="*/ 302894 w 491704"/>
                    <a:gd name="connsiteY29" fmla="*/ 300423 h 444739"/>
                    <a:gd name="connsiteX30" fmla="*/ 294338 w 491704"/>
                    <a:gd name="connsiteY30" fmla="*/ 291866 h 444739"/>
                    <a:gd name="connsiteX31" fmla="*/ 197556 w 491704"/>
                    <a:gd name="connsiteY31" fmla="*/ 291866 h 444739"/>
                    <a:gd name="connsiteX32" fmla="*/ 189000 w 491704"/>
                    <a:gd name="connsiteY32" fmla="*/ 300423 h 444739"/>
                    <a:gd name="connsiteX33" fmla="*/ 189000 w 491704"/>
                    <a:gd name="connsiteY33" fmla="*/ 427627 h 444739"/>
                    <a:gd name="connsiteX34" fmla="*/ 65979 w 491704"/>
                    <a:gd name="connsiteY34" fmla="*/ 427627 h 444739"/>
                    <a:gd name="connsiteX35" fmla="*/ 65979 w 491704"/>
                    <a:gd name="connsiteY35" fmla="*/ 17113 h 444739"/>
                    <a:gd name="connsiteX36" fmla="*/ 426866 w 491704"/>
                    <a:gd name="connsiteY36" fmla="*/ 17113 h 444739"/>
                    <a:gd name="connsiteX37" fmla="*/ 426866 w 491704"/>
                    <a:gd name="connsiteY37" fmla="*/ 427627 h 444739"/>
                    <a:gd name="connsiteX38" fmla="*/ 426866 w 491704"/>
                    <a:gd name="connsiteY38" fmla="*/ 427627 h 444739"/>
                    <a:gd name="connsiteX39" fmla="*/ 302894 w 491704"/>
                    <a:gd name="connsiteY39" fmla="*/ 427627 h 4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91704" h="444739">
                      <a:moveTo>
                        <a:pt x="483148" y="427627"/>
                      </a:moveTo>
                      <a:lnTo>
                        <a:pt x="443979" y="427627"/>
                      </a:lnTo>
                      <a:cubicBezTo>
                        <a:pt x="443979" y="427627"/>
                        <a:pt x="443979" y="427627"/>
                        <a:pt x="443979" y="427627"/>
                      </a:cubicBezTo>
                      <a:lnTo>
                        <a:pt x="443979" y="17113"/>
                      </a:lnTo>
                      <a:lnTo>
                        <a:pt x="457859" y="17113"/>
                      </a:lnTo>
                      <a:cubicBezTo>
                        <a:pt x="462613" y="17113"/>
                        <a:pt x="466416" y="13310"/>
                        <a:pt x="466416" y="8556"/>
                      </a:cubicBezTo>
                      <a:cubicBezTo>
                        <a:pt x="466416" y="3803"/>
                        <a:pt x="462613" y="0"/>
                        <a:pt x="457859" y="0"/>
                      </a:cubicBezTo>
                      <a:lnTo>
                        <a:pt x="32894" y="0"/>
                      </a:lnTo>
                      <a:cubicBezTo>
                        <a:pt x="28141" y="0"/>
                        <a:pt x="24338" y="3803"/>
                        <a:pt x="24338" y="8556"/>
                      </a:cubicBezTo>
                      <a:cubicBezTo>
                        <a:pt x="24338" y="13310"/>
                        <a:pt x="28141" y="17113"/>
                        <a:pt x="32894" y="17113"/>
                      </a:cubicBezTo>
                      <a:lnTo>
                        <a:pt x="48676" y="17113"/>
                      </a:lnTo>
                      <a:lnTo>
                        <a:pt x="48676" y="427627"/>
                      </a:lnTo>
                      <a:lnTo>
                        <a:pt x="8556" y="427627"/>
                      </a:lnTo>
                      <a:cubicBezTo>
                        <a:pt x="3803" y="427627"/>
                        <a:pt x="0" y="431430"/>
                        <a:pt x="0" y="436183"/>
                      </a:cubicBezTo>
                      <a:cubicBezTo>
                        <a:pt x="0" y="440937"/>
                        <a:pt x="3803" y="444739"/>
                        <a:pt x="8556" y="444739"/>
                      </a:cubicBezTo>
                      <a:lnTo>
                        <a:pt x="483148" y="444739"/>
                      </a:lnTo>
                      <a:cubicBezTo>
                        <a:pt x="487901" y="444739"/>
                        <a:pt x="491704" y="440937"/>
                        <a:pt x="491704" y="436183"/>
                      </a:cubicBezTo>
                      <a:cubicBezTo>
                        <a:pt x="491704" y="431430"/>
                        <a:pt x="487901" y="427627"/>
                        <a:pt x="483148" y="427627"/>
                      </a:cubicBezTo>
                      <a:close/>
                      <a:moveTo>
                        <a:pt x="237296" y="427627"/>
                      </a:moveTo>
                      <a:lnTo>
                        <a:pt x="206113" y="427627"/>
                      </a:lnTo>
                      <a:lnTo>
                        <a:pt x="206113" y="308979"/>
                      </a:lnTo>
                      <a:lnTo>
                        <a:pt x="237296" y="308979"/>
                      </a:lnTo>
                      <a:lnTo>
                        <a:pt x="237296" y="427627"/>
                      </a:lnTo>
                      <a:close/>
                      <a:moveTo>
                        <a:pt x="285592" y="427627"/>
                      </a:moveTo>
                      <a:lnTo>
                        <a:pt x="254408" y="427627"/>
                      </a:lnTo>
                      <a:lnTo>
                        <a:pt x="254408" y="308979"/>
                      </a:lnTo>
                      <a:lnTo>
                        <a:pt x="285592" y="308979"/>
                      </a:lnTo>
                      <a:lnTo>
                        <a:pt x="285592" y="427627"/>
                      </a:lnTo>
                      <a:close/>
                      <a:moveTo>
                        <a:pt x="302894" y="427627"/>
                      </a:moveTo>
                      <a:lnTo>
                        <a:pt x="302894" y="300423"/>
                      </a:lnTo>
                      <a:cubicBezTo>
                        <a:pt x="302894" y="295669"/>
                        <a:pt x="299092" y="291866"/>
                        <a:pt x="294338" y="291866"/>
                      </a:cubicBezTo>
                      <a:lnTo>
                        <a:pt x="197556" y="291866"/>
                      </a:lnTo>
                      <a:cubicBezTo>
                        <a:pt x="192803" y="291866"/>
                        <a:pt x="189000" y="295669"/>
                        <a:pt x="189000" y="300423"/>
                      </a:cubicBezTo>
                      <a:lnTo>
                        <a:pt x="189000" y="427627"/>
                      </a:lnTo>
                      <a:lnTo>
                        <a:pt x="65979" y="427627"/>
                      </a:lnTo>
                      <a:lnTo>
                        <a:pt x="65979" y="17113"/>
                      </a:lnTo>
                      <a:lnTo>
                        <a:pt x="426866" y="17113"/>
                      </a:lnTo>
                      <a:lnTo>
                        <a:pt x="426866" y="427627"/>
                      </a:lnTo>
                      <a:cubicBezTo>
                        <a:pt x="426866" y="427627"/>
                        <a:pt x="426866" y="427627"/>
                        <a:pt x="426866" y="427627"/>
                      </a:cubicBezTo>
                      <a:lnTo>
                        <a:pt x="302894" y="427627"/>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5" name="Freihandform: Form 204">
                  <a:extLst>
                    <a:ext uri="{FF2B5EF4-FFF2-40B4-BE49-F238E27FC236}">
                      <a16:creationId xmlns:a16="http://schemas.microsoft.com/office/drawing/2014/main" id="{E4CA623D-8B4A-8010-7A0A-5AD80B7E2718}"/>
                    </a:ext>
                  </a:extLst>
                </p:cNvPr>
                <p:cNvSpPr/>
                <p:nvPr/>
              </p:nvSpPr>
              <p:spPr>
                <a:xfrm>
                  <a:off x="4997766" y="4081684"/>
                  <a:ext cx="69598" cy="71683"/>
                </a:xfrm>
                <a:custGeom>
                  <a:avLst/>
                  <a:gdLst>
                    <a:gd name="connsiteX0" fmla="*/ 6103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035 w 69598"/>
                    <a:gd name="connsiteY8" fmla="*/ 0 h 71683"/>
                    <a:gd name="connsiteX9" fmla="*/ 52479 w 69598"/>
                    <a:gd name="connsiteY9" fmla="*/ 54570 h 71683"/>
                    <a:gd name="connsiteX10" fmla="*/ 17113 w 69598"/>
                    <a:gd name="connsiteY10" fmla="*/ 54570 h 71683"/>
                    <a:gd name="connsiteX11" fmla="*/ 1711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03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789" y="0"/>
                        <a:pt x="61035" y="0"/>
                      </a:cubicBezTo>
                      <a:close/>
                      <a:moveTo>
                        <a:pt x="52479" y="54570"/>
                      </a:moveTo>
                      <a:lnTo>
                        <a:pt x="17113" y="54570"/>
                      </a:lnTo>
                      <a:lnTo>
                        <a:pt x="1711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6" name="Freihandform: Form 205">
                  <a:extLst>
                    <a:ext uri="{FF2B5EF4-FFF2-40B4-BE49-F238E27FC236}">
                      <a16:creationId xmlns:a16="http://schemas.microsoft.com/office/drawing/2014/main" id="{10F7378C-CDFA-3E03-98AA-D7E6D2A136D6}"/>
                    </a:ext>
                  </a:extLst>
                </p:cNvPr>
                <p:cNvSpPr/>
                <p:nvPr/>
              </p:nvSpPr>
              <p:spPr>
                <a:xfrm>
                  <a:off x="4771689" y="4081684"/>
                  <a:ext cx="69598" cy="71683"/>
                </a:xfrm>
                <a:custGeom>
                  <a:avLst/>
                  <a:gdLst>
                    <a:gd name="connsiteX0" fmla="*/ 61225 w 69598"/>
                    <a:gd name="connsiteY0" fmla="*/ 0 h 71683"/>
                    <a:gd name="connsiteX1" fmla="*/ 8556 w 69598"/>
                    <a:gd name="connsiteY1" fmla="*/ 0 h 71683"/>
                    <a:gd name="connsiteX2" fmla="*/ 0 w 69598"/>
                    <a:gd name="connsiteY2" fmla="*/ 8556 h 71683"/>
                    <a:gd name="connsiteX3" fmla="*/ 0 w 69598"/>
                    <a:gd name="connsiteY3" fmla="*/ 63127 h 71683"/>
                    <a:gd name="connsiteX4" fmla="*/ 8556 w 69598"/>
                    <a:gd name="connsiteY4" fmla="*/ 71683 h 71683"/>
                    <a:gd name="connsiteX5" fmla="*/ 61035 w 69598"/>
                    <a:gd name="connsiteY5" fmla="*/ 71683 h 71683"/>
                    <a:gd name="connsiteX6" fmla="*/ 69592 w 69598"/>
                    <a:gd name="connsiteY6" fmla="*/ 63127 h 71683"/>
                    <a:gd name="connsiteX7" fmla="*/ 69592 w 69598"/>
                    <a:gd name="connsiteY7" fmla="*/ 8556 h 71683"/>
                    <a:gd name="connsiteX8" fmla="*/ 61225 w 69598"/>
                    <a:gd name="connsiteY8" fmla="*/ 0 h 71683"/>
                    <a:gd name="connsiteX9" fmla="*/ 52479 w 69598"/>
                    <a:gd name="connsiteY9" fmla="*/ 54570 h 71683"/>
                    <a:gd name="connsiteX10" fmla="*/ 17303 w 69598"/>
                    <a:gd name="connsiteY10" fmla="*/ 54570 h 71683"/>
                    <a:gd name="connsiteX11" fmla="*/ 17303 w 69598"/>
                    <a:gd name="connsiteY11" fmla="*/ 17303 h 71683"/>
                    <a:gd name="connsiteX12" fmla="*/ 52479 w 69598"/>
                    <a:gd name="connsiteY12" fmla="*/ 17303 h 71683"/>
                    <a:gd name="connsiteX13" fmla="*/ 52479 w 69598"/>
                    <a:gd name="connsiteY13" fmla="*/ 54570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598" h="71683">
                      <a:moveTo>
                        <a:pt x="61225" y="0"/>
                      </a:moveTo>
                      <a:lnTo>
                        <a:pt x="8556" y="0"/>
                      </a:lnTo>
                      <a:cubicBezTo>
                        <a:pt x="3803" y="0"/>
                        <a:pt x="0" y="3803"/>
                        <a:pt x="0" y="8556"/>
                      </a:cubicBezTo>
                      <a:lnTo>
                        <a:pt x="0" y="63127"/>
                      </a:lnTo>
                      <a:cubicBezTo>
                        <a:pt x="0" y="67880"/>
                        <a:pt x="3803" y="71683"/>
                        <a:pt x="8556" y="71683"/>
                      </a:cubicBezTo>
                      <a:lnTo>
                        <a:pt x="61035" y="71683"/>
                      </a:lnTo>
                      <a:cubicBezTo>
                        <a:pt x="65789" y="71683"/>
                        <a:pt x="69592" y="67880"/>
                        <a:pt x="69592" y="63127"/>
                      </a:cubicBezTo>
                      <a:lnTo>
                        <a:pt x="69592" y="8556"/>
                      </a:lnTo>
                      <a:cubicBezTo>
                        <a:pt x="69782" y="3993"/>
                        <a:pt x="65979" y="0"/>
                        <a:pt x="61225" y="0"/>
                      </a:cubicBezTo>
                      <a:close/>
                      <a:moveTo>
                        <a:pt x="52479" y="54570"/>
                      </a:moveTo>
                      <a:lnTo>
                        <a:pt x="17303" y="54570"/>
                      </a:lnTo>
                      <a:lnTo>
                        <a:pt x="17303" y="17303"/>
                      </a:lnTo>
                      <a:lnTo>
                        <a:pt x="52479" y="17303"/>
                      </a:lnTo>
                      <a:lnTo>
                        <a:pt x="52479" y="54570"/>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7" name="Freihandform: Form 206">
                  <a:extLst>
                    <a:ext uri="{FF2B5EF4-FFF2-40B4-BE49-F238E27FC236}">
                      <a16:creationId xmlns:a16="http://schemas.microsoft.com/office/drawing/2014/main" id="{D3E1B74B-091D-4CEC-C5D2-BC39BD1DD010}"/>
                    </a:ext>
                  </a:extLst>
                </p:cNvPr>
                <p:cNvSpPr/>
                <p:nvPr/>
              </p:nvSpPr>
              <p:spPr>
                <a:xfrm>
                  <a:off x="4771689" y="3966269"/>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570 h 71683"/>
                    <a:gd name="connsiteX10" fmla="*/ 69972 w 122640"/>
                    <a:gd name="connsiteY10" fmla="*/ 54570 h 71683"/>
                    <a:gd name="connsiteX11" fmla="*/ 69972 w 122640"/>
                    <a:gd name="connsiteY11" fmla="*/ 17303 h 71683"/>
                    <a:gd name="connsiteX12" fmla="*/ 105528 w 122640"/>
                    <a:gd name="connsiteY12" fmla="*/ 17303 h 71683"/>
                    <a:gd name="connsiteX13" fmla="*/ 105528 w 122640"/>
                    <a:gd name="connsiteY13" fmla="*/ 5457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570"/>
                      </a:moveTo>
                      <a:lnTo>
                        <a:pt x="69972" y="54570"/>
                      </a:lnTo>
                      <a:lnTo>
                        <a:pt x="69972" y="17303"/>
                      </a:lnTo>
                      <a:lnTo>
                        <a:pt x="105528" y="17303"/>
                      </a:lnTo>
                      <a:lnTo>
                        <a:pt x="105528" y="5457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8" name="Freihandform: Form 207">
                  <a:extLst>
                    <a:ext uri="{FF2B5EF4-FFF2-40B4-BE49-F238E27FC236}">
                      <a16:creationId xmlns:a16="http://schemas.microsoft.com/office/drawing/2014/main" id="{AD4EF48A-12FA-F1CA-72A6-5E32E3D2A7FC}"/>
                    </a:ext>
                  </a:extLst>
                </p:cNvPr>
                <p:cNvSpPr/>
                <p:nvPr/>
              </p:nvSpPr>
              <p:spPr>
                <a:xfrm>
                  <a:off x="4944901" y="3966269"/>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570 h 71683"/>
                    <a:gd name="connsiteX10" fmla="*/ 69788 w 122647"/>
                    <a:gd name="connsiteY10" fmla="*/ 54570 h 71683"/>
                    <a:gd name="connsiteX11" fmla="*/ 69788 w 122647"/>
                    <a:gd name="connsiteY11" fmla="*/ 17303 h 71683"/>
                    <a:gd name="connsiteX12" fmla="*/ 105345 w 122647"/>
                    <a:gd name="connsiteY12" fmla="*/ 17303 h 71683"/>
                    <a:gd name="connsiteX13" fmla="*/ 105345 w 122647"/>
                    <a:gd name="connsiteY13" fmla="*/ 5457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570"/>
                      </a:moveTo>
                      <a:lnTo>
                        <a:pt x="69788" y="54570"/>
                      </a:lnTo>
                      <a:lnTo>
                        <a:pt x="69788" y="17303"/>
                      </a:lnTo>
                      <a:lnTo>
                        <a:pt x="105345" y="17303"/>
                      </a:lnTo>
                      <a:lnTo>
                        <a:pt x="105345" y="5457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9" name="Freihandform: Form 208">
                  <a:extLst>
                    <a:ext uri="{FF2B5EF4-FFF2-40B4-BE49-F238E27FC236}">
                      <a16:creationId xmlns:a16="http://schemas.microsoft.com/office/drawing/2014/main" id="{E1F157EC-389E-3897-69BD-37CB901B6617}"/>
                    </a:ext>
                  </a:extLst>
                </p:cNvPr>
                <p:cNvSpPr/>
                <p:nvPr/>
              </p:nvSpPr>
              <p:spPr>
                <a:xfrm>
                  <a:off x="4944901" y="3850853"/>
                  <a:ext cx="122647" cy="71683"/>
                </a:xfrm>
                <a:custGeom>
                  <a:avLst/>
                  <a:gdLst>
                    <a:gd name="connsiteX0" fmla="*/ 8563 w 122647"/>
                    <a:gd name="connsiteY0" fmla="*/ 71683 h 71683"/>
                    <a:gd name="connsiteX1" fmla="*/ 114091 w 122647"/>
                    <a:gd name="connsiteY1" fmla="*/ 71683 h 71683"/>
                    <a:gd name="connsiteX2" fmla="*/ 122647 w 122647"/>
                    <a:gd name="connsiteY2" fmla="*/ 63127 h 71683"/>
                    <a:gd name="connsiteX3" fmla="*/ 122647 w 122647"/>
                    <a:gd name="connsiteY3" fmla="*/ 8556 h 71683"/>
                    <a:gd name="connsiteX4" fmla="*/ 114091 w 122647"/>
                    <a:gd name="connsiteY4" fmla="*/ 0 h 71683"/>
                    <a:gd name="connsiteX5" fmla="*/ 8563 w 122647"/>
                    <a:gd name="connsiteY5" fmla="*/ 0 h 71683"/>
                    <a:gd name="connsiteX6" fmla="*/ 7 w 122647"/>
                    <a:gd name="connsiteY6" fmla="*/ 8556 h 71683"/>
                    <a:gd name="connsiteX7" fmla="*/ 7 w 122647"/>
                    <a:gd name="connsiteY7" fmla="*/ 63127 h 71683"/>
                    <a:gd name="connsiteX8" fmla="*/ 8563 w 122647"/>
                    <a:gd name="connsiteY8" fmla="*/ 71683 h 71683"/>
                    <a:gd name="connsiteX9" fmla="*/ 105345 w 122647"/>
                    <a:gd name="connsiteY9" fmla="*/ 54380 h 71683"/>
                    <a:gd name="connsiteX10" fmla="*/ 69788 w 122647"/>
                    <a:gd name="connsiteY10" fmla="*/ 54380 h 71683"/>
                    <a:gd name="connsiteX11" fmla="*/ 69788 w 122647"/>
                    <a:gd name="connsiteY11" fmla="*/ 17113 h 71683"/>
                    <a:gd name="connsiteX12" fmla="*/ 105345 w 122647"/>
                    <a:gd name="connsiteY12" fmla="*/ 17113 h 71683"/>
                    <a:gd name="connsiteX13" fmla="*/ 105345 w 122647"/>
                    <a:gd name="connsiteY13" fmla="*/ 54380 h 71683"/>
                    <a:gd name="connsiteX14" fmla="*/ 17119 w 122647"/>
                    <a:gd name="connsiteY14" fmla="*/ 17113 h 71683"/>
                    <a:gd name="connsiteX15" fmla="*/ 52676 w 122647"/>
                    <a:gd name="connsiteY15" fmla="*/ 17113 h 71683"/>
                    <a:gd name="connsiteX16" fmla="*/ 52676 w 122647"/>
                    <a:gd name="connsiteY16" fmla="*/ 54380 h 71683"/>
                    <a:gd name="connsiteX17" fmla="*/ 17119 w 122647"/>
                    <a:gd name="connsiteY17" fmla="*/ 54380 h 71683"/>
                    <a:gd name="connsiteX18" fmla="*/ 17119 w 122647"/>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7" h="71683">
                      <a:moveTo>
                        <a:pt x="8563" y="71683"/>
                      </a:moveTo>
                      <a:lnTo>
                        <a:pt x="114091" y="71683"/>
                      </a:lnTo>
                      <a:cubicBezTo>
                        <a:pt x="118845" y="71683"/>
                        <a:pt x="122647" y="67880"/>
                        <a:pt x="122647" y="63127"/>
                      </a:cubicBezTo>
                      <a:lnTo>
                        <a:pt x="122647" y="8556"/>
                      </a:lnTo>
                      <a:cubicBezTo>
                        <a:pt x="122647" y="3803"/>
                        <a:pt x="118845" y="0"/>
                        <a:pt x="114091" y="0"/>
                      </a:cubicBezTo>
                      <a:lnTo>
                        <a:pt x="8563" y="0"/>
                      </a:lnTo>
                      <a:cubicBezTo>
                        <a:pt x="3809" y="0"/>
                        <a:pt x="7" y="3803"/>
                        <a:pt x="7" y="8556"/>
                      </a:cubicBezTo>
                      <a:lnTo>
                        <a:pt x="7" y="63127"/>
                      </a:lnTo>
                      <a:cubicBezTo>
                        <a:pt x="-184" y="67880"/>
                        <a:pt x="3809" y="71683"/>
                        <a:pt x="8563" y="71683"/>
                      </a:cubicBezTo>
                      <a:close/>
                      <a:moveTo>
                        <a:pt x="105345" y="54380"/>
                      </a:moveTo>
                      <a:lnTo>
                        <a:pt x="69788" y="54380"/>
                      </a:lnTo>
                      <a:lnTo>
                        <a:pt x="69788" y="17113"/>
                      </a:lnTo>
                      <a:lnTo>
                        <a:pt x="105345" y="17113"/>
                      </a:lnTo>
                      <a:lnTo>
                        <a:pt x="105345" y="54380"/>
                      </a:lnTo>
                      <a:close/>
                      <a:moveTo>
                        <a:pt x="17119" y="17113"/>
                      </a:moveTo>
                      <a:lnTo>
                        <a:pt x="52676" y="17113"/>
                      </a:lnTo>
                      <a:lnTo>
                        <a:pt x="52676" y="54380"/>
                      </a:lnTo>
                      <a:lnTo>
                        <a:pt x="17119" y="54380"/>
                      </a:lnTo>
                      <a:lnTo>
                        <a:pt x="17119"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0" name="Freihandform: Form 209">
                  <a:extLst>
                    <a:ext uri="{FF2B5EF4-FFF2-40B4-BE49-F238E27FC236}">
                      <a16:creationId xmlns:a16="http://schemas.microsoft.com/office/drawing/2014/main" id="{5AF5B827-BA79-2E9A-813C-21B656C62E1D}"/>
                    </a:ext>
                  </a:extLst>
                </p:cNvPr>
                <p:cNvSpPr/>
                <p:nvPr/>
              </p:nvSpPr>
              <p:spPr>
                <a:xfrm>
                  <a:off x="4771689" y="3850853"/>
                  <a:ext cx="122640" cy="71683"/>
                </a:xfrm>
                <a:custGeom>
                  <a:avLst/>
                  <a:gdLst>
                    <a:gd name="connsiteX0" fmla="*/ 8556 w 122640"/>
                    <a:gd name="connsiteY0" fmla="*/ 71683 h 71683"/>
                    <a:gd name="connsiteX1" fmla="*/ 114085 w 122640"/>
                    <a:gd name="connsiteY1" fmla="*/ 71683 h 71683"/>
                    <a:gd name="connsiteX2" fmla="*/ 122641 w 122640"/>
                    <a:gd name="connsiteY2" fmla="*/ 63127 h 71683"/>
                    <a:gd name="connsiteX3" fmla="*/ 122641 w 122640"/>
                    <a:gd name="connsiteY3" fmla="*/ 8556 h 71683"/>
                    <a:gd name="connsiteX4" fmla="*/ 114085 w 122640"/>
                    <a:gd name="connsiteY4" fmla="*/ 0 h 71683"/>
                    <a:gd name="connsiteX5" fmla="*/ 8556 w 122640"/>
                    <a:gd name="connsiteY5" fmla="*/ 0 h 71683"/>
                    <a:gd name="connsiteX6" fmla="*/ 0 w 122640"/>
                    <a:gd name="connsiteY6" fmla="*/ 8556 h 71683"/>
                    <a:gd name="connsiteX7" fmla="*/ 0 w 122640"/>
                    <a:gd name="connsiteY7" fmla="*/ 63127 h 71683"/>
                    <a:gd name="connsiteX8" fmla="*/ 8556 w 122640"/>
                    <a:gd name="connsiteY8" fmla="*/ 71683 h 71683"/>
                    <a:gd name="connsiteX9" fmla="*/ 105528 w 122640"/>
                    <a:gd name="connsiteY9" fmla="*/ 54380 h 71683"/>
                    <a:gd name="connsiteX10" fmla="*/ 69972 w 122640"/>
                    <a:gd name="connsiteY10" fmla="*/ 54380 h 71683"/>
                    <a:gd name="connsiteX11" fmla="*/ 69972 w 122640"/>
                    <a:gd name="connsiteY11" fmla="*/ 17113 h 71683"/>
                    <a:gd name="connsiteX12" fmla="*/ 105528 w 122640"/>
                    <a:gd name="connsiteY12" fmla="*/ 17113 h 71683"/>
                    <a:gd name="connsiteX13" fmla="*/ 105528 w 122640"/>
                    <a:gd name="connsiteY13" fmla="*/ 54380 h 71683"/>
                    <a:gd name="connsiteX14" fmla="*/ 17303 w 122640"/>
                    <a:gd name="connsiteY14" fmla="*/ 17113 h 71683"/>
                    <a:gd name="connsiteX15" fmla="*/ 52859 w 122640"/>
                    <a:gd name="connsiteY15" fmla="*/ 17113 h 71683"/>
                    <a:gd name="connsiteX16" fmla="*/ 52859 w 122640"/>
                    <a:gd name="connsiteY16" fmla="*/ 54380 h 71683"/>
                    <a:gd name="connsiteX17" fmla="*/ 17303 w 122640"/>
                    <a:gd name="connsiteY17" fmla="*/ 54380 h 71683"/>
                    <a:gd name="connsiteX18" fmla="*/ 17303 w 122640"/>
                    <a:gd name="connsiteY18" fmla="*/ 17113 h 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640" h="71683">
                      <a:moveTo>
                        <a:pt x="8556" y="71683"/>
                      </a:moveTo>
                      <a:lnTo>
                        <a:pt x="114085" y="71683"/>
                      </a:lnTo>
                      <a:cubicBezTo>
                        <a:pt x="118838" y="71683"/>
                        <a:pt x="122641" y="67880"/>
                        <a:pt x="122641" y="63127"/>
                      </a:cubicBezTo>
                      <a:lnTo>
                        <a:pt x="122641" y="8556"/>
                      </a:lnTo>
                      <a:cubicBezTo>
                        <a:pt x="122641" y="3803"/>
                        <a:pt x="118838" y="0"/>
                        <a:pt x="114085" y="0"/>
                      </a:cubicBezTo>
                      <a:lnTo>
                        <a:pt x="8556" y="0"/>
                      </a:lnTo>
                      <a:cubicBezTo>
                        <a:pt x="3803" y="0"/>
                        <a:pt x="0" y="3803"/>
                        <a:pt x="0" y="8556"/>
                      </a:cubicBezTo>
                      <a:lnTo>
                        <a:pt x="0" y="63127"/>
                      </a:lnTo>
                      <a:cubicBezTo>
                        <a:pt x="0" y="67880"/>
                        <a:pt x="3803" y="71683"/>
                        <a:pt x="8556" y="71683"/>
                      </a:cubicBezTo>
                      <a:close/>
                      <a:moveTo>
                        <a:pt x="105528" y="54380"/>
                      </a:moveTo>
                      <a:lnTo>
                        <a:pt x="69972" y="54380"/>
                      </a:lnTo>
                      <a:lnTo>
                        <a:pt x="69972" y="17113"/>
                      </a:lnTo>
                      <a:lnTo>
                        <a:pt x="105528" y="17113"/>
                      </a:lnTo>
                      <a:lnTo>
                        <a:pt x="105528" y="54380"/>
                      </a:lnTo>
                      <a:close/>
                      <a:moveTo>
                        <a:pt x="17303" y="17113"/>
                      </a:moveTo>
                      <a:lnTo>
                        <a:pt x="52859" y="17113"/>
                      </a:lnTo>
                      <a:lnTo>
                        <a:pt x="52859" y="54380"/>
                      </a:lnTo>
                      <a:lnTo>
                        <a:pt x="17303" y="54380"/>
                      </a:lnTo>
                      <a:lnTo>
                        <a:pt x="17303" y="1711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64" name="Grafik 138">
            <a:extLst>
              <a:ext uri="{FF2B5EF4-FFF2-40B4-BE49-F238E27FC236}">
                <a16:creationId xmlns:a16="http://schemas.microsoft.com/office/drawing/2014/main" id="{AFB3D043-495D-DD08-65F3-FE79F604E37D}"/>
              </a:ext>
            </a:extLst>
          </p:cNvPr>
          <p:cNvGrpSpPr>
            <a:grpSpLocks noChangeAspect="1"/>
          </p:cNvGrpSpPr>
          <p:nvPr/>
        </p:nvGrpSpPr>
        <p:grpSpPr>
          <a:xfrm>
            <a:off x="3144192" y="3883969"/>
            <a:ext cx="341986" cy="341986"/>
            <a:chOff x="957731" y="3520661"/>
            <a:chExt cx="540000" cy="540000"/>
          </a:xfrm>
          <a:solidFill>
            <a:schemeClr val="accent1"/>
          </a:solidFill>
        </p:grpSpPr>
        <p:grpSp>
          <p:nvGrpSpPr>
            <p:cNvPr id="265" name="Grafik 138">
              <a:extLst>
                <a:ext uri="{FF2B5EF4-FFF2-40B4-BE49-F238E27FC236}">
                  <a16:creationId xmlns:a16="http://schemas.microsoft.com/office/drawing/2014/main" id="{8B4F96D7-FA70-6586-3F91-76C40C5D7AE6}"/>
                </a:ext>
              </a:extLst>
            </p:cNvPr>
            <p:cNvGrpSpPr/>
            <p:nvPr/>
          </p:nvGrpSpPr>
          <p:grpSpPr>
            <a:xfrm>
              <a:off x="957731" y="3520661"/>
              <a:ext cx="538859" cy="539049"/>
              <a:chOff x="957731" y="3520661"/>
              <a:chExt cx="538859" cy="539049"/>
            </a:xfrm>
            <a:grpFill/>
          </p:grpSpPr>
          <p:sp>
            <p:nvSpPr>
              <p:cNvPr id="266" name="Freihandform: Form 265">
                <a:extLst>
                  <a:ext uri="{FF2B5EF4-FFF2-40B4-BE49-F238E27FC236}">
                    <a16:creationId xmlns:a16="http://schemas.microsoft.com/office/drawing/2014/main" id="{A6A4D324-66F9-AEF0-9562-09EFC97FC642}"/>
                  </a:ext>
                </a:extLst>
              </p:cNvPr>
              <p:cNvSpPr/>
              <p:nvPr/>
            </p:nvSpPr>
            <p:spPr>
              <a:xfrm>
                <a:off x="957731" y="3726963"/>
                <a:ext cx="538859" cy="332746"/>
              </a:xfrm>
              <a:custGeom>
                <a:avLst/>
                <a:gdLst>
                  <a:gd name="connsiteX0" fmla="*/ 56472 w 538859"/>
                  <a:gd name="connsiteY0" fmla="*/ 0 h 332746"/>
                  <a:gd name="connsiteX1" fmla="*/ 0 w 538859"/>
                  <a:gd name="connsiteY1" fmla="*/ 176641 h 332746"/>
                  <a:gd name="connsiteX2" fmla="*/ 73394 w 538859"/>
                  <a:gd name="connsiteY2" fmla="*/ 332746 h 332746"/>
                  <a:gd name="connsiteX3" fmla="*/ 488662 w 538859"/>
                  <a:gd name="connsiteY3" fmla="*/ 332746 h 332746"/>
                  <a:gd name="connsiteX4" fmla="*/ 538289 w 538859"/>
                  <a:gd name="connsiteY4" fmla="*/ 186338 h 332746"/>
                  <a:gd name="connsiteX5" fmla="*/ 538859 w 538859"/>
                  <a:gd name="connsiteY5" fmla="*/ 190 h 332746"/>
                  <a:gd name="connsiteX6" fmla="*/ 56472 w 538859"/>
                  <a:gd name="connsiteY6" fmla="*/ 190 h 332746"/>
                  <a:gd name="connsiteX7" fmla="*/ 521366 w 538859"/>
                  <a:gd name="connsiteY7" fmla="*/ 17493 h 332746"/>
                  <a:gd name="connsiteX8" fmla="*/ 520986 w 538859"/>
                  <a:gd name="connsiteY8" fmla="*/ 171507 h 332746"/>
                  <a:gd name="connsiteX9" fmla="*/ 409373 w 538859"/>
                  <a:gd name="connsiteY9" fmla="*/ 171507 h 332746"/>
                  <a:gd name="connsiteX10" fmla="*/ 409373 w 538859"/>
                  <a:gd name="connsiteY10" fmla="*/ 17493 h 332746"/>
                  <a:gd name="connsiteX11" fmla="*/ 521366 w 538859"/>
                  <a:gd name="connsiteY11" fmla="*/ 17493 h 332746"/>
                  <a:gd name="connsiteX12" fmla="*/ 25099 w 538859"/>
                  <a:gd name="connsiteY12" fmla="*/ 188810 h 332746"/>
                  <a:gd name="connsiteX13" fmla="*/ 519085 w 538859"/>
                  <a:gd name="connsiteY13" fmla="*/ 188810 h 332746"/>
                  <a:gd name="connsiteX14" fmla="*/ 508246 w 538859"/>
                  <a:gd name="connsiteY14" fmla="*/ 220754 h 332746"/>
                  <a:gd name="connsiteX15" fmla="*/ 40120 w 538859"/>
                  <a:gd name="connsiteY15" fmla="*/ 220754 h 332746"/>
                  <a:gd name="connsiteX16" fmla="*/ 25099 w 538859"/>
                  <a:gd name="connsiteY16" fmla="*/ 188810 h 332746"/>
                  <a:gd name="connsiteX17" fmla="*/ 391880 w 538859"/>
                  <a:gd name="connsiteY17" fmla="*/ 17493 h 332746"/>
                  <a:gd name="connsiteX18" fmla="*/ 391880 w 538859"/>
                  <a:gd name="connsiteY18" fmla="*/ 171507 h 332746"/>
                  <a:gd name="connsiteX19" fmla="*/ 284261 w 538859"/>
                  <a:gd name="connsiteY19" fmla="*/ 171507 h 332746"/>
                  <a:gd name="connsiteX20" fmla="*/ 284261 w 538859"/>
                  <a:gd name="connsiteY20" fmla="*/ 17493 h 332746"/>
                  <a:gd name="connsiteX21" fmla="*/ 391880 w 538859"/>
                  <a:gd name="connsiteY21" fmla="*/ 17493 h 332746"/>
                  <a:gd name="connsiteX22" fmla="*/ 266577 w 538859"/>
                  <a:gd name="connsiteY22" fmla="*/ 17493 h 332746"/>
                  <a:gd name="connsiteX23" fmla="*/ 266577 w 538859"/>
                  <a:gd name="connsiteY23" fmla="*/ 171507 h 332746"/>
                  <a:gd name="connsiteX24" fmla="*/ 158387 w 538859"/>
                  <a:gd name="connsiteY24" fmla="*/ 171507 h 332746"/>
                  <a:gd name="connsiteX25" fmla="*/ 158387 w 538859"/>
                  <a:gd name="connsiteY25" fmla="*/ 17493 h 332746"/>
                  <a:gd name="connsiteX26" fmla="*/ 266577 w 538859"/>
                  <a:gd name="connsiteY26" fmla="*/ 17493 h 332746"/>
                  <a:gd name="connsiteX27" fmla="*/ 69211 w 538859"/>
                  <a:gd name="connsiteY27" fmla="*/ 17493 h 332746"/>
                  <a:gd name="connsiteX28" fmla="*/ 140894 w 538859"/>
                  <a:gd name="connsiteY28" fmla="*/ 17493 h 332746"/>
                  <a:gd name="connsiteX29" fmla="*/ 140894 w 538859"/>
                  <a:gd name="connsiteY29" fmla="*/ 171507 h 332746"/>
                  <a:gd name="connsiteX30" fmla="*/ 19965 w 538859"/>
                  <a:gd name="connsiteY30" fmla="*/ 171507 h 332746"/>
                  <a:gd name="connsiteX31" fmla="*/ 69211 w 538859"/>
                  <a:gd name="connsiteY31" fmla="*/ 17493 h 332746"/>
                  <a:gd name="connsiteX32" fmla="*/ 476113 w 538859"/>
                  <a:gd name="connsiteY32" fmla="*/ 315254 h 332746"/>
                  <a:gd name="connsiteX33" fmla="*/ 84423 w 538859"/>
                  <a:gd name="connsiteY33" fmla="*/ 315254 h 332746"/>
                  <a:gd name="connsiteX34" fmla="*/ 48296 w 538859"/>
                  <a:gd name="connsiteY34" fmla="*/ 238246 h 332746"/>
                  <a:gd name="connsiteX35" fmla="*/ 502352 w 538859"/>
                  <a:gd name="connsiteY35" fmla="*/ 238246 h 332746"/>
                  <a:gd name="connsiteX36" fmla="*/ 476113 w 538859"/>
                  <a:gd name="connsiteY36" fmla="*/ 315254 h 33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8859" h="332746">
                    <a:moveTo>
                      <a:pt x="56472" y="0"/>
                    </a:moveTo>
                    <a:lnTo>
                      <a:pt x="0" y="176641"/>
                    </a:lnTo>
                    <a:lnTo>
                      <a:pt x="73394" y="332746"/>
                    </a:lnTo>
                    <a:lnTo>
                      <a:pt x="488662" y="332746"/>
                    </a:lnTo>
                    <a:lnTo>
                      <a:pt x="538289" y="186338"/>
                    </a:lnTo>
                    <a:lnTo>
                      <a:pt x="538859" y="190"/>
                    </a:lnTo>
                    <a:lnTo>
                      <a:pt x="56472" y="190"/>
                    </a:lnTo>
                    <a:close/>
                    <a:moveTo>
                      <a:pt x="521366" y="17493"/>
                    </a:moveTo>
                    <a:lnTo>
                      <a:pt x="520986" y="171507"/>
                    </a:lnTo>
                    <a:lnTo>
                      <a:pt x="409373" y="171507"/>
                    </a:lnTo>
                    <a:lnTo>
                      <a:pt x="409373" y="17493"/>
                    </a:lnTo>
                    <a:lnTo>
                      <a:pt x="521366" y="17493"/>
                    </a:lnTo>
                    <a:close/>
                    <a:moveTo>
                      <a:pt x="25099" y="188810"/>
                    </a:moveTo>
                    <a:lnTo>
                      <a:pt x="519085" y="188810"/>
                    </a:lnTo>
                    <a:lnTo>
                      <a:pt x="508246" y="220754"/>
                    </a:lnTo>
                    <a:lnTo>
                      <a:pt x="40120" y="220754"/>
                    </a:lnTo>
                    <a:lnTo>
                      <a:pt x="25099" y="188810"/>
                    </a:lnTo>
                    <a:close/>
                    <a:moveTo>
                      <a:pt x="391880" y="17493"/>
                    </a:moveTo>
                    <a:lnTo>
                      <a:pt x="391880" y="171507"/>
                    </a:lnTo>
                    <a:lnTo>
                      <a:pt x="284261" y="171507"/>
                    </a:lnTo>
                    <a:lnTo>
                      <a:pt x="284261" y="17493"/>
                    </a:lnTo>
                    <a:lnTo>
                      <a:pt x="391880" y="17493"/>
                    </a:lnTo>
                    <a:close/>
                    <a:moveTo>
                      <a:pt x="266577" y="17493"/>
                    </a:moveTo>
                    <a:lnTo>
                      <a:pt x="266577" y="171507"/>
                    </a:lnTo>
                    <a:lnTo>
                      <a:pt x="158387" y="171507"/>
                    </a:lnTo>
                    <a:lnTo>
                      <a:pt x="158387" y="17493"/>
                    </a:lnTo>
                    <a:lnTo>
                      <a:pt x="266577" y="17493"/>
                    </a:lnTo>
                    <a:close/>
                    <a:moveTo>
                      <a:pt x="69211" y="17493"/>
                    </a:moveTo>
                    <a:lnTo>
                      <a:pt x="140894" y="17493"/>
                    </a:lnTo>
                    <a:lnTo>
                      <a:pt x="140894" y="171507"/>
                    </a:lnTo>
                    <a:lnTo>
                      <a:pt x="19965" y="171507"/>
                    </a:lnTo>
                    <a:lnTo>
                      <a:pt x="69211" y="17493"/>
                    </a:lnTo>
                    <a:close/>
                    <a:moveTo>
                      <a:pt x="476113" y="315254"/>
                    </a:moveTo>
                    <a:lnTo>
                      <a:pt x="84423" y="315254"/>
                    </a:lnTo>
                    <a:lnTo>
                      <a:pt x="48296" y="238246"/>
                    </a:lnTo>
                    <a:lnTo>
                      <a:pt x="502352" y="238246"/>
                    </a:lnTo>
                    <a:lnTo>
                      <a:pt x="476113" y="315254"/>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75" name="Grafik 6">
            <a:extLst>
              <a:ext uri="{FF2B5EF4-FFF2-40B4-BE49-F238E27FC236}">
                <a16:creationId xmlns:a16="http://schemas.microsoft.com/office/drawing/2014/main" id="{4F47873B-3936-F028-5F8F-DCA6200F9F55}"/>
              </a:ext>
            </a:extLst>
          </p:cNvPr>
          <p:cNvGrpSpPr>
            <a:grpSpLocks noChangeAspect="1"/>
          </p:cNvGrpSpPr>
          <p:nvPr/>
        </p:nvGrpSpPr>
        <p:grpSpPr>
          <a:xfrm>
            <a:off x="1541596" y="3372354"/>
            <a:ext cx="376000" cy="376000"/>
            <a:chOff x="2592285" y="3696079"/>
            <a:chExt cx="540000" cy="540000"/>
          </a:xfrm>
          <a:solidFill>
            <a:schemeClr val="accent1"/>
          </a:solidFill>
        </p:grpSpPr>
        <p:grpSp>
          <p:nvGrpSpPr>
            <p:cNvPr id="276" name="Grafik 6">
              <a:extLst>
                <a:ext uri="{FF2B5EF4-FFF2-40B4-BE49-F238E27FC236}">
                  <a16:creationId xmlns:a16="http://schemas.microsoft.com/office/drawing/2014/main" id="{752D6CCB-AD74-0A0F-B737-E87E7D879517}"/>
                </a:ext>
              </a:extLst>
            </p:cNvPr>
            <p:cNvGrpSpPr/>
            <p:nvPr/>
          </p:nvGrpSpPr>
          <p:grpSpPr>
            <a:xfrm>
              <a:off x="2592285" y="3696079"/>
              <a:ext cx="532109" cy="538668"/>
              <a:chOff x="2592285" y="3696079"/>
              <a:chExt cx="532109" cy="538668"/>
            </a:xfrm>
            <a:grpFill/>
          </p:grpSpPr>
          <p:sp>
            <p:nvSpPr>
              <p:cNvPr id="277" name="Freihandform: Form 276">
                <a:extLst>
                  <a:ext uri="{FF2B5EF4-FFF2-40B4-BE49-F238E27FC236}">
                    <a16:creationId xmlns:a16="http://schemas.microsoft.com/office/drawing/2014/main" id="{7102C46A-9F10-F852-6948-8A524611A174}"/>
                  </a:ext>
                </a:extLst>
              </p:cNvPr>
              <p:cNvSpPr/>
              <p:nvPr/>
            </p:nvSpPr>
            <p:spPr>
              <a:xfrm>
                <a:off x="2599152" y="3791339"/>
                <a:ext cx="525241" cy="443408"/>
              </a:xfrm>
              <a:custGeom>
                <a:avLst/>
                <a:gdLst>
                  <a:gd name="connsiteX0" fmla="*/ 524005 w 525241"/>
                  <a:gd name="connsiteY0" fmla="*/ 143176 h 443408"/>
                  <a:gd name="connsiteX1" fmla="*/ 495865 w 525241"/>
                  <a:gd name="connsiteY1" fmla="*/ 98873 h 443408"/>
                  <a:gd name="connsiteX2" fmla="*/ 495865 w 525241"/>
                  <a:gd name="connsiteY2" fmla="*/ 55521 h 443408"/>
                  <a:gd name="connsiteX3" fmla="*/ 487308 w 525241"/>
                  <a:gd name="connsiteY3" fmla="*/ 46965 h 443408"/>
                  <a:gd name="connsiteX4" fmla="*/ 433879 w 525241"/>
                  <a:gd name="connsiteY4" fmla="*/ 46965 h 443408"/>
                  <a:gd name="connsiteX5" fmla="*/ 433879 w 525241"/>
                  <a:gd name="connsiteY5" fmla="*/ 8556 h 443408"/>
                  <a:gd name="connsiteX6" fmla="*/ 425322 w 525241"/>
                  <a:gd name="connsiteY6" fmla="*/ 0 h 443408"/>
                  <a:gd name="connsiteX7" fmla="*/ 99611 w 525241"/>
                  <a:gd name="connsiteY7" fmla="*/ 0 h 443408"/>
                  <a:gd name="connsiteX8" fmla="*/ 91055 w 525241"/>
                  <a:gd name="connsiteY8" fmla="*/ 8556 h 443408"/>
                  <a:gd name="connsiteX9" fmla="*/ 91055 w 525241"/>
                  <a:gd name="connsiteY9" fmla="*/ 46775 h 443408"/>
                  <a:gd name="connsiteX10" fmla="*/ 37625 w 525241"/>
                  <a:gd name="connsiteY10" fmla="*/ 46775 h 443408"/>
                  <a:gd name="connsiteX11" fmla="*/ 29069 w 525241"/>
                  <a:gd name="connsiteY11" fmla="*/ 55331 h 443408"/>
                  <a:gd name="connsiteX12" fmla="*/ 29069 w 525241"/>
                  <a:gd name="connsiteY12" fmla="*/ 99254 h 443408"/>
                  <a:gd name="connsiteX13" fmla="*/ 1308 w 525241"/>
                  <a:gd name="connsiteY13" fmla="*/ 142986 h 443408"/>
                  <a:gd name="connsiteX14" fmla="*/ 1118 w 525241"/>
                  <a:gd name="connsiteY14" fmla="*/ 151732 h 443408"/>
                  <a:gd name="connsiteX15" fmla="*/ 8534 w 525241"/>
                  <a:gd name="connsiteY15" fmla="*/ 156106 h 443408"/>
                  <a:gd name="connsiteX16" fmla="*/ 67667 w 525241"/>
                  <a:gd name="connsiteY16" fmla="*/ 156106 h 443408"/>
                  <a:gd name="connsiteX17" fmla="*/ 67667 w 525241"/>
                  <a:gd name="connsiteY17" fmla="*/ 426296 h 443408"/>
                  <a:gd name="connsiteX18" fmla="*/ 25266 w 525241"/>
                  <a:gd name="connsiteY18" fmla="*/ 426296 h 443408"/>
                  <a:gd name="connsiteX19" fmla="*/ 16710 w 525241"/>
                  <a:gd name="connsiteY19" fmla="*/ 434852 h 443408"/>
                  <a:gd name="connsiteX20" fmla="*/ 25266 w 525241"/>
                  <a:gd name="connsiteY20" fmla="*/ 443408 h 443408"/>
                  <a:gd name="connsiteX21" fmla="*/ 499858 w 525241"/>
                  <a:gd name="connsiteY21" fmla="*/ 443408 h 443408"/>
                  <a:gd name="connsiteX22" fmla="*/ 508414 w 525241"/>
                  <a:gd name="connsiteY22" fmla="*/ 434852 h 443408"/>
                  <a:gd name="connsiteX23" fmla="*/ 499858 w 525241"/>
                  <a:gd name="connsiteY23" fmla="*/ 426296 h 443408"/>
                  <a:gd name="connsiteX24" fmla="*/ 457456 w 525241"/>
                  <a:gd name="connsiteY24" fmla="*/ 426296 h 443408"/>
                  <a:gd name="connsiteX25" fmla="*/ 457456 w 525241"/>
                  <a:gd name="connsiteY25" fmla="*/ 156106 h 443408"/>
                  <a:gd name="connsiteX26" fmla="*/ 516780 w 525241"/>
                  <a:gd name="connsiteY26" fmla="*/ 156106 h 443408"/>
                  <a:gd name="connsiteX27" fmla="*/ 524196 w 525241"/>
                  <a:gd name="connsiteY27" fmla="*/ 151732 h 443408"/>
                  <a:gd name="connsiteX28" fmla="*/ 524005 w 525241"/>
                  <a:gd name="connsiteY28" fmla="*/ 143176 h 443408"/>
                  <a:gd name="connsiteX29" fmla="*/ 450991 w 525241"/>
                  <a:gd name="connsiteY29" fmla="*/ 139183 h 443408"/>
                  <a:gd name="connsiteX30" fmla="*/ 441865 w 525241"/>
                  <a:gd name="connsiteY30" fmla="*/ 110282 h 443408"/>
                  <a:gd name="connsiteX31" fmla="*/ 482745 w 525241"/>
                  <a:gd name="connsiteY31" fmla="*/ 110282 h 443408"/>
                  <a:gd name="connsiteX32" fmla="*/ 501189 w 525241"/>
                  <a:gd name="connsiteY32" fmla="*/ 139183 h 443408"/>
                  <a:gd name="connsiteX33" fmla="*/ 450991 w 525241"/>
                  <a:gd name="connsiteY33" fmla="*/ 139183 h 443408"/>
                  <a:gd name="connsiteX34" fmla="*/ 108167 w 525241"/>
                  <a:gd name="connsiteY34" fmla="*/ 17113 h 443408"/>
                  <a:gd name="connsiteX35" fmla="*/ 416576 w 525241"/>
                  <a:gd name="connsiteY35" fmla="*/ 17113 h 443408"/>
                  <a:gd name="connsiteX36" fmla="*/ 416576 w 525241"/>
                  <a:gd name="connsiteY36" fmla="*/ 46014 h 443408"/>
                  <a:gd name="connsiteX37" fmla="*/ 108167 w 525241"/>
                  <a:gd name="connsiteY37" fmla="*/ 46014 h 443408"/>
                  <a:gd name="connsiteX38" fmla="*/ 108167 w 525241"/>
                  <a:gd name="connsiteY38" fmla="*/ 17113 h 443408"/>
                  <a:gd name="connsiteX39" fmla="*/ 478752 w 525241"/>
                  <a:gd name="connsiteY39" fmla="*/ 64077 h 443408"/>
                  <a:gd name="connsiteX40" fmla="*/ 478752 w 525241"/>
                  <a:gd name="connsiteY40" fmla="*/ 92979 h 443408"/>
                  <a:gd name="connsiteX41" fmla="*/ 46182 w 525241"/>
                  <a:gd name="connsiteY41" fmla="*/ 92979 h 443408"/>
                  <a:gd name="connsiteX42" fmla="*/ 46182 w 525241"/>
                  <a:gd name="connsiteY42" fmla="*/ 64077 h 443408"/>
                  <a:gd name="connsiteX43" fmla="*/ 478752 w 525241"/>
                  <a:gd name="connsiteY43" fmla="*/ 64077 h 443408"/>
                  <a:gd name="connsiteX44" fmla="*/ 305153 w 525241"/>
                  <a:gd name="connsiteY44" fmla="*/ 139183 h 443408"/>
                  <a:gd name="connsiteX45" fmla="*/ 305153 w 525241"/>
                  <a:gd name="connsiteY45" fmla="*/ 110662 h 443408"/>
                  <a:gd name="connsiteX46" fmla="*/ 305153 w 525241"/>
                  <a:gd name="connsiteY46" fmla="*/ 110092 h 443408"/>
                  <a:gd name="connsiteX47" fmla="*/ 305724 w 525241"/>
                  <a:gd name="connsiteY47" fmla="*/ 110092 h 443408"/>
                  <a:gd name="connsiteX48" fmla="*/ 354970 w 525241"/>
                  <a:gd name="connsiteY48" fmla="*/ 110092 h 443408"/>
                  <a:gd name="connsiteX49" fmla="*/ 361055 w 525241"/>
                  <a:gd name="connsiteY49" fmla="*/ 138993 h 443408"/>
                  <a:gd name="connsiteX50" fmla="*/ 305724 w 525241"/>
                  <a:gd name="connsiteY50" fmla="*/ 138993 h 443408"/>
                  <a:gd name="connsiteX51" fmla="*/ 305153 w 525241"/>
                  <a:gd name="connsiteY51" fmla="*/ 138993 h 443408"/>
                  <a:gd name="connsiteX52" fmla="*/ 236132 w 525241"/>
                  <a:gd name="connsiteY52" fmla="*/ 139183 h 443408"/>
                  <a:gd name="connsiteX53" fmla="*/ 236132 w 525241"/>
                  <a:gd name="connsiteY53" fmla="*/ 110662 h 443408"/>
                  <a:gd name="connsiteX54" fmla="*/ 236132 w 525241"/>
                  <a:gd name="connsiteY54" fmla="*/ 110092 h 443408"/>
                  <a:gd name="connsiteX55" fmla="*/ 287851 w 525241"/>
                  <a:gd name="connsiteY55" fmla="*/ 110092 h 443408"/>
                  <a:gd name="connsiteX56" fmla="*/ 287851 w 525241"/>
                  <a:gd name="connsiteY56" fmla="*/ 110662 h 443408"/>
                  <a:gd name="connsiteX57" fmla="*/ 287851 w 525241"/>
                  <a:gd name="connsiteY57" fmla="*/ 139183 h 443408"/>
                  <a:gd name="connsiteX58" fmla="*/ 236132 w 525241"/>
                  <a:gd name="connsiteY58" fmla="*/ 139183 h 443408"/>
                  <a:gd name="connsiteX59" fmla="*/ 92005 w 525241"/>
                  <a:gd name="connsiteY59" fmla="*/ 139183 h 443408"/>
                  <a:gd name="connsiteX60" fmla="*/ 101132 w 525241"/>
                  <a:gd name="connsiteY60" fmla="*/ 110662 h 443408"/>
                  <a:gd name="connsiteX61" fmla="*/ 101322 w 525241"/>
                  <a:gd name="connsiteY61" fmla="*/ 110092 h 443408"/>
                  <a:gd name="connsiteX62" fmla="*/ 101893 w 525241"/>
                  <a:gd name="connsiteY62" fmla="*/ 110092 h 443408"/>
                  <a:gd name="connsiteX63" fmla="*/ 150949 w 525241"/>
                  <a:gd name="connsiteY63" fmla="*/ 110092 h 443408"/>
                  <a:gd name="connsiteX64" fmla="*/ 150759 w 525241"/>
                  <a:gd name="connsiteY64" fmla="*/ 110662 h 443408"/>
                  <a:gd name="connsiteX65" fmla="*/ 144674 w 525241"/>
                  <a:gd name="connsiteY65" fmla="*/ 139183 h 443408"/>
                  <a:gd name="connsiteX66" fmla="*/ 92576 w 525241"/>
                  <a:gd name="connsiteY66" fmla="*/ 139183 h 443408"/>
                  <a:gd name="connsiteX67" fmla="*/ 92005 w 525241"/>
                  <a:gd name="connsiteY67" fmla="*/ 139183 h 443408"/>
                  <a:gd name="connsiteX68" fmla="*/ 168822 w 525241"/>
                  <a:gd name="connsiteY68" fmla="*/ 110282 h 443408"/>
                  <a:gd name="connsiteX69" fmla="*/ 218639 w 525241"/>
                  <a:gd name="connsiteY69" fmla="*/ 110282 h 443408"/>
                  <a:gd name="connsiteX70" fmla="*/ 218639 w 525241"/>
                  <a:gd name="connsiteY70" fmla="*/ 110852 h 443408"/>
                  <a:gd name="connsiteX71" fmla="*/ 218639 w 525241"/>
                  <a:gd name="connsiteY71" fmla="*/ 139373 h 443408"/>
                  <a:gd name="connsiteX72" fmla="*/ 162738 w 525241"/>
                  <a:gd name="connsiteY72" fmla="*/ 139373 h 443408"/>
                  <a:gd name="connsiteX73" fmla="*/ 168822 w 525241"/>
                  <a:gd name="connsiteY73" fmla="*/ 110282 h 443408"/>
                  <a:gd name="connsiteX74" fmla="*/ 378738 w 525241"/>
                  <a:gd name="connsiteY74" fmla="*/ 139183 h 443408"/>
                  <a:gd name="connsiteX75" fmla="*/ 372653 w 525241"/>
                  <a:gd name="connsiteY75" fmla="*/ 110662 h 443408"/>
                  <a:gd name="connsiteX76" fmla="*/ 372463 w 525241"/>
                  <a:gd name="connsiteY76" fmla="*/ 110092 h 443408"/>
                  <a:gd name="connsiteX77" fmla="*/ 422280 w 525241"/>
                  <a:gd name="connsiteY77" fmla="*/ 110092 h 443408"/>
                  <a:gd name="connsiteX78" fmla="*/ 422470 w 525241"/>
                  <a:gd name="connsiteY78" fmla="*/ 110662 h 443408"/>
                  <a:gd name="connsiteX79" fmla="*/ 431597 w 525241"/>
                  <a:gd name="connsiteY79" fmla="*/ 139183 h 443408"/>
                  <a:gd name="connsiteX80" fmla="*/ 378738 w 525241"/>
                  <a:gd name="connsiteY80" fmla="*/ 139183 h 443408"/>
                  <a:gd name="connsiteX81" fmla="*/ 42379 w 525241"/>
                  <a:gd name="connsiteY81" fmla="*/ 110282 h 443408"/>
                  <a:gd name="connsiteX82" fmla="*/ 83069 w 525241"/>
                  <a:gd name="connsiteY82" fmla="*/ 110282 h 443408"/>
                  <a:gd name="connsiteX83" fmla="*/ 73942 w 525241"/>
                  <a:gd name="connsiteY83" fmla="*/ 139183 h 443408"/>
                  <a:gd name="connsiteX84" fmla="*/ 24125 w 525241"/>
                  <a:gd name="connsiteY84" fmla="*/ 139183 h 443408"/>
                  <a:gd name="connsiteX85" fmla="*/ 42379 w 525241"/>
                  <a:gd name="connsiteY85" fmla="*/ 110282 h 443408"/>
                  <a:gd name="connsiteX86" fmla="*/ 84590 w 525241"/>
                  <a:gd name="connsiteY86" fmla="*/ 156296 h 443408"/>
                  <a:gd name="connsiteX87" fmla="*/ 157984 w 525241"/>
                  <a:gd name="connsiteY87" fmla="*/ 156296 h 443408"/>
                  <a:gd name="connsiteX88" fmla="*/ 157984 w 525241"/>
                  <a:gd name="connsiteY88" fmla="*/ 284451 h 443408"/>
                  <a:gd name="connsiteX89" fmla="*/ 84590 w 525241"/>
                  <a:gd name="connsiteY89" fmla="*/ 284451 h 443408"/>
                  <a:gd name="connsiteX90" fmla="*/ 84590 w 525241"/>
                  <a:gd name="connsiteY90" fmla="*/ 156296 h 443408"/>
                  <a:gd name="connsiteX91" fmla="*/ 175097 w 525241"/>
                  <a:gd name="connsiteY91" fmla="*/ 156296 h 443408"/>
                  <a:gd name="connsiteX92" fmla="*/ 349646 w 525241"/>
                  <a:gd name="connsiteY92" fmla="*/ 156296 h 443408"/>
                  <a:gd name="connsiteX93" fmla="*/ 349646 w 525241"/>
                  <a:gd name="connsiteY93" fmla="*/ 284451 h 443408"/>
                  <a:gd name="connsiteX94" fmla="*/ 175097 w 525241"/>
                  <a:gd name="connsiteY94" fmla="*/ 284451 h 443408"/>
                  <a:gd name="connsiteX95" fmla="*/ 175097 w 525241"/>
                  <a:gd name="connsiteY95" fmla="*/ 156296 h 443408"/>
                  <a:gd name="connsiteX96" fmla="*/ 366949 w 525241"/>
                  <a:gd name="connsiteY96" fmla="*/ 156296 h 443408"/>
                  <a:gd name="connsiteX97" fmla="*/ 440343 w 525241"/>
                  <a:gd name="connsiteY97" fmla="*/ 156296 h 443408"/>
                  <a:gd name="connsiteX98" fmla="*/ 440343 w 525241"/>
                  <a:gd name="connsiteY98" fmla="*/ 284451 h 443408"/>
                  <a:gd name="connsiteX99" fmla="*/ 366949 w 525241"/>
                  <a:gd name="connsiteY99" fmla="*/ 284451 h 443408"/>
                  <a:gd name="connsiteX100" fmla="*/ 366949 w 525241"/>
                  <a:gd name="connsiteY100" fmla="*/ 156296 h 443408"/>
                  <a:gd name="connsiteX101" fmla="*/ 84590 w 525241"/>
                  <a:gd name="connsiteY101" fmla="*/ 426676 h 443408"/>
                  <a:gd name="connsiteX102" fmla="*/ 84590 w 525241"/>
                  <a:gd name="connsiteY102" fmla="*/ 301754 h 443408"/>
                  <a:gd name="connsiteX103" fmla="*/ 440343 w 525241"/>
                  <a:gd name="connsiteY103" fmla="*/ 301754 h 443408"/>
                  <a:gd name="connsiteX104" fmla="*/ 440343 w 525241"/>
                  <a:gd name="connsiteY104" fmla="*/ 426676 h 443408"/>
                  <a:gd name="connsiteX105" fmla="*/ 84590 w 525241"/>
                  <a:gd name="connsiteY105" fmla="*/ 426676 h 4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25241" h="443408">
                    <a:moveTo>
                      <a:pt x="524005" y="143176"/>
                    </a:moveTo>
                    <a:lnTo>
                      <a:pt x="495865" y="98873"/>
                    </a:lnTo>
                    <a:lnTo>
                      <a:pt x="495865" y="55521"/>
                    </a:lnTo>
                    <a:cubicBezTo>
                      <a:pt x="495865" y="50768"/>
                      <a:pt x="492062" y="46965"/>
                      <a:pt x="487308" y="46965"/>
                    </a:cubicBezTo>
                    <a:lnTo>
                      <a:pt x="433879" y="46965"/>
                    </a:lnTo>
                    <a:lnTo>
                      <a:pt x="433879" y="8556"/>
                    </a:lnTo>
                    <a:cubicBezTo>
                      <a:pt x="433879" y="3803"/>
                      <a:pt x="430076" y="0"/>
                      <a:pt x="425322" y="0"/>
                    </a:cubicBezTo>
                    <a:lnTo>
                      <a:pt x="99611" y="0"/>
                    </a:lnTo>
                    <a:cubicBezTo>
                      <a:pt x="94858" y="0"/>
                      <a:pt x="91055" y="3803"/>
                      <a:pt x="91055" y="8556"/>
                    </a:cubicBezTo>
                    <a:lnTo>
                      <a:pt x="91055" y="46775"/>
                    </a:lnTo>
                    <a:lnTo>
                      <a:pt x="37625" y="46775"/>
                    </a:lnTo>
                    <a:cubicBezTo>
                      <a:pt x="32872" y="46775"/>
                      <a:pt x="29069" y="50577"/>
                      <a:pt x="29069" y="55331"/>
                    </a:cubicBezTo>
                    <a:lnTo>
                      <a:pt x="29069" y="99254"/>
                    </a:lnTo>
                    <a:lnTo>
                      <a:pt x="1308" y="142986"/>
                    </a:lnTo>
                    <a:cubicBezTo>
                      <a:pt x="-403" y="145648"/>
                      <a:pt x="-403" y="148880"/>
                      <a:pt x="1118" y="151732"/>
                    </a:cubicBezTo>
                    <a:cubicBezTo>
                      <a:pt x="2639" y="154585"/>
                      <a:pt x="5491" y="156106"/>
                      <a:pt x="8534" y="156106"/>
                    </a:cubicBezTo>
                    <a:lnTo>
                      <a:pt x="67667" y="156106"/>
                    </a:lnTo>
                    <a:lnTo>
                      <a:pt x="67667" y="426296"/>
                    </a:lnTo>
                    <a:lnTo>
                      <a:pt x="25266" y="426296"/>
                    </a:lnTo>
                    <a:cubicBezTo>
                      <a:pt x="20512" y="426296"/>
                      <a:pt x="16710" y="430099"/>
                      <a:pt x="16710" y="434852"/>
                    </a:cubicBezTo>
                    <a:cubicBezTo>
                      <a:pt x="16710" y="439606"/>
                      <a:pt x="20512" y="443408"/>
                      <a:pt x="25266" y="443408"/>
                    </a:cubicBezTo>
                    <a:lnTo>
                      <a:pt x="499858" y="443408"/>
                    </a:lnTo>
                    <a:cubicBezTo>
                      <a:pt x="504611" y="443408"/>
                      <a:pt x="508414" y="439606"/>
                      <a:pt x="508414" y="434852"/>
                    </a:cubicBezTo>
                    <a:cubicBezTo>
                      <a:pt x="508414" y="430099"/>
                      <a:pt x="504611" y="426296"/>
                      <a:pt x="499858" y="426296"/>
                    </a:cubicBezTo>
                    <a:lnTo>
                      <a:pt x="457456" y="426296"/>
                    </a:lnTo>
                    <a:lnTo>
                      <a:pt x="457456" y="156106"/>
                    </a:lnTo>
                    <a:lnTo>
                      <a:pt x="516780" y="156106"/>
                    </a:lnTo>
                    <a:cubicBezTo>
                      <a:pt x="519822" y="156106"/>
                      <a:pt x="522865" y="154394"/>
                      <a:pt x="524196" y="151732"/>
                    </a:cubicBezTo>
                    <a:cubicBezTo>
                      <a:pt x="525527" y="149070"/>
                      <a:pt x="525717" y="145838"/>
                      <a:pt x="524005" y="143176"/>
                    </a:cubicBezTo>
                    <a:close/>
                    <a:moveTo>
                      <a:pt x="450991" y="139183"/>
                    </a:moveTo>
                    <a:lnTo>
                      <a:pt x="441865" y="110282"/>
                    </a:lnTo>
                    <a:lnTo>
                      <a:pt x="482745" y="110282"/>
                    </a:lnTo>
                    <a:lnTo>
                      <a:pt x="501189" y="139183"/>
                    </a:lnTo>
                    <a:lnTo>
                      <a:pt x="450991" y="139183"/>
                    </a:lnTo>
                    <a:close/>
                    <a:moveTo>
                      <a:pt x="108167" y="17113"/>
                    </a:moveTo>
                    <a:lnTo>
                      <a:pt x="416576" y="17113"/>
                    </a:lnTo>
                    <a:lnTo>
                      <a:pt x="416576" y="46014"/>
                    </a:lnTo>
                    <a:lnTo>
                      <a:pt x="108167" y="46014"/>
                    </a:lnTo>
                    <a:lnTo>
                      <a:pt x="108167" y="17113"/>
                    </a:lnTo>
                    <a:close/>
                    <a:moveTo>
                      <a:pt x="478752" y="64077"/>
                    </a:moveTo>
                    <a:lnTo>
                      <a:pt x="478752" y="92979"/>
                    </a:lnTo>
                    <a:lnTo>
                      <a:pt x="46182" y="92979"/>
                    </a:lnTo>
                    <a:lnTo>
                      <a:pt x="46182" y="64077"/>
                    </a:lnTo>
                    <a:lnTo>
                      <a:pt x="478752" y="64077"/>
                    </a:lnTo>
                    <a:close/>
                    <a:moveTo>
                      <a:pt x="305153" y="139183"/>
                    </a:moveTo>
                    <a:lnTo>
                      <a:pt x="305153" y="110662"/>
                    </a:lnTo>
                    <a:lnTo>
                      <a:pt x="305153" y="110092"/>
                    </a:lnTo>
                    <a:lnTo>
                      <a:pt x="305724" y="110092"/>
                    </a:lnTo>
                    <a:lnTo>
                      <a:pt x="354970" y="110092"/>
                    </a:lnTo>
                    <a:lnTo>
                      <a:pt x="361055" y="138993"/>
                    </a:lnTo>
                    <a:lnTo>
                      <a:pt x="305724" y="138993"/>
                    </a:lnTo>
                    <a:lnTo>
                      <a:pt x="305153" y="138993"/>
                    </a:lnTo>
                    <a:close/>
                    <a:moveTo>
                      <a:pt x="236132" y="139183"/>
                    </a:moveTo>
                    <a:lnTo>
                      <a:pt x="236132" y="110662"/>
                    </a:lnTo>
                    <a:lnTo>
                      <a:pt x="236132" y="110092"/>
                    </a:lnTo>
                    <a:lnTo>
                      <a:pt x="287851" y="110092"/>
                    </a:lnTo>
                    <a:lnTo>
                      <a:pt x="287851" y="110662"/>
                    </a:lnTo>
                    <a:lnTo>
                      <a:pt x="287851" y="139183"/>
                    </a:lnTo>
                    <a:lnTo>
                      <a:pt x="236132" y="139183"/>
                    </a:lnTo>
                    <a:close/>
                    <a:moveTo>
                      <a:pt x="92005" y="139183"/>
                    </a:moveTo>
                    <a:lnTo>
                      <a:pt x="101132" y="110662"/>
                    </a:lnTo>
                    <a:lnTo>
                      <a:pt x="101322" y="110092"/>
                    </a:lnTo>
                    <a:lnTo>
                      <a:pt x="101893" y="110092"/>
                    </a:lnTo>
                    <a:lnTo>
                      <a:pt x="150949" y="110092"/>
                    </a:lnTo>
                    <a:lnTo>
                      <a:pt x="150759" y="110662"/>
                    </a:lnTo>
                    <a:lnTo>
                      <a:pt x="144674" y="139183"/>
                    </a:lnTo>
                    <a:lnTo>
                      <a:pt x="92576" y="139183"/>
                    </a:lnTo>
                    <a:lnTo>
                      <a:pt x="92005" y="139183"/>
                    </a:lnTo>
                    <a:close/>
                    <a:moveTo>
                      <a:pt x="168822" y="110282"/>
                    </a:moveTo>
                    <a:lnTo>
                      <a:pt x="218639" y="110282"/>
                    </a:lnTo>
                    <a:lnTo>
                      <a:pt x="218639" y="110852"/>
                    </a:lnTo>
                    <a:lnTo>
                      <a:pt x="218639" y="139373"/>
                    </a:lnTo>
                    <a:lnTo>
                      <a:pt x="162738" y="139373"/>
                    </a:lnTo>
                    <a:lnTo>
                      <a:pt x="168822" y="110282"/>
                    </a:lnTo>
                    <a:close/>
                    <a:moveTo>
                      <a:pt x="378738" y="139183"/>
                    </a:moveTo>
                    <a:lnTo>
                      <a:pt x="372653" y="110662"/>
                    </a:lnTo>
                    <a:lnTo>
                      <a:pt x="372463" y="110092"/>
                    </a:lnTo>
                    <a:lnTo>
                      <a:pt x="422280" y="110092"/>
                    </a:lnTo>
                    <a:lnTo>
                      <a:pt x="422470" y="110662"/>
                    </a:lnTo>
                    <a:lnTo>
                      <a:pt x="431597" y="139183"/>
                    </a:lnTo>
                    <a:lnTo>
                      <a:pt x="378738" y="139183"/>
                    </a:lnTo>
                    <a:close/>
                    <a:moveTo>
                      <a:pt x="42379" y="110282"/>
                    </a:moveTo>
                    <a:lnTo>
                      <a:pt x="83069" y="110282"/>
                    </a:lnTo>
                    <a:lnTo>
                      <a:pt x="73942" y="139183"/>
                    </a:lnTo>
                    <a:lnTo>
                      <a:pt x="24125" y="139183"/>
                    </a:lnTo>
                    <a:lnTo>
                      <a:pt x="42379" y="110282"/>
                    </a:lnTo>
                    <a:close/>
                    <a:moveTo>
                      <a:pt x="84590" y="156296"/>
                    </a:moveTo>
                    <a:lnTo>
                      <a:pt x="157984" y="156296"/>
                    </a:lnTo>
                    <a:lnTo>
                      <a:pt x="157984" y="284451"/>
                    </a:lnTo>
                    <a:lnTo>
                      <a:pt x="84590" y="284451"/>
                    </a:lnTo>
                    <a:lnTo>
                      <a:pt x="84590" y="156296"/>
                    </a:lnTo>
                    <a:close/>
                    <a:moveTo>
                      <a:pt x="175097" y="156296"/>
                    </a:moveTo>
                    <a:lnTo>
                      <a:pt x="349646" y="156296"/>
                    </a:lnTo>
                    <a:lnTo>
                      <a:pt x="349646" y="284451"/>
                    </a:lnTo>
                    <a:lnTo>
                      <a:pt x="175097" y="284451"/>
                    </a:lnTo>
                    <a:lnTo>
                      <a:pt x="175097" y="156296"/>
                    </a:lnTo>
                    <a:close/>
                    <a:moveTo>
                      <a:pt x="366949" y="156296"/>
                    </a:moveTo>
                    <a:lnTo>
                      <a:pt x="440343" y="156296"/>
                    </a:lnTo>
                    <a:lnTo>
                      <a:pt x="440343" y="284451"/>
                    </a:lnTo>
                    <a:lnTo>
                      <a:pt x="366949" y="284451"/>
                    </a:lnTo>
                    <a:lnTo>
                      <a:pt x="366949" y="156296"/>
                    </a:lnTo>
                    <a:close/>
                    <a:moveTo>
                      <a:pt x="84590" y="426676"/>
                    </a:moveTo>
                    <a:lnTo>
                      <a:pt x="84590" y="301754"/>
                    </a:lnTo>
                    <a:lnTo>
                      <a:pt x="440343" y="301754"/>
                    </a:lnTo>
                    <a:lnTo>
                      <a:pt x="440343" y="426676"/>
                    </a:lnTo>
                    <a:lnTo>
                      <a:pt x="84590" y="42667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nvGrpSpPr>
          <p:cNvPr id="290" name="Grafik 32">
            <a:extLst>
              <a:ext uri="{FF2B5EF4-FFF2-40B4-BE49-F238E27FC236}">
                <a16:creationId xmlns:a16="http://schemas.microsoft.com/office/drawing/2014/main" id="{D38BBAC4-E3A0-FCC0-C9B8-CED3C3E92507}"/>
              </a:ext>
            </a:extLst>
          </p:cNvPr>
          <p:cNvGrpSpPr>
            <a:grpSpLocks noChangeAspect="1"/>
          </p:cNvGrpSpPr>
          <p:nvPr/>
        </p:nvGrpSpPr>
        <p:grpSpPr>
          <a:xfrm flipH="1">
            <a:off x="6836475" y="2526160"/>
            <a:ext cx="442844" cy="442844"/>
            <a:chOff x="4426973" y="3060246"/>
            <a:chExt cx="540000" cy="540000"/>
          </a:xfrm>
          <a:solidFill>
            <a:schemeClr val="accent1"/>
          </a:solidFill>
        </p:grpSpPr>
        <p:grpSp>
          <p:nvGrpSpPr>
            <p:cNvPr id="291" name="Grafik 32">
              <a:extLst>
                <a:ext uri="{FF2B5EF4-FFF2-40B4-BE49-F238E27FC236}">
                  <a16:creationId xmlns:a16="http://schemas.microsoft.com/office/drawing/2014/main" id="{B7E8D951-AAC5-FDD8-D1A4-FA7D6EDA6C67}"/>
                </a:ext>
              </a:extLst>
            </p:cNvPr>
            <p:cNvGrpSpPr/>
            <p:nvPr/>
          </p:nvGrpSpPr>
          <p:grpSpPr>
            <a:xfrm>
              <a:off x="4426886" y="3060246"/>
              <a:ext cx="539326" cy="538859"/>
              <a:chOff x="4426886" y="3060246"/>
              <a:chExt cx="539326" cy="538859"/>
            </a:xfrm>
            <a:grpFill/>
          </p:grpSpPr>
          <p:grpSp>
            <p:nvGrpSpPr>
              <p:cNvPr id="292" name="Grafik 32">
                <a:extLst>
                  <a:ext uri="{FF2B5EF4-FFF2-40B4-BE49-F238E27FC236}">
                    <a16:creationId xmlns:a16="http://schemas.microsoft.com/office/drawing/2014/main" id="{E6A49E0C-C5BF-D54A-043D-224913D3AF9B}"/>
                  </a:ext>
                </a:extLst>
              </p:cNvPr>
              <p:cNvGrpSpPr/>
              <p:nvPr/>
            </p:nvGrpSpPr>
            <p:grpSpPr>
              <a:xfrm>
                <a:off x="4426886" y="3271866"/>
                <a:ext cx="539326" cy="327238"/>
                <a:chOff x="4426886" y="3271866"/>
                <a:chExt cx="539326" cy="327238"/>
              </a:xfrm>
              <a:grpFill/>
            </p:grpSpPr>
            <p:sp>
              <p:nvSpPr>
                <p:cNvPr id="293" name="Freihandform: Form 292">
                  <a:extLst>
                    <a:ext uri="{FF2B5EF4-FFF2-40B4-BE49-F238E27FC236}">
                      <a16:creationId xmlns:a16="http://schemas.microsoft.com/office/drawing/2014/main" id="{16E9DFB1-AED4-4A12-2779-26FCEFE813FE}"/>
                    </a:ext>
                  </a:extLst>
                </p:cNvPr>
                <p:cNvSpPr/>
                <p:nvPr/>
              </p:nvSpPr>
              <p:spPr>
                <a:xfrm>
                  <a:off x="4426886" y="3271866"/>
                  <a:ext cx="367825" cy="233499"/>
                </a:xfrm>
                <a:custGeom>
                  <a:avLst/>
                  <a:gdLst>
                    <a:gd name="connsiteX0" fmla="*/ 9023 w 367825"/>
                    <a:gd name="connsiteY0" fmla="*/ 233499 h 233499"/>
                    <a:gd name="connsiteX1" fmla="*/ 17199 w 367825"/>
                    <a:gd name="connsiteY1" fmla="*/ 228366 h 233499"/>
                    <a:gd name="connsiteX2" fmla="*/ 76714 w 367825"/>
                    <a:gd name="connsiteY2" fmla="*/ 101351 h 233499"/>
                    <a:gd name="connsiteX3" fmla="*/ 95347 w 367825"/>
                    <a:gd name="connsiteY3" fmla="*/ 181971 h 233499"/>
                    <a:gd name="connsiteX4" fmla="*/ 115312 w 367825"/>
                    <a:gd name="connsiteY4" fmla="*/ 203077 h 233499"/>
                    <a:gd name="connsiteX5" fmla="*/ 122918 w 367825"/>
                    <a:gd name="connsiteY5" fmla="*/ 204028 h 233499"/>
                    <a:gd name="connsiteX6" fmla="*/ 129573 w 367825"/>
                    <a:gd name="connsiteY6" fmla="*/ 203457 h 233499"/>
                    <a:gd name="connsiteX7" fmla="*/ 345763 w 367825"/>
                    <a:gd name="connsiteY7" fmla="*/ 153450 h 233499"/>
                    <a:gd name="connsiteX8" fmla="*/ 367059 w 367825"/>
                    <a:gd name="connsiteY8" fmla="*/ 119225 h 233499"/>
                    <a:gd name="connsiteX9" fmla="*/ 344622 w 367825"/>
                    <a:gd name="connsiteY9" fmla="*/ 22063 h 233499"/>
                    <a:gd name="connsiteX10" fmla="*/ 310397 w 367825"/>
                    <a:gd name="connsiteY10" fmla="*/ 767 h 233499"/>
                    <a:gd name="connsiteX11" fmla="*/ 310397 w 367825"/>
                    <a:gd name="connsiteY11" fmla="*/ 767 h 233499"/>
                    <a:gd name="connsiteX12" fmla="*/ 94206 w 367825"/>
                    <a:gd name="connsiteY12" fmla="*/ 50774 h 233499"/>
                    <a:gd name="connsiteX13" fmla="*/ 76333 w 367825"/>
                    <a:gd name="connsiteY13" fmla="*/ 62753 h 233499"/>
                    <a:gd name="connsiteX14" fmla="*/ 73291 w 367825"/>
                    <a:gd name="connsiteY14" fmla="*/ 66366 h 233499"/>
                    <a:gd name="connsiteX15" fmla="*/ 847 w 367825"/>
                    <a:gd name="connsiteY15" fmla="*/ 220760 h 233499"/>
                    <a:gd name="connsiteX16" fmla="*/ 5221 w 367825"/>
                    <a:gd name="connsiteY16" fmla="*/ 232739 h 233499"/>
                    <a:gd name="connsiteX17" fmla="*/ 9023 w 367825"/>
                    <a:gd name="connsiteY17" fmla="*/ 233499 h 233499"/>
                    <a:gd name="connsiteX18" fmla="*/ 98390 w 367825"/>
                    <a:gd name="connsiteY18" fmla="*/ 68267 h 233499"/>
                    <a:gd name="connsiteX19" fmla="*/ 314580 w 367825"/>
                    <a:gd name="connsiteY19" fmla="*/ 18260 h 233499"/>
                    <a:gd name="connsiteX20" fmla="*/ 327129 w 367825"/>
                    <a:gd name="connsiteY20" fmla="*/ 26056 h 233499"/>
                    <a:gd name="connsiteX21" fmla="*/ 349566 w 367825"/>
                    <a:gd name="connsiteY21" fmla="*/ 123028 h 233499"/>
                    <a:gd name="connsiteX22" fmla="*/ 341770 w 367825"/>
                    <a:gd name="connsiteY22" fmla="*/ 135767 h 233499"/>
                    <a:gd name="connsiteX23" fmla="*/ 125390 w 367825"/>
                    <a:gd name="connsiteY23" fmla="*/ 185774 h 233499"/>
                    <a:gd name="connsiteX24" fmla="*/ 119495 w 367825"/>
                    <a:gd name="connsiteY24" fmla="*/ 185584 h 233499"/>
                    <a:gd name="connsiteX25" fmla="*/ 112840 w 367825"/>
                    <a:gd name="connsiteY25" fmla="*/ 177978 h 233499"/>
                    <a:gd name="connsiteX26" fmla="*/ 90404 w 367825"/>
                    <a:gd name="connsiteY26" fmla="*/ 80816 h 233499"/>
                    <a:gd name="connsiteX27" fmla="*/ 98390 w 367825"/>
                    <a:gd name="connsiteY27" fmla="*/ 68267 h 23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825" h="233499">
                      <a:moveTo>
                        <a:pt x="9023" y="233499"/>
                      </a:moveTo>
                      <a:cubicBezTo>
                        <a:pt x="12446" y="233499"/>
                        <a:pt x="15678" y="231598"/>
                        <a:pt x="17199" y="228366"/>
                      </a:cubicBezTo>
                      <a:lnTo>
                        <a:pt x="76714" y="101351"/>
                      </a:lnTo>
                      <a:lnTo>
                        <a:pt x="95347" y="181971"/>
                      </a:lnTo>
                      <a:cubicBezTo>
                        <a:pt x="98009" y="193189"/>
                        <a:pt x="105044" y="200605"/>
                        <a:pt x="115312" y="203077"/>
                      </a:cubicBezTo>
                      <a:cubicBezTo>
                        <a:pt x="117974" y="203647"/>
                        <a:pt x="120636" y="204028"/>
                        <a:pt x="122918" y="204028"/>
                      </a:cubicBezTo>
                      <a:cubicBezTo>
                        <a:pt x="126530" y="204028"/>
                        <a:pt x="129192" y="203457"/>
                        <a:pt x="129573" y="203457"/>
                      </a:cubicBezTo>
                      <a:lnTo>
                        <a:pt x="345763" y="153450"/>
                      </a:lnTo>
                      <a:cubicBezTo>
                        <a:pt x="366108" y="148697"/>
                        <a:pt x="369721" y="130443"/>
                        <a:pt x="367059" y="119225"/>
                      </a:cubicBezTo>
                      <a:lnTo>
                        <a:pt x="344622" y="22063"/>
                      </a:lnTo>
                      <a:cubicBezTo>
                        <a:pt x="339868" y="1718"/>
                        <a:pt x="321615" y="-1895"/>
                        <a:pt x="310397" y="767"/>
                      </a:cubicBezTo>
                      <a:cubicBezTo>
                        <a:pt x="310397" y="767"/>
                        <a:pt x="310397" y="767"/>
                        <a:pt x="310397" y="767"/>
                      </a:cubicBezTo>
                      <a:lnTo>
                        <a:pt x="94206" y="50774"/>
                      </a:lnTo>
                      <a:cubicBezTo>
                        <a:pt x="85460" y="52866"/>
                        <a:pt x="79756" y="57429"/>
                        <a:pt x="76333" y="62753"/>
                      </a:cubicBezTo>
                      <a:cubicBezTo>
                        <a:pt x="75002" y="63704"/>
                        <a:pt x="73861" y="64844"/>
                        <a:pt x="73291" y="66366"/>
                      </a:cubicBezTo>
                      <a:lnTo>
                        <a:pt x="847" y="220760"/>
                      </a:lnTo>
                      <a:cubicBezTo>
                        <a:pt x="-1244" y="225323"/>
                        <a:pt x="657" y="230647"/>
                        <a:pt x="5221" y="232739"/>
                      </a:cubicBezTo>
                      <a:cubicBezTo>
                        <a:pt x="6552" y="233309"/>
                        <a:pt x="7883" y="233499"/>
                        <a:pt x="9023" y="233499"/>
                      </a:cubicBezTo>
                      <a:close/>
                      <a:moveTo>
                        <a:pt x="98390" y="68267"/>
                      </a:moveTo>
                      <a:lnTo>
                        <a:pt x="314580" y="18260"/>
                      </a:lnTo>
                      <a:cubicBezTo>
                        <a:pt x="317052" y="17689"/>
                        <a:pt x="325037" y="16549"/>
                        <a:pt x="327129" y="26056"/>
                      </a:cubicBezTo>
                      <a:lnTo>
                        <a:pt x="349566" y="123028"/>
                      </a:lnTo>
                      <a:cubicBezTo>
                        <a:pt x="350326" y="126830"/>
                        <a:pt x="350326" y="133675"/>
                        <a:pt x="341770" y="135767"/>
                      </a:cubicBezTo>
                      <a:lnTo>
                        <a:pt x="125390" y="185774"/>
                      </a:lnTo>
                      <a:cubicBezTo>
                        <a:pt x="125390" y="185774"/>
                        <a:pt x="122537" y="186344"/>
                        <a:pt x="119495" y="185584"/>
                      </a:cubicBezTo>
                      <a:cubicBezTo>
                        <a:pt x="117023" y="185013"/>
                        <a:pt x="114171" y="183492"/>
                        <a:pt x="112840" y="177978"/>
                      </a:cubicBezTo>
                      <a:lnTo>
                        <a:pt x="90404" y="80816"/>
                      </a:lnTo>
                      <a:cubicBezTo>
                        <a:pt x="89833" y="78344"/>
                        <a:pt x="88883" y="70359"/>
                        <a:pt x="98390" y="68267"/>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4" name="Freihandform: Form 293">
                  <a:extLst>
                    <a:ext uri="{FF2B5EF4-FFF2-40B4-BE49-F238E27FC236}">
                      <a16:creationId xmlns:a16="http://schemas.microsoft.com/office/drawing/2014/main" id="{CFF53D96-1EC2-A0A8-D4CD-5119CE91BAF6}"/>
                    </a:ext>
                  </a:extLst>
                </p:cNvPr>
                <p:cNvSpPr/>
                <p:nvPr/>
              </p:nvSpPr>
              <p:spPr>
                <a:xfrm>
                  <a:off x="4490860" y="3469809"/>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5" name="Freihandform: Form 294">
                  <a:extLst>
                    <a:ext uri="{FF2B5EF4-FFF2-40B4-BE49-F238E27FC236}">
                      <a16:creationId xmlns:a16="http://schemas.microsoft.com/office/drawing/2014/main" id="{33F22EC6-CB9E-2FAF-A600-E77805C71ADC}"/>
                    </a:ext>
                  </a:extLst>
                </p:cNvPr>
                <p:cNvSpPr/>
                <p:nvPr/>
              </p:nvSpPr>
              <p:spPr>
                <a:xfrm>
                  <a:off x="4474508" y="3496238"/>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6" name="Freihandform: Form 295">
                  <a:extLst>
                    <a:ext uri="{FF2B5EF4-FFF2-40B4-BE49-F238E27FC236}">
                      <a16:creationId xmlns:a16="http://schemas.microsoft.com/office/drawing/2014/main" id="{378D7E84-8259-006F-05B3-2A7997E922CC}"/>
                    </a:ext>
                  </a:extLst>
                </p:cNvPr>
                <p:cNvSpPr/>
                <p:nvPr/>
              </p:nvSpPr>
              <p:spPr>
                <a:xfrm>
                  <a:off x="4490099" y="3520006"/>
                  <a:ext cx="17302" cy="17302"/>
                </a:xfrm>
                <a:custGeom>
                  <a:avLst/>
                  <a:gdLst>
                    <a:gd name="connsiteX0" fmla="*/ 0 w 17302"/>
                    <a:gd name="connsiteY0" fmla="*/ 0 h 17302"/>
                    <a:gd name="connsiteX1" fmla="*/ 17303 w 17302"/>
                    <a:gd name="connsiteY1" fmla="*/ 0 h 17302"/>
                    <a:gd name="connsiteX2" fmla="*/ 17303 w 17302"/>
                    <a:gd name="connsiteY2" fmla="*/ 17303 h 17302"/>
                    <a:gd name="connsiteX3" fmla="*/ 0 w 17302"/>
                    <a:gd name="connsiteY3" fmla="*/ 17303 h 17302"/>
                  </a:gdLst>
                  <a:ahLst/>
                  <a:cxnLst>
                    <a:cxn ang="0">
                      <a:pos x="connsiteX0" y="connsiteY0"/>
                    </a:cxn>
                    <a:cxn ang="0">
                      <a:pos x="connsiteX1" y="connsiteY1"/>
                    </a:cxn>
                    <a:cxn ang="0">
                      <a:pos x="connsiteX2" y="connsiteY2"/>
                    </a:cxn>
                    <a:cxn ang="0">
                      <a:pos x="connsiteX3" y="connsiteY3"/>
                    </a:cxn>
                  </a:cxnLst>
                  <a:rect l="l" t="t" r="r" b="b"/>
                  <a:pathLst>
                    <a:path w="17302" h="17302">
                      <a:moveTo>
                        <a:pt x="0" y="0"/>
                      </a:moveTo>
                      <a:lnTo>
                        <a:pt x="17303" y="0"/>
                      </a:lnTo>
                      <a:lnTo>
                        <a:pt x="17303" y="17303"/>
                      </a:lnTo>
                      <a:lnTo>
                        <a:pt x="0" y="1730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97" name="Freihandform: Form 296">
                  <a:extLst>
                    <a:ext uri="{FF2B5EF4-FFF2-40B4-BE49-F238E27FC236}">
                      <a16:creationId xmlns:a16="http://schemas.microsoft.com/office/drawing/2014/main" id="{46D82287-7651-74C8-42A2-8A8892EBB56C}"/>
                    </a:ext>
                  </a:extLst>
                </p:cNvPr>
                <p:cNvSpPr/>
                <p:nvPr/>
              </p:nvSpPr>
              <p:spPr>
                <a:xfrm>
                  <a:off x="4430031" y="3521952"/>
                  <a:ext cx="117709" cy="77152"/>
                </a:xfrm>
                <a:custGeom>
                  <a:avLst/>
                  <a:gdLst>
                    <a:gd name="connsiteX0" fmla="*/ 96575 w 117709"/>
                    <a:gd name="connsiteY0" fmla="*/ 36652 h 77152"/>
                    <a:gd name="connsiteX1" fmla="*/ 50561 w 117709"/>
                    <a:gd name="connsiteY1" fmla="*/ 35131 h 77152"/>
                    <a:gd name="connsiteX2" fmla="*/ 42575 w 117709"/>
                    <a:gd name="connsiteY2" fmla="*/ 34180 h 77152"/>
                    <a:gd name="connsiteX3" fmla="*/ 38202 w 117709"/>
                    <a:gd name="connsiteY3" fmla="*/ 24293 h 77152"/>
                    <a:gd name="connsiteX4" fmla="*/ 38012 w 117709"/>
                    <a:gd name="connsiteY4" fmla="*/ 22772 h 77152"/>
                    <a:gd name="connsiteX5" fmla="*/ 28695 w 117709"/>
                    <a:gd name="connsiteY5" fmla="*/ 4328 h 77152"/>
                    <a:gd name="connsiteX6" fmla="*/ 7019 w 117709"/>
                    <a:gd name="connsiteY6" fmla="*/ 716 h 77152"/>
                    <a:gd name="connsiteX7" fmla="*/ 174 w 117709"/>
                    <a:gd name="connsiteY7" fmla="*/ 11554 h 77152"/>
                    <a:gd name="connsiteX8" fmla="*/ 11012 w 117709"/>
                    <a:gd name="connsiteY8" fmla="*/ 18209 h 77152"/>
                    <a:gd name="connsiteX9" fmla="*/ 18617 w 117709"/>
                    <a:gd name="connsiteY9" fmla="*/ 19159 h 77152"/>
                    <a:gd name="connsiteX10" fmla="*/ 19568 w 117709"/>
                    <a:gd name="connsiteY10" fmla="*/ 19920 h 77152"/>
                    <a:gd name="connsiteX11" fmla="*/ 19948 w 117709"/>
                    <a:gd name="connsiteY11" fmla="*/ 24293 h 77152"/>
                    <a:gd name="connsiteX12" fmla="*/ 20139 w 117709"/>
                    <a:gd name="connsiteY12" fmla="*/ 25814 h 77152"/>
                    <a:gd name="connsiteX13" fmla="*/ 30977 w 117709"/>
                    <a:gd name="connsiteY13" fmla="*/ 48061 h 77152"/>
                    <a:gd name="connsiteX14" fmla="*/ 50181 w 117709"/>
                    <a:gd name="connsiteY14" fmla="*/ 53004 h 77152"/>
                    <a:gd name="connsiteX15" fmla="*/ 51132 w 117709"/>
                    <a:gd name="connsiteY15" fmla="*/ 53004 h 77152"/>
                    <a:gd name="connsiteX16" fmla="*/ 92582 w 117709"/>
                    <a:gd name="connsiteY16" fmla="*/ 54145 h 77152"/>
                    <a:gd name="connsiteX17" fmla="*/ 97146 w 117709"/>
                    <a:gd name="connsiteY17" fmla="*/ 59279 h 77152"/>
                    <a:gd name="connsiteX18" fmla="*/ 10441 w 117709"/>
                    <a:gd name="connsiteY18" fmla="*/ 59279 h 77152"/>
                    <a:gd name="connsiteX19" fmla="*/ 1505 w 117709"/>
                    <a:gd name="connsiteY19" fmla="*/ 68216 h 77152"/>
                    <a:gd name="connsiteX20" fmla="*/ 10441 w 117709"/>
                    <a:gd name="connsiteY20" fmla="*/ 77152 h 77152"/>
                    <a:gd name="connsiteX21" fmla="*/ 108744 w 117709"/>
                    <a:gd name="connsiteY21" fmla="*/ 77152 h 77152"/>
                    <a:gd name="connsiteX22" fmla="*/ 115399 w 117709"/>
                    <a:gd name="connsiteY22" fmla="*/ 74300 h 77152"/>
                    <a:gd name="connsiteX23" fmla="*/ 117681 w 117709"/>
                    <a:gd name="connsiteY23" fmla="*/ 67455 h 77152"/>
                    <a:gd name="connsiteX24" fmla="*/ 96575 w 117709"/>
                    <a:gd name="connsiteY24" fmla="*/ 36652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709" h="77152">
                      <a:moveTo>
                        <a:pt x="96575" y="36652"/>
                      </a:moveTo>
                      <a:cubicBezTo>
                        <a:pt x="83646" y="33610"/>
                        <a:pt x="55505" y="34751"/>
                        <a:pt x="50561" y="35131"/>
                      </a:cubicBezTo>
                      <a:cubicBezTo>
                        <a:pt x="47899" y="34941"/>
                        <a:pt x="44287" y="34561"/>
                        <a:pt x="42575" y="34180"/>
                      </a:cubicBezTo>
                      <a:cubicBezTo>
                        <a:pt x="40484" y="31899"/>
                        <a:pt x="38582" y="29237"/>
                        <a:pt x="38202" y="24293"/>
                      </a:cubicBezTo>
                      <a:lnTo>
                        <a:pt x="38012" y="22772"/>
                      </a:lnTo>
                      <a:cubicBezTo>
                        <a:pt x="37251" y="13835"/>
                        <a:pt x="36491" y="9652"/>
                        <a:pt x="28695" y="4328"/>
                      </a:cubicBezTo>
                      <a:cubicBezTo>
                        <a:pt x="19378" y="-1946"/>
                        <a:pt x="8160" y="335"/>
                        <a:pt x="7019" y="716"/>
                      </a:cubicBezTo>
                      <a:cubicBezTo>
                        <a:pt x="2265" y="1857"/>
                        <a:pt x="-777" y="6610"/>
                        <a:pt x="174" y="11554"/>
                      </a:cubicBezTo>
                      <a:cubicBezTo>
                        <a:pt x="1315" y="16307"/>
                        <a:pt x="6068" y="19350"/>
                        <a:pt x="11012" y="18209"/>
                      </a:cubicBezTo>
                      <a:cubicBezTo>
                        <a:pt x="12153" y="18019"/>
                        <a:pt x="16336" y="17638"/>
                        <a:pt x="18617" y="19159"/>
                      </a:cubicBezTo>
                      <a:cubicBezTo>
                        <a:pt x="18998" y="19540"/>
                        <a:pt x="19378" y="19730"/>
                        <a:pt x="19568" y="19920"/>
                      </a:cubicBezTo>
                      <a:cubicBezTo>
                        <a:pt x="19758" y="20871"/>
                        <a:pt x="19948" y="22582"/>
                        <a:pt x="19948" y="24293"/>
                      </a:cubicBezTo>
                      <a:lnTo>
                        <a:pt x="20139" y="25814"/>
                      </a:lnTo>
                      <a:cubicBezTo>
                        <a:pt x="21279" y="38173"/>
                        <a:pt x="27554" y="44638"/>
                        <a:pt x="30977" y="48061"/>
                      </a:cubicBezTo>
                      <a:cubicBezTo>
                        <a:pt x="32498" y="49582"/>
                        <a:pt x="35160" y="52434"/>
                        <a:pt x="50181" y="53004"/>
                      </a:cubicBezTo>
                      <a:cubicBezTo>
                        <a:pt x="50561" y="53004"/>
                        <a:pt x="50751" y="53004"/>
                        <a:pt x="51132" y="53004"/>
                      </a:cubicBezTo>
                      <a:cubicBezTo>
                        <a:pt x="59498" y="52624"/>
                        <a:pt x="83456" y="52054"/>
                        <a:pt x="92582" y="54145"/>
                      </a:cubicBezTo>
                      <a:cubicBezTo>
                        <a:pt x="94484" y="54526"/>
                        <a:pt x="96005" y="56617"/>
                        <a:pt x="97146" y="59279"/>
                      </a:cubicBezTo>
                      <a:lnTo>
                        <a:pt x="10441" y="59279"/>
                      </a:lnTo>
                      <a:cubicBezTo>
                        <a:pt x="5498" y="59279"/>
                        <a:pt x="1505" y="63272"/>
                        <a:pt x="1505" y="68216"/>
                      </a:cubicBezTo>
                      <a:cubicBezTo>
                        <a:pt x="1505" y="73159"/>
                        <a:pt x="5498" y="77152"/>
                        <a:pt x="10441" y="77152"/>
                      </a:cubicBezTo>
                      <a:lnTo>
                        <a:pt x="108744" y="77152"/>
                      </a:lnTo>
                      <a:cubicBezTo>
                        <a:pt x="111216" y="77152"/>
                        <a:pt x="113688" y="76011"/>
                        <a:pt x="115399" y="74300"/>
                      </a:cubicBezTo>
                      <a:cubicBezTo>
                        <a:pt x="117110" y="72399"/>
                        <a:pt x="117871" y="69927"/>
                        <a:pt x="117681" y="67455"/>
                      </a:cubicBezTo>
                      <a:cubicBezTo>
                        <a:pt x="117491" y="64793"/>
                        <a:pt x="114829" y="41026"/>
                        <a:pt x="96575" y="36652"/>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nvGrpSpPr>
                <p:cNvPr id="298" name="Grafik 32">
                  <a:extLst>
                    <a:ext uri="{FF2B5EF4-FFF2-40B4-BE49-F238E27FC236}">
                      <a16:creationId xmlns:a16="http://schemas.microsoft.com/office/drawing/2014/main" id="{1A8543C7-D227-48AE-94ED-AEA114BB32A0}"/>
                    </a:ext>
                  </a:extLst>
                </p:cNvPr>
                <p:cNvGrpSpPr/>
                <p:nvPr/>
              </p:nvGrpSpPr>
              <p:grpSpPr>
                <a:xfrm>
                  <a:off x="4531740" y="3324541"/>
                  <a:ext cx="434471" cy="274563"/>
                  <a:chOff x="4531740" y="3324541"/>
                  <a:chExt cx="434471" cy="274563"/>
                </a:xfrm>
                <a:grpFill/>
              </p:grpSpPr>
              <p:sp>
                <p:nvSpPr>
                  <p:cNvPr id="299" name="Freihandform: Form 298">
                    <a:extLst>
                      <a:ext uri="{FF2B5EF4-FFF2-40B4-BE49-F238E27FC236}">
                        <a16:creationId xmlns:a16="http://schemas.microsoft.com/office/drawing/2014/main" id="{003CB55A-2AC0-FF0B-FEF3-0E4342B8DA1C}"/>
                      </a:ext>
                    </a:extLst>
                  </p:cNvPr>
                  <p:cNvSpPr/>
                  <p:nvPr/>
                </p:nvSpPr>
                <p:spPr>
                  <a:xfrm>
                    <a:off x="4835965"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0" name="Freihandform: Form 299">
                    <a:extLst>
                      <a:ext uri="{FF2B5EF4-FFF2-40B4-BE49-F238E27FC236}">
                        <a16:creationId xmlns:a16="http://schemas.microsoft.com/office/drawing/2014/main" id="{DD6901B4-5576-9B65-D5EC-4A9CE8DC373F}"/>
                      </a:ext>
                    </a:extLst>
                  </p:cNvPr>
                  <p:cNvSpPr/>
                  <p:nvPr/>
                </p:nvSpPr>
                <p:spPr>
                  <a:xfrm>
                    <a:off x="4611599" y="3513541"/>
                    <a:ext cx="54380" cy="54380"/>
                  </a:xfrm>
                  <a:custGeom>
                    <a:avLst/>
                    <a:gdLst>
                      <a:gd name="connsiteX0" fmla="*/ 27190 w 54380"/>
                      <a:gd name="connsiteY0" fmla="*/ 0 h 54380"/>
                      <a:gd name="connsiteX1" fmla="*/ 0 w 54380"/>
                      <a:gd name="connsiteY1" fmla="*/ 27190 h 54380"/>
                      <a:gd name="connsiteX2" fmla="*/ 27190 w 54380"/>
                      <a:gd name="connsiteY2" fmla="*/ 54380 h 54380"/>
                      <a:gd name="connsiteX3" fmla="*/ 54380 w 54380"/>
                      <a:gd name="connsiteY3" fmla="*/ 27190 h 54380"/>
                      <a:gd name="connsiteX4" fmla="*/ 27190 w 54380"/>
                      <a:gd name="connsiteY4" fmla="*/ 0 h 54380"/>
                      <a:gd name="connsiteX5" fmla="*/ 27190 w 54380"/>
                      <a:gd name="connsiteY5" fmla="*/ 37268 h 54380"/>
                      <a:gd name="connsiteX6" fmla="*/ 17113 w 54380"/>
                      <a:gd name="connsiteY6" fmla="*/ 27190 h 54380"/>
                      <a:gd name="connsiteX7" fmla="*/ 27190 w 54380"/>
                      <a:gd name="connsiteY7" fmla="*/ 17113 h 54380"/>
                      <a:gd name="connsiteX8" fmla="*/ 37268 w 54380"/>
                      <a:gd name="connsiteY8" fmla="*/ 27190 h 54380"/>
                      <a:gd name="connsiteX9" fmla="*/ 27190 w 54380"/>
                      <a:gd name="connsiteY9" fmla="*/ 37268 h 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80" h="54380">
                        <a:moveTo>
                          <a:pt x="27190" y="0"/>
                        </a:moveTo>
                        <a:cubicBezTo>
                          <a:pt x="12169" y="0"/>
                          <a:pt x="0" y="12169"/>
                          <a:pt x="0" y="27190"/>
                        </a:cubicBezTo>
                        <a:cubicBezTo>
                          <a:pt x="0" y="42211"/>
                          <a:pt x="12169" y="54380"/>
                          <a:pt x="27190" y="54380"/>
                        </a:cubicBezTo>
                        <a:cubicBezTo>
                          <a:pt x="42211" y="54380"/>
                          <a:pt x="54380" y="42211"/>
                          <a:pt x="54380" y="27190"/>
                        </a:cubicBezTo>
                        <a:cubicBezTo>
                          <a:pt x="54380" y="12169"/>
                          <a:pt x="42211" y="0"/>
                          <a:pt x="27190" y="0"/>
                        </a:cubicBezTo>
                        <a:close/>
                        <a:moveTo>
                          <a:pt x="27190" y="37268"/>
                        </a:moveTo>
                        <a:cubicBezTo>
                          <a:pt x="21676" y="37268"/>
                          <a:pt x="17113" y="32704"/>
                          <a:pt x="17113" y="27190"/>
                        </a:cubicBezTo>
                        <a:cubicBezTo>
                          <a:pt x="17113" y="21676"/>
                          <a:pt x="21676" y="17113"/>
                          <a:pt x="27190" y="17113"/>
                        </a:cubicBezTo>
                        <a:cubicBezTo>
                          <a:pt x="32704" y="17113"/>
                          <a:pt x="37268" y="21676"/>
                          <a:pt x="37268" y="27190"/>
                        </a:cubicBezTo>
                        <a:cubicBezTo>
                          <a:pt x="37268" y="32704"/>
                          <a:pt x="32704" y="37268"/>
                          <a:pt x="27190" y="37268"/>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1" name="Freihandform: Form 300">
                    <a:extLst>
                      <a:ext uri="{FF2B5EF4-FFF2-40B4-BE49-F238E27FC236}">
                        <a16:creationId xmlns:a16="http://schemas.microsoft.com/office/drawing/2014/main" id="{F6B41D70-75B8-CA43-A091-3FAD20186246}"/>
                      </a:ext>
                    </a:extLst>
                  </p:cNvPr>
                  <p:cNvSpPr/>
                  <p:nvPr/>
                </p:nvSpPr>
                <p:spPr>
                  <a:xfrm>
                    <a:off x="4531740" y="3324541"/>
                    <a:ext cx="434471" cy="274563"/>
                  </a:xfrm>
                  <a:custGeom>
                    <a:avLst/>
                    <a:gdLst>
                      <a:gd name="connsiteX0" fmla="*/ 428197 w 434471"/>
                      <a:gd name="connsiteY0" fmla="*/ 176070 h 274563"/>
                      <a:gd name="connsiteX1" fmla="*/ 428387 w 434471"/>
                      <a:gd name="connsiteY1" fmla="*/ 175500 h 274563"/>
                      <a:gd name="connsiteX2" fmla="*/ 428387 w 434471"/>
                      <a:gd name="connsiteY2" fmla="*/ 104577 h 274563"/>
                      <a:gd name="connsiteX3" fmla="*/ 427246 w 434471"/>
                      <a:gd name="connsiteY3" fmla="*/ 100394 h 274563"/>
                      <a:gd name="connsiteX4" fmla="*/ 378380 w 434471"/>
                      <a:gd name="connsiteY4" fmla="*/ 11979 h 274563"/>
                      <a:gd name="connsiteX5" fmla="*/ 375718 w 434471"/>
                      <a:gd name="connsiteY5" fmla="*/ 8937 h 274563"/>
                      <a:gd name="connsiteX6" fmla="*/ 364120 w 434471"/>
                      <a:gd name="connsiteY6" fmla="*/ 1331 h 274563"/>
                      <a:gd name="connsiteX7" fmla="*/ 359366 w 434471"/>
                      <a:gd name="connsiteY7" fmla="*/ 0 h 274563"/>
                      <a:gd name="connsiteX8" fmla="*/ 359366 w 434471"/>
                      <a:gd name="connsiteY8" fmla="*/ 0 h 274563"/>
                      <a:gd name="connsiteX9" fmla="*/ 291866 w 434471"/>
                      <a:gd name="connsiteY9" fmla="*/ 0 h 274563"/>
                      <a:gd name="connsiteX10" fmla="*/ 283310 w 434471"/>
                      <a:gd name="connsiteY10" fmla="*/ 8366 h 274563"/>
                      <a:gd name="connsiteX11" fmla="*/ 282359 w 434471"/>
                      <a:gd name="connsiteY11" fmla="*/ 170746 h 274563"/>
                      <a:gd name="connsiteX12" fmla="*/ 144317 w 434471"/>
                      <a:gd name="connsiteY12" fmla="*/ 170746 h 274563"/>
                      <a:gd name="connsiteX13" fmla="*/ 107049 w 434471"/>
                      <a:gd name="connsiteY13" fmla="*/ 157246 h 274563"/>
                      <a:gd name="connsiteX14" fmla="*/ 69782 w 434471"/>
                      <a:gd name="connsiteY14" fmla="*/ 170746 h 274563"/>
                      <a:gd name="connsiteX15" fmla="*/ 12930 w 434471"/>
                      <a:gd name="connsiteY15" fmla="*/ 170746 h 274563"/>
                      <a:gd name="connsiteX16" fmla="*/ 0 w 434471"/>
                      <a:gd name="connsiteY16" fmla="*/ 185958 h 274563"/>
                      <a:gd name="connsiteX17" fmla="*/ 0 w 434471"/>
                      <a:gd name="connsiteY17" fmla="*/ 209155 h 274563"/>
                      <a:gd name="connsiteX18" fmla="*/ 12930 w 434471"/>
                      <a:gd name="connsiteY18" fmla="*/ 224366 h 274563"/>
                      <a:gd name="connsiteX19" fmla="*/ 49056 w 434471"/>
                      <a:gd name="connsiteY19" fmla="*/ 224366 h 274563"/>
                      <a:gd name="connsiteX20" fmla="*/ 107049 w 434471"/>
                      <a:gd name="connsiteY20" fmla="*/ 274563 h 274563"/>
                      <a:gd name="connsiteX21" fmla="*/ 165042 w 434471"/>
                      <a:gd name="connsiteY21" fmla="*/ 224366 h 274563"/>
                      <a:gd name="connsiteX22" fmla="*/ 273613 w 434471"/>
                      <a:gd name="connsiteY22" fmla="*/ 224366 h 274563"/>
                      <a:gd name="connsiteX23" fmla="*/ 331606 w 434471"/>
                      <a:gd name="connsiteY23" fmla="*/ 274563 h 274563"/>
                      <a:gd name="connsiteX24" fmla="*/ 389599 w 434471"/>
                      <a:gd name="connsiteY24" fmla="*/ 223986 h 274563"/>
                      <a:gd name="connsiteX25" fmla="*/ 392261 w 434471"/>
                      <a:gd name="connsiteY25" fmla="*/ 224556 h 274563"/>
                      <a:gd name="connsiteX26" fmla="*/ 427627 w 434471"/>
                      <a:gd name="connsiteY26" fmla="*/ 224556 h 274563"/>
                      <a:gd name="connsiteX27" fmla="*/ 434472 w 434471"/>
                      <a:gd name="connsiteY27" fmla="*/ 217711 h 274563"/>
                      <a:gd name="connsiteX28" fmla="*/ 434472 w 434471"/>
                      <a:gd name="connsiteY28" fmla="*/ 182725 h 274563"/>
                      <a:gd name="connsiteX29" fmla="*/ 428197 w 434471"/>
                      <a:gd name="connsiteY29" fmla="*/ 176070 h 274563"/>
                      <a:gd name="connsiteX30" fmla="*/ 49056 w 434471"/>
                      <a:gd name="connsiteY30" fmla="*/ 207634 h 274563"/>
                      <a:gd name="connsiteX31" fmla="*/ 16923 w 434471"/>
                      <a:gd name="connsiteY31" fmla="*/ 207634 h 274563"/>
                      <a:gd name="connsiteX32" fmla="*/ 16923 w 434471"/>
                      <a:gd name="connsiteY32" fmla="*/ 187859 h 274563"/>
                      <a:gd name="connsiteX33" fmla="*/ 55711 w 434471"/>
                      <a:gd name="connsiteY33" fmla="*/ 187859 h 274563"/>
                      <a:gd name="connsiteX34" fmla="*/ 49056 w 434471"/>
                      <a:gd name="connsiteY34" fmla="*/ 207634 h 274563"/>
                      <a:gd name="connsiteX35" fmla="*/ 107049 w 434471"/>
                      <a:gd name="connsiteY35" fmla="*/ 257641 h 274563"/>
                      <a:gd name="connsiteX36" fmla="*/ 65408 w 434471"/>
                      <a:gd name="connsiteY36" fmla="*/ 216000 h 274563"/>
                      <a:gd name="connsiteX37" fmla="*/ 107049 w 434471"/>
                      <a:gd name="connsiteY37" fmla="*/ 174359 h 274563"/>
                      <a:gd name="connsiteX38" fmla="*/ 148690 w 434471"/>
                      <a:gd name="connsiteY38" fmla="*/ 216000 h 274563"/>
                      <a:gd name="connsiteX39" fmla="*/ 107049 w 434471"/>
                      <a:gd name="connsiteY39" fmla="*/ 257641 h 274563"/>
                      <a:gd name="connsiteX40" fmla="*/ 273423 w 434471"/>
                      <a:gd name="connsiteY40" fmla="*/ 207634 h 274563"/>
                      <a:gd name="connsiteX41" fmla="*/ 164852 w 434471"/>
                      <a:gd name="connsiteY41" fmla="*/ 207634 h 274563"/>
                      <a:gd name="connsiteX42" fmla="*/ 158197 w 434471"/>
                      <a:gd name="connsiteY42" fmla="*/ 187859 h 274563"/>
                      <a:gd name="connsiteX43" fmla="*/ 279887 w 434471"/>
                      <a:gd name="connsiteY43" fmla="*/ 187859 h 274563"/>
                      <a:gd name="connsiteX44" fmla="*/ 273423 w 434471"/>
                      <a:gd name="connsiteY44" fmla="*/ 207634 h 274563"/>
                      <a:gd name="connsiteX45" fmla="*/ 300232 w 434471"/>
                      <a:gd name="connsiteY45" fmla="*/ 17113 h 274563"/>
                      <a:gd name="connsiteX46" fmla="*/ 356894 w 434471"/>
                      <a:gd name="connsiteY46" fmla="*/ 17113 h 274563"/>
                      <a:gd name="connsiteX47" fmla="*/ 364500 w 434471"/>
                      <a:gd name="connsiteY47" fmla="*/ 22246 h 274563"/>
                      <a:gd name="connsiteX48" fmla="*/ 370775 w 434471"/>
                      <a:gd name="connsiteY48" fmla="*/ 33465 h 274563"/>
                      <a:gd name="connsiteX49" fmla="*/ 300042 w 434471"/>
                      <a:gd name="connsiteY49" fmla="*/ 33465 h 274563"/>
                      <a:gd name="connsiteX50" fmla="*/ 300232 w 434471"/>
                      <a:gd name="connsiteY50" fmla="*/ 17113 h 274563"/>
                      <a:gd name="connsiteX51" fmla="*/ 299852 w 434471"/>
                      <a:gd name="connsiteY51" fmla="*/ 50197 h 274563"/>
                      <a:gd name="connsiteX52" fmla="*/ 380092 w 434471"/>
                      <a:gd name="connsiteY52" fmla="*/ 50197 h 274563"/>
                      <a:gd name="connsiteX53" fmla="*/ 411275 w 434471"/>
                      <a:gd name="connsiteY53" fmla="*/ 106859 h 274563"/>
                      <a:gd name="connsiteX54" fmla="*/ 411275 w 434471"/>
                      <a:gd name="connsiteY54" fmla="*/ 123021 h 274563"/>
                      <a:gd name="connsiteX55" fmla="*/ 392831 w 434471"/>
                      <a:gd name="connsiteY55" fmla="*/ 123021 h 274563"/>
                      <a:gd name="connsiteX56" fmla="*/ 387507 w 434471"/>
                      <a:gd name="connsiteY56" fmla="*/ 120739 h 274563"/>
                      <a:gd name="connsiteX57" fmla="*/ 371916 w 434471"/>
                      <a:gd name="connsiteY57" fmla="*/ 104577 h 274563"/>
                      <a:gd name="connsiteX58" fmla="*/ 354423 w 434471"/>
                      <a:gd name="connsiteY58" fmla="*/ 97162 h 274563"/>
                      <a:gd name="connsiteX59" fmla="*/ 299472 w 434471"/>
                      <a:gd name="connsiteY59" fmla="*/ 97162 h 274563"/>
                      <a:gd name="connsiteX60" fmla="*/ 299852 w 434471"/>
                      <a:gd name="connsiteY60" fmla="*/ 50197 h 274563"/>
                      <a:gd name="connsiteX61" fmla="*/ 331415 w 434471"/>
                      <a:gd name="connsiteY61" fmla="*/ 257641 h 274563"/>
                      <a:gd name="connsiteX62" fmla="*/ 289775 w 434471"/>
                      <a:gd name="connsiteY62" fmla="*/ 216000 h 274563"/>
                      <a:gd name="connsiteX63" fmla="*/ 331415 w 434471"/>
                      <a:gd name="connsiteY63" fmla="*/ 174359 h 274563"/>
                      <a:gd name="connsiteX64" fmla="*/ 373056 w 434471"/>
                      <a:gd name="connsiteY64" fmla="*/ 216000 h 274563"/>
                      <a:gd name="connsiteX65" fmla="*/ 331415 w 434471"/>
                      <a:gd name="connsiteY65" fmla="*/ 257641 h 274563"/>
                      <a:gd name="connsiteX66" fmla="*/ 385225 w 434471"/>
                      <a:gd name="connsiteY66" fmla="*/ 182725 h 274563"/>
                      <a:gd name="connsiteX67" fmla="*/ 385225 w 434471"/>
                      <a:gd name="connsiteY67" fmla="*/ 192803 h 274563"/>
                      <a:gd name="connsiteX68" fmla="*/ 331415 w 434471"/>
                      <a:gd name="connsiteY68" fmla="*/ 157437 h 274563"/>
                      <a:gd name="connsiteX69" fmla="*/ 299282 w 434471"/>
                      <a:gd name="connsiteY69" fmla="*/ 167134 h 274563"/>
                      <a:gd name="connsiteX70" fmla="*/ 299472 w 434471"/>
                      <a:gd name="connsiteY70" fmla="*/ 114085 h 274563"/>
                      <a:gd name="connsiteX71" fmla="*/ 354423 w 434471"/>
                      <a:gd name="connsiteY71" fmla="*/ 114085 h 274563"/>
                      <a:gd name="connsiteX72" fmla="*/ 359937 w 434471"/>
                      <a:gd name="connsiteY72" fmla="*/ 116366 h 274563"/>
                      <a:gd name="connsiteX73" fmla="*/ 375528 w 434471"/>
                      <a:gd name="connsiteY73" fmla="*/ 132528 h 274563"/>
                      <a:gd name="connsiteX74" fmla="*/ 393021 w 434471"/>
                      <a:gd name="connsiteY74" fmla="*/ 139944 h 274563"/>
                      <a:gd name="connsiteX75" fmla="*/ 411465 w 434471"/>
                      <a:gd name="connsiteY75" fmla="*/ 139944 h 274563"/>
                      <a:gd name="connsiteX76" fmla="*/ 411465 w 434471"/>
                      <a:gd name="connsiteY76" fmla="*/ 175500 h 274563"/>
                      <a:gd name="connsiteX77" fmla="*/ 411465 w 434471"/>
                      <a:gd name="connsiteY77" fmla="*/ 175880 h 274563"/>
                      <a:gd name="connsiteX78" fmla="*/ 392070 w 434471"/>
                      <a:gd name="connsiteY78" fmla="*/ 175880 h 274563"/>
                      <a:gd name="connsiteX79" fmla="*/ 385225 w 434471"/>
                      <a:gd name="connsiteY79" fmla="*/ 182725 h 274563"/>
                      <a:gd name="connsiteX80" fmla="*/ 420592 w 434471"/>
                      <a:gd name="connsiteY80" fmla="*/ 211056 h 274563"/>
                      <a:gd name="connsiteX81" fmla="*/ 398725 w 434471"/>
                      <a:gd name="connsiteY81" fmla="*/ 211056 h 274563"/>
                      <a:gd name="connsiteX82" fmla="*/ 398725 w 434471"/>
                      <a:gd name="connsiteY82" fmla="*/ 189570 h 274563"/>
                      <a:gd name="connsiteX83" fmla="*/ 420592 w 434471"/>
                      <a:gd name="connsiteY83" fmla="*/ 189570 h 274563"/>
                      <a:gd name="connsiteX84" fmla="*/ 420592 w 434471"/>
                      <a:gd name="connsiteY84" fmla="*/ 211056 h 27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34471" h="274563">
                        <a:moveTo>
                          <a:pt x="428197" y="176070"/>
                        </a:moveTo>
                        <a:cubicBezTo>
                          <a:pt x="428197" y="175880"/>
                          <a:pt x="428387" y="175690"/>
                          <a:pt x="428387" y="175500"/>
                        </a:cubicBezTo>
                        <a:lnTo>
                          <a:pt x="428387" y="104577"/>
                        </a:lnTo>
                        <a:cubicBezTo>
                          <a:pt x="428387" y="103056"/>
                          <a:pt x="428007" y="101725"/>
                          <a:pt x="427246" y="100394"/>
                        </a:cubicBezTo>
                        <a:lnTo>
                          <a:pt x="378380" y="11979"/>
                        </a:lnTo>
                        <a:cubicBezTo>
                          <a:pt x="377810" y="10838"/>
                          <a:pt x="376859" y="9697"/>
                          <a:pt x="375718" y="8937"/>
                        </a:cubicBezTo>
                        <a:lnTo>
                          <a:pt x="364120" y="1331"/>
                        </a:lnTo>
                        <a:cubicBezTo>
                          <a:pt x="362789" y="380"/>
                          <a:pt x="361077" y="0"/>
                          <a:pt x="359366" y="0"/>
                        </a:cubicBezTo>
                        <a:lnTo>
                          <a:pt x="359366" y="0"/>
                        </a:lnTo>
                        <a:lnTo>
                          <a:pt x="291866" y="0"/>
                        </a:lnTo>
                        <a:cubicBezTo>
                          <a:pt x="287303" y="0"/>
                          <a:pt x="283500" y="3803"/>
                          <a:pt x="283310" y="8366"/>
                        </a:cubicBezTo>
                        <a:cubicBezTo>
                          <a:pt x="281979" y="123401"/>
                          <a:pt x="282169" y="159148"/>
                          <a:pt x="282359" y="170746"/>
                        </a:cubicBezTo>
                        <a:lnTo>
                          <a:pt x="144317" y="170746"/>
                        </a:lnTo>
                        <a:cubicBezTo>
                          <a:pt x="134239" y="162380"/>
                          <a:pt x="121120" y="157246"/>
                          <a:pt x="107049" y="157246"/>
                        </a:cubicBezTo>
                        <a:cubicBezTo>
                          <a:pt x="92979" y="157246"/>
                          <a:pt x="79859" y="162380"/>
                          <a:pt x="69782" y="170746"/>
                        </a:cubicBezTo>
                        <a:lnTo>
                          <a:pt x="12930" y="170746"/>
                        </a:lnTo>
                        <a:cubicBezTo>
                          <a:pt x="4373" y="170746"/>
                          <a:pt x="0" y="178352"/>
                          <a:pt x="0" y="185958"/>
                        </a:cubicBezTo>
                        <a:lnTo>
                          <a:pt x="0" y="209155"/>
                        </a:lnTo>
                        <a:cubicBezTo>
                          <a:pt x="0" y="220183"/>
                          <a:pt x="7986" y="224366"/>
                          <a:pt x="12930" y="224366"/>
                        </a:cubicBezTo>
                        <a:lnTo>
                          <a:pt x="49056" y="224366"/>
                        </a:lnTo>
                        <a:cubicBezTo>
                          <a:pt x="53239" y="252697"/>
                          <a:pt x="77577" y="274563"/>
                          <a:pt x="107049" y="274563"/>
                        </a:cubicBezTo>
                        <a:cubicBezTo>
                          <a:pt x="136521" y="274563"/>
                          <a:pt x="160859" y="252697"/>
                          <a:pt x="165042" y="224366"/>
                        </a:cubicBezTo>
                        <a:lnTo>
                          <a:pt x="273613" y="224366"/>
                        </a:lnTo>
                        <a:cubicBezTo>
                          <a:pt x="277796" y="252697"/>
                          <a:pt x="302134" y="274563"/>
                          <a:pt x="331606" y="274563"/>
                        </a:cubicBezTo>
                        <a:cubicBezTo>
                          <a:pt x="361268" y="274563"/>
                          <a:pt x="385796" y="252507"/>
                          <a:pt x="389599" y="223986"/>
                        </a:cubicBezTo>
                        <a:cubicBezTo>
                          <a:pt x="390359" y="224366"/>
                          <a:pt x="391310" y="224556"/>
                          <a:pt x="392261" y="224556"/>
                        </a:cubicBezTo>
                        <a:lnTo>
                          <a:pt x="427627" y="224556"/>
                        </a:lnTo>
                        <a:cubicBezTo>
                          <a:pt x="431430" y="224556"/>
                          <a:pt x="434472" y="221514"/>
                          <a:pt x="434472" y="217711"/>
                        </a:cubicBezTo>
                        <a:lnTo>
                          <a:pt x="434472" y="182725"/>
                        </a:lnTo>
                        <a:cubicBezTo>
                          <a:pt x="434282" y="179303"/>
                          <a:pt x="431620" y="176451"/>
                          <a:pt x="428197" y="176070"/>
                        </a:cubicBezTo>
                        <a:close/>
                        <a:moveTo>
                          <a:pt x="49056" y="207634"/>
                        </a:moveTo>
                        <a:lnTo>
                          <a:pt x="16923" y="207634"/>
                        </a:lnTo>
                        <a:lnTo>
                          <a:pt x="16923" y="187859"/>
                        </a:lnTo>
                        <a:lnTo>
                          <a:pt x="55711" y="187859"/>
                        </a:lnTo>
                        <a:cubicBezTo>
                          <a:pt x="52289" y="193754"/>
                          <a:pt x="50197" y="200599"/>
                          <a:pt x="49056" y="207634"/>
                        </a:cubicBezTo>
                        <a:close/>
                        <a:moveTo>
                          <a:pt x="107049" y="257641"/>
                        </a:moveTo>
                        <a:cubicBezTo>
                          <a:pt x="84042" y="257641"/>
                          <a:pt x="65408" y="239007"/>
                          <a:pt x="65408" y="216000"/>
                        </a:cubicBezTo>
                        <a:cubicBezTo>
                          <a:pt x="65408" y="192993"/>
                          <a:pt x="84042" y="174359"/>
                          <a:pt x="107049" y="174359"/>
                        </a:cubicBezTo>
                        <a:cubicBezTo>
                          <a:pt x="130056" y="174359"/>
                          <a:pt x="148690" y="192993"/>
                          <a:pt x="148690" y="216000"/>
                        </a:cubicBezTo>
                        <a:cubicBezTo>
                          <a:pt x="148690" y="239007"/>
                          <a:pt x="130056" y="257641"/>
                          <a:pt x="107049" y="257641"/>
                        </a:cubicBezTo>
                        <a:close/>
                        <a:moveTo>
                          <a:pt x="273423" y="207634"/>
                        </a:moveTo>
                        <a:lnTo>
                          <a:pt x="164852" y="207634"/>
                        </a:lnTo>
                        <a:cubicBezTo>
                          <a:pt x="163901" y="200599"/>
                          <a:pt x="161620" y="193944"/>
                          <a:pt x="158197" y="187859"/>
                        </a:cubicBezTo>
                        <a:lnTo>
                          <a:pt x="279887" y="187859"/>
                        </a:lnTo>
                        <a:cubicBezTo>
                          <a:pt x="276655" y="193754"/>
                          <a:pt x="274563" y="200599"/>
                          <a:pt x="273423" y="207634"/>
                        </a:cubicBezTo>
                        <a:close/>
                        <a:moveTo>
                          <a:pt x="300232" y="17113"/>
                        </a:moveTo>
                        <a:lnTo>
                          <a:pt x="356894" y="17113"/>
                        </a:lnTo>
                        <a:lnTo>
                          <a:pt x="364500" y="22246"/>
                        </a:lnTo>
                        <a:lnTo>
                          <a:pt x="370775" y="33465"/>
                        </a:lnTo>
                        <a:lnTo>
                          <a:pt x="300042" y="33465"/>
                        </a:lnTo>
                        <a:cubicBezTo>
                          <a:pt x="300042" y="27761"/>
                          <a:pt x="300232" y="22246"/>
                          <a:pt x="300232" y="17113"/>
                        </a:cubicBezTo>
                        <a:close/>
                        <a:moveTo>
                          <a:pt x="299852" y="50197"/>
                        </a:moveTo>
                        <a:lnTo>
                          <a:pt x="380092" y="50197"/>
                        </a:lnTo>
                        <a:lnTo>
                          <a:pt x="411275" y="106859"/>
                        </a:lnTo>
                        <a:lnTo>
                          <a:pt x="411275" y="123021"/>
                        </a:lnTo>
                        <a:lnTo>
                          <a:pt x="392831" y="123021"/>
                        </a:lnTo>
                        <a:cubicBezTo>
                          <a:pt x="389979" y="123021"/>
                          <a:pt x="387507" y="120739"/>
                          <a:pt x="387507" y="120739"/>
                        </a:cubicBezTo>
                        <a:lnTo>
                          <a:pt x="371916" y="104577"/>
                        </a:lnTo>
                        <a:cubicBezTo>
                          <a:pt x="364880" y="97352"/>
                          <a:pt x="355373" y="97162"/>
                          <a:pt x="354423" y="97162"/>
                        </a:cubicBezTo>
                        <a:lnTo>
                          <a:pt x="299472" y="97162"/>
                        </a:lnTo>
                        <a:cubicBezTo>
                          <a:pt x="299662" y="81951"/>
                          <a:pt x="299662" y="65979"/>
                          <a:pt x="299852" y="50197"/>
                        </a:cubicBezTo>
                        <a:close/>
                        <a:moveTo>
                          <a:pt x="331415" y="257641"/>
                        </a:moveTo>
                        <a:cubicBezTo>
                          <a:pt x="308408" y="257641"/>
                          <a:pt x="289775" y="239007"/>
                          <a:pt x="289775" y="216000"/>
                        </a:cubicBezTo>
                        <a:cubicBezTo>
                          <a:pt x="289775" y="192993"/>
                          <a:pt x="308408" y="174359"/>
                          <a:pt x="331415" y="174359"/>
                        </a:cubicBezTo>
                        <a:cubicBezTo>
                          <a:pt x="354423" y="174359"/>
                          <a:pt x="373056" y="192993"/>
                          <a:pt x="373056" y="216000"/>
                        </a:cubicBezTo>
                        <a:cubicBezTo>
                          <a:pt x="373056" y="239007"/>
                          <a:pt x="354423" y="257641"/>
                          <a:pt x="331415" y="257641"/>
                        </a:cubicBezTo>
                        <a:close/>
                        <a:moveTo>
                          <a:pt x="385225" y="182725"/>
                        </a:moveTo>
                        <a:lnTo>
                          <a:pt x="385225" y="192803"/>
                        </a:lnTo>
                        <a:cubicBezTo>
                          <a:pt x="376289" y="172077"/>
                          <a:pt x="355563" y="157437"/>
                          <a:pt x="331415" y="157437"/>
                        </a:cubicBezTo>
                        <a:cubicBezTo>
                          <a:pt x="319437" y="157437"/>
                          <a:pt x="308408" y="161049"/>
                          <a:pt x="299282" y="167134"/>
                        </a:cubicBezTo>
                        <a:cubicBezTo>
                          <a:pt x="299282" y="157246"/>
                          <a:pt x="299282" y="137662"/>
                          <a:pt x="299472" y="114085"/>
                        </a:cubicBezTo>
                        <a:lnTo>
                          <a:pt x="354423" y="114085"/>
                        </a:lnTo>
                        <a:cubicBezTo>
                          <a:pt x="354423" y="114085"/>
                          <a:pt x="357845" y="114275"/>
                          <a:pt x="359937" y="116366"/>
                        </a:cubicBezTo>
                        <a:lnTo>
                          <a:pt x="375528" y="132528"/>
                        </a:lnTo>
                        <a:cubicBezTo>
                          <a:pt x="376289" y="133289"/>
                          <a:pt x="382944" y="139944"/>
                          <a:pt x="393021" y="139944"/>
                        </a:cubicBezTo>
                        <a:lnTo>
                          <a:pt x="411465" y="139944"/>
                        </a:lnTo>
                        <a:lnTo>
                          <a:pt x="411465" y="175500"/>
                        </a:lnTo>
                        <a:cubicBezTo>
                          <a:pt x="411465" y="175690"/>
                          <a:pt x="411465" y="175690"/>
                          <a:pt x="411465" y="175880"/>
                        </a:cubicBezTo>
                        <a:lnTo>
                          <a:pt x="392070" y="175880"/>
                        </a:lnTo>
                        <a:cubicBezTo>
                          <a:pt x="388268" y="175880"/>
                          <a:pt x="385225" y="178923"/>
                          <a:pt x="385225" y="182725"/>
                        </a:cubicBezTo>
                        <a:close/>
                        <a:moveTo>
                          <a:pt x="420592" y="211056"/>
                        </a:moveTo>
                        <a:lnTo>
                          <a:pt x="398725" y="211056"/>
                        </a:lnTo>
                        <a:lnTo>
                          <a:pt x="398725" y="189570"/>
                        </a:lnTo>
                        <a:lnTo>
                          <a:pt x="420592" y="189570"/>
                        </a:lnTo>
                        <a:lnTo>
                          <a:pt x="420592" y="211056"/>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119" name="Text Box 50">
            <a:extLst>
              <a:ext uri="{FF2B5EF4-FFF2-40B4-BE49-F238E27FC236}">
                <a16:creationId xmlns:a16="http://schemas.microsoft.com/office/drawing/2014/main" id="{5FA31FD8-DDE5-FC66-B52D-5F0E271F0FD6}"/>
              </a:ext>
            </a:extLst>
          </p:cNvPr>
          <p:cNvSpPr txBox="1">
            <a:spLocks noChangeArrowheads="1"/>
          </p:cNvSpPr>
          <p:nvPr/>
        </p:nvSpPr>
        <p:spPr bwMode="auto">
          <a:xfrm>
            <a:off x="4673505" y="2836966"/>
            <a:ext cx="763742" cy="312981"/>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kumimoji="1" lang="en-GB" sz="789" i="1">
                <a:solidFill>
                  <a:srgbClr val="41474C"/>
                </a:solidFill>
                <a:latin typeface="Calibri" panose="020F0502020204030204" pitchFamily="34" charset="0"/>
                <a:cs typeface="Arial" charset="0"/>
              </a:rPr>
              <a:t>Regional</a:t>
            </a:r>
            <a:br>
              <a:rPr kumimoji="1" lang="en-GB" sz="789" i="1">
                <a:solidFill>
                  <a:srgbClr val="41474C"/>
                </a:solidFill>
                <a:latin typeface="Calibri" panose="020F0502020204030204" pitchFamily="34" charset="0"/>
                <a:cs typeface="Arial" charset="0"/>
              </a:rPr>
            </a:br>
            <a:r>
              <a:rPr kumimoji="1" lang="en-GB" sz="789" i="1">
                <a:solidFill>
                  <a:srgbClr val="41474C"/>
                </a:solidFill>
                <a:latin typeface="Calibri" panose="020F0502020204030204" pitchFamily="34" charset="0"/>
                <a:cs typeface="Arial" charset="0"/>
              </a:rPr>
              <a:t>transfer center</a:t>
            </a:r>
          </a:p>
        </p:txBody>
      </p:sp>
      <p:sp>
        <p:nvSpPr>
          <p:cNvPr id="6" name="Rechteck 5">
            <a:extLst>
              <a:ext uri="{FF2B5EF4-FFF2-40B4-BE49-F238E27FC236}">
                <a16:creationId xmlns:a16="http://schemas.microsoft.com/office/drawing/2014/main" id="{F4713550-CDE4-ED5D-5B2B-F05E8B3F20C4}"/>
              </a:ext>
            </a:extLst>
          </p:cNvPr>
          <p:cNvSpPr/>
          <p:nvPr/>
        </p:nvSpPr>
        <p:spPr>
          <a:xfrm>
            <a:off x="6166563" y="2704726"/>
            <a:ext cx="459556" cy="302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grpSp>
        <p:nvGrpSpPr>
          <p:cNvPr id="303" name="Grafik 42">
            <a:extLst>
              <a:ext uri="{FF2B5EF4-FFF2-40B4-BE49-F238E27FC236}">
                <a16:creationId xmlns:a16="http://schemas.microsoft.com/office/drawing/2014/main" id="{F7ABF579-8CF7-05BE-580B-B98C498A234F}"/>
              </a:ext>
            </a:extLst>
          </p:cNvPr>
          <p:cNvGrpSpPr>
            <a:grpSpLocks noChangeAspect="1"/>
          </p:cNvGrpSpPr>
          <p:nvPr/>
        </p:nvGrpSpPr>
        <p:grpSpPr>
          <a:xfrm>
            <a:off x="6187986" y="2551230"/>
            <a:ext cx="417778" cy="417778"/>
            <a:chOff x="1890251" y="3930400"/>
            <a:chExt cx="540000" cy="540000"/>
          </a:xfrm>
          <a:solidFill>
            <a:schemeClr val="accent1"/>
          </a:solidFill>
        </p:grpSpPr>
        <p:grpSp>
          <p:nvGrpSpPr>
            <p:cNvPr id="304" name="Grafik 42">
              <a:extLst>
                <a:ext uri="{FF2B5EF4-FFF2-40B4-BE49-F238E27FC236}">
                  <a16:creationId xmlns:a16="http://schemas.microsoft.com/office/drawing/2014/main" id="{EE1839C8-D194-8877-E9FF-5D8E68F6E024}"/>
                </a:ext>
              </a:extLst>
            </p:cNvPr>
            <p:cNvGrpSpPr/>
            <p:nvPr/>
          </p:nvGrpSpPr>
          <p:grpSpPr>
            <a:xfrm>
              <a:off x="1890251" y="3930400"/>
              <a:ext cx="539429" cy="538859"/>
              <a:chOff x="1890251" y="3930400"/>
              <a:chExt cx="539429" cy="538859"/>
            </a:xfrm>
            <a:grpFill/>
          </p:grpSpPr>
          <p:grpSp>
            <p:nvGrpSpPr>
              <p:cNvPr id="305" name="Grafik 42">
                <a:extLst>
                  <a:ext uri="{FF2B5EF4-FFF2-40B4-BE49-F238E27FC236}">
                    <a16:creationId xmlns:a16="http://schemas.microsoft.com/office/drawing/2014/main" id="{11819A7D-C03A-B8A3-3EC2-C1878A5E1C93}"/>
                  </a:ext>
                </a:extLst>
              </p:cNvPr>
              <p:cNvGrpSpPr/>
              <p:nvPr/>
            </p:nvGrpSpPr>
            <p:grpSpPr>
              <a:xfrm>
                <a:off x="1890251" y="4151914"/>
                <a:ext cx="539429" cy="317345"/>
                <a:chOff x="1890251" y="4151914"/>
                <a:chExt cx="539429" cy="317345"/>
              </a:xfrm>
              <a:grpFill/>
            </p:grpSpPr>
            <p:sp>
              <p:nvSpPr>
                <p:cNvPr id="306" name="Freihandform: Form 305">
                  <a:extLst>
                    <a:ext uri="{FF2B5EF4-FFF2-40B4-BE49-F238E27FC236}">
                      <a16:creationId xmlns:a16="http://schemas.microsoft.com/office/drawing/2014/main" id="{56DD3763-A0ED-AB34-EB81-71AF2FA72105}"/>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7" name="Freihandform: Form 306">
                  <a:extLst>
                    <a:ext uri="{FF2B5EF4-FFF2-40B4-BE49-F238E27FC236}">
                      <a16:creationId xmlns:a16="http://schemas.microsoft.com/office/drawing/2014/main" id="{B0C39228-502E-63ED-89F7-B7F2786688AA}"/>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8" name="Freihandform: Form 307">
                  <a:extLst>
                    <a:ext uri="{FF2B5EF4-FFF2-40B4-BE49-F238E27FC236}">
                      <a16:creationId xmlns:a16="http://schemas.microsoft.com/office/drawing/2014/main" id="{216B937E-DB69-4DB2-8BBC-73E819963C98}"/>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40" name="Gruppieren 39">
            <a:extLst>
              <a:ext uri="{FF2B5EF4-FFF2-40B4-BE49-F238E27FC236}">
                <a16:creationId xmlns:a16="http://schemas.microsoft.com/office/drawing/2014/main" id="{869E6F22-5323-0156-F283-CF87B91FFEC5}"/>
              </a:ext>
            </a:extLst>
          </p:cNvPr>
          <p:cNvGrpSpPr/>
          <p:nvPr/>
        </p:nvGrpSpPr>
        <p:grpSpPr>
          <a:xfrm>
            <a:off x="9378966" y="2987208"/>
            <a:ext cx="845945" cy="1012291"/>
            <a:chOff x="7729247" y="2583610"/>
            <a:chExt cx="728953" cy="872293"/>
          </a:xfrm>
        </p:grpSpPr>
        <p:sp>
          <p:nvSpPr>
            <p:cNvPr id="128" name="Text Box 30">
              <a:extLst>
                <a:ext uri="{FF2B5EF4-FFF2-40B4-BE49-F238E27FC236}">
                  <a16:creationId xmlns:a16="http://schemas.microsoft.com/office/drawing/2014/main" id="{93DF3E3D-B5EE-28E0-D139-945F54466589}"/>
                </a:ext>
              </a:extLst>
            </p:cNvPr>
            <p:cNvSpPr txBox="1">
              <a:spLocks noChangeArrowheads="1"/>
            </p:cNvSpPr>
            <p:nvPr/>
          </p:nvSpPr>
          <p:spPr bwMode="auto">
            <a:xfrm>
              <a:off x="7729247" y="2583610"/>
              <a:ext cx="728953" cy="268038"/>
            </a:xfrm>
            <a:prstGeom prst="rect">
              <a:avLst/>
            </a:prstGeom>
            <a:noFill/>
            <a:ln w="12700">
              <a:noFill/>
              <a:miter lim="800000"/>
              <a:headEnd/>
              <a:tailEnd/>
            </a:ln>
          </p:spPr>
          <p:txBody>
            <a:bodyPr wrap="square" lIns="72308" tIns="34708" rIns="72308" bIns="34708">
              <a:spAutoFit/>
            </a:bodyPr>
            <a:lstStyle/>
            <a:p>
              <a:pPr algn="ctr" defTabSz="530581">
                <a:spcBef>
                  <a:spcPct val="50000"/>
                </a:spcBef>
              </a:pPr>
              <a:r>
                <a:rPr lang="en-GB" sz="783">
                  <a:solidFill>
                    <a:srgbClr val="000000"/>
                  </a:solidFill>
                  <a:latin typeface="Calibri" panose="020F0502020204030204"/>
                </a:rPr>
                <a:t>Mechanical</a:t>
              </a:r>
              <a:br>
                <a:rPr lang="en-GB" sz="783">
                  <a:solidFill>
                    <a:srgbClr val="000000"/>
                  </a:solidFill>
                  <a:latin typeface="Calibri" panose="020F0502020204030204"/>
                </a:rPr>
              </a:br>
              <a:r>
                <a:rPr lang="en-GB" sz="783">
                  <a:solidFill>
                    <a:srgbClr val="000000"/>
                  </a:solidFill>
                  <a:latin typeface="Calibri" panose="020F0502020204030204"/>
                </a:rPr>
                <a:t>Recycling</a:t>
              </a:r>
            </a:p>
          </p:txBody>
        </p:sp>
        <p:grpSp>
          <p:nvGrpSpPr>
            <p:cNvPr id="315" name="Grafik 116">
              <a:extLst>
                <a:ext uri="{FF2B5EF4-FFF2-40B4-BE49-F238E27FC236}">
                  <a16:creationId xmlns:a16="http://schemas.microsoft.com/office/drawing/2014/main" id="{FCB1F34F-F636-B9A9-7954-CDD05ADCFBDB}"/>
                </a:ext>
              </a:extLst>
            </p:cNvPr>
            <p:cNvGrpSpPr>
              <a:grpSpLocks noChangeAspect="1"/>
            </p:cNvGrpSpPr>
            <p:nvPr/>
          </p:nvGrpSpPr>
          <p:grpSpPr>
            <a:xfrm>
              <a:off x="7854966" y="2961520"/>
              <a:ext cx="494383" cy="494383"/>
              <a:chOff x="2029800" y="2547787"/>
              <a:chExt cx="540000" cy="540000"/>
            </a:xfrm>
            <a:solidFill>
              <a:schemeClr val="accent1"/>
            </a:solidFill>
          </p:grpSpPr>
          <p:grpSp>
            <p:nvGrpSpPr>
              <p:cNvPr id="316" name="Grafik 116">
                <a:extLst>
                  <a:ext uri="{FF2B5EF4-FFF2-40B4-BE49-F238E27FC236}">
                    <a16:creationId xmlns:a16="http://schemas.microsoft.com/office/drawing/2014/main" id="{5ACC2DF8-D206-D54F-013A-D73ADF680BC0}"/>
                  </a:ext>
                </a:extLst>
              </p:cNvPr>
              <p:cNvGrpSpPr/>
              <p:nvPr/>
            </p:nvGrpSpPr>
            <p:grpSpPr>
              <a:xfrm>
                <a:off x="2029800" y="2547787"/>
                <a:ext cx="492186" cy="482197"/>
                <a:chOff x="2029800" y="2547787"/>
                <a:chExt cx="492186" cy="482197"/>
              </a:xfrm>
              <a:grpFill/>
            </p:grpSpPr>
            <p:grpSp>
              <p:nvGrpSpPr>
                <p:cNvPr id="317" name="Grafik 116">
                  <a:extLst>
                    <a:ext uri="{FF2B5EF4-FFF2-40B4-BE49-F238E27FC236}">
                      <a16:creationId xmlns:a16="http://schemas.microsoft.com/office/drawing/2014/main" id="{6A5DB41B-3A13-C799-5184-EBC8AC396955}"/>
                    </a:ext>
                  </a:extLst>
                </p:cNvPr>
                <p:cNvGrpSpPr/>
                <p:nvPr/>
              </p:nvGrpSpPr>
              <p:grpSpPr>
                <a:xfrm>
                  <a:off x="2031104" y="2550187"/>
                  <a:ext cx="490881" cy="479797"/>
                  <a:chOff x="2031104" y="2550187"/>
                  <a:chExt cx="490881" cy="479797"/>
                </a:xfrm>
                <a:grpFill/>
              </p:grpSpPr>
              <p:sp>
                <p:nvSpPr>
                  <p:cNvPr id="318" name="Freihandform: Form 317">
                    <a:extLst>
                      <a:ext uri="{FF2B5EF4-FFF2-40B4-BE49-F238E27FC236}">
                        <a16:creationId xmlns:a16="http://schemas.microsoft.com/office/drawing/2014/main" id="{EF885381-99CC-D7A3-E5D4-C912F7F25755}"/>
                      </a:ext>
                    </a:extLst>
                  </p:cNvPr>
                  <p:cNvSpPr/>
                  <p:nvPr/>
                </p:nvSpPr>
                <p:spPr>
                  <a:xfrm>
                    <a:off x="2098964" y="2550187"/>
                    <a:ext cx="323034" cy="213250"/>
                  </a:xfrm>
                  <a:custGeom>
                    <a:avLst/>
                    <a:gdLst>
                      <a:gd name="connsiteX0" fmla="*/ 6512 w 323034"/>
                      <a:gd name="connsiteY0" fmla="*/ 212839 h 213250"/>
                      <a:gd name="connsiteX1" fmla="*/ 18110 w 323034"/>
                      <a:gd name="connsiteY1" fmla="*/ 206755 h 213250"/>
                      <a:gd name="connsiteX2" fmla="*/ 205019 w 323034"/>
                      <a:gd name="connsiteY2" fmla="*/ 69473 h 213250"/>
                      <a:gd name="connsiteX3" fmla="*/ 282786 w 323034"/>
                      <a:gd name="connsiteY3" fmla="*/ 85445 h 213250"/>
                      <a:gd name="connsiteX4" fmla="*/ 289441 w 323034"/>
                      <a:gd name="connsiteY4" fmla="*/ 88297 h 213250"/>
                      <a:gd name="connsiteX5" fmla="*/ 216427 w 323034"/>
                      <a:gd name="connsiteY5" fmla="*/ 108832 h 213250"/>
                      <a:gd name="connsiteX6" fmla="*/ 209962 w 323034"/>
                      <a:gd name="connsiteY6" fmla="*/ 120241 h 213250"/>
                      <a:gd name="connsiteX7" fmla="*/ 218899 w 323034"/>
                      <a:gd name="connsiteY7" fmla="*/ 127086 h 213250"/>
                      <a:gd name="connsiteX8" fmla="*/ 221371 w 323034"/>
                      <a:gd name="connsiteY8" fmla="*/ 126705 h 213250"/>
                      <a:gd name="connsiteX9" fmla="*/ 316251 w 323034"/>
                      <a:gd name="connsiteY9" fmla="*/ 100086 h 213250"/>
                      <a:gd name="connsiteX10" fmla="*/ 322526 w 323034"/>
                      <a:gd name="connsiteY10" fmla="*/ 94191 h 213250"/>
                      <a:gd name="connsiteX11" fmla="*/ 321385 w 323034"/>
                      <a:gd name="connsiteY11" fmla="*/ 85635 h 213250"/>
                      <a:gd name="connsiteX12" fmla="*/ 263012 w 323034"/>
                      <a:gd name="connsiteY12" fmla="*/ 3874 h 213250"/>
                      <a:gd name="connsiteX13" fmla="*/ 250082 w 323034"/>
                      <a:gd name="connsiteY13" fmla="*/ 1783 h 213250"/>
                      <a:gd name="connsiteX14" fmla="*/ 246279 w 323034"/>
                      <a:gd name="connsiteY14" fmla="*/ 7867 h 213250"/>
                      <a:gd name="connsiteX15" fmla="*/ 247800 w 323034"/>
                      <a:gd name="connsiteY15" fmla="*/ 14713 h 213250"/>
                      <a:gd name="connsiteX16" fmla="*/ 284307 w 323034"/>
                      <a:gd name="connsiteY16" fmla="*/ 66051 h 213250"/>
                      <a:gd name="connsiteX17" fmla="*/ 276702 w 323034"/>
                      <a:gd name="connsiteY17" fmla="*/ 63389 h 213250"/>
                      <a:gd name="connsiteX18" fmla="*/ 205019 w 323034"/>
                      <a:gd name="connsiteY18" fmla="*/ 51029 h 213250"/>
                      <a:gd name="connsiteX19" fmla="*/ 427 w 323034"/>
                      <a:gd name="connsiteY19" fmla="*/ 201241 h 213250"/>
                      <a:gd name="connsiteX20" fmla="*/ 6512 w 323034"/>
                      <a:gd name="connsiteY20" fmla="*/ 212839 h 21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3034" h="213250">
                        <a:moveTo>
                          <a:pt x="6512" y="212839"/>
                        </a:moveTo>
                        <a:cubicBezTo>
                          <a:pt x="11645" y="214360"/>
                          <a:pt x="16589" y="211508"/>
                          <a:pt x="18110" y="206755"/>
                        </a:cubicBezTo>
                        <a:cubicBezTo>
                          <a:pt x="43779" y="124614"/>
                          <a:pt x="118885" y="69473"/>
                          <a:pt x="205019" y="69473"/>
                        </a:cubicBezTo>
                        <a:cubicBezTo>
                          <a:pt x="232019" y="69473"/>
                          <a:pt x="258068" y="74797"/>
                          <a:pt x="282786" y="85445"/>
                        </a:cubicBezTo>
                        <a:lnTo>
                          <a:pt x="289441" y="88297"/>
                        </a:lnTo>
                        <a:lnTo>
                          <a:pt x="216427" y="108832"/>
                        </a:lnTo>
                        <a:cubicBezTo>
                          <a:pt x="211483" y="110163"/>
                          <a:pt x="208631" y="115297"/>
                          <a:pt x="209962" y="120241"/>
                        </a:cubicBezTo>
                        <a:cubicBezTo>
                          <a:pt x="211103" y="124234"/>
                          <a:pt x="214716" y="127086"/>
                          <a:pt x="218899" y="127086"/>
                        </a:cubicBezTo>
                        <a:cubicBezTo>
                          <a:pt x="219659" y="127086"/>
                          <a:pt x="220610" y="126896"/>
                          <a:pt x="221371" y="126705"/>
                        </a:cubicBezTo>
                        <a:lnTo>
                          <a:pt x="316251" y="100086"/>
                        </a:lnTo>
                        <a:cubicBezTo>
                          <a:pt x="319103" y="99325"/>
                          <a:pt x="321385" y="97044"/>
                          <a:pt x="322526" y="94191"/>
                        </a:cubicBezTo>
                        <a:cubicBezTo>
                          <a:pt x="323476" y="91339"/>
                          <a:pt x="323096" y="88107"/>
                          <a:pt x="321385" y="85635"/>
                        </a:cubicBezTo>
                        <a:lnTo>
                          <a:pt x="263012" y="3874"/>
                        </a:lnTo>
                        <a:cubicBezTo>
                          <a:pt x="259969" y="-309"/>
                          <a:pt x="254265" y="-1259"/>
                          <a:pt x="250082" y="1783"/>
                        </a:cubicBezTo>
                        <a:cubicBezTo>
                          <a:pt x="247990" y="3304"/>
                          <a:pt x="246659" y="5396"/>
                          <a:pt x="246279" y="7867"/>
                        </a:cubicBezTo>
                        <a:cubicBezTo>
                          <a:pt x="245899" y="10339"/>
                          <a:pt x="246469" y="12811"/>
                          <a:pt x="247800" y="14713"/>
                        </a:cubicBezTo>
                        <a:lnTo>
                          <a:pt x="284307" y="66051"/>
                        </a:lnTo>
                        <a:lnTo>
                          <a:pt x="276702" y="63389"/>
                        </a:lnTo>
                        <a:cubicBezTo>
                          <a:pt x="253695" y="55213"/>
                          <a:pt x="229547" y="51029"/>
                          <a:pt x="205019" y="51029"/>
                        </a:cubicBezTo>
                        <a:cubicBezTo>
                          <a:pt x="110709" y="51029"/>
                          <a:pt x="28568" y="111494"/>
                          <a:pt x="427" y="201241"/>
                        </a:cubicBezTo>
                        <a:cubicBezTo>
                          <a:pt x="-1094" y="206184"/>
                          <a:pt x="1568" y="211318"/>
                          <a:pt x="6512" y="212839"/>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19" name="Freihandform: Form 318">
                    <a:extLst>
                      <a:ext uri="{FF2B5EF4-FFF2-40B4-BE49-F238E27FC236}">
                        <a16:creationId xmlns:a16="http://schemas.microsoft.com/office/drawing/2014/main" id="{66517B5E-D9A7-74A2-9F86-99C7BDE44A5D}"/>
                      </a:ext>
                    </a:extLst>
                  </p:cNvPr>
                  <p:cNvSpPr/>
                  <p:nvPr/>
                </p:nvSpPr>
                <p:spPr>
                  <a:xfrm>
                    <a:off x="2404214" y="2652680"/>
                    <a:ext cx="117771" cy="344365"/>
                  </a:xfrm>
                  <a:custGeom>
                    <a:avLst/>
                    <a:gdLst>
                      <a:gd name="connsiteX0" fmla="*/ 117670 w 117771"/>
                      <a:gd name="connsiteY0" fmla="*/ 318931 h 344365"/>
                      <a:gd name="connsiteX1" fmla="*/ 107022 w 117771"/>
                      <a:gd name="connsiteY1" fmla="*/ 311135 h 344365"/>
                      <a:gd name="connsiteX2" fmla="*/ 45417 w 117771"/>
                      <a:gd name="connsiteY2" fmla="*/ 320452 h 344365"/>
                      <a:gd name="connsiteX3" fmla="*/ 51121 w 117771"/>
                      <a:gd name="connsiteY3" fmla="*/ 314938 h 344365"/>
                      <a:gd name="connsiteX4" fmla="*/ 114438 w 117771"/>
                      <a:gd name="connsiteY4" fmla="*/ 162825 h 344365"/>
                      <a:gd name="connsiteX5" fmla="*/ 42374 w 117771"/>
                      <a:gd name="connsiteY5" fmla="*/ 2346 h 344365"/>
                      <a:gd name="connsiteX6" fmla="*/ 29255 w 117771"/>
                      <a:gd name="connsiteY6" fmla="*/ 3107 h 344365"/>
                      <a:gd name="connsiteX7" fmla="*/ 30015 w 117771"/>
                      <a:gd name="connsiteY7" fmla="*/ 16226 h 344365"/>
                      <a:gd name="connsiteX8" fmla="*/ 95994 w 117771"/>
                      <a:gd name="connsiteY8" fmla="*/ 162825 h 344365"/>
                      <a:gd name="connsiteX9" fmla="*/ 28114 w 117771"/>
                      <a:gd name="connsiteY9" fmla="*/ 310945 h 344365"/>
                      <a:gd name="connsiteX10" fmla="*/ 22410 w 117771"/>
                      <a:gd name="connsiteY10" fmla="*/ 315698 h 344365"/>
                      <a:gd name="connsiteX11" fmla="*/ 37050 w 117771"/>
                      <a:gd name="connsiteY11" fmla="*/ 240402 h 344365"/>
                      <a:gd name="connsiteX12" fmla="*/ 35719 w 117771"/>
                      <a:gd name="connsiteY12" fmla="*/ 233367 h 344365"/>
                      <a:gd name="connsiteX13" fmla="*/ 29825 w 117771"/>
                      <a:gd name="connsiteY13" fmla="*/ 229374 h 344365"/>
                      <a:gd name="connsiteX14" fmla="*/ 28114 w 117771"/>
                      <a:gd name="connsiteY14" fmla="*/ 229184 h 344365"/>
                      <a:gd name="connsiteX15" fmla="*/ 18987 w 117771"/>
                      <a:gd name="connsiteY15" fmla="*/ 236600 h 344365"/>
                      <a:gd name="connsiteX16" fmla="*/ 163 w 117771"/>
                      <a:gd name="connsiteY16" fmla="*/ 333381 h 344365"/>
                      <a:gd name="connsiteX17" fmla="*/ 2635 w 117771"/>
                      <a:gd name="connsiteY17" fmla="*/ 341557 h 344365"/>
                      <a:gd name="connsiteX18" fmla="*/ 10811 w 117771"/>
                      <a:gd name="connsiteY18" fmla="*/ 344219 h 344365"/>
                      <a:gd name="connsiteX19" fmla="*/ 110255 w 117771"/>
                      <a:gd name="connsiteY19" fmla="*/ 329008 h 344365"/>
                      <a:gd name="connsiteX20" fmla="*/ 117670 w 117771"/>
                      <a:gd name="connsiteY20" fmla="*/ 318931 h 34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771" h="344365">
                        <a:moveTo>
                          <a:pt x="117670" y="318931"/>
                        </a:moveTo>
                        <a:cubicBezTo>
                          <a:pt x="116910" y="313987"/>
                          <a:pt x="112156" y="310374"/>
                          <a:pt x="107022" y="311135"/>
                        </a:cubicBezTo>
                        <a:lnTo>
                          <a:pt x="45417" y="320452"/>
                        </a:lnTo>
                        <a:lnTo>
                          <a:pt x="51121" y="314938"/>
                        </a:lnTo>
                        <a:cubicBezTo>
                          <a:pt x="92001" y="274628"/>
                          <a:pt x="114438" y="220628"/>
                          <a:pt x="114438" y="162825"/>
                        </a:cubicBezTo>
                        <a:cubicBezTo>
                          <a:pt x="114438" y="101600"/>
                          <a:pt x="88198" y="43036"/>
                          <a:pt x="42374" y="2346"/>
                        </a:cubicBezTo>
                        <a:cubicBezTo>
                          <a:pt x="38571" y="-1076"/>
                          <a:pt x="32677" y="-696"/>
                          <a:pt x="29255" y="3107"/>
                        </a:cubicBezTo>
                        <a:cubicBezTo>
                          <a:pt x="25832" y="6909"/>
                          <a:pt x="26212" y="12804"/>
                          <a:pt x="30015" y="16226"/>
                        </a:cubicBezTo>
                        <a:cubicBezTo>
                          <a:pt x="71846" y="53304"/>
                          <a:pt x="95994" y="106733"/>
                          <a:pt x="95994" y="162825"/>
                        </a:cubicBezTo>
                        <a:cubicBezTo>
                          <a:pt x="95994" y="219867"/>
                          <a:pt x="71276" y="273867"/>
                          <a:pt x="28114" y="310945"/>
                        </a:cubicBezTo>
                        <a:lnTo>
                          <a:pt x="22410" y="315698"/>
                        </a:lnTo>
                        <a:lnTo>
                          <a:pt x="37050" y="240402"/>
                        </a:lnTo>
                        <a:cubicBezTo>
                          <a:pt x="37621" y="237931"/>
                          <a:pt x="37050" y="235459"/>
                          <a:pt x="35719" y="233367"/>
                        </a:cubicBezTo>
                        <a:cubicBezTo>
                          <a:pt x="34388" y="231276"/>
                          <a:pt x="32297" y="229945"/>
                          <a:pt x="29825" y="229374"/>
                        </a:cubicBezTo>
                        <a:cubicBezTo>
                          <a:pt x="29255" y="229184"/>
                          <a:pt x="28684" y="229184"/>
                          <a:pt x="28114" y="229184"/>
                        </a:cubicBezTo>
                        <a:cubicBezTo>
                          <a:pt x="23740" y="229184"/>
                          <a:pt x="19938" y="232226"/>
                          <a:pt x="18987" y="236600"/>
                        </a:cubicBezTo>
                        <a:lnTo>
                          <a:pt x="163" y="333381"/>
                        </a:lnTo>
                        <a:cubicBezTo>
                          <a:pt x="-407" y="336424"/>
                          <a:pt x="543" y="339466"/>
                          <a:pt x="2635" y="341557"/>
                        </a:cubicBezTo>
                        <a:cubicBezTo>
                          <a:pt x="4726" y="343649"/>
                          <a:pt x="7769" y="344790"/>
                          <a:pt x="10811" y="344219"/>
                        </a:cubicBezTo>
                        <a:lnTo>
                          <a:pt x="110255" y="329008"/>
                        </a:lnTo>
                        <a:cubicBezTo>
                          <a:pt x="114818" y="328818"/>
                          <a:pt x="118431" y="324064"/>
                          <a:pt x="117670" y="31893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0" name="Freihandform: Form 319">
                    <a:extLst>
                      <a:ext uri="{FF2B5EF4-FFF2-40B4-BE49-F238E27FC236}">
                        <a16:creationId xmlns:a16="http://schemas.microsoft.com/office/drawing/2014/main" id="{16E8B46F-D0DC-4658-E3E7-76B6B33E0E2C}"/>
                      </a:ext>
                    </a:extLst>
                  </p:cNvPr>
                  <p:cNvSpPr/>
                  <p:nvPr/>
                </p:nvSpPr>
                <p:spPr>
                  <a:xfrm>
                    <a:off x="2031104" y="2779378"/>
                    <a:ext cx="360866" cy="250605"/>
                  </a:xfrm>
                  <a:custGeom>
                    <a:avLst/>
                    <a:gdLst>
                      <a:gd name="connsiteX0" fmla="*/ 347794 w 360866"/>
                      <a:gd name="connsiteY0" fmla="*/ 217141 h 250605"/>
                      <a:gd name="connsiteX1" fmla="*/ 272879 w 360866"/>
                      <a:gd name="connsiteY1" fmla="*/ 231972 h 250605"/>
                      <a:gd name="connsiteX2" fmla="*/ 77604 w 360866"/>
                      <a:gd name="connsiteY2" fmla="*/ 48486 h 250605"/>
                      <a:gd name="connsiteX3" fmla="*/ 77034 w 360866"/>
                      <a:gd name="connsiteY3" fmla="*/ 39359 h 250605"/>
                      <a:gd name="connsiteX4" fmla="*/ 116203 w 360866"/>
                      <a:gd name="connsiteY4" fmla="*/ 95451 h 250605"/>
                      <a:gd name="connsiteX5" fmla="*/ 129132 w 360866"/>
                      <a:gd name="connsiteY5" fmla="*/ 97732 h 250605"/>
                      <a:gd name="connsiteX6" fmla="*/ 131414 w 360866"/>
                      <a:gd name="connsiteY6" fmla="*/ 84803 h 250605"/>
                      <a:gd name="connsiteX7" fmla="*/ 77034 w 360866"/>
                      <a:gd name="connsiteY7" fmla="*/ 6845 h 250605"/>
                      <a:gd name="connsiteX8" fmla="*/ 75893 w 360866"/>
                      <a:gd name="connsiteY8" fmla="*/ 5134 h 250605"/>
                      <a:gd name="connsiteX9" fmla="*/ 75703 w 360866"/>
                      <a:gd name="connsiteY9" fmla="*/ 4944 h 250605"/>
                      <a:gd name="connsiteX10" fmla="*/ 75132 w 360866"/>
                      <a:gd name="connsiteY10" fmla="*/ 3993 h 250605"/>
                      <a:gd name="connsiteX11" fmla="*/ 67527 w 360866"/>
                      <a:gd name="connsiteY11" fmla="*/ 0 h 250605"/>
                      <a:gd name="connsiteX12" fmla="*/ 59921 w 360866"/>
                      <a:gd name="connsiteY12" fmla="*/ 3993 h 250605"/>
                      <a:gd name="connsiteX13" fmla="*/ 1738 w 360866"/>
                      <a:gd name="connsiteY13" fmla="*/ 85944 h 250605"/>
                      <a:gd name="connsiteX14" fmla="*/ 217 w 360866"/>
                      <a:gd name="connsiteY14" fmla="*/ 92789 h 250605"/>
                      <a:gd name="connsiteX15" fmla="*/ 4020 w 360866"/>
                      <a:gd name="connsiteY15" fmla="*/ 98873 h 250605"/>
                      <a:gd name="connsiteX16" fmla="*/ 9344 w 360866"/>
                      <a:gd name="connsiteY16" fmla="*/ 100584 h 250605"/>
                      <a:gd name="connsiteX17" fmla="*/ 16949 w 360866"/>
                      <a:gd name="connsiteY17" fmla="*/ 96782 h 250605"/>
                      <a:gd name="connsiteX18" fmla="*/ 58780 w 360866"/>
                      <a:gd name="connsiteY18" fmla="*/ 38028 h 250605"/>
                      <a:gd name="connsiteX19" fmla="*/ 59161 w 360866"/>
                      <a:gd name="connsiteY19" fmla="*/ 45444 h 250605"/>
                      <a:gd name="connsiteX20" fmla="*/ 124759 w 360866"/>
                      <a:gd name="connsiteY20" fmla="*/ 190711 h 250605"/>
                      <a:gd name="connsiteX21" fmla="*/ 273069 w 360866"/>
                      <a:gd name="connsiteY21" fmla="*/ 250606 h 250605"/>
                      <a:gd name="connsiteX22" fmla="*/ 355210 w 360866"/>
                      <a:gd name="connsiteY22" fmla="*/ 234254 h 250605"/>
                      <a:gd name="connsiteX23" fmla="*/ 360154 w 360866"/>
                      <a:gd name="connsiteY23" fmla="*/ 229310 h 250605"/>
                      <a:gd name="connsiteX24" fmla="*/ 360154 w 360866"/>
                      <a:gd name="connsiteY24" fmla="*/ 222085 h 250605"/>
                      <a:gd name="connsiteX25" fmla="*/ 347794 w 360866"/>
                      <a:gd name="connsiteY25" fmla="*/ 217141 h 2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0866" h="250605">
                        <a:moveTo>
                          <a:pt x="347794" y="217141"/>
                        </a:moveTo>
                        <a:cubicBezTo>
                          <a:pt x="324027" y="227028"/>
                          <a:pt x="298738" y="231972"/>
                          <a:pt x="272879" y="231972"/>
                        </a:cubicBezTo>
                        <a:cubicBezTo>
                          <a:pt x="169823" y="231972"/>
                          <a:pt x="84069" y="151352"/>
                          <a:pt x="77604" y="48486"/>
                        </a:cubicBezTo>
                        <a:lnTo>
                          <a:pt x="77034" y="39359"/>
                        </a:lnTo>
                        <a:lnTo>
                          <a:pt x="116203" y="95451"/>
                        </a:lnTo>
                        <a:cubicBezTo>
                          <a:pt x="119055" y="99634"/>
                          <a:pt x="124949" y="100775"/>
                          <a:pt x="129132" y="97732"/>
                        </a:cubicBezTo>
                        <a:cubicBezTo>
                          <a:pt x="133316" y="94880"/>
                          <a:pt x="134266" y="88986"/>
                          <a:pt x="131414" y="84803"/>
                        </a:cubicBezTo>
                        <a:lnTo>
                          <a:pt x="77034" y="6845"/>
                        </a:lnTo>
                        <a:cubicBezTo>
                          <a:pt x="76654" y="6085"/>
                          <a:pt x="76273" y="5704"/>
                          <a:pt x="75893" y="5134"/>
                        </a:cubicBezTo>
                        <a:lnTo>
                          <a:pt x="75703" y="4944"/>
                        </a:lnTo>
                        <a:lnTo>
                          <a:pt x="75132" y="3993"/>
                        </a:lnTo>
                        <a:cubicBezTo>
                          <a:pt x="73421" y="1521"/>
                          <a:pt x="70569" y="0"/>
                          <a:pt x="67527" y="0"/>
                        </a:cubicBezTo>
                        <a:cubicBezTo>
                          <a:pt x="64485" y="0"/>
                          <a:pt x="61632" y="1521"/>
                          <a:pt x="59921" y="3993"/>
                        </a:cubicBezTo>
                        <a:lnTo>
                          <a:pt x="1738" y="85944"/>
                        </a:lnTo>
                        <a:cubicBezTo>
                          <a:pt x="217" y="88035"/>
                          <a:pt x="-353" y="90507"/>
                          <a:pt x="217" y="92789"/>
                        </a:cubicBezTo>
                        <a:cubicBezTo>
                          <a:pt x="597" y="95261"/>
                          <a:pt x="1928" y="97352"/>
                          <a:pt x="4020" y="98873"/>
                        </a:cubicBezTo>
                        <a:cubicBezTo>
                          <a:pt x="5541" y="100014"/>
                          <a:pt x="7442" y="100584"/>
                          <a:pt x="9344" y="100584"/>
                        </a:cubicBezTo>
                        <a:cubicBezTo>
                          <a:pt x="12386" y="100584"/>
                          <a:pt x="15238" y="99063"/>
                          <a:pt x="16949" y="96782"/>
                        </a:cubicBezTo>
                        <a:lnTo>
                          <a:pt x="58780" y="38028"/>
                        </a:lnTo>
                        <a:lnTo>
                          <a:pt x="59161" y="45444"/>
                        </a:lnTo>
                        <a:cubicBezTo>
                          <a:pt x="61442" y="100775"/>
                          <a:pt x="84830" y="152303"/>
                          <a:pt x="124759" y="190711"/>
                        </a:cubicBezTo>
                        <a:cubicBezTo>
                          <a:pt x="164879" y="229310"/>
                          <a:pt x="217548" y="250606"/>
                          <a:pt x="273069" y="250606"/>
                        </a:cubicBezTo>
                        <a:cubicBezTo>
                          <a:pt x="301590" y="250606"/>
                          <a:pt x="329161" y="245092"/>
                          <a:pt x="355210" y="234254"/>
                        </a:cubicBezTo>
                        <a:cubicBezTo>
                          <a:pt x="357492" y="233303"/>
                          <a:pt x="359203" y="231592"/>
                          <a:pt x="360154" y="229310"/>
                        </a:cubicBezTo>
                        <a:cubicBezTo>
                          <a:pt x="361104" y="227028"/>
                          <a:pt x="361104" y="224556"/>
                          <a:pt x="360154" y="222085"/>
                        </a:cubicBezTo>
                        <a:cubicBezTo>
                          <a:pt x="358062" y="217331"/>
                          <a:pt x="352548" y="215239"/>
                          <a:pt x="347794" y="217141"/>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50" name="Rechteck 349">
            <a:extLst>
              <a:ext uri="{FF2B5EF4-FFF2-40B4-BE49-F238E27FC236}">
                <a16:creationId xmlns:a16="http://schemas.microsoft.com/office/drawing/2014/main" id="{1B4A5946-5BC4-2C47-D486-57CB5C4AFD52}"/>
              </a:ext>
            </a:extLst>
          </p:cNvPr>
          <p:cNvSpPr/>
          <p:nvPr/>
        </p:nvSpPr>
        <p:spPr>
          <a:xfrm>
            <a:off x="4225781" y="2891837"/>
            <a:ext cx="501333" cy="42401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0581"/>
            <a:endParaRPr lang="en-GB" sz="2089">
              <a:solidFill>
                <a:srgbClr val="FFFFFF"/>
              </a:solidFill>
              <a:latin typeface="Calibri" panose="020F0502020204030204"/>
            </a:endParaRPr>
          </a:p>
        </p:txBody>
      </p:sp>
      <p:sp>
        <p:nvSpPr>
          <p:cNvPr id="14" name="Line 65">
            <a:extLst>
              <a:ext uri="{FF2B5EF4-FFF2-40B4-BE49-F238E27FC236}">
                <a16:creationId xmlns:a16="http://schemas.microsoft.com/office/drawing/2014/main" id="{7FFC66E0-DD90-7755-D1C3-2779FBB19CCE}"/>
              </a:ext>
            </a:extLst>
          </p:cNvPr>
          <p:cNvSpPr>
            <a:spLocks noChangeShapeType="1"/>
          </p:cNvSpPr>
          <p:nvPr/>
        </p:nvSpPr>
        <p:spPr bwMode="auto">
          <a:xfrm>
            <a:off x="3543714" y="3627178"/>
            <a:ext cx="1885997" cy="77"/>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87" name="Rechteck 86">
            <a:extLst>
              <a:ext uri="{FF2B5EF4-FFF2-40B4-BE49-F238E27FC236}">
                <a16:creationId xmlns:a16="http://schemas.microsoft.com/office/drawing/2014/main" id="{D557043D-143E-7D90-62C9-E31D06317D4A}"/>
              </a:ext>
            </a:extLst>
          </p:cNvPr>
          <p:cNvSpPr/>
          <p:nvPr/>
        </p:nvSpPr>
        <p:spPr>
          <a:xfrm>
            <a:off x="4227711" y="3421355"/>
            <a:ext cx="501333" cy="376000"/>
          </a:xfrm>
          <a:prstGeom prst="rect">
            <a:avLst/>
          </a:prstGeom>
          <a:solidFill>
            <a:schemeClr val="accent3">
              <a:lumMod val="60000"/>
              <a:lumOff val="40000"/>
            </a:schemeClr>
          </a:solidFill>
          <a:ln>
            <a:no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sp>
        <p:nvSpPr>
          <p:cNvPr id="24" name="Rechteck 23">
            <a:extLst>
              <a:ext uri="{FF2B5EF4-FFF2-40B4-BE49-F238E27FC236}">
                <a16:creationId xmlns:a16="http://schemas.microsoft.com/office/drawing/2014/main" id="{B2DF438C-B74D-6AF5-572E-13C8DC9D9026}"/>
              </a:ext>
            </a:extLst>
          </p:cNvPr>
          <p:cNvSpPr/>
          <p:nvPr/>
        </p:nvSpPr>
        <p:spPr>
          <a:xfrm>
            <a:off x="8381686" y="2652890"/>
            <a:ext cx="459556"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grpSp>
        <p:nvGrpSpPr>
          <p:cNvPr id="15" name="Grafik 42">
            <a:extLst>
              <a:ext uri="{FF2B5EF4-FFF2-40B4-BE49-F238E27FC236}">
                <a16:creationId xmlns:a16="http://schemas.microsoft.com/office/drawing/2014/main" id="{CE6A3287-D0E9-AED7-121F-D9CDC03CAA99}"/>
              </a:ext>
            </a:extLst>
          </p:cNvPr>
          <p:cNvGrpSpPr>
            <a:grpSpLocks noChangeAspect="1"/>
          </p:cNvGrpSpPr>
          <p:nvPr/>
        </p:nvGrpSpPr>
        <p:grpSpPr>
          <a:xfrm>
            <a:off x="8402796" y="2552663"/>
            <a:ext cx="417778" cy="417778"/>
            <a:chOff x="1890251" y="3930400"/>
            <a:chExt cx="540000" cy="540000"/>
          </a:xfrm>
          <a:solidFill>
            <a:schemeClr val="accent1"/>
          </a:solidFill>
        </p:grpSpPr>
        <p:grpSp>
          <p:nvGrpSpPr>
            <p:cNvPr id="16" name="Grafik 42">
              <a:extLst>
                <a:ext uri="{FF2B5EF4-FFF2-40B4-BE49-F238E27FC236}">
                  <a16:creationId xmlns:a16="http://schemas.microsoft.com/office/drawing/2014/main" id="{EECD66A9-1BA3-7BF4-D4A4-4486F582FA0B}"/>
                </a:ext>
              </a:extLst>
            </p:cNvPr>
            <p:cNvGrpSpPr/>
            <p:nvPr/>
          </p:nvGrpSpPr>
          <p:grpSpPr>
            <a:xfrm>
              <a:off x="1890251" y="3930400"/>
              <a:ext cx="539429" cy="538859"/>
              <a:chOff x="1890251" y="3930400"/>
              <a:chExt cx="539429" cy="538859"/>
            </a:xfrm>
            <a:grpFill/>
          </p:grpSpPr>
          <p:grpSp>
            <p:nvGrpSpPr>
              <p:cNvPr id="17" name="Grafik 42">
                <a:extLst>
                  <a:ext uri="{FF2B5EF4-FFF2-40B4-BE49-F238E27FC236}">
                    <a16:creationId xmlns:a16="http://schemas.microsoft.com/office/drawing/2014/main" id="{DFF55F5C-5F99-02BE-09BD-1F2F2EE1B5A0}"/>
                  </a:ext>
                </a:extLst>
              </p:cNvPr>
              <p:cNvGrpSpPr/>
              <p:nvPr/>
            </p:nvGrpSpPr>
            <p:grpSpPr>
              <a:xfrm>
                <a:off x="1890251" y="4151914"/>
                <a:ext cx="539429" cy="317345"/>
                <a:chOff x="1890251" y="4151914"/>
                <a:chExt cx="539429" cy="317345"/>
              </a:xfrm>
              <a:grpFill/>
            </p:grpSpPr>
            <p:sp>
              <p:nvSpPr>
                <p:cNvPr id="18" name="Freihandform: Form 17">
                  <a:extLst>
                    <a:ext uri="{FF2B5EF4-FFF2-40B4-BE49-F238E27FC236}">
                      <a16:creationId xmlns:a16="http://schemas.microsoft.com/office/drawing/2014/main" id="{004ACD17-71F3-65F5-963C-B2DD344A9587}"/>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0" name="Freihandform: Form 19">
                  <a:extLst>
                    <a:ext uri="{FF2B5EF4-FFF2-40B4-BE49-F238E27FC236}">
                      <a16:creationId xmlns:a16="http://schemas.microsoft.com/office/drawing/2014/main" id="{BDCCBA46-9D88-2A78-DEEA-AC8BCE6AF654}"/>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 name="Freihandform: Form 21">
                  <a:extLst>
                    <a:ext uri="{FF2B5EF4-FFF2-40B4-BE49-F238E27FC236}">
                      <a16:creationId xmlns:a16="http://schemas.microsoft.com/office/drawing/2014/main" id="{C44C13E7-5B12-5CA5-4573-0BB6855FF092}"/>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8" name="Gruppieren 27">
            <a:extLst>
              <a:ext uri="{FF2B5EF4-FFF2-40B4-BE49-F238E27FC236}">
                <a16:creationId xmlns:a16="http://schemas.microsoft.com/office/drawing/2014/main" id="{21983A08-47AF-02E3-00F8-71B10E7206DA}"/>
              </a:ext>
            </a:extLst>
          </p:cNvPr>
          <p:cNvGrpSpPr/>
          <p:nvPr/>
        </p:nvGrpSpPr>
        <p:grpSpPr>
          <a:xfrm>
            <a:off x="7344029" y="2681935"/>
            <a:ext cx="610231" cy="317277"/>
            <a:chOff x="5975737" y="2528742"/>
            <a:chExt cx="525837" cy="273398"/>
          </a:xfrm>
        </p:grpSpPr>
        <p:grpSp>
          <p:nvGrpSpPr>
            <p:cNvPr id="27" name="Gruppieren 26">
              <a:extLst>
                <a:ext uri="{FF2B5EF4-FFF2-40B4-BE49-F238E27FC236}">
                  <a16:creationId xmlns:a16="http://schemas.microsoft.com/office/drawing/2014/main" id="{2BABE4E9-E359-B1AE-C158-EE792B53C309}"/>
                </a:ext>
              </a:extLst>
            </p:cNvPr>
            <p:cNvGrpSpPr/>
            <p:nvPr/>
          </p:nvGrpSpPr>
          <p:grpSpPr>
            <a:xfrm>
              <a:off x="5975737" y="2528742"/>
              <a:ext cx="525837" cy="273398"/>
              <a:chOff x="5975737" y="2528742"/>
              <a:chExt cx="525837" cy="273398"/>
            </a:xfrm>
          </p:grpSpPr>
          <p:grpSp>
            <p:nvGrpSpPr>
              <p:cNvPr id="212" name="Grafik 164">
                <a:extLst>
                  <a:ext uri="{FF2B5EF4-FFF2-40B4-BE49-F238E27FC236}">
                    <a16:creationId xmlns:a16="http://schemas.microsoft.com/office/drawing/2014/main" id="{B245E334-86FC-6BD5-D99D-B919C09A8772}"/>
                  </a:ext>
                </a:extLst>
              </p:cNvPr>
              <p:cNvGrpSpPr/>
              <p:nvPr/>
            </p:nvGrpSpPr>
            <p:grpSpPr>
              <a:xfrm rot="10800000">
                <a:off x="6298922" y="2638908"/>
                <a:ext cx="202652" cy="163232"/>
                <a:chOff x="4059000" y="3629342"/>
                <a:chExt cx="276692" cy="163488"/>
              </a:xfrm>
              <a:solidFill>
                <a:schemeClr val="bg1"/>
              </a:solidFill>
            </p:grpSpPr>
            <p:grpSp>
              <p:nvGrpSpPr>
                <p:cNvPr id="213" name="Grafik 164">
                  <a:extLst>
                    <a:ext uri="{FF2B5EF4-FFF2-40B4-BE49-F238E27FC236}">
                      <a16:creationId xmlns:a16="http://schemas.microsoft.com/office/drawing/2014/main" id="{6F59435D-F497-B08D-3CFC-BD7DB4D9ED21}"/>
                    </a:ext>
                  </a:extLst>
                </p:cNvPr>
                <p:cNvGrpSpPr/>
                <p:nvPr/>
              </p:nvGrpSpPr>
              <p:grpSpPr>
                <a:xfrm>
                  <a:off x="4059000" y="3629342"/>
                  <a:ext cx="276692" cy="163488"/>
                  <a:chOff x="4059000" y="3629342"/>
                  <a:chExt cx="276692" cy="163488"/>
                </a:xfrm>
                <a:grpFill/>
              </p:grpSpPr>
              <p:grpSp>
                <p:nvGrpSpPr>
                  <p:cNvPr id="214" name="Grafik 164">
                    <a:extLst>
                      <a:ext uri="{FF2B5EF4-FFF2-40B4-BE49-F238E27FC236}">
                        <a16:creationId xmlns:a16="http://schemas.microsoft.com/office/drawing/2014/main" id="{87848D29-9A1B-FFED-3F0D-E10FEE41D1A7}"/>
                      </a:ext>
                    </a:extLst>
                  </p:cNvPr>
                  <p:cNvGrpSpPr/>
                  <p:nvPr/>
                </p:nvGrpSpPr>
                <p:grpSpPr>
                  <a:xfrm>
                    <a:off x="4059000" y="3629342"/>
                    <a:ext cx="276692" cy="163488"/>
                    <a:chOff x="4059000" y="3629342"/>
                    <a:chExt cx="276692" cy="163488"/>
                  </a:xfrm>
                  <a:grpFill/>
                </p:grpSpPr>
                <p:sp>
                  <p:nvSpPr>
                    <p:cNvPr id="215" name="Freihandform: Form 214">
                      <a:extLst>
                        <a:ext uri="{FF2B5EF4-FFF2-40B4-BE49-F238E27FC236}">
                          <a16:creationId xmlns:a16="http://schemas.microsoft.com/office/drawing/2014/main" id="{9F8945BD-261D-B3DE-E6CA-3C01BDD143D8}"/>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6" name="Freihandform: Form 215">
                      <a:extLst>
                        <a:ext uri="{FF2B5EF4-FFF2-40B4-BE49-F238E27FC236}">
                          <a16:creationId xmlns:a16="http://schemas.microsoft.com/office/drawing/2014/main" id="{3B5F2202-1F76-9AB5-CE63-F0936BDA140D}"/>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7" name="Freihandform: Form 216">
                      <a:extLst>
                        <a:ext uri="{FF2B5EF4-FFF2-40B4-BE49-F238E27FC236}">
                          <a16:creationId xmlns:a16="http://schemas.microsoft.com/office/drawing/2014/main" id="{0DBABA1E-F092-A271-DBFB-7014BCC831BF}"/>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8" name="Freihandform: Form 217">
                      <a:extLst>
                        <a:ext uri="{FF2B5EF4-FFF2-40B4-BE49-F238E27FC236}">
                          <a16:creationId xmlns:a16="http://schemas.microsoft.com/office/drawing/2014/main" id="{40D7DC22-6AEE-B8D3-8CF6-B55183095571}"/>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9" name="Freihandform: Form 218">
                      <a:extLst>
                        <a:ext uri="{FF2B5EF4-FFF2-40B4-BE49-F238E27FC236}">
                          <a16:creationId xmlns:a16="http://schemas.microsoft.com/office/drawing/2014/main" id="{796CDA73-26D1-5F47-08A5-26E1F3DC04A5}"/>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0" name="Freihandform: Form 219">
                      <a:extLst>
                        <a:ext uri="{FF2B5EF4-FFF2-40B4-BE49-F238E27FC236}">
                          <a16:creationId xmlns:a16="http://schemas.microsoft.com/office/drawing/2014/main" id="{B62D68D9-102C-E42F-CE7A-A99A21FB0659}"/>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1" name="Freihandform: Form 220">
                      <a:extLst>
                        <a:ext uri="{FF2B5EF4-FFF2-40B4-BE49-F238E27FC236}">
                          <a16:creationId xmlns:a16="http://schemas.microsoft.com/office/drawing/2014/main" id="{91F4FF11-06AD-CBD8-4F4F-90C91B642B38}"/>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2" name="Freihandform: Form 221">
                      <a:extLst>
                        <a:ext uri="{FF2B5EF4-FFF2-40B4-BE49-F238E27FC236}">
                          <a16:creationId xmlns:a16="http://schemas.microsoft.com/office/drawing/2014/main" id="{18C79821-E95E-6C24-1C2D-676BE942309D}"/>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3" name="Freihandform: Form 222">
                      <a:extLst>
                        <a:ext uri="{FF2B5EF4-FFF2-40B4-BE49-F238E27FC236}">
                          <a16:creationId xmlns:a16="http://schemas.microsoft.com/office/drawing/2014/main" id="{F17D78F3-1DD6-1D9A-1CEA-1AB8B96DD87A}"/>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9" name="Gruppieren 18">
                <a:extLst>
                  <a:ext uri="{FF2B5EF4-FFF2-40B4-BE49-F238E27FC236}">
                    <a16:creationId xmlns:a16="http://schemas.microsoft.com/office/drawing/2014/main" id="{1DB65589-1D85-2BE6-454D-300E2C8DA426}"/>
                  </a:ext>
                </a:extLst>
              </p:cNvPr>
              <p:cNvGrpSpPr/>
              <p:nvPr/>
            </p:nvGrpSpPr>
            <p:grpSpPr>
              <a:xfrm>
                <a:off x="5975737" y="2528742"/>
                <a:ext cx="488172" cy="253674"/>
                <a:chOff x="5975737" y="2528742"/>
                <a:chExt cx="488172" cy="253674"/>
              </a:xfrm>
            </p:grpSpPr>
            <p:grpSp>
              <p:nvGrpSpPr>
                <p:cNvPr id="172" name="Grafik 164">
                  <a:extLst>
                    <a:ext uri="{FF2B5EF4-FFF2-40B4-BE49-F238E27FC236}">
                      <a16:creationId xmlns:a16="http://schemas.microsoft.com/office/drawing/2014/main" id="{C2EF0AD9-A8F4-52F6-B8C8-5A780D8A1FB8}"/>
                    </a:ext>
                  </a:extLst>
                </p:cNvPr>
                <p:cNvGrpSpPr/>
                <p:nvPr/>
              </p:nvGrpSpPr>
              <p:grpSpPr>
                <a:xfrm rot="10800000">
                  <a:off x="5975737" y="2619184"/>
                  <a:ext cx="202652" cy="163232"/>
                  <a:chOff x="4059000" y="3629342"/>
                  <a:chExt cx="276692" cy="163488"/>
                </a:xfrm>
                <a:solidFill>
                  <a:schemeClr val="accent3">
                    <a:lumMod val="75000"/>
                  </a:schemeClr>
                </a:solidFill>
              </p:grpSpPr>
              <p:grpSp>
                <p:nvGrpSpPr>
                  <p:cNvPr id="173" name="Grafik 164">
                    <a:extLst>
                      <a:ext uri="{FF2B5EF4-FFF2-40B4-BE49-F238E27FC236}">
                        <a16:creationId xmlns:a16="http://schemas.microsoft.com/office/drawing/2014/main" id="{1CB3413F-564B-7DEE-5F07-43C0A8770138}"/>
                      </a:ext>
                    </a:extLst>
                  </p:cNvPr>
                  <p:cNvGrpSpPr/>
                  <p:nvPr/>
                </p:nvGrpSpPr>
                <p:grpSpPr>
                  <a:xfrm>
                    <a:off x="4059000" y="3629342"/>
                    <a:ext cx="276692" cy="163488"/>
                    <a:chOff x="4059000" y="3629342"/>
                    <a:chExt cx="276692" cy="163488"/>
                  </a:xfrm>
                  <a:grpFill/>
                </p:grpSpPr>
                <p:grpSp>
                  <p:nvGrpSpPr>
                    <p:cNvPr id="174" name="Grafik 164">
                      <a:extLst>
                        <a:ext uri="{FF2B5EF4-FFF2-40B4-BE49-F238E27FC236}">
                          <a16:creationId xmlns:a16="http://schemas.microsoft.com/office/drawing/2014/main" id="{A605638D-84E0-BC78-E560-0B6AC940C011}"/>
                        </a:ext>
                      </a:extLst>
                    </p:cNvPr>
                    <p:cNvGrpSpPr/>
                    <p:nvPr/>
                  </p:nvGrpSpPr>
                  <p:grpSpPr>
                    <a:xfrm>
                      <a:off x="4059000" y="3629342"/>
                      <a:ext cx="276692" cy="163488"/>
                      <a:chOff x="4059000" y="3629342"/>
                      <a:chExt cx="276692" cy="163488"/>
                    </a:xfrm>
                    <a:grpFill/>
                  </p:grpSpPr>
                  <p:sp>
                    <p:nvSpPr>
                      <p:cNvPr id="175" name="Freihandform: Form 174">
                        <a:extLst>
                          <a:ext uri="{FF2B5EF4-FFF2-40B4-BE49-F238E27FC236}">
                            <a16:creationId xmlns:a16="http://schemas.microsoft.com/office/drawing/2014/main" id="{B021D348-4652-1A30-7FE1-2110FE596925}"/>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6" name="Freihandform: Form 175">
                        <a:extLst>
                          <a:ext uri="{FF2B5EF4-FFF2-40B4-BE49-F238E27FC236}">
                            <a16:creationId xmlns:a16="http://schemas.microsoft.com/office/drawing/2014/main" id="{EE2FDE4F-7AB1-2724-8524-BDF8ED6C60FB}"/>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7" name="Freihandform: Form 176">
                        <a:extLst>
                          <a:ext uri="{FF2B5EF4-FFF2-40B4-BE49-F238E27FC236}">
                            <a16:creationId xmlns:a16="http://schemas.microsoft.com/office/drawing/2014/main" id="{A585897F-40DE-115D-D966-08A3E06FFAB8}"/>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8" name="Freihandform: Form 177">
                        <a:extLst>
                          <a:ext uri="{FF2B5EF4-FFF2-40B4-BE49-F238E27FC236}">
                            <a16:creationId xmlns:a16="http://schemas.microsoft.com/office/drawing/2014/main" id="{AE133DB6-1CC7-957A-595B-DB6A94D60CD6}"/>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79" name="Freihandform: Form 178">
                        <a:extLst>
                          <a:ext uri="{FF2B5EF4-FFF2-40B4-BE49-F238E27FC236}">
                            <a16:creationId xmlns:a16="http://schemas.microsoft.com/office/drawing/2014/main" id="{F2C8EDB0-E8B4-5A85-8129-EA11DC70E15D}"/>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0" name="Freihandform: Form 179">
                        <a:extLst>
                          <a:ext uri="{FF2B5EF4-FFF2-40B4-BE49-F238E27FC236}">
                            <a16:creationId xmlns:a16="http://schemas.microsoft.com/office/drawing/2014/main" id="{D9555D35-0266-1C69-1FEA-3851254C1E1C}"/>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1" name="Freihandform: Form 180">
                        <a:extLst>
                          <a:ext uri="{FF2B5EF4-FFF2-40B4-BE49-F238E27FC236}">
                            <a16:creationId xmlns:a16="http://schemas.microsoft.com/office/drawing/2014/main" id="{8266C325-072C-E43C-3183-137346E67197}"/>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2" name="Freihandform: Form 181">
                        <a:extLst>
                          <a:ext uri="{FF2B5EF4-FFF2-40B4-BE49-F238E27FC236}">
                            <a16:creationId xmlns:a16="http://schemas.microsoft.com/office/drawing/2014/main" id="{8A866A5C-CBED-37BC-B470-B2175F64441C}"/>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3" name="Freihandform: Form 182">
                        <a:extLst>
                          <a:ext uri="{FF2B5EF4-FFF2-40B4-BE49-F238E27FC236}">
                            <a16:creationId xmlns:a16="http://schemas.microsoft.com/office/drawing/2014/main" id="{3BA8F3B0-9028-3853-CA2A-A7399560BAD0}"/>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184" name="Grafik 164">
                  <a:extLst>
                    <a:ext uri="{FF2B5EF4-FFF2-40B4-BE49-F238E27FC236}">
                      <a16:creationId xmlns:a16="http://schemas.microsoft.com/office/drawing/2014/main" id="{2E4A05A6-95FD-6BE6-AAB4-2471C5A82220}"/>
                    </a:ext>
                  </a:extLst>
                </p:cNvPr>
                <p:cNvGrpSpPr/>
                <p:nvPr/>
              </p:nvGrpSpPr>
              <p:grpSpPr>
                <a:xfrm rot="10800000">
                  <a:off x="6050998" y="2528742"/>
                  <a:ext cx="202652" cy="163232"/>
                  <a:chOff x="4059000" y="3629342"/>
                  <a:chExt cx="276692" cy="163488"/>
                </a:xfrm>
                <a:solidFill>
                  <a:srgbClr val="5CB68A"/>
                </a:solidFill>
              </p:grpSpPr>
              <p:grpSp>
                <p:nvGrpSpPr>
                  <p:cNvPr id="185" name="Grafik 164">
                    <a:extLst>
                      <a:ext uri="{FF2B5EF4-FFF2-40B4-BE49-F238E27FC236}">
                        <a16:creationId xmlns:a16="http://schemas.microsoft.com/office/drawing/2014/main" id="{423D5EB0-47F5-BCEE-C396-FA8EC72EDE7D}"/>
                      </a:ext>
                    </a:extLst>
                  </p:cNvPr>
                  <p:cNvGrpSpPr/>
                  <p:nvPr/>
                </p:nvGrpSpPr>
                <p:grpSpPr>
                  <a:xfrm>
                    <a:off x="4059000" y="3629342"/>
                    <a:ext cx="276692" cy="163488"/>
                    <a:chOff x="4059000" y="3629342"/>
                    <a:chExt cx="276692" cy="163488"/>
                  </a:xfrm>
                  <a:grpFill/>
                </p:grpSpPr>
                <p:grpSp>
                  <p:nvGrpSpPr>
                    <p:cNvPr id="186" name="Grafik 164">
                      <a:extLst>
                        <a:ext uri="{FF2B5EF4-FFF2-40B4-BE49-F238E27FC236}">
                          <a16:creationId xmlns:a16="http://schemas.microsoft.com/office/drawing/2014/main" id="{EA1E22DE-8B5C-4A36-596E-2FA37E3C14C1}"/>
                        </a:ext>
                      </a:extLst>
                    </p:cNvPr>
                    <p:cNvGrpSpPr/>
                    <p:nvPr/>
                  </p:nvGrpSpPr>
                  <p:grpSpPr>
                    <a:xfrm>
                      <a:off x="4059000" y="3629342"/>
                      <a:ext cx="276692" cy="163488"/>
                      <a:chOff x="4059000" y="3629342"/>
                      <a:chExt cx="276692" cy="163488"/>
                    </a:xfrm>
                    <a:grpFill/>
                  </p:grpSpPr>
                  <p:sp>
                    <p:nvSpPr>
                      <p:cNvPr id="187" name="Freihandform: Form 186">
                        <a:extLst>
                          <a:ext uri="{FF2B5EF4-FFF2-40B4-BE49-F238E27FC236}">
                            <a16:creationId xmlns:a16="http://schemas.microsoft.com/office/drawing/2014/main" id="{E6D5B56C-15AB-A536-BD22-1F28C90A5F84}"/>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8" name="Freihandform: Form 187">
                        <a:extLst>
                          <a:ext uri="{FF2B5EF4-FFF2-40B4-BE49-F238E27FC236}">
                            <a16:creationId xmlns:a16="http://schemas.microsoft.com/office/drawing/2014/main" id="{546D6C6A-A3A4-F176-E70C-428F3D367642}"/>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89" name="Freihandform: Form 188">
                        <a:extLst>
                          <a:ext uri="{FF2B5EF4-FFF2-40B4-BE49-F238E27FC236}">
                            <a16:creationId xmlns:a16="http://schemas.microsoft.com/office/drawing/2014/main" id="{F8500E97-F85E-2A97-CF63-7FBACAF5D758}"/>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0" name="Freihandform: Form 189">
                        <a:extLst>
                          <a:ext uri="{FF2B5EF4-FFF2-40B4-BE49-F238E27FC236}">
                            <a16:creationId xmlns:a16="http://schemas.microsoft.com/office/drawing/2014/main" id="{3AC36AAE-65AD-2439-EE4A-F235DC6CD17A}"/>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1" name="Freihandform: Form 190">
                        <a:extLst>
                          <a:ext uri="{FF2B5EF4-FFF2-40B4-BE49-F238E27FC236}">
                            <a16:creationId xmlns:a16="http://schemas.microsoft.com/office/drawing/2014/main" id="{53AE661B-4CCE-C553-771B-DA40E409970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2" name="Freihandform: Form 191">
                        <a:extLst>
                          <a:ext uri="{FF2B5EF4-FFF2-40B4-BE49-F238E27FC236}">
                            <a16:creationId xmlns:a16="http://schemas.microsoft.com/office/drawing/2014/main" id="{016965C8-31B4-30BD-E9D9-4780B1B39D2D}"/>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3" name="Freihandform: Form 192">
                        <a:extLst>
                          <a:ext uri="{FF2B5EF4-FFF2-40B4-BE49-F238E27FC236}">
                            <a16:creationId xmlns:a16="http://schemas.microsoft.com/office/drawing/2014/main" id="{51415560-975A-B31D-9C98-DF9EABA5CF22}"/>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94" name="Freihandform: Form 193">
                        <a:extLst>
                          <a:ext uri="{FF2B5EF4-FFF2-40B4-BE49-F238E27FC236}">
                            <a16:creationId xmlns:a16="http://schemas.microsoft.com/office/drawing/2014/main" id="{A6D8114A-30CA-8696-89F0-D00C95EBF5F4}"/>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11" name="Freihandform: Form 210">
                        <a:extLst>
                          <a:ext uri="{FF2B5EF4-FFF2-40B4-BE49-F238E27FC236}">
                            <a16:creationId xmlns:a16="http://schemas.microsoft.com/office/drawing/2014/main" id="{6C9F9889-DEB3-7D30-FC1E-ECE87CDAA92F}"/>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24" name="Grafik 164">
                  <a:extLst>
                    <a:ext uri="{FF2B5EF4-FFF2-40B4-BE49-F238E27FC236}">
                      <a16:creationId xmlns:a16="http://schemas.microsoft.com/office/drawing/2014/main" id="{F2CECBA3-C64E-0229-90CC-AB3CA3C3AA9C}"/>
                    </a:ext>
                  </a:extLst>
                </p:cNvPr>
                <p:cNvGrpSpPr/>
                <p:nvPr/>
              </p:nvGrpSpPr>
              <p:grpSpPr>
                <a:xfrm rot="10800000">
                  <a:off x="6261257" y="2562735"/>
                  <a:ext cx="202652" cy="163232"/>
                  <a:chOff x="4059000" y="3629342"/>
                  <a:chExt cx="276692" cy="163488"/>
                </a:xfrm>
                <a:solidFill>
                  <a:schemeClr val="bg1"/>
                </a:solidFill>
              </p:grpSpPr>
              <p:grpSp>
                <p:nvGrpSpPr>
                  <p:cNvPr id="225" name="Grafik 164">
                    <a:extLst>
                      <a:ext uri="{FF2B5EF4-FFF2-40B4-BE49-F238E27FC236}">
                        <a16:creationId xmlns:a16="http://schemas.microsoft.com/office/drawing/2014/main" id="{A6D8CE0B-D2FC-9B8C-1BF6-3A185AB75750}"/>
                      </a:ext>
                    </a:extLst>
                  </p:cNvPr>
                  <p:cNvGrpSpPr/>
                  <p:nvPr/>
                </p:nvGrpSpPr>
                <p:grpSpPr>
                  <a:xfrm>
                    <a:off x="4059000" y="3629342"/>
                    <a:ext cx="276692" cy="163488"/>
                    <a:chOff x="4059000" y="3629342"/>
                    <a:chExt cx="276692" cy="163488"/>
                  </a:xfrm>
                  <a:grpFill/>
                </p:grpSpPr>
                <p:grpSp>
                  <p:nvGrpSpPr>
                    <p:cNvPr id="226" name="Grafik 164">
                      <a:extLst>
                        <a:ext uri="{FF2B5EF4-FFF2-40B4-BE49-F238E27FC236}">
                          <a16:creationId xmlns:a16="http://schemas.microsoft.com/office/drawing/2014/main" id="{0F76ACDF-CB3F-1CD8-23F3-F106D2C26AA7}"/>
                        </a:ext>
                      </a:extLst>
                    </p:cNvPr>
                    <p:cNvGrpSpPr/>
                    <p:nvPr/>
                  </p:nvGrpSpPr>
                  <p:grpSpPr>
                    <a:xfrm>
                      <a:off x="4059000" y="3629342"/>
                      <a:ext cx="276692" cy="163488"/>
                      <a:chOff x="4059000" y="3629342"/>
                      <a:chExt cx="276692" cy="163488"/>
                    </a:xfrm>
                    <a:grpFill/>
                  </p:grpSpPr>
                  <p:sp>
                    <p:nvSpPr>
                      <p:cNvPr id="227" name="Freihandform: Form 226">
                        <a:extLst>
                          <a:ext uri="{FF2B5EF4-FFF2-40B4-BE49-F238E27FC236}">
                            <a16:creationId xmlns:a16="http://schemas.microsoft.com/office/drawing/2014/main" id="{0F223A8C-DC71-22A8-B365-8A7A3DC68C43}"/>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8" name="Freihandform: Form 227">
                        <a:extLst>
                          <a:ext uri="{FF2B5EF4-FFF2-40B4-BE49-F238E27FC236}">
                            <a16:creationId xmlns:a16="http://schemas.microsoft.com/office/drawing/2014/main" id="{A97BB504-6422-56BD-C37A-672AC25A3718}"/>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29" name="Freihandform: Form 228">
                        <a:extLst>
                          <a:ext uri="{FF2B5EF4-FFF2-40B4-BE49-F238E27FC236}">
                            <a16:creationId xmlns:a16="http://schemas.microsoft.com/office/drawing/2014/main" id="{CFAEEF09-624E-06BF-85A4-8BD7A73B42E2}"/>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0" name="Freihandform: Form 229">
                        <a:extLst>
                          <a:ext uri="{FF2B5EF4-FFF2-40B4-BE49-F238E27FC236}">
                            <a16:creationId xmlns:a16="http://schemas.microsoft.com/office/drawing/2014/main" id="{A00BEB1F-67B8-E920-0F24-681C2C855402}"/>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1" name="Freihandform: Form 230">
                        <a:extLst>
                          <a:ext uri="{FF2B5EF4-FFF2-40B4-BE49-F238E27FC236}">
                            <a16:creationId xmlns:a16="http://schemas.microsoft.com/office/drawing/2014/main" id="{DD4D5A26-CE60-9439-D8B4-B18A41AD6A44}"/>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2" name="Freihandform: Form 231">
                        <a:extLst>
                          <a:ext uri="{FF2B5EF4-FFF2-40B4-BE49-F238E27FC236}">
                            <a16:creationId xmlns:a16="http://schemas.microsoft.com/office/drawing/2014/main" id="{124F64F8-8930-5476-C7B3-7EDBEACABF70}"/>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3" name="Freihandform: Form 232">
                        <a:extLst>
                          <a:ext uri="{FF2B5EF4-FFF2-40B4-BE49-F238E27FC236}">
                            <a16:creationId xmlns:a16="http://schemas.microsoft.com/office/drawing/2014/main" id="{58FD6527-9165-F5EE-7BFF-82BC91574273}"/>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4" name="Freihandform: Form 233">
                        <a:extLst>
                          <a:ext uri="{FF2B5EF4-FFF2-40B4-BE49-F238E27FC236}">
                            <a16:creationId xmlns:a16="http://schemas.microsoft.com/office/drawing/2014/main" id="{49B73060-76A6-61D8-A6F3-9C5C89FD5F17}"/>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38" name="Freihandform: Form 237">
                        <a:extLst>
                          <a:ext uri="{FF2B5EF4-FFF2-40B4-BE49-F238E27FC236}">
                            <a16:creationId xmlns:a16="http://schemas.microsoft.com/office/drawing/2014/main" id="{8E887965-105B-790F-ABDB-AF13FF31B9E8}"/>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nvGrpSpPr>
                <p:cNvPr id="239" name="Grafik 164">
                  <a:extLst>
                    <a:ext uri="{FF2B5EF4-FFF2-40B4-BE49-F238E27FC236}">
                      <a16:creationId xmlns:a16="http://schemas.microsoft.com/office/drawing/2014/main" id="{8BAD3610-FC67-53EE-85CA-AB16FCFEAFE5}"/>
                    </a:ext>
                  </a:extLst>
                </p:cNvPr>
                <p:cNvGrpSpPr/>
                <p:nvPr/>
              </p:nvGrpSpPr>
              <p:grpSpPr>
                <a:xfrm rot="10800000">
                  <a:off x="6086063" y="2616713"/>
                  <a:ext cx="178658" cy="163639"/>
                  <a:chOff x="4059000" y="3629342"/>
                  <a:chExt cx="276692" cy="163488"/>
                </a:xfrm>
                <a:solidFill>
                  <a:srgbClr val="009252"/>
                </a:solidFill>
              </p:grpSpPr>
              <p:grpSp>
                <p:nvGrpSpPr>
                  <p:cNvPr id="240" name="Grafik 164">
                    <a:extLst>
                      <a:ext uri="{FF2B5EF4-FFF2-40B4-BE49-F238E27FC236}">
                        <a16:creationId xmlns:a16="http://schemas.microsoft.com/office/drawing/2014/main" id="{AB96DECF-86D5-79EB-0AC2-603D623808B1}"/>
                      </a:ext>
                    </a:extLst>
                  </p:cNvPr>
                  <p:cNvGrpSpPr/>
                  <p:nvPr/>
                </p:nvGrpSpPr>
                <p:grpSpPr>
                  <a:xfrm>
                    <a:off x="4059000" y="3629342"/>
                    <a:ext cx="276692" cy="163488"/>
                    <a:chOff x="4059000" y="3629342"/>
                    <a:chExt cx="276692" cy="163488"/>
                  </a:xfrm>
                  <a:grpFill/>
                </p:grpSpPr>
                <p:grpSp>
                  <p:nvGrpSpPr>
                    <p:cNvPr id="267" name="Grafik 164">
                      <a:extLst>
                        <a:ext uri="{FF2B5EF4-FFF2-40B4-BE49-F238E27FC236}">
                          <a16:creationId xmlns:a16="http://schemas.microsoft.com/office/drawing/2014/main" id="{25649819-038E-7780-C64C-8814DC30113C}"/>
                        </a:ext>
                      </a:extLst>
                    </p:cNvPr>
                    <p:cNvGrpSpPr/>
                    <p:nvPr/>
                  </p:nvGrpSpPr>
                  <p:grpSpPr>
                    <a:xfrm>
                      <a:off x="4059000" y="3629342"/>
                      <a:ext cx="276692" cy="163488"/>
                      <a:chOff x="4059000" y="3629342"/>
                      <a:chExt cx="276692" cy="163488"/>
                    </a:xfrm>
                    <a:grpFill/>
                  </p:grpSpPr>
                  <p:sp>
                    <p:nvSpPr>
                      <p:cNvPr id="268" name="Freihandform: Form 267">
                        <a:extLst>
                          <a:ext uri="{FF2B5EF4-FFF2-40B4-BE49-F238E27FC236}">
                            <a16:creationId xmlns:a16="http://schemas.microsoft.com/office/drawing/2014/main" id="{FF8E1AC6-81BF-53E3-2D7E-5AB69A834389}"/>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69" name="Freihandform: Form 268">
                        <a:extLst>
                          <a:ext uri="{FF2B5EF4-FFF2-40B4-BE49-F238E27FC236}">
                            <a16:creationId xmlns:a16="http://schemas.microsoft.com/office/drawing/2014/main" id="{D63F6E8E-A937-5362-DD72-1D14BAB4536A}"/>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1" name="Freihandform: Form 280">
                        <a:extLst>
                          <a:ext uri="{FF2B5EF4-FFF2-40B4-BE49-F238E27FC236}">
                            <a16:creationId xmlns:a16="http://schemas.microsoft.com/office/drawing/2014/main" id="{4B9E505B-87AA-B34A-25FF-F77EA0E7AC2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2" name="Freihandform: Form 281">
                        <a:extLst>
                          <a:ext uri="{FF2B5EF4-FFF2-40B4-BE49-F238E27FC236}">
                            <a16:creationId xmlns:a16="http://schemas.microsoft.com/office/drawing/2014/main" id="{4C86FAEC-F2F0-C518-97D7-516204858F7D}"/>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3" name="Freihandform: Form 282">
                        <a:extLst>
                          <a:ext uri="{FF2B5EF4-FFF2-40B4-BE49-F238E27FC236}">
                            <a16:creationId xmlns:a16="http://schemas.microsoft.com/office/drawing/2014/main" id="{005CF80A-B682-2860-C1BD-A8B889925172}"/>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02" name="Freihandform: Form 301">
                        <a:extLst>
                          <a:ext uri="{FF2B5EF4-FFF2-40B4-BE49-F238E27FC236}">
                            <a16:creationId xmlns:a16="http://schemas.microsoft.com/office/drawing/2014/main" id="{23399490-75E3-7A3F-25A8-EB981E9651DE}"/>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1" name="Freihandform: Form 320">
                        <a:extLst>
                          <a:ext uri="{FF2B5EF4-FFF2-40B4-BE49-F238E27FC236}">
                            <a16:creationId xmlns:a16="http://schemas.microsoft.com/office/drawing/2014/main" id="{F60E616D-3CFF-2777-96E5-71A4A9BEF7AF}"/>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2" name="Freihandform: Form 321">
                        <a:extLst>
                          <a:ext uri="{FF2B5EF4-FFF2-40B4-BE49-F238E27FC236}">
                            <a16:creationId xmlns:a16="http://schemas.microsoft.com/office/drawing/2014/main" id="{DE2B0820-5B08-25A3-054E-F1DCCCF6BC0C}"/>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23" name="Freihandform: Form 322">
                        <a:extLst>
                          <a:ext uri="{FF2B5EF4-FFF2-40B4-BE49-F238E27FC236}">
                            <a16:creationId xmlns:a16="http://schemas.microsoft.com/office/drawing/2014/main" id="{21E584BC-0568-A33A-D528-CD3E0C336A32}"/>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grpSp>
        <p:grpSp>
          <p:nvGrpSpPr>
            <p:cNvPr id="354" name="Grafik 164">
              <a:extLst>
                <a:ext uri="{FF2B5EF4-FFF2-40B4-BE49-F238E27FC236}">
                  <a16:creationId xmlns:a16="http://schemas.microsoft.com/office/drawing/2014/main" id="{25B0CE94-091B-112F-9390-9202D72D14FA}"/>
                </a:ext>
              </a:extLst>
            </p:cNvPr>
            <p:cNvGrpSpPr/>
            <p:nvPr/>
          </p:nvGrpSpPr>
          <p:grpSpPr>
            <a:xfrm rot="10800000">
              <a:off x="6213737" y="2617034"/>
              <a:ext cx="178658" cy="163639"/>
              <a:chOff x="4059000" y="3629342"/>
              <a:chExt cx="276692" cy="163488"/>
            </a:xfrm>
            <a:solidFill>
              <a:schemeClr val="bg1"/>
            </a:solidFill>
          </p:grpSpPr>
          <p:grpSp>
            <p:nvGrpSpPr>
              <p:cNvPr id="355" name="Grafik 164">
                <a:extLst>
                  <a:ext uri="{FF2B5EF4-FFF2-40B4-BE49-F238E27FC236}">
                    <a16:creationId xmlns:a16="http://schemas.microsoft.com/office/drawing/2014/main" id="{D29A82B2-8B73-7461-34CF-B3806E9E68C2}"/>
                  </a:ext>
                </a:extLst>
              </p:cNvPr>
              <p:cNvGrpSpPr/>
              <p:nvPr/>
            </p:nvGrpSpPr>
            <p:grpSpPr>
              <a:xfrm>
                <a:off x="4059000" y="3629342"/>
                <a:ext cx="276692" cy="163488"/>
                <a:chOff x="4059000" y="3629342"/>
                <a:chExt cx="276692" cy="163488"/>
              </a:xfrm>
              <a:grpFill/>
            </p:grpSpPr>
            <p:grpSp>
              <p:nvGrpSpPr>
                <p:cNvPr id="356" name="Grafik 164">
                  <a:extLst>
                    <a:ext uri="{FF2B5EF4-FFF2-40B4-BE49-F238E27FC236}">
                      <a16:creationId xmlns:a16="http://schemas.microsoft.com/office/drawing/2014/main" id="{9D5065C0-4FED-51CC-E167-90CF3B8C750A}"/>
                    </a:ext>
                  </a:extLst>
                </p:cNvPr>
                <p:cNvGrpSpPr/>
                <p:nvPr/>
              </p:nvGrpSpPr>
              <p:grpSpPr>
                <a:xfrm>
                  <a:off x="4059000" y="3629342"/>
                  <a:ext cx="276692" cy="163488"/>
                  <a:chOff x="4059000" y="3629342"/>
                  <a:chExt cx="276692" cy="163488"/>
                </a:xfrm>
                <a:grpFill/>
              </p:grpSpPr>
              <p:sp>
                <p:nvSpPr>
                  <p:cNvPr id="357" name="Freihandform: Form 356">
                    <a:extLst>
                      <a:ext uri="{FF2B5EF4-FFF2-40B4-BE49-F238E27FC236}">
                        <a16:creationId xmlns:a16="http://schemas.microsoft.com/office/drawing/2014/main" id="{DB471AE9-5CC3-1669-80BB-C14AD1BCC0AD}"/>
                      </a:ext>
                    </a:extLst>
                  </p:cNvPr>
                  <p:cNvSpPr/>
                  <p:nvPr/>
                </p:nvSpPr>
                <p:spPr>
                  <a:xfrm rot="-2699514">
                    <a:off x="4059000"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8" name="Freihandform: Form 357">
                    <a:extLst>
                      <a:ext uri="{FF2B5EF4-FFF2-40B4-BE49-F238E27FC236}">
                        <a16:creationId xmlns:a16="http://schemas.microsoft.com/office/drawing/2014/main" id="{D7AACC28-E9A8-BF8A-76B7-EF0B05A3A62F}"/>
                      </a:ext>
                    </a:extLst>
                  </p:cNvPr>
                  <p:cNvSpPr/>
                  <p:nvPr/>
                </p:nvSpPr>
                <p:spPr>
                  <a:xfrm rot="-2700000">
                    <a:off x="4176983" y="3750810"/>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59" name="Freihandform: Form 358">
                    <a:extLst>
                      <a:ext uri="{FF2B5EF4-FFF2-40B4-BE49-F238E27FC236}">
                        <a16:creationId xmlns:a16="http://schemas.microsoft.com/office/drawing/2014/main" id="{8D6978EA-3FD9-9643-7413-BB9A2A43534D}"/>
                      </a:ext>
                    </a:extLst>
                  </p:cNvPr>
                  <p:cNvSpPr/>
                  <p:nvPr/>
                </p:nvSpPr>
                <p:spPr>
                  <a:xfrm rot="-2700486">
                    <a:off x="4138571" y="3707435"/>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0" name="Freihandform: Form 359">
                    <a:extLst>
                      <a:ext uri="{FF2B5EF4-FFF2-40B4-BE49-F238E27FC236}">
                        <a16:creationId xmlns:a16="http://schemas.microsoft.com/office/drawing/2014/main" id="{DAA5EEF6-5F22-7C5A-DA8F-1270B84971F6}"/>
                      </a:ext>
                    </a:extLst>
                  </p:cNvPr>
                  <p:cNvSpPr/>
                  <p:nvPr/>
                </p:nvSpPr>
                <p:spPr>
                  <a:xfrm>
                    <a:off x="4099764" y="3666795"/>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1" name="Freihandform: Form 360">
                    <a:extLst>
                      <a:ext uri="{FF2B5EF4-FFF2-40B4-BE49-F238E27FC236}">
                        <a16:creationId xmlns:a16="http://schemas.microsoft.com/office/drawing/2014/main" id="{4AA53580-8F5F-6CC4-54DD-8F3D06B2F05D}"/>
                      </a:ext>
                    </a:extLst>
                  </p:cNvPr>
                  <p:cNvSpPr/>
                  <p:nvPr/>
                </p:nvSpPr>
                <p:spPr>
                  <a:xfrm rot="-2700486">
                    <a:off x="4293672" y="3632801"/>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2" name="Freihandform: Form 361">
                    <a:extLst>
                      <a:ext uri="{FF2B5EF4-FFF2-40B4-BE49-F238E27FC236}">
                        <a16:creationId xmlns:a16="http://schemas.microsoft.com/office/drawing/2014/main" id="{A379437F-4C30-F4EC-971B-88CFCD63A492}"/>
                      </a:ext>
                    </a:extLst>
                  </p:cNvPr>
                  <p:cNvSpPr/>
                  <p:nvPr/>
                </p:nvSpPr>
                <p:spPr>
                  <a:xfrm rot="-2699514">
                    <a:off x="4218148" y="362934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3" name="Freihandform: Form 362">
                    <a:extLst>
                      <a:ext uri="{FF2B5EF4-FFF2-40B4-BE49-F238E27FC236}">
                        <a16:creationId xmlns:a16="http://schemas.microsoft.com/office/drawing/2014/main" id="{8123C390-1779-E98B-AB9F-381FD4B23431}"/>
                      </a:ext>
                    </a:extLst>
                  </p:cNvPr>
                  <p:cNvSpPr/>
                  <p:nvPr/>
                </p:nvSpPr>
                <p:spPr>
                  <a:xfrm rot="-2700486">
                    <a:off x="4253529" y="3674592"/>
                    <a:ext cx="42020" cy="42020"/>
                  </a:xfrm>
                  <a:custGeom>
                    <a:avLst/>
                    <a:gdLst>
                      <a:gd name="connsiteX0" fmla="*/ 0 w 42020"/>
                      <a:gd name="connsiteY0" fmla="*/ 0 h 42020"/>
                      <a:gd name="connsiteX1" fmla="*/ 42021 w 42020"/>
                      <a:gd name="connsiteY1" fmla="*/ 0 h 42020"/>
                      <a:gd name="connsiteX2" fmla="*/ 42021 w 42020"/>
                      <a:gd name="connsiteY2" fmla="*/ 42021 h 42020"/>
                      <a:gd name="connsiteX3" fmla="*/ 0 w 42020"/>
                      <a:gd name="connsiteY3" fmla="*/ 42021 h 42020"/>
                    </a:gdLst>
                    <a:ahLst/>
                    <a:cxnLst>
                      <a:cxn ang="0">
                        <a:pos x="connsiteX0" y="connsiteY0"/>
                      </a:cxn>
                      <a:cxn ang="0">
                        <a:pos x="connsiteX1" y="connsiteY1"/>
                      </a:cxn>
                      <a:cxn ang="0">
                        <a:pos x="connsiteX2" y="connsiteY2"/>
                      </a:cxn>
                      <a:cxn ang="0">
                        <a:pos x="connsiteX3" y="connsiteY3"/>
                      </a:cxn>
                    </a:cxnLst>
                    <a:rect l="l" t="t" r="r" b="b"/>
                    <a:pathLst>
                      <a:path w="42020" h="42020">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4" name="Freihandform: Form 363">
                    <a:extLst>
                      <a:ext uri="{FF2B5EF4-FFF2-40B4-BE49-F238E27FC236}">
                        <a16:creationId xmlns:a16="http://schemas.microsoft.com/office/drawing/2014/main" id="{13E5B736-440D-8269-924A-0650B859B10F}"/>
                      </a:ext>
                    </a:extLst>
                  </p:cNvPr>
                  <p:cNvSpPr/>
                  <p:nvPr/>
                </p:nvSpPr>
                <p:spPr>
                  <a:xfrm>
                    <a:off x="4172588" y="3661851"/>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365" name="Freihandform: Form 364">
                    <a:extLst>
                      <a:ext uri="{FF2B5EF4-FFF2-40B4-BE49-F238E27FC236}">
                        <a16:creationId xmlns:a16="http://schemas.microsoft.com/office/drawing/2014/main" id="{184BD161-B718-DDEE-CB64-87B9F4F10123}"/>
                      </a:ext>
                    </a:extLst>
                  </p:cNvPr>
                  <p:cNvSpPr/>
                  <p:nvPr/>
                </p:nvSpPr>
                <p:spPr>
                  <a:xfrm>
                    <a:off x="4211567" y="3711668"/>
                    <a:ext cx="42021" cy="42021"/>
                  </a:xfrm>
                  <a:custGeom>
                    <a:avLst/>
                    <a:gdLst>
                      <a:gd name="connsiteX0" fmla="*/ 0 w 42021"/>
                      <a:gd name="connsiteY0" fmla="*/ 0 h 42021"/>
                      <a:gd name="connsiteX1" fmla="*/ 42021 w 42021"/>
                      <a:gd name="connsiteY1" fmla="*/ 0 h 42021"/>
                      <a:gd name="connsiteX2" fmla="*/ 42021 w 42021"/>
                      <a:gd name="connsiteY2" fmla="*/ 42021 h 42021"/>
                      <a:gd name="connsiteX3" fmla="*/ 0 w 42021"/>
                      <a:gd name="connsiteY3" fmla="*/ 42021 h 42021"/>
                    </a:gdLst>
                    <a:ahLst/>
                    <a:cxnLst>
                      <a:cxn ang="0">
                        <a:pos x="connsiteX0" y="connsiteY0"/>
                      </a:cxn>
                      <a:cxn ang="0">
                        <a:pos x="connsiteX1" y="connsiteY1"/>
                      </a:cxn>
                      <a:cxn ang="0">
                        <a:pos x="connsiteX2" y="connsiteY2"/>
                      </a:cxn>
                      <a:cxn ang="0">
                        <a:pos x="connsiteX3" y="connsiteY3"/>
                      </a:cxn>
                    </a:cxnLst>
                    <a:rect l="l" t="t" r="r" b="b"/>
                    <a:pathLst>
                      <a:path w="42021" h="42021">
                        <a:moveTo>
                          <a:pt x="0" y="0"/>
                        </a:moveTo>
                        <a:lnTo>
                          <a:pt x="42021" y="0"/>
                        </a:lnTo>
                        <a:lnTo>
                          <a:pt x="42021" y="42021"/>
                        </a:lnTo>
                        <a:lnTo>
                          <a:pt x="0" y="42021"/>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grpSp>
      <p:sp>
        <p:nvSpPr>
          <p:cNvPr id="378" name="Text Box 25">
            <a:extLst>
              <a:ext uri="{FF2B5EF4-FFF2-40B4-BE49-F238E27FC236}">
                <a16:creationId xmlns:a16="http://schemas.microsoft.com/office/drawing/2014/main" id="{74C90559-EE29-9082-24A4-6122AE95C7E6}"/>
              </a:ext>
            </a:extLst>
          </p:cNvPr>
          <p:cNvSpPr txBox="1">
            <a:spLocks noChangeArrowheads="1"/>
          </p:cNvSpPr>
          <p:nvPr/>
        </p:nvSpPr>
        <p:spPr bwMode="auto">
          <a:xfrm>
            <a:off x="2043571" y="3957768"/>
            <a:ext cx="1293454" cy="311057"/>
          </a:xfrm>
          <a:prstGeom prst="rect">
            <a:avLst/>
          </a:prstGeom>
          <a:noFill/>
          <a:ln w="12700">
            <a:noFill/>
            <a:miter lim="800000"/>
            <a:headEnd/>
            <a:tailEnd/>
          </a:ln>
        </p:spPr>
        <p:txBody>
          <a:bodyPr lIns="72308" tIns="34708" rIns="72308" bIns="34708">
            <a:spAutoFit/>
          </a:bodyPr>
          <a:lstStyle/>
          <a:p>
            <a:pPr defTabSz="530581">
              <a:spcBef>
                <a:spcPct val="50000"/>
              </a:spcBef>
            </a:pPr>
            <a:r>
              <a:rPr kumimoji="1" lang="en-GB" sz="783">
                <a:solidFill>
                  <a:srgbClr val="41474C"/>
                </a:solidFill>
                <a:latin typeface="Calibri" panose="020F0502020204030204" pitchFamily="34" charset="0"/>
                <a:cs typeface="Arial" charset="0"/>
              </a:rPr>
              <a:t>Recycling</a:t>
            </a:r>
            <a:br>
              <a:rPr kumimoji="1" lang="en-GB" sz="783">
                <a:solidFill>
                  <a:srgbClr val="41474C"/>
                </a:solidFill>
                <a:latin typeface="Calibri" panose="020F0502020204030204" pitchFamily="34" charset="0"/>
                <a:cs typeface="Arial" charset="0"/>
              </a:rPr>
            </a:br>
            <a:r>
              <a:rPr kumimoji="1" lang="en-GB" sz="783">
                <a:solidFill>
                  <a:srgbClr val="41474C"/>
                </a:solidFill>
                <a:latin typeface="Calibri" panose="020F0502020204030204" pitchFamily="34" charset="0"/>
                <a:cs typeface="Arial" charset="0"/>
              </a:rPr>
              <a:t>yards (MRF)</a:t>
            </a:r>
            <a:endParaRPr lang="en-GB" sz="783">
              <a:solidFill>
                <a:srgbClr val="000000"/>
              </a:solidFill>
              <a:latin typeface="Calibri" panose="020F0502020204030204"/>
            </a:endParaRPr>
          </a:p>
        </p:txBody>
      </p:sp>
      <p:grpSp>
        <p:nvGrpSpPr>
          <p:cNvPr id="414" name="Grafik 42">
            <a:extLst>
              <a:ext uri="{FF2B5EF4-FFF2-40B4-BE49-F238E27FC236}">
                <a16:creationId xmlns:a16="http://schemas.microsoft.com/office/drawing/2014/main" id="{E5D369E4-EE2D-1CFA-5E60-531B22F8ED3B}"/>
              </a:ext>
            </a:extLst>
          </p:cNvPr>
          <p:cNvGrpSpPr>
            <a:grpSpLocks noChangeAspect="1"/>
          </p:cNvGrpSpPr>
          <p:nvPr/>
        </p:nvGrpSpPr>
        <p:grpSpPr>
          <a:xfrm>
            <a:off x="4278105" y="2798462"/>
            <a:ext cx="417778" cy="417778"/>
            <a:chOff x="1890251" y="3930400"/>
            <a:chExt cx="540000" cy="540000"/>
          </a:xfrm>
          <a:solidFill>
            <a:schemeClr val="accent1"/>
          </a:solidFill>
        </p:grpSpPr>
        <p:grpSp>
          <p:nvGrpSpPr>
            <p:cNvPr id="415" name="Grafik 42">
              <a:extLst>
                <a:ext uri="{FF2B5EF4-FFF2-40B4-BE49-F238E27FC236}">
                  <a16:creationId xmlns:a16="http://schemas.microsoft.com/office/drawing/2014/main" id="{6F06D787-4913-4B7F-935A-0203AC39F094}"/>
                </a:ext>
              </a:extLst>
            </p:cNvPr>
            <p:cNvGrpSpPr/>
            <p:nvPr/>
          </p:nvGrpSpPr>
          <p:grpSpPr>
            <a:xfrm>
              <a:off x="1890251" y="3930400"/>
              <a:ext cx="539429" cy="538859"/>
              <a:chOff x="1890251" y="3930400"/>
              <a:chExt cx="539429" cy="538859"/>
            </a:xfrm>
            <a:grpFill/>
          </p:grpSpPr>
          <p:grpSp>
            <p:nvGrpSpPr>
              <p:cNvPr id="416" name="Grafik 42">
                <a:extLst>
                  <a:ext uri="{FF2B5EF4-FFF2-40B4-BE49-F238E27FC236}">
                    <a16:creationId xmlns:a16="http://schemas.microsoft.com/office/drawing/2014/main" id="{9E4C213F-701D-89AC-343E-9777377D0BD0}"/>
                  </a:ext>
                </a:extLst>
              </p:cNvPr>
              <p:cNvGrpSpPr/>
              <p:nvPr/>
            </p:nvGrpSpPr>
            <p:grpSpPr>
              <a:xfrm>
                <a:off x="1890251" y="4151914"/>
                <a:ext cx="539429" cy="317345"/>
                <a:chOff x="1890251" y="4151914"/>
                <a:chExt cx="539429" cy="317345"/>
              </a:xfrm>
              <a:grpFill/>
            </p:grpSpPr>
            <p:sp>
              <p:nvSpPr>
                <p:cNvPr id="417" name="Freihandform: Form 416">
                  <a:extLst>
                    <a:ext uri="{FF2B5EF4-FFF2-40B4-BE49-F238E27FC236}">
                      <a16:creationId xmlns:a16="http://schemas.microsoft.com/office/drawing/2014/main" id="{9F755879-531D-12F2-253A-278A388C78A9}"/>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8" name="Freihandform: Form 417">
                  <a:extLst>
                    <a:ext uri="{FF2B5EF4-FFF2-40B4-BE49-F238E27FC236}">
                      <a16:creationId xmlns:a16="http://schemas.microsoft.com/office/drawing/2014/main" id="{5235BA89-CE14-9E4C-04C8-4BABAB0B1CC2}"/>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419" name="Freihandform: Form 418">
                  <a:extLst>
                    <a:ext uri="{FF2B5EF4-FFF2-40B4-BE49-F238E27FC236}">
                      <a16:creationId xmlns:a16="http://schemas.microsoft.com/office/drawing/2014/main" id="{23B76EA9-732C-4E0A-B33A-D19F2206EDFE}"/>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0" name="Grafik 419">
            <a:extLst>
              <a:ext uri="{FF2B5EF4-FFF2-40B4-BE49-F238E27FC236}">
                <a16:creationId xmlns:a16="http://schemas.microsoft.com/office/drawing/2014/main" id="{5BE19583-079F-9F80-9830-B14BF315C28E}"/>
              </a:ext>
            </a:extLst>
          </p:cNvPr>
          <p:cNvPicPr>
            <a:picLocks noChangeAspect="1"/>
          </p:cNvPicPr>
          <p:nvPr/>
        </p:nvPicPr>
        <p:blipFill>
          <a:blip r:embed="rId3"/>
          <a:stretch>
            <a:fillRect/>
          </a:stretch>
        </p:blipFill>
        <p:spPr>
          <a:xfrm>
            <a:off x="4303231" y="2865639"/>
            <a:ext cx="225074" cy="104201"/>
          </a:xfrm>
          <a:prstGeom prst="rect">
            <a:avLst/>
          </a:prstGeom>
        </p:spPr>
      </p:pic>
      <p:grpSp>
        <p:nvGrpSpPr>
          <p:cNvPr id="10" name="Gruppieren 9">
            <a:extLst>
              <a:ext uri="{FF2B5EF4-FFF2-40B4-BE49-F238E27FC236}">
                <a16:creationId xmlns:a16="http://schemas.microsoft.com/office/drawing/2014/main" id="{8CFBC784-F805-77E0-582A-F7EAE1123DCE}"/>
              </a:ext>
            </a:extLst>
          </p:cNvPr>
          <p:cNvGrpSpPr/>
          <p:nvPr/>
        </p:nvGrpSpPr>
        <p:grpSpPr>
          <a:xfrm>
            <a:off x="4277858" y="3333119"/>
            <a:ext cx="417778" cy="417778"/>
            <a:chOff x="3326505" y="2872156"/>
            <a:chExt cx="360000" cy="360000"/>
          </a:xfrm>
        </p:grpSpPr>
        <p:grpSp>
          <p:nvGrpSpPr>
            <p:cNvPr id="284" name="Grafik 42">
              <a:extLst>
                <a:ext uri="{FF2B5EF4-FFF2-40B4-BE49-F238E27FC236}">
                  <a16:creationId xmlns:a16="http://schemas.microsoft.com/office/drawing/2014/main" id="{F463B56F-A4F8-4BA4-E799-EF60D1D3022B}"/>
                </a:ext>
              </a:extLst>
            </p:cNvPr>
            <p:cNvGrpSpPr>
              <a:grpSpLocks noChangeAspect="1"/>
            </p:cNvGrpSpPr>
            <p:nvPr/>
          </p:nvGrpSpPr>
          <p:grpSpPr>
            <a:xfrm>
              <a:off x="3326505" y="2872156"/>
              <a:ext cx="360000" cy="360000"/>
              <a:chOff x="1890251" y="3930400"/>
              <a:chExt cx="540000" cy="540000"/>
            </a:xfrm>
            <a:solidFill>
              <a:schemeClr val="accent1"/>
            </a:solidFill>
          </p:grpSpPr>
          <p:grpSp>
            <p:nvGrpSpPr>
              <p:cNvPr id="285" name="Grafik 42">
                <a:extLst>
                  <a:ext uri="{FF2B5EF4-FFF2-40B4-BE49-F238E27FC236}">
                    <a16:creationId xmlns:a16="http://schemas.microsoft.com/office/drawing/2014/main" id="{86DA9C22-1054-1C9E-C1BB-814515CC15F1}"/>
                  </a:ext>
                </a:extLst>
              </p:cNvPr>
              <p:cNvGrpSpPr/>
              <p:nvPr/>
            </p:nvGrpSpPr>
            <p:grpSpPr>
              <a:xfrm>
                <a:off x="1890251" y="3930400"/>
                <a:ext cx="539429" cy="538859"/>
                <a:chOff x="1890251" y="3930400"/>
                <a:chExt cx="539429" cy="538859"/>
              </a:xfrm>
              <a:grpFill/>
            </p:grpSpPr>
            <p:grpSp>
              <p:nvGrpSpPr>
                <p:cNvPr id="286" name="Grafik 42">
                  <a:extLst>
                    <a:ext uri="{FF2B5EF4-FFF2-40B4-BE49-F238E27FC236}">
                      <a16:creationId xmlns:a16="http://schemas.microsoft.com/office/drawing/2014/main" id="{21EC24DC-CDEB-05A1-E7BA-C770642D6905}"/>
                    </a:ext>
                  </a:extLst>
                </p:cNvPr>
                <p:cNvGrpSpPr/>
                <p:nvPr/>
              </p:nvGrpSpPr>
              <p:grpSpPr>
                <a:xfrm>
                  <a:off x="1890251" y="4151914"/>
                  <a:ext cx="539429" cy="317345"/>
                  <a:chOff x="1890251" y="4151914"/>
                  <a:chExt cx="539429" cy="317345"/>
                </a:xfrm>
                <a:grpFill/>
              </p:grpSpPr>
              <p:sp>
                <p:nvSpPr>
                  <p:cNvPr id="287" name="Freihandform: Form 286">
                    <a:extLst>
                      <a:ext uri="{FF2B5EF4-FFF2-40B4-BE49-F238E27FC236}">
                        <a16:creationId xmlns:a16="http://schemas.microsoft.com/office/drawing/2014/main" id="{CE0F6FC6-7D0E-0798-9994-CFD2C519B175}"/>
                      </a:ext>
                    </a:extLst>
                  </p:cNvPr>
                  <p:cNvSpPr/>
                  <p:nvPr/>
                </p:nvSpPr>
                <p:spPr>
                  <a:xfrm>
                    <a:off x="2014032"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8" name="Freihandform: Form 287">
                    <a:extLst>
                      <a:ext uri="{FF2B5EF4-FFF2-40B4-BE49-F238E27FC236}">
                        <a16:creationId xmlns:a16="http://schemas.microsoft.com/office/drawing/2014/main" id="{ED2E484B-896A-92C5-DA50-A0146433D16F}"/>
                      </a:ext>
                    </a:extLst>
                  </p:cNvPr>
                  <p:cNvSpPr/>
                  <p:nvPr/>
                </p:nvSpPr>
                <p:spPr>
                  <a:xfrm>
                    <a:off x="2288786" y="4381984"/>
                    <a:ext cx="52098" cy="52098"/>
                  </a:xfrm>
                  <a:custGeom>
                    <a:avLst/>
                    <a:gdLst>
                      <a:gd name="connsiteX0" fmla="*/ 26049 w 52098"/>
                      <a:gd name="connsiteY0" fmla="*/ 0 h 52098"/>
                      <a:gd name="connsiteX1" fmla="*/ 0 w 52098"/>
                      <a:gd name="connsiteY1" fmla="*/ 26049 h 52098"/>
                      <a:gd name="connsiteX2" fmla="*/ 26049 w 52098"/>
                      <a:gd name="connsiteY2" fmla="*/ 52099 h 52098"/>
                      <a:gd name="connsiteX3" fmla="*/ 52099 w 52098"/>
                      <a:gd name="connsiteY3" fmla="*/ 26049 h 52098"/>
                      <a:gd name="connsiteX4" fmla="*/ 26049 w 52098"/>
                      <a:gd name="connsiteY4" fmla="*/ 0 h 52098"/>
                      <a:gd name="connsiteX5" fmla="*/ 26049 w 52098"/>
                      <a:gd name="connsiteY5" fmla="*/ 35366 h 52098"/>
                      <a:gd name="connsiteX6" fmla="*/ 16732 w 52098"/>
                      <a:gd name="connsiteY6" fmla="*/ 26049 h 52098"/>
                      <a:gd name="connsiteX7" fmla="*/ 26049 w 52098"/>
                      <a:gd name="connsiteY7" fmla="*/ 16732 h 52098"/>
                      <a:gd name="connsiteX8" fmla="*/ 35366 w 52098"/>
                      <a:gd name="connsiteY8" fmla="*/ 26049 h 52098"/>
                      <a:gd name="connsiteX9" fmla="*/ 26049 w 52098"/>
                      <a:gd name="connsiteY9" fmla="*/ 35366 h 5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098" h="52098">
                        <a:moveTo>
                          <a:pt x="26049" y="0"/>
                        </a:moveTo>
                        <a:cubicBezTo>
                          <a:pt x="11789" y="0"/>
                          <a:pt x="0" y="11599"/>
                          <a:pt x="0" y="26049"/>
                        </a:cubicBezTo>
                        <a:cubicBezTo>
                          <a:pt x="0" y="40310"/>
                          <a:pt x="11599" y="52099"/>
                          <a:pt x="26049" y="52099"/>
                        </a:cubicBezTo>
                        <a:cubicBezTo>
                          <a:pt x="40310" y="52099"/>
                          <a:pt x="52099" y="40500"/>
                          <a:pt x="52099" y="26049"/>
                        </a:cubicBezTo>
                        <a:cubicBezTo>
                          <a:pt x="51908" y="11789"/>
                          <a:pt x="40310" y="0"/>
                          <a:pt x="26049" y="0"/>
                        </a:cubicBezTo>
                        <a:close/>
                        <a:moveTo>
                          <a:pt x="26049" y="35366"/>
                        </a:moveTo>
                        <a:cubicBezTo>
                          <a:pt x="20915" y="35366"/>
                          <a:pt x="16732" y="31183"/>
                          <a:pt x="16732" y="26049"/>
                        </a:cubicBezTo>
                        <a:cubicBezTo>
                          <a:pt x="16732" y="20915"/>
                          <a:pt x="20915" y="16732"/>
                          <a:pt x="26049" y="16732"/>
                        </a:cubicBezTo>
                        <a:cubicBezTo>
                          <a:pt x="31183" y="16732"/>
                          <a:pt x="35366" y="20915"/>
                          <a:pt x="35366" y="26049"/>
                        </a:cubicBezTo>
                        <a:cubicBezTo>
                          <a:pt x="35366" y="31183"/>
                          <a:pt x="31183" y="35366"/>
                          <a:pt x="26049" y="35366"/>
                        </a:cubicBez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89" name="Freihandform: Form 288">
                    <a:extLst>
                      <a:ext uri="{FF2B5EF4-FFF2-40B4-BE49-F238E27FC236}">
                        <a16:creationId xmlns:a16="http://schemas.microsoft.com/office/drawing/2014/main" id="{838A365D-CAAA-1500-C708-89253C7C7AC8}"/>
                      </a:ext>
                    </a:extLst>
                  </p:cNvPr>
                  <p:cNvSpPr/>
                  <p:nvPr/>
                </p:nvSpPr>
                <p:spPr>
                  <a:xfrm>
                    <a:off x="1890251" y="4151914"/>
                    <a:ext cx="539429" cy="317345"/>
                  </a:xfrm>
                  <a:custGeom>
                    <a:avLst/>
                    <a:gdLst>
                      <a:gd name="connsiteX0" fmla="*/ 530113 w 539429"/>
                      <a:gd name="connsiteY0" fmla="*/ 214669 h 317345"/>
                      <a:gd name="connsiteX1" fmla="*/ 530113 w 539429"/>
                      <a:gd name="connsiteY1" fmla="*/ 150782 h 317345"/>
                      <a:gd name="connsiteX2" fmla="*/ 524218 w 539429"/>
                      <a:gd name="connsiteY2" fmla="*/ 128725 h 317345"/>
                      <a:gd name="connsiteX3" fmla="*/ 477254 w 539429"/>
                      <a:gd name="connsiteY3" fmla="*/ 48296 h 317345"/>
                      <a:gd name="connsiteX4" fmla="*/ 439606 w 539429"/>
                      <a:gd name="connsiteY4" fmla="*/ 26620 h 317345"/>
                      <a:gd name="connsiteX5" fmla="*/ 380282 w 539429"/>
                      <a:gd name="connsiteY5" fmla="*/ 26620 h 317345"/>
                      <a:gd name="connsiteX6" fmla="*/ 363169 w 539429"/>
                      <a:gd name="connsiteY6" fmla="*/ 43732 h 317345"/>
                      <a:gd name="connsiteX7" fmla="*/ 363169 w 539429"/>
                      <a:gd name="connsiteY7" fmla="*/ 194704 h 317345"/>
                      <a:gd name="connsiteX8" fmla="*/ 344345 w 539429"/>
                      <a:gd name="connsiteY8" fmla="*/ 194704 h 317345"/>
                      <a:gd name="connsiteX9" fmla="*/ 344345 w 539429"/>
                      <a:gd name="connsiteY9" fmla="*/ 26049 h 317345"/>
                      <a:gd name="connsiteX10" fmla="*/ 318296 w 539429"/>
                      <a:gd name="connsiteY10" fmla="*/ 0 h 317345"/>
                      <a:gd name="connsiteX11" fmla="*/ 26049 w 539429"/>
                      <a:gd name="connsiteY11" fmla="*/ 0 h 317345"/>
                      <a:gd name="connsiteX12" fmla="*/ 0 w 539429"/>
                      <a:gd name="connsiteY12" fmla="*/ 26049 h 317345"/>
                      <a:gd name="connsiteX13" fmla="*/ 0 w 539429"/>
                      <a:gd name="connsiteY13" fmla="*/ 238246 h 317345"/>
                      <a:gd name="connsiteX14" fmla="*/ 26049 w 539429"/>
                      <a:gd name="connsiteY14" fmla="*/ 264296 h 317345"/>
                      <a:gd name="connsiteX15" fmla="*/ 89176 w 539429"/>
                      <a:gd name="connsiteY15" fmla="*/ 264296 h 317345"/>
                      <a:gd name="connsiteX16" fmla="*/ 150021 w 539429"/>
                      <a:gd name="connsiteY16" fmla="*/ 317345 h 317345"/>
                      <a:gd name="connsiteX17" fmla="*/ 210866 w 539429"/>
                      <a:gd name="connsiteY17" fmla="*/ 264296 h 317345"/>
                      <a:gd name="connsiteX18" fmla="*/ 364120 w 539429"/>
                      <a:gd name="connsiteY18" fmla="*/ 264296 h 317345"/>
                      <a:gd name="connsiteX19" fmla="*/ 424965 w 539429"/>
                      <a:gd name="connsiteY19" fmla="*/ 317345 h 317345"/>
                      <a:gd name="connsiteX20" fmla="*/ 485810 w 539429"/>
                      <a:gd name="connsiteY20" fmla="*/ 264296 h 317345"/>
                      <a:gd name="connsiteX21" fmla="*/ 522317 w 539429"/>
                      <a:gd name="connsiteY21" fmla="*/ 264296 h 317345"/>
                      <a:gd name="connsiteX22" fmla="*/ 539430 w 539429"/>
                      <a:gd name="connsiteY22" fmla="*/ 247183 h 317345"/>
                      <a:gd name="connsiteX23" fmla="*/ 539430 w 539429"/>
                      <a:gd name="connsiteY23" fmla="*/ 229500 h 317345"/>
                      <a:gd name="connsiteX24" fmla="*/ 530113 w 539429"/>
                      <a:gd name="connsiteY24" fmla="*/ 214669 h 317345"/>
                      <a:gd name="connsiteX25" fmla="*/ 16542 w 539429"/>
                      <a:gd name="connsiteY25" fmla="*/ 175880 h 317345"/>
                      <a:gd name="connsiteX26" fmla="*/ 35366 w 539429"/>
                      <a:gd name="connsiteY26" fmla="*/ 175880 h 317345"/>
                      <a:gd name="connsiteX27" fmla="*/ 35366 w 539429"/>
                      <a:gd name="connsiteY27" fmla="*/ 202880 h 317345"/>
                      <a:gd name="connsiteX28" fmla="*/ 26049 w 539429"/>
                      <a:gd name="connsiteY28" fmla="*/ 212197 h 317345"/>
                      <a:gd name="connsiteX29" fmla="*/ 16542 w 539429"/>
                      <a:gd name="connsiteY29" fmla="*/ 212197 h 317345"/>
                      <a:gd name="connsiteX30" fmla="*/ 16542 w 539429"/>
                      <a:gd name="connsiteY30" fmla="*/ 175880 h 317345"/>
                      <a:gd name="connsiteX31" fmla="*/ 149831 w 539429"/>
                      <a:gd name="connsiteY31" fmla="*/ 300803 h 317345"/>
                      <a:gd name="connsiteX32" fmla="*/ 105148 w 539429"/>
                      <a:gd name="connsiteY32" fmla="*/ 256120 h 317345"/>
                      <a:gd name="connsiteX33" fmla="*/ 105148 w 539429"/>
                      <a:gd name="connsiteY33" fmla="*/ 256120 h 317345"/>
                      <a:gd name="connsiteX34" fmla="*/ 105148 w 539429"/>
                      <a:gd name="connsiteY34" fmla="*/ 256120 h 317345"/>
                      <a:gd name="connsiteX35" fmla="*/ 149831 w 539429"/>
                      <a:gd name="connsiteY35" fmla="*/ 211437 h 317345"/>
                      <a:gd name="connsiteX36" fmla="*/ 194704 w 539429"/>
                      <a:gd name="connsiteY36" fmla="*/ 256120 h 317345"/>
                      <a:gd name="connsiteX37" fmla="*/ 149831 w 539429"/>
                      <a:gd name="connsiteY37" fmla="*/ 300803 h 317345"/>
                      <a:gd name="connsiteX38" fmla="*/ 327803 w 539429"/>
                      <a:gd name="connsiteY38" fmla="*/ 247754 h 317345"/>
                      <a:gd name="connsiteX39" fmla="*/ 210486 w 539429"/>
                      <a:gd name="connsiteY39" fmla="*/ 247754 h 317345"/>
                      <a:gd name="connsiteX40" fmla="*/ 149641 w 539429"/>
                      <a:gd name="connsiteY40" fmla="*/ 194704 h 317345"/>
                      <a:gd name="connsiteX41" fmla="*/ 88796 w 539429"/>
                      <a:gd name="connsiteY41" fmla="*/ 247754 h 317345"/>
                      <a:gd name="connsiteX42" fmla="*/ 26049 w 539429"/>
                      <a:gd name="connsiteY42" fmla="*/ 247754 h 317345"/>
                      <a:gd name="connsiteX43" fmla="*/ 16732 w 539429"/>
                      <a:gd name="connsiteY43" fmla="*/ 238437 h 317345"/>
                      <a:gd name="connsiteX44" fmla="*/ 16732 w 539429"/>
                      <a:gd name="connsiteY44" fmla="*/ 229120 h 317345"/>
                      <a:gd name="connsiteX45" fmla="*/ 26049 w 539429"/>
                      <a:gd name="connsiteY45" fmla="*/ 229120 h 317345"/>
                      <a:gd name="connsiteX46" fmla="*/ 52099 w 539429"/>
                      <a:gd name="connsiteY46" fmla="*/ 203070 h 317345"/>
                      <a:gd name="connsiteX47" fmla="*/ 52099 w 539429"/>
                      <a:gd name="connsiteY47" fmla="*/ 167704 h 317345"/>
                      <a:gd name="connsiteX48" fmla="*/ 43732 w 539429"/>
                      <a:gd name="connsiteY48" fmla="*/ 159338 h 317345"/>
                      <a:gd name="connsiteX49" fmla="*/ 16542 w 539429"/>
                      <a:gd name="connsiteY49" fmla="*/ 159338 h 317345"/>
                      <a:gd name="connsiteX50" fmla="*/ 16542 w 539429"/>
                      <a:gd name="connsiteY50" fmla="*/ 26049 h 317345"/>
                      <a:gd name="connsiteX51" fmla="*/ 25859 w 539429"/>
                      <a:gd name="connsiteY51" fmla="*/ 16732 h 317345"/>
                      <a:gd name="connsiteX52" fmla="*/ 318296 w 539429"/>
                      <a:gd name="connsiteY52" fmla="*/ 16732 h 317345"/>
                      <a:gd name="connsiteX53" fmla="*/ 327613 w 539429"/>
                      <a:gd name="connsiteY53" fmla="*/ 26049 h 317345"/>
                      <a:gd name="connsiteX54" fmla="*/ 327613 w 539429"/>
                      <a:gd name="connsiteY54" fmla="*/ 247754 h 317345"/>
                      <a:gd name="connsiteX55" fmla="*/ 363169 w 539429"/>
                      <a:gd name="connsiteY55" fmla="*/ 247754 h 317345"/>
                      <a:gd name="connsiteX56" fmla="*/ 344345 w 539429"/>
                      <a:gd name="connsiteY56" fmla="*/ 247754 h 317345"/>
                      <a:gd name="connsiteX57" fmla="*/ 344345 w 539429"/>
                      <a:gd name="connsiteY57" fmla="*/ 211246 h 317345"/>
                      <a:gd name="connsiteX58" fmla="*/ 363169 w 539429"/>
                      <a:gd name="connsiteY58" fmla="*/ 211246 h 317345"/>
                      <a:gd name="connsiteX59" fmla="*/ 363169 w 539429"/>
                      <a:gd name="connsiteY59" fmla="*/ 247754 h 317345"/>
                      <a:gd name="connsiteX60" fmla="*/ 379711 w 539429"/>
                      <a:gd name="connsiteY60" fmla="*/ 43923 h 317345"/>
                      <a:gd name="connsiteX61" fmla="*/ 380282 w 539429"/>
                      <a:gd name="connsiteY61" fmla="*/ 43352 h 317345"/>
                      <a:gd name="connsiteX62" fmla="*/ 439606 w 539429"/>
                      <a:gd name="connsiteY62" fmla="*/ 43352 h 317345"/>
                      <a:gd name="connsiteX63" fmla="*/ 462993 w 539429"/>
                      <a:gd name="connsiteY63" fmla="*/ 56852 h 317345"/>
                      <a:gd name="connsiteX64" fmla="*/ 466035 w 539429"/>
                      <a:gd name="connsiteY64" fmla="*/ 62176 h 317345"/>
                      <a:gd name="connsiteX65" fmla="*/ 379711 w 539429"/>
                      <a:gd name="connsiteY65" fmla="*/ 62176 h 317345"/>
                      <a:gd name="connsiteX66" fmla="*/ 379711 w 539429"/>
                      <a:gd name="connsiteY66" fmla="*/ 43923 h 317345"/>
                      <a:gd name="connsiteX67" fmla="*/ 379711 w 539429"/>
                      <a:gd name="connsiteY67" fmla="*/ 78718 h 317345"/>
                      <a:gd name="connsiteX68" fmla="*/ 475732 w 539429"/>
                      <a:gd name="connsiteY68" fmla="*/ 78718 h 317345"/>
                      <a:gd name="connsiteX69" fmla="*/ 509768 w 539429"/>
                      <a:gd name="connsiteY69" fmla="*/ 137092 h 317345"/>
                      <a:gd name="connsiteX70" fmla="*/ 513380 w 539429"/>
                      <a:gd name="connsiteY70" fmla="*/ 150782 h 317345"/>
                      <a:gd name="connsiteX71" fmla="*/ 513380 w 539429"/>
                      <a:gd name="connsiteY71" fmla="*/ 159528 h 317345"/>
                      <a:gd name="connsiteX72" fmla="*/ 497218 w 539429"/>
                      <a:gd name="connsiteY72" fmla="*/ 159528 h 317345"/>
                      <a:gd name="connsiteX73" fmla="*/ 484289 w 539429"/>
                      <a:gd name="connsiteY73" fmla="*/ 154204 h 317345"/>
                      <a:gd name="connsiteX74" fmla="*/ 473261 w 539429"/>
                      <a:gd name="connsiteY74" fmla="*/ 143176 h 317345"/>
                      <a:gd name="connsiteX75" fmla="*/ 448732 w 539429"/>
                      <a:gd name="connsiteY75" fmla="*/ 132908 h 317345"/>
                      <a:gd name="connsiteX76" fmla="*/ 379521 w 539429"/>
                      <a:gd name="connsiteY76" fmla="*/ 132908 h 317345"/>
                      <a:gd name="connsiteX77" fmla="*/ 379521 w 539429"/>
                      <a:gd name="connsiteY77" fmla="*/ 78718 h 317345"/>
                      <a:gd name="connsiteX78" fmla="*/ 424585 w 539429"/>
                      <a:gd name="connsiteY78" fmla="*/ 300803 h 317345"/>
                      <a:gd name="connsiteX79" fmla="*/ 379901 w 539429"/>
                      <a:gd name="connsiteY79" fmla="*/ 255930 h 317345"/>
                      <a:gd name="connsiteX80" fmla="*/ 424585 w 539429"/>
                      <a:gd name="connsiteY80" fmla="*/ 211246 h 317345"/>
                      <a:gd name="connsiteX81" fmla="*/ 469268 w 539429"/>
                      <a:gd name="connsiteY81" fmla="*/ 255930 h 317345"/>
                      <a:gd name="connsiteX82" fmla="*/ 424585 w 539429"/>
                      <a:gd name="connsiteY82" fmla="*/ 300803 h 317345"/>
                      <a:gd name="connsiteX83" fmla="*/ 486951 w 539429"/>
                      <a:gd name="connsiteY83" fmla="*/ 229500 h 317345"/>
                      <a:gd name="connsiteX84" fmla="*/ 486951 w 539429"/>
                      <a:gd name="connsiteY84" fmla="*/ 247754 h 317345"/>
                      <a:gd name="connsiteX85" fmla="*/ 485239 w 539429"/>
                      <a:gd name="connsiteY85" fmla="*/ 247754 h 317345"/>
                      <a:gd name="connsiteX86" fmla="*/ 424394 w 539429"/>
                      <a:gd name="connsiteY86" fmla="*/ 194704 h 317345"/>
                      <a:gd name="connsiteX87" fmla="*/ 379711 w 539429"/>
                      <a:gd name="connsiteY87" fmla="*/ 214099 h 317345"/>
                      <a:gd name="connsiteX88" fmla="*/ 379711 w 539429"/>
                      <a:gd name="connsiteY88" fmla="*/ 149261 h 317345"/>
                      <a:gd name="connsiteX89" fmla="*/ 448923 w 539429"/>
                      <a:gd name="connsiteY89" fmla="*/ 149261 h 317345"/>
                      <a:gd name="connsiteX90" fmla="*/ 461852 w 539429"/>
                      <a:gd name="connsiteY90" fmla="*/ 154585 h 317345"/>
                      <a:gd name="connsiteX91" fmla="*/ 472880 w 539429"/>
                      <a:gd name="connsiteY91" fmla="*/ 165613 h 317345"/>
                      <a:gd name="connsiteX92" fmla="*/ 497408 w 539429"/>
                      <a:gd name="connsiteY92" fmla="*/ 175880 h 317345"/>
                      <a:gd name="connsiteX93" fmla="*/ 513570 w 539429"/>
                      <a:gd name="connsiteY93" fmla="*/ 175880 h 317345"/>
                      <a:gd name="connsiteX94" fmla="*/ 513570 w 539429"/>
                      <a:gd name="connsiteY94" fmla="*/ 212387 h 317345"/>
                      <a:gd name="connsiteX95" fmla="*/ 504254 w 539429"/>
                      <a:gd name="connsiteY95" fmla="*/ 212387 h 317345"/>
                      <a:gd name="connsiteX96" fmla="*/ 486951 w 539429"/>
                      <a:gd name="connsiteY96" fmla="*/ 229500 h 317345"/>
                      <a:gd name="connsiteX97" fmla="*/ 522317 w 539429"/>
                      <a:gd name="connsiteY97" fmla="*/ 247183 h 317345"/>
                      <a:gd name="connsiteX98" fmla="*/ 521746 w 539429"/>
                      <a:gd name="connsiteY98" fmla="*/ 247754 h 317345"/>
                      <a:gd name="connsiteX99" fmla="*/ 503493 w 539429"/>
                      <a:gd name="connsiteY99" fmla="*/ 247754 h 317345"/>
                      <a:gd name="connsiteX100" fmla="*/ 503493 w 539429"/>
                      <a:gd name="connsiteY100" fmla="*/ 229500 h 317345"/>
                      <a:gd name="connsiteX101" fmla="*/ 504063 w 539429"/>
                      <a:gd name="connsiteY101" fmla="*/ 228930 h 317345"/>
                      <a:gd name="connsiteX102" fmla="*/ 521746 w 539429"/>
                      <a:gd name="connsiteY102" fmla="*/ 228930 h 317345"/>
                      <a:gd name="connsiteX103" fmla="*/ 522317 w 539429"/>
                      <a:gd name="connsiteY103" fmla="*/ 229500 h 317345"/>
                      <a:gd name="connsiteX104" fmla="*/ 522317 w 539429"/>
                      <a:gd name="connsiteY104" fmla="*/ 247183 h 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429" h="317345">
                        <a:moveTo>
                          <a:pt x="530113" y="214669"/>
                        </a:moveTo>
                        <a:lnTo>
                          <a:pt x="530113" y="150782"/>
                        </a:lnTo>
                        <a:cubicBezTo>
                          <a:pt x="530113" y="142986"/>
                          <a:pt x="528021" y="135380"/>
                          <a:pt x="524218" y="128725"/>
                        </a:cubicBezTo>
                        <a:lnTo>
                          <a:pt x="477254" y="48296"/>
                        </a:lnTo>
                        <a:cubicBezTo>
                          <a:pt x="469458" y="34986"/>
                          <a:pt x="455007" y="26620"/>
                          <a:pt x="439606" y="26620"/>
                        </a:cubicBezTo>
                        <a:lnTo>
                          <a:pt x="380282" y="26620"/>
                        </a:lnTo>
                        <a:cubicBezTo>
                          <a:pt x="370775" y="26620"/>
                          <a:pt x="363169" y="34225"/>
                          <a:pt x="363169" y="43732"/>
                        </a:cubicBezTo>
                        <a:lnTo>
                          <a:pt x="363169" y="194704"/>
                        </a:lnTo>
                        <a:lnTo>
                          <a:pt x="344345" y="194704"/>
                        </a:lnTo>
                        <a:lnTo>
                          <a:pt x="344345" y="26049"/>
                        </a:lnTo>
                        <a:cubicBezTo>
                          <a:pt x="344345" y="11789"/>
                          <a:pt x="332746" y="0"/>
                          <a:pt x="318296" y="0"/>
                        </a:cubicBezTo>
                        <a:lnTo>
                          <a:pt x="26049" y="0"/>
                        </a:lnTo>
                        <a:cubicBezTo>
                          <a:pt x="11789" y="0"/>
                          <a:pt x="0" y="11599"/>
                          <a:pt x="0" y="26049"/>
                        </a:cubicBezTo>
                        <a:lnTo>
                          <a:pt x="0" y="238246"/>
                        </a:lnTo>
                        <a:cubicBezTo>
                          <a:pt x="0" y="252507"/>
                          <a:pt x="11599" y="264296"/>
                          <a:pt x="26049" y="264296"/>
                        </a:cubicBezTo>
                        <a:lnTo>
                          <a:pt x="89176" y="264296"/>
                        </a:lnTo>
                        <a:cubicBezTo>
                          <a:pt x="93169" y="294148"/>
                          <a:pt x="118838" y="317345"/>
                          <a:pt x="150021" y="317345"/>
                        </a:cubicBezTo>
                        <a:cubicBezTo>
                          <a:pt x="181014" y="317345"/>
                          <a:pt x="206683" y="294148"/>
                          <a:pt x="210866" y="264296"/>
                        </a:cubicBezTo>
                        <a:lnTo>
                          <a:pt x="364120" y="264296"/>
                        </a:lnTo>
                        <a:cubicBezTo>
                          <a:pt x="368113" y="294148"/>
                          <a:pt x="393972" y="317345"/>
                          <a:pt x="424965" y="317345"/>
                        </a:cubicBezTo>
                        <a:cubicBezTo>
                          <a:pt x="455958" y="317345"/>
                          <a:pt x="481627" y="294148"/>
                          <a:pt x="485810" y="264296"/>
                        </a:cubicBezTo>
                        <a:lnTo>
                          <a:pt x="522317" y="264296"/>
                        </a:lnTo>
                        <a:cubicBezTo>
                          <a:pt x="531824" y="264296"/>
                          <a:pt x="539430" y="256690"/>
                          <a:pt x="539430" y="247183"/>
                        </a:cubicBezTo>
                        <a:lnTo>
                          <a:pt x="539430" y="229500"/>
                        </a:lnTo>
                        <a:cubicBezTo>
                          <a:pt x="539049" y="223225"/>
                          <a:pt x="535437" y="217521"/>
                          <a:pt x="530113" y="214669"/>
                        </a:cubicBezTo>
                        <a:close/>
                        <a:moveTo>
                          <a:pt x="16542" y="175880"/>
                        </a:moveTo>
                        <a:lnTo>
                          <a:pt x="35366" y="175880"/>
                        </a:lnTo>
                        <a:lnTo>
                          <a:pt x="35366" y="202880"/>
                        </a:lnTo>
                        <a:cubicBezTo>
                          <a:pt x="35366" y="208014"/>
                          <a:pt x="31183" y="212197"/>
                          <a:pt x="26049" y="212197"/>
                        </a:cubicBezTo>
                        <a:lnTo>
                          <a:pt x="16542" y="212197"/>
                        </a:lnTo>
                        <a:lnTo>
                          <a:pt x="16542" y="175880"/>
                        </a:lnTo>
                        <a:close/>
                        <a:moveTo>
                          <a:pt x="149831" y="300803"/>
                        </a:moveTo>
                        <a:cubicBezTo>
                          <a:pt x="125113" y="300803"/>
                          <a:pt x="105148" y="280648"/>
                          <a:pt x="105148" y="256120"/>
                        </a:cubicBezTo>
                        <a:lnTo>
                          <a:pt x="105148" y="256120"/>
                        </a:lnTo>
                        <a:lnTo>
                          <a:pt x="105148" y="256120"/>
                        </a:lnTo>
                        <a:cubicBezTo>
                          <a:pt x="105148" y="231401"/>
                          <a:pt x="125303" y="211437"/>
                          <a:pt x="149831" y="211437"/>
                        </a:cubicBezTo>
                        <a:cubicBezTo>
                          <a:pt x="174549" y="211437"/>
                          <a:pt x="194704" y="231592"/>
                          <a:pt x="194704" y="256120"/>
                        </a:cubicBezTo>
                        <a:cubicBezTo>
                          <a:pt x="194514" y="280838"/>
                          <a:pt x="174549" y="300803"/>
                          <a:pt x="149831" y="300803"/>
                        </a:cubicBezTo>
                        <a:close/>
                        <a:moveTo>
                          <a:pt x="327803" y="247754"/>
                        </a:moveTo>
                        <a:lnTo>
                          <a:pt x="210486" y="247754"/>
                        </a:lnTo>
                        <a:cubicBezTo>
                          <a:pt x="206493" y="217901"/>
                          <a:pt x="180634" y="194704"/>
                          <a:pt x="149641" y="194704"/>
                        </a:cubicBezTo>
                        <a:cubicBezTo>
                          <a:pt x="118648" y="194704"/>
                          <a:pt x="92979" y="217901"/>
                          <a:pt x="88796" y="247754"/>
                        </a:cubicBezTo>
                        <a:lnTo>
                          <a:pt x="26049" y="247754"/>
                        </a:lnTo>
                        <a:cubicBezTo>
                          <a:pt x="20915" y="247754"/>
                          <a:pt x="16732" y="243570"/>
                          <a:pt x="16732" y="238437"/>
                        </a:cubicBezTo>
                        <a:lnTo>
                          <a:pt x="16732" y="229120"/>
                        </a:lnTo>
                        <a:lnTo>
                          <a:pt x="26049" y="229120"/>
                        </a:lnTo>
                        <a:cubicBezTo>
                          <a:pt x="40310" y="229120"/>
                          <a:pt x="52099" y="217521"/>
                          <a:pt x="52099" y="203070"/>
                        </a:cubicBezTo>
                        <a:lnTo>
                          <a:pt x="52099" y="167704"/>
                        </a:lnTo>
                        <a:cubicBezTo>
                          <a:pt x="52099" y="163141"/>
                          <a:pt x="48296" y="159338"/>
                          <a:pt x="43732" y="159338"/>
                        </a:cubicBezTo>
                        <a:lnTo>
                          <a:pt x="16542" y="159338"/>
                        </a:lnTo>
                        <a:lnTo>
                          <a:pt x="16542" y="26049"/>
                        </a:lnTo>
                        <a:cubicBezTo>
                          <a:pt x="16542" y="20915"/>
                          <a:pt x="20725" y="16732"/>
                          <a:pt x="25859" y="16732"/>
                        </a:cubicBezTo>
                        <a:lnTo>
                          <a:pt x="318296" y="16732"/>
                        </a:lnTo>
                        <a:cubicBezTo>
                          <a:pt x="323430" y="16732"/>
                          <a:pt x="327613" y="20915"/>
                          <a:pt x="327613" y="26049"/>
                        </a:cubicBezTo>
                        <a:lnTo>
                          <a:pt x="327613" y="247754"/>
                        </a:lnTo>
                        <a:close/>
                        <a:moveTo>
                          <a:pt x="363169" y="247754"/>
                        </a:moveTo>
                        <a:lnTo>
                          <a:pt x="344345" y="247754"/>
                        </a:lnTo>
                        <a:lnTo>
                          <a:pt x="344345" y="211246"/>
                        </a:lnTo>
                        <a:lnTo>
                          <a:pt x="363169" y="211246"/>
                        </a:lnTo>
                        <a:lnTo>
                          <a:pt x="363169" y="247754"/>
                        </a:lnTo>
                        <a:close/>
                        <a:moveTo>
                          <a:pt x="379711" y="43923"/>
                        </a:moveTo>
                        <a:cubicBezTo>
                          <a:pt x="379711" y="43542"/>
                          <a:pt x="379901" y="43352"/>
                          <a:pt x="380282" y="43352"/>
                        </a:cubicBezTo>
                        <a:lnTo>
                          <a:pt x="439606" y="43352"/>
                        </a:lnTo>
                        <a:cubicBezTo>
                          <a:pt x="449303" y="43352"/>
                          <a:pt x="458239" y="48486"/>
                          <a:pt x="462993" y="56852"/>
                        </a:cubicBezTo>
                        <a:lnTo>
                          <a:pt x="466035" y="62176"/>
                        </a:lnTo>
                        <a:lnTo>
                          <a:pt x="379711" y="62176"/>
                        </a:lnTo>
                        <a:lnTo>
                          <a:pt x="379711" y="43923"/>
                        </a:lnTo>
                        <a:close/>
                        <a:moveTo>
                          <a:pt x="379711" y="78718"/>
                        </a:moveTo>
                        <a:lnTo>
                          <a:pt x="475732" y="78718"/>
                        </a:lnTo>
                        <a:lnTo>
                          <a:pt x="509768" y="137092"/>
                        </a:lnTo>
                        <a:cubicBezTo>
                          <a:pt x="512239" y="141275"/>
                          <a:pt x="513380" y="146028"/>
                          <a:pt x="513380" y="150782"/>
                        </a:cubicBezTo>
                        <a:lnTo>
                          <a:pt x="513380" y="159528"/>
                        </a:lnTo>
                        <a:lnTo>
                          <a:pt x="497218" y="159528"/>
                        </a:lnTo>
                        <a:cubicBezTo>
                          <a:pt x="492275" y="159528"/>
                          <a:pt x="487711" y="157627"/>
                          <a:pt x="484289" y="154204"/>
                        </a:cubicBezTo>
                        <a:lnTo>
                          <a:pt x="473261" y="143176"/>
                        </a:lnTo>
                        <a:cubicBezTo>
                          <a:pt x="466606" y="136521"/>
                          <a:pt x="457859" y="132908"/>
                          <a:pt x="448732" y="132908"/>
                        </a:cubicBezTo>
                        <a:lnTo>
                          <a:pt x="379521" y="132908"/>
                        </a:lnTo>
                        <a:lnTo>
                          <a:pt x="379521" y="78718"/>
                        </a:lnTo>
                        <a:close/>
                        <a:moveTo>
                          <a:pt x="424585" y="300803"/>
                        </a:moveTo>
                        <a:cubicBezTo>
                          <a:pt x="399866" y="300803"/>
                          <a:pt x="379901" y="280648"/>
                          <a:pt x="379901" y="255930"/>
                        </a:cubicBezTo>
                        <a:cubicBezTo>
                          <a:pt x="379901" y="231211"/>
                          <a:pt x="400056" y="211246"/>
                          <a:pt x="424585" y="211246"/>
                        </a:cubicBezTo>
                        <a:cubicBezTo>
                          <a:pt x="449303" y="211246"/>
                          <a:pt x="469268" y="231401"/>
                          <a:pt x="469268" y="255930"/>
                        </a:cubicBezTo>
                        <a:cubicBezTo>
                          <a:pt x="469268" y="280838"/>
                          <a:pt x="449303" y="300803"/>
                          <a:pt x="424585" y="300803"/>
                        </a:cubicBezTo>
                        <a:close/>
                        <a:moveTo>
                          <a:pt x="486951" y="229500"/>
                        </a:moveTo>
                        <a:lnTo>
                          <a:pt x="486951" y="247754"/>
                        </a:lnTo>
                        <a:lnTo>
                          <a:pt x="485239" y="247754"/>
                        </a:lnTo>
                        <a:cubicBezTo>
                          <a:pt x="481247" y="217901"/>
                          <a:pt x="455387" y="194704"/>
                          <a:pt x="424394" y="194704"/>
                        </a:cubicBezTo>
                        <a:cubicBezTo>
                          <a:pt x="406711" y="194704"/>
                          <a:pt x="390739" y="202120"/>
                          <a:pt x="379711" y="214099"/>
                        </a:cubicBezTo>
                        <a:lnTo>
                          <a:pt x="379711" y="149261"/>
                        </a:lnTo>
                        <a:lnTo>
                          <a:pt x="448923" y="149261"/>
                        </a:lnTo>
                        <a:cubicBezTo>
                          <a:pt x="453866" y="149261"/>
                          <a:pt x="458430" y="151162"/>
                          <a:pt x="461852" y="154585"/>
                        </a:cubicBezTo>
                        <a:lnTo>
                          <a:pt x="472880" y="165613"/>
                        </a:lnTo>
                        <a:cubicBezTo>
                          <a:pt x="479535" y="172268"/>
                          <a:pt x="488282" y="175880"/>
                          <a:pt x="497408" y="175880"/>
                        </a:cubicBezTo>
                        <a:lnTo>
                          <a:pt x="513570" y="175880"/>
                        </a:lnTo>
                        <a:lnTo>
                          <a:pt x="513570" y="212387"/>
                        </a:lnTo>
                        <a:lnTo>
                          <a:pt x="504254" y="212387"/>
                        </a:lnTo>
                        <a:cubicBezTo>
                          <a:pt x="494747" y="212387"/>
                          <a:pt x="486951" y="220183"/>
                          <a:pt x="486951" y="229500"/>
                        </a:cubicBezTo>
                        <a:close/>
                        <a:moveTo>
                          <a:pt x="522317" y="247183"/>
                        </a:moveTo>
                        <a:cubicBezTo>
                          <a:pt x="522317" y="247563"/>
                          <a:pt x="522127" y="247754"/>
                          <a:pt x="521746" y="247754"/>
                        </a:cubicBezTo>
                        <a:lnTo>
                          <a:pt x="503493" y="247754"/>
                        </a:lnTo>
                        <a:lnTo>
                          <a:pt x="503493" y="229500"/>
                        </a:lnTo>
                        <a:cubicBezTo>
                          <a:pt x="503493" y="229120"/>
                          <a:pt x="503683" y="228930"/>
                          <a:pt x="504063" y="228930"/>
                        </a:cubicBezTo>
                        <a:lnTo>
                          <a:pt x="521746" y="228930"/>
                        </a:lnTo>
                        <a:cubicBezTo>
                          <a:pt x="522127" y="228930"/>
                          <a:pt x="522317" y="229120"/>
                          <a:pt x="522317" y="229500"/>
                        </a:cubicBezTo>
                        <a:lnTo>
                          <a:pt x="522317" y="247183"/>
                        </a:lnTo>
                        <a:close/>
                      </a:path>
                    </a:pathLst>
                  </a:custGeom>
                  <a:grp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grpSp>
          </p:grpSp>
        </p:grpSp>
        <p:pic>
          <p:nvPicPr>
            <p:cNvPr id="421" name="Grafik 420">
              <a:extLst>
                <a:ext uri="{FF2B5EF4-FFF2-40B4-BE49-F238E27FC236}">
                  <a16:creationId xmlns:a16="http://schemas.microsoft.com/office/drawing/2014/main" id="{61E04937-4B81-887E-FAC9-BA5DED5FA718}"/>
                </a:ext>
              </a:extLst>
            </p:cNvPr>
            <p:cNvPicPr>
              <a:picLocks noChangeAspect="1"/>
            </p:cNvPicPr>
            <p:nvPr/>
          </p:nvPicPr>
          <p:blipFill>
            <a:blip r:embed="rId3"/>
            <a:stretch>
              <a:fillRect/>
            </a:stretch>
          </p:blipFill>
          <p:spPr>
            <a:xfrm>
              <a:off x="3351373" y="2929234"/>
              <a:ext cx="193947" cy="89790"/>
            </a:xfrm>
            <a:prstGeom prst="rect">
              <a:avLst/>
            </a:prstGeom>
          </p:spPr>
        </p:pic>
      </p:grpSp>
      <p:sp>
        <p:nvSpPr>
          <p:cNvPr id="23" name="Freihandform: Form 22">
            <a:extLst>
              <a:ext uri="{FF2B5EF4-FFF2-40B4-BE49-F238E27FC236}">
                <a16:creationId xmlns:a16="http://schemas.microsoft.com/office/drawing/2014/main" id="{A58D453B-AF74-2759-D0A1-4E994363C7AC}"/>
              </a:ext>
            </a:extLst>
          </p:cNvPr>
          <p:cNvSpPr/>
          <p:nvPr/>
        </p:nvSpPr>
        <p:spPr>
          <a:xfrm>
            <a:off x="3154797" y="3447253"/>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25" name="Freihandform: Form 24">
            <a:extLst>
              <a:ext uri="{FF2B5EF4-FFF2-40B4-BE49-F238E27FC236}">
                <a16:creationId xmlns:a16="http://schemas.microsoft.com/office/drawing/2014/main" id="{1CB1ADC8-66E1-22C4-C14B-2BF7C7635D2A}"/>
              </a:ext>
            </a:extLst>
          </p:cNvPr>
          <p:cNvSpPr/>
          <p:nvPr/>
        </p:nvSpPr>
        <p:spPr>
          <a:xfrm>
            <a:off x="3149500" y="2914768"/>
            <a:ext cx="341986" cy="294454"/>
          </a:xfrm>
          <a:custGeom>
            <a:avLst/>
            <a:gdLst>
              <a:gd name="connsiteX0" fmla="*/ 538479 w 539049"/>
              <a:gd name="connsiteY0" fmla="*/ 203641 h 538098"/>
              <a:gd name="connsiteX1" fmla="*/ 538479 w 539049"/>
              <a:gd name="connsiteY1" fmla="*/ 192613 h 538098"/>
              <a:gd name="connsiteX2" fmla="*/ 537528 w 539049"/>
              <a:gd name="connsiteY2" fmla="*/ 192613 h 538098"/>
              <a:gd name="connsiteX3" fmla="*/ 538479 w 539049"/>
              <a:gd name="connsiteY3" fmla="*/ 192232 h 538098"/>
              <a:gd name="connsiteX4" fmla="*/ 487141 w 539049"/>
              <a:gd name="connsiteY4" fmla="*/ 82521 h 538098"/>
              <a:gd name="connsiteX5" fmla="*/ 345676 w 539049"/>
              <a:gd name="connsiteY5" fmla="*/ 82521 h 538098"/>
              <a:gd name="connsiteX6" fmla="*/ 345676 w 539049"/>
              <a:gd name="connsiteY6" fmla="*/ 65408 h 538098"/>
              <a:gd name="connsiteX7" fmla="*/ 370394 w 539049"/>
              <a:gd name="connsiteY7" fmla="*/ 33275 h 538098"/>
              <a:gd name="connsiteX8" fmla="*/ 337310 w 539049"/>
              <a:gd name="connsiteY8" fmla="*/ 0 h 538098"/>
              <a:gd name="connsiteX9" fmla="*/ 304035 w 539049"/>
              <a:gd name="connsiteY9" fmla="*/ 33275 h 538098"/>
              <a:gd name="connsiteX10" fmla="*/ 328563 w 539049"/>
              <a:gd name="connsiteY10" fmla="*/ 65408 h 538098"/>
              <a:gd name="connsiteX11" fmla="*/ 328563 w 539049"/>
              <a:gd name="connsiteY11" fmla="*/ 82521 h 538098"/>
              <a:gd name="connsiteX12" fmla="*/ 215810 w 539049"/>
              <a:gd name="connsiteY12" fmla="*/ 82521 h 538098"/>
              <a:gd name="connsiteX13" fmla="*/ 215810 w 539049"/>
              <a:gd name="connsiteY13" fmla="*/ 65789 h 538098"/>
              <a:gd name="connsiteX14" fmla="*/ 242239 w 539049"/>
              <a:gd name="connsiteY14" fmla="*/ 33275 h 538098"/>
              <a:gd name="connsiteX15" fmla="*/ 209155 w 539049"/>
              <a:gd name="connsiteY15" fmla="*/ 0 h 538098"/>
              <a:gd name="connsiteX16" fmla="*/ 176070 w 539049"/>
              <a:gd name="connsiteY16" fmla="*/ 33275 h 538098"/>
              <a:gd name="connsiteX17" fmla="*/ 198887 w 539049"/>
              <a:gd name="connsiteY17" fmla="*/ 64838 h 538098"/>
              <a:gd name="connsiteX18" fmla="*/ 198887 w 539049"/>
              <a:gd name="connsiteY18" fmla="*/ 82521 h 538098"/>
              <a:gd name="connsiteX19" fmla="*/ 56472 w 539049"/>
              <a:gd name="connsiteY19" fmla="*/ 82521 h 538098"/>
              <a:gd name="connsiteX20" fmla="*/ 0 w 539049"/>
              <a:gd name="connsiteY20" fmla="*/ 192232 h 538098"/>
              <a:gd name="connsiteX21" fmla="*/ 761 w 539049"/>
              <a:gd name="connsiteY21" fmla="*/ 192613 h 538098"/>
              <a:gd name="connsiteX22" fmla="*/ 0 w 539049"/>
              <a:gd name="connsiteY22" fmla="*/ 192613 h 538098"/>
              <a:gd name="connsiteX23" fmla="*/ 0 w 539049"/>
              <a:gd name="connsiteY23" fmla="*/ 523077 h 538098"/>
              <a:gd name="connsiteX24" fmla="*/ 19394 w 539049"/>
              <a:gd name="connsiteY24" fmla="*/ 523077 h 538098"/>
              <a:gd name="connsiteX25" fmla="*/ 19394 w 539049"/>
              <a:gd name="connsiteY25" fmla="*/ 538099 h 538098"/>
              <a:gd name="connsiteX26" fmla="*/ 522697 w 539049"/>
              <a:gd name="connsiteY26" fmla="*/ 538099 h 538098"/>
              <a:gd name="connsiteX27" fmla="*/ 522697 w 539049"/>
              <a:gd name="connsiteY27" fmla="*/ 523077 h 538098"/>
              <a:gd name="connsiteX28" fmla="*/ 538669 w 539049"/>
              <a:gd name="connsiteY28" fmla="*/ 523077 h 538098"/>
              <a:gd name="connsiteX29" fmla="*/ 538669 w 539049"/>
              <a:gd name="connsiteY29" fmla="*/ 204592 h 538098"/>
              <a:gd name="connsiteX30" fmla="*/ 539049 w 539049"/>
              <a:gd name="connsiteY30" fmla="*/ 204592 h 538098"/>
              <a:gd name="connsiteX31" fmla="*/ 538479 w 539049"/>
              <a:gd name="connsiteY31" fmla="*/ 203641 h 538098"/>
              <a:gd name="connsiteX32" fmla="*/ 321148 w 539049"/>
              <a:gd name="connsiteY32" fmla="*/ 33275 h 538098"/>
              <a:gd name="connsiteX33" fmla="*/ 337310 w 539049"/>
              <a:gd name="connsiteY33" fmla="*/ 17113 h 538098"/>
              <a:gd name="connsiteX34" fmla="*/ 353472 w 539049"/>
              <a:gd name="connsiteY34" fmla="*/ 33275 h 538098"/>
              <a:gd name="connsiteX35" fmla="*/ 337310 w 539049"/>
              <a:gd name="connsiteY35" fmla="*/ 49437 h 538098"/>
              <a:gd name="connsiteX36" fmla="*/ 321148 w 539049"/>
              <a:gd name="connsiteY36" fmla="*/ 33275 h 538098"/>
              <a:gd name="connsiteX37" fmla="*/ 193183 w 539049"/>
              <a:gd name="connsiteY37" fmla="*/ 33275 h 538098"/>
              <a:gd name="connsiteX38" fmla="*/ 209345 w 539049"/>
              <a:gd name="connsiteY38" fmla="*/ 17113 h 538098"/>
              <a:gd name="connsiteX39" fmla="*/ 225507 w 539049"/>
              <a:gd name="connsiteY39" fmla="*/ 33275 h 538098"/>
              <a:gd name="connsiteX40" fmla="*/ 209345 w 539049"/>
              <a:gd name="connsiteY40" fmla="*/ 49437 h 538098"/>
              <a:gd name="connsiteX41" fmla="*/ 193183 w 539049"/>
              <a:gd name="connsiteY41" fmla="*/ 33275 h 538098"/>
              <a:gd name="connsiteX42" fmla="*/ 521366 w 539049"/>
              <a:gd name="connsiteY42" fmla="*/ 251746 h 538098"/>
              <a:gd name="connsiteX43" fmla="*/ 277796 w 539049"/>
              <a:gd name="connsiteY43" fmla="*/ 251746 h 538098"/>
              <a:gd name="connsiteX44" fmla="*/ 277796 w 539049"/>
              <a:gd name="connsiteY44" fmla="*/ 209725 h 538098"/>
              <a:gd name="connsiteX45" fmla="*/ 521366 w 539049"/>
              <a:gd name="connsiteY45" fmla="*/ 209725 h 538098"/>
              <a:gd name="connsiteX46" fmla="*/ 521366 w 539049"/>
              <a:gd name="connsiteY46" fmla="*/ 251746 h 538098"/>
              <a:gd name="connsiteX47" fmla="*/ 521366 w 539049"/>
              <a:gd name="connsiteY47" fmla="*/ 406331 h 538098"/>
              <a:gd name="connsiteX48" fmla="*/ 277796 w 539049"/>
              <a:gd name="connsiteY48" fmla="*/ 406331 h 538098"/>
              <a:gd name="connsiteX49" fmla="*/ 277796 w 539049"/>
              <a:gd name="connsiteY49" fmla="*/ 268669 h 538098"/>
              <a:gd name="connsiteX50" fmla="*/ 521366 w 539049"/>
              <a:gd name="connsiteY50" fmla="*/ 268669 h 538098"/>
              <a:gd name="connsiteX51" fmla="*/ 521366 w 539049"/>
              <a:gd name="connsiteY51" fmla="*/ 406331 h 538098"/>
              <a:gd name="connsiteX52" fmla="*/ 17113 w 539049"/>
              <a:gd name="connsiteY52" fmla="*/ 268859 h 538098"/>
              <a:gd name="connsiteX53" fmla="*/ 260683 w 539049"/>
              <a:gd name="connsiteY53" fmla="*/ 268859 h 538098"/>
              <a:gd name="connsiteX54" fmla="*/ 260683 w 539049"/>
              <a:gd name="connsiteY54" fmla="*/ 406521 h 538098"/>
              <a:gd name="connsiteX55" fmla="*/ 17113 w 539049"/>
              <a:gd name="connsiteY55" fmla="*/ 406521 h 538098"/>
              <a:gd name="connsiteX56" fmla="*/ 17113 w 539049"/>
              <a:gd name="connsiteY56" fmla="*/ 268859 h 538098"/>
              <a:gd name="connsiteX57" fmla="*/ 421923 w 539049"/>
              <a:gd name="connsiteY57" fmla="*/ 145648 h 538098"/>
              <a:gd name="connsiteX58" fmla="*/ 388077 w 539049"/>
              <a:gd name="connsiteY58" fmla="*/ 178542 h 538098"/>
              <a:gd name="connsiteX59" fmla="*/ 354232 w 539049"/>
              <a:gd name="connsiteY59" fmla="*/ 145648 h 538098"/>
              <a:gd name="connsiteX60" fmla="*/ 388077 w 539049"/>
              <a:gd name="connsiteY60" fmla="*/ 112754 h 538098"/>
              <a:gd name="connsiteX61" fmla="*/ 421923 w 539049"/>
              <a:gd name="connsiteY61" fmla="*/ 145648 h 538098"/>
              <a:gd name="connsiteX62" fmla="*/ 66930 w 539049"/>
              <a:gd name="connsiteY62" fmla="*/ 99634 h 538098"/>
              <a:gd name="connsiteX63" fmla="*/ 260683 w 539049"/>
              <a:gd name="connsiteY63" fmla="*/ 99634 h 538098"/>
              <a:gd name="connsiteX64" fmla="*/ 260683 w 539049"/>
              <a:gd name="connsiteY64" fmla="*/ 192613 h 538098"/>
              <a:gd name="connsiteX65" fmla="*/ 19014 w 539049"/>
              <a:gd name="connsiteY65" fmla="*/ 192613 h 538098"/>
              <a:gd name="connsiteX66" fmla="*/ 66930 w 539049"/>
              <a:gd name="connsiteY66" fmla="*/ 99634 h 538098"/>
              <a:gd name="connsiteX67" fmla="*/ 17113 w 539049"/>
              <a:gd name="connsiteY67" fmla="*/ 209725 h 538098"/>
              <a:gd name="connsiteX68" fmla="*/ 260683 w 539049"/>
              <a:gd name="connsiteY68" fmla="*/ 209725 h 538098"/>
              <a:gd name="connsiteX69" fmla="*/ 260683 w 539049"/>
              <a:gd name="connsiteY69" fmla="*/ 251746 h 538098"/>
              <a:gd name="connsiteX70" fmla="*/ 17113 w 539049"/>
              <a:gd name="connsiteY70" fmla="*/ 251746 h 538098"/>
              <a:gd name="connsiteX71" fmla="*/ 17113 w 539049"/>
              <a:gd name="connsiteY71" fmla="*/ 209725 h 538098"/>
              <a:gd name="connsiteX72" fmla="*/ 17113 w 539049"/>
              <a:gd name="connsiteY72" fmla="*/ 505965 h 538098"/>
              <a:gd name="connsiteX73" fmla="*/ 17113 w 539049"/>
              <a:gd name="connsiteY73" fmla="*/ 423634 h 538098"/>
              <a:gd name="connsiteX74" fmla="*/ 260683 w 539049"/>
              <a:gd name="connsiteY74" fmla="*/ 423634 h 538098"/>
              <a:gd name="connsiteX75" fmla="*/ 260683 w 539049"/>
              <a:gd name="connsiteY75" fmla="*/ 505965 h 538098"/>
              <a:gd name="connsiteX76" fmla="*/ 17113 w 539049"/>
              <a:gd name="connsiteY76" fmla="*/ 505965 h 538098"/>
              <a:gd name="connsiteX77" fmla="*/ 521366 w 539049"/>
              <a:gd name="connsiteY77" fmla="*/ 505965 h 538098"/>
              <a:gd name="connsiteX78" fmla="*/ 277796 w 539049"/>
              <a:gd name="connsiteY78" fmla="*/ 505965 h 538098"/>
              <a:gd name="connsiteX79" fmla="*/ 277796 w 539049"/>
              <a:gd name="connsiteY79" fmla="*/ 423634 h 538098"/>
              <a:gd name="connsiteX80" fmla="*/ 521366 w 539049"/>
              <a:gd name="connsiteY80" fmla="*/ 423634 h 538098"/>
              <a:gd name="connsiteX81" fmla="*/ 521366 w 539049"/>
              <a:gd name="connsiteY81" fmla="*/ 505965 h 53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39049" h="538098">
                <a:moveTo>
                  <a:pt x="538479" y="203641"/>
                </a:moveTo>
                <a:lnTo>
                  <a:pt x="538479" y="192613"/>
                </a:lnTo>
                <a:lnTo>
                  <a:pt x="537528" y="192613"/>
                </a:lnTo>
                <a:lnTo>
                  <a:pt x="538479" y="192232"/>
                </a:lnTo>
                <a:lnTo>
                  <a:pt x="487141" y="82521"/>
                </a:lnTo>
                <a:lnTo>
                  <a:pt x="345676" y="82521"/>
                </a:lnTo>
                <a:lnTo>
                  <a:pt x="345676" y="65408"/>
                </a:lnTo>
                <a:cubicBezTo>
                  <a:pt x="359746" y="61606"/>
                  <a:pt x="370394" y="48676"/>
                  <a:pt x="370394" y="33275"/>
                </a:cubicBezTo>
                <a:cubicBezTo>
                  <a:pt x="370394" y="15021"/>
                  <a:pt x="355563" y="0"/>
                  <a:pt x="337310" y="0"/>
                </a:cubicBezTo>
                <a:cubicBezTo>
                  <a:pt x="319056" y="0"/>
                  <a:pt x="304035" y="15021"/>
                  <a:pt x="304035" y="33275"/>
                </a:cubicBezTo>
                <a:cubicBezTo>
                  <a:pt x="304035" y="48676"/>
                  <a:pt x="314493" y="61606"/>
                  <a:pt x="328563" y="65408"/>
                </a:cubicBezTo>
                <a:lnTo>
                  <a:pt x="328563" y="82521"/>
                </a:lnTo>
                <a:lnTo>
                  <a:pt x="215810" y="82521"/>
                </a:lnTo>
                <a:lnTo>
                  <a:pt x="215810" y="65789"/>
                </a:lnTo>
                <a:cubicBezTo>
                  <a:pt x="230831" y="62746"/>
                  <a:pt x="242239" y="49246"/>
                  <a:pt x="242239" y="33275"/>
                </a:cubicBezTo>
                <a:cubicBezTo>
                  <a:pt x="242239" y="15021"/>
                  <a:pt x="227408" y="0"/>
                  <a:pt x="209155" y="0"/>
                </a:cubicBezTo>
                <a:cubicBezTo>
                  <a:pt x="190901" y="0"/>
                  <a:pt x="176070" y="14831"/>
                  <a:pt x="176070" y="33275"/>
                </a:cubicBezTo>
                <a:cubicBezTo>
                  <a:pt x="176070" y="47915"/>
                  <a:pt x="185577" y="60465"/>
                  <a:pt x="198887" y="64838"/>
                </a:cubicBezTo>
                <a:lnTo>
                  <a:pt x="198887" y="82521"/>
                </a:lnTo>
                <a:lnTo>
                  <a:pt x="56472" y="82521"/>
                </a:lnTo>
                <a:lnTo>
                  <a:pt x="0" y="192232"/>
                </a:lnTo>
                <a:lnTo>
                  <a:pt x="761" y="192613"/>
                </a:lnTo>
                <a:lnTo>
                  <a:pt x="0" y="192613"/>
                </a:lnTo>
                <a:lnTo>
                  <a:pt x="0" y="523077"/>
                </a:lnTo>
                <a:lnTo>
                  <a:pt x="19394" y="523077"/>
                </a:lnTo>
                <a:lnTo>
                  <a:pt x="19394" y="538099"/>
                </a:lnTo>
                <a:lnTo>
                  <a:pt x="522697" y="538099"/>
                </a:lnTo>
                <a:lnTo>
                  <a:pt x="522697" y="523077"/>
                </a:lnTo>
                <a:lnTo>
                  <a:pt x="538669" y="523077"/>
                </a:lnTo>
                <a:lnTo>
                  <a:pt x="538669" y="204592"/>
                </a:lnTo>
                <a:lnTo>
                  <a:pt x="539049" y="204592"/>
                </a:lnTo>
                <a:lnTo>
                  <a:pt x="538479" y="203641"/>
                </a:lnTo>
                <a:close/>
                <a:moveTo>
                  <a:pt x="321148" y="33275"/>
                </a:moveTo>
                <a:cubicBezTo>
                  <a:pt x="321148" y="24338"/>
                  <a:pt x="328373" y="17113"/>
                  <a:pt x="337310" y="17113"/>
                </a:cubicBezTo>
                <a:cubicBezTo>
                  <a:pt x="346247" y="17113"/>
                  <a:pt x="353472" y="24338"/>
                  <a:pt x="353472" y="33275"/>
                </a:cubicBezTo>
                <a:cubicBezTo>
                  <a:pt x="353472" y="42211"/>
                  <a:pt x="346247" y="49437"/>
                  <a:pt x="337310" y="49437"/>
                </a:cubicBezTo>
                <a:cubicBezTo>
                  <a:pt x="328373" y="49437"/>
                  <a:pt x="321148" y="42211"/>
                  <a:pt x="321148" y="33275"/>
                </a:cubicBezTo>
                <a:close/>
                <a:moveTo>
                  <a:pt x="193183" y="33275"/>
                </a:moveTo>
                <a:cubicBezTo>
                  <a:pt x="193183" y="24338"/>
                  <a:pt x="200408" y="17113"/>
                  <a:pt x="209345" y="17113"/>
                </a:cubicBezTo>
                <a:cubicBezTo>
                  <a:pt x="218282" y="17113"/>
                  <a:pt x="225507" y="24338"/>
                  <a:pt x="225507" y="33275"/>
                </a:cubicBezTo>
                <a:cubicBezTo>
                  <a:pt x="225507" y="42211"/>
                  <a:pt x="218282" y="49437"/>
                  <a:pt x="209345" y="49437"/>
                </a:cubicBezTo>
                <a:cubicBezTo>
                  <a:pt x="200408" y="49437"/>
                  <a:pt x="193183" y="42211"/>
                  <a:pt x="193183" y="33275"/>
                </a:cubicBezTo>
                <a:close/>
                <a:moveTo>
                  <a:pt x="521366" y="251746"/>
                </a:moveTo>
                <a:lnTo>
                  <a:pt x="277796" y="251746"/>
                </a:lnTo>
                <a:lnTo>
                  <a:pt x="277796" y="209725"/>
                </a:lnTo>
                <a:lnTo>
                  <a:pt x="521366" y="209725"/>
                </a:lnTo>
                <a:lnTo>
                  <a:pt x="521366" y="251746"/>
                </a:lnTo>
                <a:close/>
                <a:moveTo>
                  <a:pt x="521366" y="406331"/>
                </a:moveTo>
                <a:lnTo>
                  <a:pt x="277796" y="406331"/>
                </a:lnTo>
                <a:lnTo>
                  <a:pt x="277796" y="268669"/>
                </a:lnTo>
                <a:lnTo>
                  <a:pt x="521366" y="268669"/>
                </a:lnTo>
                <a:lnTo>
                  <a:pt x="521366" y="406331"/>
                </a:lnTo>
                <a:close/>
                <a:moveTo>
                  <a:pt x="17113" y="268859"/>
                </a:moveTo>
                <a:lnTo>
                  <a:pt x="260683" y="268859"/>
                </a:lnTo>
                <a:lnTo>
                  <a:pt x="260683" y="406521"/>
                </a:lnTo>
                <a:lnTo>
                  <a:pt x="17113" y="406521"/>
                </a:lnTo>
                <a:lnTo>
                  <a:pt x="17113" y="268859"/>
                </a:lnTo>
                <a:close/>
                <a:moveTo>
                  <a:pt x="421923" y="145648"/>
                </a:moveTo>
                <a:cubicBezTo>
                  <a:pt x="421923" y="163711"/>
                  <a:pt x="406711" y="178542"/>
                  <a:pt x="388077" y="178542"/>
                </a:cubicBezTo>
                <a:cubicBezTo>
                  <a:pt x="369444" y="178542"/>
                  <a:pt x="354232" y="163901"/>
                  <a:pt x="354232" y="145648"/>
                </a:cubicBezTo>
                <a:cubicBezTo>
                  <a:pt x="354232" y="127394"/>
                  <a:pt x="369444" y="112754"/>
                  <a:pt x="388077" y="112754"/>
                </a:cubicBezTo>
                <a:cubicBezTo>
                  <a:pt x="406711" y="112944"/>
                  <a:pt x="421923" y="127585"/>
                  <a:pt x="421923" y="145648"/>
                </a:cubicBezTo>
                <a:close/>
                <a:moveTo>
                  <a:pt x="66930" y="99634"/>
                </a:moveTo>
                <a:lnTo>
                  <a:pt x="260683" y="99634"/>
                </a:lnTo>
                <a:lnTo>
                  <a:pt x="260683" y="192613"/>
                </a:lnTo>
                <a:lnTo>
                  <a:pt x="19014" y="192613"/>
                </a:lnTo>
                <a:lnTo>
                  <a:pt x="66930" y="99634"/>
                </a:lnTo>
                <a:close/>
                <a:moveTo>
                  <a:pt x="17113" y="209725"/>
                </a:moveTo>
                <a:lnTo>
                  <a:pt x="260683" y="209725"/>
                </a:lnTo>
                <a:lnTo>
                  <a:pt x="260683" y="251746"/>
                </a:lnTo>
                <a:lnTo>
                  <a:pt x="17113" y="251746"/>
                </a:lnTo>
                <a:lnTo>
                  <a:pt x="17113" y="209725"/>
                </a:lnTo>
                <a:close/>
                <a:moveTo>
                  <a:pt x="17113" y="505965"/>
                </a:moveTo>
                <a:lnTo>
                  <a:pt x="17113" y="423634"/>
                </a:lnTo>
                <a:lnTo>
                  <a:pt x="260683" y="423634"/>
                </a:lnTo>
                <a:lnTo>
                  <a:pt x="260683" y="505965"/>
                </a:lnTo>
                <a:lnTo>
                  <a:pt x="17113" y="505965"/>
                </a:lnTo>
                <a:close/>
                <a:moveTo>
                  <a:pt x="521366" y="505965"/>
                </a:moveTo>
                <a:lnTo>
                  <a:pt x="277796" y="505965"/>
                </a:lnTo>
                <a:lnTo>
                  <a:pt x="277796" y="423634"/>
                </a:lnTo>
                <a:lnTo>
                  <a:pt x="521366" y="423634"/>
                </a:lnTo>
                <a:lnTo>
                  <a:pt x="521366" y="505965"/>
                </a:lnTo>
                <a:close/>
              </a:path>
            </a:pathLst>
          </a:custGeom>
          <a:solidFill>
            <a:srgbClr val="009252"/>
          </a:solidFill>
          <a:ln w="1878" cap="flat">
            <a:noFill/>
            <a:prstDash val="solid"/>
            <a:miter/>
          </a:ln>
        </p:spPr>
        <p:txBody>
          <a:bodyPr rtlCol="0" anchor="ctr"/>
          <a:lstStyle/>
          <a:p>
            <a:pPr defTabSz="530581"/>
            <a:endParaRPr lang="en-GB" sz="2089">
              <a:solidFill>
                <a:srgbClr val="000000"/>
              </a:solidFill>
              <a:latin typeface="Calibri" panose="020F0502020204030204"/>
            </a:endParaRPr>
          </a:p>
        </p:txBody>
      </p:sp>
      <p:sp>
        <p:nvSpPr>
          <p:cNvPr id="12" name="Line 65">
            <a:extLst>
              <a:ext uri="{FF2B5EF4-FFF2-40B4-BE49-F238E27FC236}">
                <a16:creationId xmlns:a16="http://schemas.microsoft.com/office/drawing/2014/main" id="{8F5D90AC-5F54-DCB3-4230-BAD06CD3D2FB}"/>
              </a:ext>
            </a:extLst>
          </p:cNvPr>
          <p:cNvSpPr>
            <a:spLocks noChangeShapeType="1"/>
          </p:cNvSpPr>
          <p:nvPr/>
        </p:nvSpPr>
        <p:spPr bwMode="auto">
          <a:xfrm flipH="1" flipV="1">
            <a:off x="5864294" y="2836966"/>
            <a:ext cx="0" cy="1278023"/>
          </a:xfrm>
          <a:prstGeom prst="line">
            <a:avLst/>
          </a:prstGeom>
          <a:noFill/>
          <a:ln w="25400">
            <a:solidFill>
              <a:schemeClr val="accent5"/>
            </a:solidFill>
            <a:round/>
            <a:headEnd type="none" w="med" len="med"/>
            <a:tailEnd type="non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0" name="Line 65">
            <a:extLst>
              <a:ext uri="{FF2B5EF4-FFF2-40B4-BE49-F238E27FC236}">
                <a16:creationId xmlns:a16="http://schemas.microsoft.com/office/drawing/2014/main" id="{713B1A50-AC8B-0582-6698-26389EA03FFC}"/>
              </a:ext>
            </a:extLst>
          </p:cNvPr>
          <p:cNvSpPr>
            <a:spLocks noChangeShapeType="1"/>
          </p:cNvSpPr>
          <p:nvPr/>
        </p:nvSpPr>
        <p:spPr bwMode="auto">
          <a:xfrm>
            <a:off x="5850078" y="4115111"/>
            <a:ext cx="3653934" cy="8732"/>
          </a:xfrm>
          <a:prstGeom prst="line">
            <a:avLst/>
          </a:prstGeom>
          <a:noFill/>
          <a:ln w="25400">
            <a:solidFill>
              <a:schemeClr val="accent5"/>
            </a:solidFill>
            <a:round/>
            <a:headEnd type="none" w="med" len="med"/>
            <a:tailEnd type="triangle" w="med" len="med"/>
          </a:ln>
        </p:spPr>
        <p:txBody>
          <a:bodyPr wrap="square" lIns="72308" tIns="34708" rIns="72308" bIns="34708">
            <a:noAutofit/>
          </a:bodyPr>
          <a:lstStyle/>
          <a:p>
            <a:pPr defTabSz="530581"/>
            <a:endParaRPr lang="en-GB" sz="883">
              <a:ln>
                <a:solidFill>
                  <a:srgbClr val="000000"/>
                </a:solidFill>
                <a:prstDash val="solid"/>
              </a:ln>
              <a:solidFill>
                <a:srgbClr val="000000"/>
              </a:solidFill>
              <a:latin typeface="Calibri" panose="020F0502020204030204"/>
            </a:endParaRPr>
          </a:p>
        </p:txBody>
      </p:sp>
      <p:sp>
        <p:nvSpPr>
          <p:cNvPr id="32" name="Rechteck 31">
            <a:extLst>
              <a:ext uri="{FF2B5EF4-FFF2-40B4-BE49-F238E27FC236}">
                <a16:creationId xmlns:a16="http://schemas.microsoft.com/office/drawing/2014/main" id="{26FB7893-E31F-3B85-F46C-81F4F43F47A6}"/>
              </a:ext>
            </a:extLst>
          </p:cNvPr>
          <p:cNvSpPr/>
          <p:nvPr/>
        </p:nvSpPr>
        <p:spPr>
          <a:xfrm>
            <a:off x="7263884" y="3945117"/>
            <a:ext cx="815783" cy="321237"/>
          </a:xfrm>
          <a:prstGeom prst="rect">
            <a:avLst/>
          </a:prstGeom>
          <a:solidFill>
            <a:schemeClr val="bg1"/>
          </a:solidFill>
          <a:ln>
            <a:solidFill>
              <a:schemeClr val="bg1"/>
            </a:solidFill>
          </a:ln>
        </p:spPr>
        <p:txBody>
          <a:bodyPr lIns="0" tIns="0" rIns="0" bIns="0" rtlCol="0" anchor="ctr">
            <a:noAutofit/>
          </a:bodyPr>
          <a:lstStyle/>
          <a:p>
            <a:pPr marL="240420" indent="-240420" algn="ctr" defTabSz="287398">
              <a:spcBef>
                <a:spcPts val="261"/>
              </a:spcBef>
              <a:buFont typeface="Symbol" pitchFamily="18" charset="2"/>
              <a:buChar char="-"/>
            </a:pPr>
            <a:endParaRPr lang="en-GB" sz="1567" kern="0">
              <a:solidFill>
                <a:srgbClr val="41474C"/>
              </a:solidFill>
              <a:latin typeface="Corbel" pitchFamily="34" charset="0"/>
            </a:endParaRPr>
          </a:p>
        </p:txBody>
      </p:sp>
      <p:pic>
        <p:nvPicPr>
          <p:cNvPr id="37" name="Grafik 36" descr="Ein Bild, das Grafiken, Clipart, Grün, Design enthält.&#10;&#10;KI-generierte Inhalte können fehlerhaft sein.">
            <a:extLst>
              <a:ext uri="{FF2B5EF4-FFF2-40B4-BE49-F238E27FC236}">
                <a16:creationId xmlns:a16="http://schemas.microsoft.com/office/drawing/2014/main" id="{7AB6AF7C-FCA7-A56C-387E-B69120FB2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4133" y="4001063"/>
            <a:ext cx="396166" cy="227300"/>
          </a:xfrm>
          <a:prstGeom prst="rect">
            <a:avLst/>
          </a:prstGeom>
        </p:spPr>
      </p:pic>
      <p:pic>
        <p:nvPicPr>
          <p:cNvPr id="39" name="Grafik 38" descr="Ein Bild, das Grafiken, Clipart, Symbol, Design enthält.&#10;&#10;KI-generierte Inhalte können fehlerhaft sein.">
            <a:extLst>
              <a:ext uri="{FF2B5EF4-FFF2-40B4-BE49-F238E27FC236}">
                <a16:creationId xmlns:a16="http://schemas.microsoft.com/office/drawing/2014/main" id="{300C06A8-1054-64AB-EA1A-62229F12F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247" y="3995850"/>
            <a:ext cx="396166" cy="233490"/>
          </a:xfrm>
          <a:prstGeom prst="rect">
            <a:avLst/>
          </a:prstGeom>
        </p:spPr>
      </p:pic>
      <p:sp>
        <p:nvSpPr>
          <p:cNvPr id="5" name="Freihandform 26">
            <a:extLst>
              <a:ext uri="{FF2B5EF4-FFF2-40B4-BE49-F238E27FC236}">
                <a16:creationId xmlns:a16="http://schemas.microsoft.com/office/drawing/2014/main" id="{23A019F9-4A1D-3A63-809C-47DF5948535C}"/>
              </a:ext>
            </a:extLst>
          </p:cNvPr>
          <p:cNvSpPr/>
          <p:nvPr/>
        </p:nvSpPr>
        <p:spPr>
          <a:xfrm>
            <a:off x="2531534" y="1263618"/>
            <a:ext cx="7886315" cy="3362082"/>
          </a:xfrm>
          <a:custGeom>
            <a:avLst/>
            <a:gdLst>
              <a:gd name="connsiteX0" fmla="*/ 0 w 819247"/>
              <a:gd name="connsiteY0" fmla="*/ 78131 h 781306"/>
              <a:gd name="connsiteX1" fmla="*/ 78131 w 819247"/>
              <a:gd name="connsiteY1" fmla="*/ 0 h 781306"/>
              <a:gd name="connsiteX2" fmla="*/ 741116 w 819247"/>
              <a:gd name="connsiteY2" fmla="*/ 0 h 781306"/>
              <a:gd name="connsiteX3" fmla="*/ 819247 w 819247"/>
              <a:gd name="connsiteY3" fmla="*/ 78131 h 781306"/>
              <a:gd name="connsiteX4" fmla="*/ 819247 w 819247"/>
              <a:gd name="connsiteY4" fmla="*/ 703175 h 781306"/>
              <a:gd name="connsiteX5" fmla="*/ 741116 w 819247"/>
              <a:gd name="connsiteY5" fmla="*/ 781306 h 781306"/>
              <a:gd name="connsiteX6" fmla="*/ 78131 w 819247"/>
              <a:gd name="connsiteY6" fmla="*/ 781306 h 781306"/>
              <a:gd name="connsiteX7" fmla="*/ 0 w 819247"/>
              <a:gd name="connsiteY7" fmla="*/ 703175 h 781306"/>
              <a:gd name="connsiteX8" fmla="*/ 0 w 819247"/>
              <a:gd name="connsiteY8" fmla="*/ 78131 h 78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247" h="781306">
                <a:moveTo>
                  <a:pt x="0" y="78131"/>
                </a:moveTo>
                <a:cubicBezTo>
                  <a:pt x="0" y="34980"/>
                  <a:pt x="34980" y="0"/>
                  <a:pt x="78131" y="0"/>
                </a:cubicBezTo>
                <a:lnTo>
                  <a:pt x="741116" y="0"/>
                </a:lnTo>
                <a:cubicBezTo>
                  <a:pt x="784267" y="0"/>
                  <a:pt x="819247" y="34980"/>
                  <a:pt x="819247" y="78131"/>
                </a:cubicBezTo>
                <a:lnTo>
                  <a:pt x="819247" y="703175"/>
                </a:lnTo>
                <a:cubicBezTo>
                  <a:pt x="819247" y="746326"/>
                  <a:pt x="784267" y="781306"/>
                  <a:pt x="741116" y="781306"/>
                </a:cubicBezTo>
                <a:lnTo>
                  <a:pt x="78131" y="781306"/>
                </a:lnTo>
                <a:cubicBezTo>
                  <a:pt x="34980" y="781306"/>
                  <a:pt x="0" y="746326"/>
                  <a:pt x="0" y="703175"/>
                </a:cubicBezTo>
                <a:lnTo>
                  <a:pt x="0" y="78131"/>
                </a:lnTo>
                <a:close/>
              </a:path>
            </a:pathLst>
          </a:custGeom>
          <a:solidFill>
            <a:srgbClr val="D7EADD"/>
          </a:solidFill>
          <a:ln w="19050" cap="sq">
            <a:solidFill>
              <a:srgbClr val="D7DC11"/>
            </a:solidFill>
            <a:prstDash val="sysDot"/>
            <a:beve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6395" tIns="56395" rIns="56395" bIns="56395" numCol="1" spcCol="1270" anchor="ctr" anchorCtr="0">
            <a:noAutofit/>
          </a:bodyPr>
          <a:lstStyle/>
          <a:p>
            <a:pPr defTabSz="425570">
              <a:lnSpc>
                <a:spcPct val="90000"/>
              </a:lnSpc>
              <a:spcAft>
                <a:spcPct val="35000"/>
              </a:spcAft>
            </a:pPr>
            <a:endParaRPr lang="en-GB" sz="928" b="1">
              <a:solidFill>
                <a:srgbClr val="000000"/>
              </a:solidFill>
              <a:latin typeface="Calibri" panose="020F0502020204030204" pitchFamily="34" charset="0"/>
            </a:endParaRPr>
          </a:p>
        </p:txBody>
      </p:sp>
      <p:sp>
        <p:nvSpPr>
          <p:cNvPr id="8" name="Text Box 25">
            <a:extLst>
              <a:ext uri="{FF2B5EF4-FFF2-40B4-BE49-F238E27FC236}">
                <a16:creationId xmlns:a16="http://schemas.microsoft.com/office/drawing/2014/main" id="{A5EC1198-0A4D-F38E-B2C5-F744BD217034}"/>
              </a:ext>
            </a:extLst>
          </p:cNvPr>
          <p:cNvSpPr txBox="1">
            <a:spLocks noChangeArrowheads="1"/>
          </p:cNvSpPr>
          <p:nvPr/>
        </p:nvSpPr>
        <p:spPr bwMode="auto">
          <a:xfrm>
            <a:off x="2621570" y="1727535"/>
            <a:ext cx="7357736" cy="2445744"/>
          </a:xfrm>
          <a:prstGeom prst="rect">
            <a:avLst/>
          </a:prstGeom>
          <a:noFill/>
          <a:ln w="12700">
            <a:noFill/>
            <a:miter lim="800000"/>
            <a:headEnd/>
            <a:tailEnd/>
          </a:ln>
        </p:spPr>
        <p:txBody>
          <a:bodyPr wrap="square" lIns="72308" tIns="34708" rIns="72308" bIns="34708">
            <a:spAutoFit/>
          </a:bodyPr>
          <a:lstStyle/>
          <a:p>
            <a:pPr defTabSz="530581"/>
            <a:r>
              <a:rPr lang="en-GB" sz="1625" b="1">
                <a:solidFill>
                  <a:srgbClr val="009252"/>
                </a:solidFill>
                <a:latin typeface="Calibri" panose="020F0502020204030204"/>
              </a:rPr>
              <a:t>DATA MANAGEMENT SYSTEMS</a:t>
            </a:r>
          </a:p>
          <a:p>
            <a:pPr defTabSz="530581"/>
            <a:endParaRPr lang="en-GB" sz="1625" b="1">
              <a:solidFill>
                <a:srgbClr val="009252"/>
              </a:solidFill>
              <a:latin typeface="Calibri" panose="020F0502020204030204"/>
            </a:endParaRPr>
          </a:p>
          <a:p>
            <a:pPr defTabSz="530581"/>
            <a:r>
              <a:rPr lang="en-US" sz="1625">
                <a:solidFill>
                  <a:srgbClr val="000000"/>
                </a:solidFill>
                <a:latin typeface="Calibri" panose="020F0502020204030204"/>
              </a:rPr>
              <a:t>Digitalization in the field of reporting:</a:t>
            </a:r>
          </a:p>
          <a:p>
            <a:pPr marL="331613" indent="-331613" defTabSz="530581">
              <a:buFontTx/>
              <a:buChar char="-"/>
            </a:pPr>
            <a:r>
              <a:rPr lang="en-US" sz="1625">
                <a:solidFill>
                  <a:srgbClr val="000000"/>
                </a:solidFill>
                <a:latin typeface="Calibri" panose="020F0502020204030204"/>
              </a:rPr>
              <a:t>Introduction of automatic interfaces</a:t>
            </a:r>
          </a:p>
          <a:p>
            <a:pPr marL="331613" indent="-331613" defTabSz="530581">
              <a:buFontTx/>
              <a:buChar char="-"/>
            </a:pPr>
            <a:r>
              <a:rPr lang="en-US" sz="1625">
                <a:solidFill>
                  <a:srgbClr val="000000"/>
                </a:solidFill>
                <a:latin typeface="Calibri" panose="020F0502020204030204"/>
              </a:rPr>
              <a:t>Introduction of KPIs to enable comparison of service providers and to show them where they can improve their services</a:t>
            </a:r>
          </a:p>
          <a:p>
            <a:pPr marL="331613" indent="-331613" defTabSz="530581">
              <a:buFontTx/>
              <a:buChar char="-"/>
            </a:pPr>
            <a:r>
              <a:rPr lang="en-US" sz="1625">
                <a:solidFill>
                  <a:srgbClr val="000000"/>
                </a:solidFill>
                <a:latin typeface="Calibri" panose="020F0502020204030204"/>
              </a:rPr>
              <a:t>APP “</a:t>
            </a:r>
            <a:r>
              <a:rPr lang="en-US" sz="1625" err="1">
                <a:solidFill>
                  <a:srgbClr val="000000"/>
                </a:solidFill>
                <a:latin typeface="Calibri" panose="020F0502020204030204"/>
              </a:rPr>
              <a:t>Glassfuture</a:t>
            </a:r>
            <a:r>
              <a:rPr lang="en-US" sz="1625">
                <a:solidFill>
                  <a:srgbClr val="000000"/>
                </a:solidFill>
                <a:latin typeface="Calibri" panose="020F0502020204030204"/>
              </a:rPr>
              <a:t>”: Overview of the exact container locations and their condition</a:t>
            </a:r>
          </a:p>
          <a:p>
            <a:pPr defTabSz="530581"/>
            <a:endParaRPr lang="en-US" sz="1625">
              <a:solidFill>
                <a:srgbClr val="000000"/>
              </a:solidFill>
              <a:latin typeface="Calibri" panose="020F0502020204030204"/>
            </a:endParaRPr>
          </a:p>
          <a:p>
            <a:pPr defTabSz="530581">
              <a:spcBef>
                <a:spcPct val="50000"/>
              </a:spcBef>
            </a:pPr>
            <a:endParaRPr lang="en-US" sz="1625">
              <a:solidFill>
                <a:srgbClr val="000000"/>
              </a:solidFill>
              <a:latin typeface="Calibri" panose="020F0502020204030204"/>
            </a:endParaRPr>
          </a:p>
        </p:txBody>
      </p:sp>
    </p:spTree>
    <p:extLst>
      <p:ext uri="{BB962C8B-B14F-4D97-AF65-F5344CB8AC3E}">
        <p14:creationId xmlns:p14="http://schemas.microsoft.com/office/powerpoint/2010/main" val="3515823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E5A64-32C1-C0DB-A627-1F31ECCE92A0}"/>
            </a:ext>
          </a:extLst>
        </p:cNvPr>
        <p:cNvGrpSpPr/>
        <p:nvPr/>
      </p:nvGrpSpPr>
      <p:grpSpPr>
        <a:xfrm>
          <a:off x="0" y="0"/>
          <a:ext cx="0" cy="0"/>
          <a:chOff x="0" y="0"/>
          <a:chExt cx="0" cy="0"/>
        </a:xfrm>
      </p:grpSpPr>
      <p:pic>
        <p:nvPicPr>
          <p:cNvPr id="19" name="Grafik 18">
            <a:extLst>
              <a:ext uri="{FF2B5EF4-FFF2-40B4-BE49-F238E27FC236}">
                <a16:creationId xmlns:a16="http://schemas.microsoft.com/office/drawing/2014/main" id="{1D464019-2314-CAC3-2D40-1EBA5CE8F0CE}"/>
              </a:ext>
            </a:extLst>
          </p:cNvPr>
          <p:cNvPicPr>
            <a:picLocks noChangeAspect="1"/>
          </p:cNvPicPr>
          <p:nvPr/>
        </p:nvPicPr>
        <p:blipFill>
          <a:blip r:embed="rId7"/>
          <a:stretch>
            <a:fillRect/>
          </a:stretch>
        </p:blipFill>
        <p:spPr>
          <a:xfrm>
            <a:off x="864760" y="1239188"/>
            <a:ext cx="5916116" cy="3740248"/>
          </a:xfrm>
          <a:prstGeom prst="rect">
            <a:avLst/>
          </a:prstGeom>
        </p:spPr>
      </p:pic>
      <p:sp>
        <p:nvSpPr>
          <p:cNvPr id="2" name="Titel 1">
            <a:extLst>
              <a:ext uri="{FF2B5EF4-FFF2-40B4-BE49-F238E27FC236}">
                <a16:creationId xmlns:a16="http://schemas.microsoft.com/office/drawing/2014/main" id="{86BDEE0C-4F68-2F4F-9840-B115828DE6CE}"/>
              </a:ext>
            </a:extLst>
          </p:cNvPr>
          <p:cNvSpPr>
            <a:spLocks noGrp="1"/>
          </p:cNvSpPr>
          <p:nvPr>
            <p:ph type="title"/>
          </p:nvPr>
        </p:nvSpPr>
        <p:spPr/>
        <p:txBody>
          <a:bodyPr/>
          <a:lstStyle/>
          <a:p>
            <a:r>
              <a:rPr lang="de-AT"/>
              <a:t>Budget versus </a:t>
            </a:r>
            <a:r>
              <a:rPr lang="de-AT" err="1"/>
              <a:t>actual</a:t>
            </a:r>
            <a:r>
              <a:rPr lang="de-AT"/>
              <a:t> </a:t>
            </a:r>
            <a:r>
              <a:rPr lang="de-AT" err="1"/>
              <a:t>result</a:t>
            </a:r>
            <a:r>
              <a:rPr lang="de-AT"/>
              <a:t>, 2025</a:t>
            </a:r>
          </a:p>
        </p:txBody>
      </p:sp>
      <p:sp>
        <p:nvSpPr>
          <p:cNvPr id="5" name="Foliennummernplatzhalter 4">
            <a:extLst>
              <a:ext uri="{FF2B5EF4-FFF2-40B4-BE49-F238E27FC236}">
                <a16:creationId xmlns:a16="http://schemas.microsoft.com/office/drawing/2014/main" id="{73C9E5F6-E443-8758-0420-962B6637933B}"/>
              </a:ext>
            </a:extLst>
          </p:cNvPr>
          <p:cNvSpPr>
            <a:spLocks noGrp="1"/>
          </p:cNvSpPr>
          <p:nvPr>
            <p:ph type="sldNum" sz="quarter" idx="11"/>
          </p:nvPr>
        </p:nvSpPr>
        <p:spPr/>
        <p:txBody>
          <a:bodyPr/>
          <a:lstStyle/>
          <a:p>
            <a:pPr defTabSz="530581"/>
            <a:fld id="{A8A19448-3CC3-4229-8959-125D28314A5E}" type="slidenum">
              <a:rPr lang="de-AT">
                <a:solidFill>
                  <a:srgbClr val="009252"/>
                </a:solidFill>
                <a:latin typeface="Calibri" panose="020F0502020204030204"/>
              </a:rPr>
              <a:pPr defTabSz="530581"/>
              <a:t>24</a:t>
            </a:fld>
            <a:endParaRPr lang="de-AT">
              <a:solidFill>
                <a:srgbClr val="009252"/>
              </a:solidFill>
              <a:latin typeface="Calibri" panose="020F0502020204030204"/>
            </a:endParaRPr>
          </a:p>
        </p:txBody>
      </p:sp>
      <p:sp>
        <p:nvSpPr>
          <p:cNvPr id="6" name="Rechteck 5">
            <a:extLst>
              <a:ext uri="{FF2B5EF4-FFF2-40B4-BE49-F238E27FC236}">
                <a16:creationId xmlns:a16="http://schemas.microsoft.com/office/drawing/2014/main" id="{21C3057A-AF2E-116B-122E-4D7315ACEC6A}"/>
              </a:ext>
            </a:extLst>
          </p:cNvPr>
          <p:cNvSpPr/>
          <p:nvPr/>
        </p:nvSpPr>
        <p:spPr>
          <a:xfrm>
            <a:off x="7145577" y="1239190"/>
            <a:ext cx="2984065" cy="3740247"/>
          </a:xfrm>
          <a:prstGeom prst="rect">
            <a:avLst/>
          </a:prstGeom>
          <a:solidFill>
            <a:schemeClr val="bg1"/>
          </a:solidFill>
          <a:ln w="15875">
            <a:solidFill>
              <a:srgbClr val="EA5B0C"/>
            </a:solidFill>
          </a:ln>
        </p:spPr>
        <p:style>
          <a:lnRef idx="2">
            <a:schemeClr val="accent1">
              <a:shade val="15000"/>
            </a:schemeClr>
          </a:lnRef>
          <a:fillRef idx="1">
            <a:schemeClr val="accent1"/>
          </a:fillRef>
          <a:effectRef idx="0">
            <a:schemeClr val="accent1"/>
          </a:effectRef>
          <a:fontRef idx="minor">
            <a:schemeClr val="lt1"/>
          </a:fontRef>
        </p:style>
        <p:txBody>
          <a:bodyPr lIns="83556" rtlCol="0" anchor="t"/>
          <a:lstStyle/>
          <a:p>
            <a:pPr marL="208180" indent="-208180" defTabSz="530581">
              <a:spcBef>
                <a:spcPts val="348"/>
              </a:spcBef>
              <a:buFont typeface="+mj-lt"/>
              <a:buAutoNum type="arabicPeriod"/>
            </a:pPr>
            <a:r>
              <a:rPr lang="en-GB" sz="1044">
                <a:solidFill>
                  <a:srgbClr val="000000"/>
                </a:solidFill>
                <a:latin typeface="Calibri" panose="020F0502020204030204"/>
              </a:rPr>
              <a:t>Market/Licensed amount significantly below budget</a:t>
            </a:r>
          </a:p>
          <a:p>
            <a:pPr marL="208180" indent="-208180" defTabSz="530581">
              <a:spcBef>
                <a:spcPts val="348"/>
              </a:spcBef>
              <a:buFont typeface="+mj-lt"/>
              <a:buAutoNum type="arabicPeriod"/>
            </a:pPr>
            <a:r>
              <a:rPr lang="en-GB" sz="1044">
                <a:solidFill>
                  <a:srgbClr val="000000"/>
                </a:solidFill>
                <a:latin typeface="Calibri" panose="020F0502020204030204"/>
              </a:rPr>
              <a:t>Less infrastructure costs due to less investments in collection bins because of higher efficiency</a:t>
            </a:r>
          </a:p>
          <a:p>
            <a:pPr marL="208180" indent="-208180" defTabSz="530581">
              <a:spcBef>
                <a:spcPts val="348"/>
              </a:spcBef>
              <a:buFont typeface="+mj-lt"/>
              <a:buAutoNum type="arabicPeriod"/>
            </a:pPr>
            <a:r>
              <a:rPr lang="en-GB" sz="1044">
                <a:solidFill>
                  <a:srgbClr val="000000"/>
                </a:solidFill>
                <a:latin typeface="Calibri" panose="020F0502020204030204"/>
              </a:rPr>
              <a:t>Reduction of collection cost due to optimization measures</a:t>
            </a:r>
          </a:p>
          <a:p>
            <a:pPr marL="208180" indent="-208180" defTabSz="530581">
              <a:spcBef>
                <a:spcPts val="348"/>
              </a:spcBef>
              <a:buFont typeface="+mj-lt"/>
              <a:buAutoNum type="arabicPeriod"/>
            </a:pPr>
            <a:r>
              <a:rPr lang="en-GB" sz="1044">
                <a:solidFill>
                  <a:srgbClr val="000000"/>
                </a:solidFill>
                <a:latin typeface="Calibri" panose="020F0502020204030204"/>
              </a:rPr>
              <a:t>Reduction of transport- and loading costs due to optimization measures</a:t>
            </a:r>
          </a:p>
        </p:txBody>
      </p:sp>
      <p:grpSp>
        <p:nvGrpSpPr>
          <p:cNvPr id="3" name="Gruppieren 2">
            <a:extLst>
              <a:ext uri="{FF2B5EF4-FFF2-40B4-BE49-F238E27FC236}">
                <a16:creationId xmlns:a16="http://schemas.microsoft.com/office/drawing/2014/main" id="{D75320F8-4868-8B27-7BF1-3A156ABAAC60}"/>
              </a:ext>
            </a:extLst>
          </p:cNvPr>
          <p:cNvGrpSpPr/>
          <p:nvPr/>
        </p:nvGrpSpPr>
        <p:grpSpPr>
          <a:xfrm>
            <a:off x="1595367" y="5065781"/>
            <a:ext cx="3586215" cy="226860"/>
            <a:chOff x="1269126" y="4230259"/>
            <a:chExt cx="2755425" cy="196040"/>
          </a:xfrm>
        </p:grpSpPr>
        <p:sp>
          <p:nvSpPr>
            <p:cNvPr id="10" name="Ellipse 9">
              <a:extLst>
                <a:ext uri="{FF2B5EF4-FFF2-40B4-BE49-F238E27FC236}">
                  <a16:creationId xmlns:a16="http://schemas.microsoft.com/office/drawing/2014/main" id="{1D7D5719-8CDE-F932-97D7-D3974FA632FC}"/>
                </a:ext>
              </a:extLst>
            </p:cNvPr>
            <p:cNvSpPr/>
            <p:nvPr/>
          </p:nvSpPr>
          <p:spPr>
            <a:xfrm>
              <a:off x="1269126" y="4230259"/>
              <a:ext cx="180000" cy="18000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0581"/>
              <a:r>
                <a:rPr lang="de-AT" sz="1044" b="1">
                  <a:solidFill>
                    <a:srgbClr val="D7DC46">
                      <a:lumMod val="75000"/>
                    </a:srgbClr>
                  </a:solidFill>
                  <a:latin typeface="Calibri" panose="020F0502020204030204"/>
                </a:rPr>
                <a:t>1</a:t>
              </a:r>
            </a:p>
          </p:txBody>
        </p:sp>
        <p:sp>
          <p:nvSpPr>
            <p:cNvPr id="11" name="Ellipse 10">
              <a:extLst>
                <a:ext uri="{FF2B5EF4-FFF2-40B4-BE49-F238E27FC236}">
                  <a16:creationId xmlns:a16="http://schemas.microsoft.com/office/drawing/2014/main" id="{E5CBC170-ED17-A9A3-DE25-139AF250C14C}"/>
                </a:ext>
              </a:extLst>
            </p:cNvPr>
            <p:cNvSpPr/>
            <p:nvPr/>
          </p:nvSpPr>
          <p:spPr>
            <a:xfrm>
              <a:off x="2121162" y="4230259"/>
              <a:ext cx="180000" cy="18000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0581"/>
              <a:r>
                <a:rPr lang="de-AT" sz="1044" b="1">
                  <a:solidFill>
                    <a:srgbClr val="D7DC46">
                      <a:lumMod val="75000"/>
                    </a:srgbClr>
                  </a:solidFill>
                  <a:latin typeface="Calibri" panose="020F0502020204030204"/>
                </a:rPr>
                <a:t>2</a:t>
              </a:r>
            </a:p>
          </p:txBody>
        </p:sp>
        <p:sp>
          <p:nvSpPr>
            <p:cNvPr id="12" name="Ellipse 11">
              <a:extLst>
                <a:ext uri="{FF2B5EF4-FFF2-40B4-BE49-F238E27FC236}">
                  <a16:creationId xmlns:a16="http://schemas.microsoft.com/office/drawing/2014/main" id="{12DDA632-64FD-7DD6-6EE0-25CAB7B5C8ED}"/>
                </a:ext>
              </a:extLst>
            </p:cNvPr>
            <p:cNvSpPr/>
            <p:nvPr/>
          </p:nvSpPr>
          <p:spPr>
            <a:xfrm>
              <a:off x="2994589" y="4230259"/>
              <a:ext cx="180000" cy="18000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0581"/>
              <a:r>
                <a:rPr lang="de-AT" sz="1044" b="1">
                  <a:solidFill>
                    <a:srgbClr val="D7DC46">
                      <a:lumMod val="75000"/>
                    </a:srgbClr>
                  </a:solidFill>
                  <a:latin typeface="Calibri" panose="020F0502020204030204"/>
                </a:rPr>
                <a:t>3</a:t>
              </a:r>
            </a:p>
          </p:txBody>
        </p:sp>
        <p:sp>
          <p:nvSpPr>
            <p:cNvPr id="13" name="Ellipse 12">
              <a:extLst>
                <a:ext uri="{FF2B5EF4-FFF2-40B4-BE49-F238E27FC236}">
                  <a16:creationId xmlns:a16="http://schemas.microsoft.com/office/drawing/2014/main" id="{166B9ADA-0FC8-D033-802E-70D8AA06D2CC}"/>
                </a:ext>
              </a:extLst>
            </p:cNvPr>
            <p:cNvSpPr/>
            <p:nvPr/>
          </p:nvSpPr>
          <p:spPr>
            <a:xfrm>
              <a:off x="3844551" y="4246299"/>
              <a:ext cx="180000" cy="180000"/>
            </a:xfrm>
            <a:prstGeom prst="ellipse">
              <a:avLst/>
            </a:prstGeom>
            <a:noFill/>
            <a:ln w="190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0581"/>
              <a:r>
                <a:rPr lang="de-AT" sz="1044" b="1">
                  <a:solidFill>
                    <a:srgbClr val="D7DC46">
                      <a:lumMod val="75000"/>
                    </a:srgbClr>
                  </a:solidFill>
                  <a:latin typeface="Calibri" panose="020F0502020204030204"/>
                </a:rPr>
                <a:t>4</a:t>
              </a:r>
            </a:p>
          </p:txBody>
        </p:sp>
      </p:grpSp>
      <p:sp>
        <p:nvSpPr>
          <p:cNvPr id="42" name="Rechteck 41">
            <a:extLst>
              <a:ext uri="{FF2B5EF4-FFF2-40B4-BE49-F238E27FC236}">
                <a16:creationId xmlns:a16="http://schemas.microsoft.com/office/drawing/2014/main" id="{6F8C4F9D-BDE6-869F-F5E7-916756AE868C}"/>
              </a:ext>
            </a:extLst>
          </p:cNvPr>
          <p:cNvSpPr/>
          <p:nvPr/>
        </p:nvSpPr>
        <p:spPr>
          <a:xfrm>
            <a:off x="5960790" y="5068996"/>
            <a:ext cx="746930" cy="323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30581"/>
            <a:r>
              <a:rPr lang="de-AT" sz="1161" b="1" err="1">
                <a:solidFill>
                  <a:srgbClr val="000000"/>
                </a:solidFill>
                <a:latin typeface="Calibri" panose="020F0502020204030204"/>
              </a:rPr>
              <a:t>Result</a:t>
            </a:r>
            <a:r>
              <a:rPr lang="de-AT" sz="1161" b="1">
                <a:solidFill>
                  <a:srgbClr val="000000"/>
                </a:solidFill>
                <a:latin typeface="Calibri" panose="020F0502020204030204"/>
              </a:rPr>
              <a:t> 2025</a:t>
            </a:r>
          </a:p>
        </p:txBody>
      </p:sp>
      <p:sp>
        <p:nvSpPr>
          <p:cNvPr id="46" name="Textfeld 45">
            <a:extLst>
              <a:ext uri="{FF2B5EF4-FFF2-40B4-BE49-F238E27FC236}">
                <a16:creationId xmlns:a16="http://schemas.microsoft.com/office/drawing/2014/main" id="{59318AC4-8AAA-EECB-E4BA-5319EAA162DE}"/>
              </a:ext>
            </a:extLst>
          </p:cNvPr>
          <p:cNvSpPr txBox="1"/>
          <p:nvPr/>
        </p:nvSpPr>
        <p:spPr>
          <a:xfrm>
            <a:off x="864760" y="928315"/>
            <a:ext cx="464887" cy="235129"/>
          </a:xfrm>
          <a:prstGeom prst="rect">
            <a:avLst/>
          </a:prstGeom>
          <a:noFill/>
        </p:spPr>
        <p:txBody>
          <a:bodyPr wrap="square" rtlCol="0">
            <a:spAutoFit/>
          </a:bodyPr>
          <a:lstStyle/>
          <a:p>
            <a:pPr defTabSz="530581"/>
            <a:r>
              <a:rPr lang="de-AT" sz="928" b="1">
                <a:solidFill>
                  <a:srgbClr val="737B80"/>
                </a:solidFill>
                <a:latin typeface="Calibri" panose="020F0502020204030204"/>
              </a:rPr>
              <a:t>&lt;T€&gt;</a:t>
            </a:r>
          </a:p>
        </p:txBody>
      </p:sp>
      <p:sp>
        <p:nvSpPr>
          <p:cNvPr id="9" name="Grafik 6">
            <a:extLst>
              <a:ext uri="{FF2B5EF4-FFF2-40B4-BE49-F238E27FC236}">
                <a16:creationId xmlns:a16="http://schemas.microsoft.com/office/drawing/2014/main" id="{89254B8D-1722-5046-28E8-3A0CF2BF5EA6}"/>
              </a:ext>
            </a:extLst>
          </p:cNvPr>
          <p:cNvSpPr/>
          <p:nvPr>
            <p:custDataLst>
              <p:tags r:id="rId1"/>
            </p:custDataLst>
          </p:nvPr>
        </p:nvSpPr>
        <p:spPr>
          <a:xfrm flipH="1">
            <a:off x="4327923" y="3378927"/>
            <a:ext cx="395256" cy="383096"/>
          </a:xfrm>
          <a:custGeom>
            <a:avLst/>
            <a:gdLst>
              <a:gd name="connsiteX0" fmla="*/ 804184 w 1488922"/>
              <a:gd name="connsiteY0" fmla="*/ 20507 h 1483343"/>
              <a:gd name="connsiteX1" fmla="*/ 804184 w 1488922"/>
              <a:gd name="connsiteY1" fmla="*/ 20507 h 1483343"/>
              <a:gd name="connsiteX2" fmla="*/ 947310 w 1488922"/>
              <a:gd name="connsiteY2" fmla="*/ 47262 h 1483343"/>
              <a:gd name="connsiteX3" fmla="*/ 1058677 w 1488922"/>
              <a:gd name="connsiteY3" fmla="*/ 90400 h 1483343"/>
              <a:gd name="connsiteX4" fmla="*/ 1058677 w 1488922"/>
              <a:gd name="connsiteY4" fmla="*/ 90400 h 1483343"/>
              <a:gd name="connsiteX5" fmla="*/ 1182474 w 1488922"/>
              <a:gd name="connsiteY5" fmla="*/ 167047 h 1483343"/>
              <a:gd name="connsiteX6" fmla="*/ 1270734 w 1488922"/>
              <a:gd name="connsiteY6" fmla="*/ 247517 h 1483343"/>
              <a:gd name="connsiteX7" fmla="*/ 1358482 w 1488922"/>
              <a:gd name="connsiteY7" fmla="*/ 363713 h 1483343"/>
              <a:gd name="connsiteX8" fmla="*/ 1411715 w 1488922"/>
              <a:gd name="connsiteY8" fmla="*/ 470616 h 1483343"/>
              <a:gd name="connsiteX9" fmla="*/ 1451571 w 1488922"/>
              <a:gd name="connsiteY9" fmla="*/ 610665 h 1483343"/>
              <a:gd name="connsiteX10" fmla="*/ 1462585 w 1488922"/>
              <a:gd name="connsiteY10" fmla="*/ 729589 h 1483343"/>
              <a:gd name="connsiteX11" fmla="*/ 1449149 w 1488922"/>
              <a:gd name="connsiteY11" fmla="*/ 874568 h 1483343"/>
              <a:gd name="connsiteX12" fmla="*/ 1416471 w 1488922"/>
              <a:gd name="connsiteY12" fmla="*/ 989436 h 1483343"/>
              <a:gd name="connsiteX13" fmla="*/ 1351568 w 1488922"/>
              <a:gd name="connsiteY13" fmla="*/ 1119769 h 1483343"/>
              <a:gd name="connsiteX14" fmla="*/ 1351568 w 1488922"/>
              <a:gd name="connsiteY14" fmla="*/ 1119769 h 1483343"/>
              <a:gd name="connsiteX15" fmla="*/ 1279589 w 1488922"/>
              <a:gd name="connsiteY15" fmla="*/ 1215074 h 1483343"/>
              <a:gd name="connsiteX16" fmla="*/ 1171985 w 1488922"/>
              <a:gd name="connsiteY16" fmla="*/ 1313166 h 1483343"/>
              <a:gd name="connsiteX17" fmla="*/ 1070436 w 1488922"/>
              <a:gd name="connsiteY17" fmla="*/ 1376042 h 1483343"/>
              <a:gd name="connsiteX18" fmla="*/ 934662 w 1488922"/>
              <a:gd name="connsiteY18" fmla="*/ 1428633 h 1483343"/>
              <a:gd name="connsiteX19" fmla="*/ 934662 w 1488922"/>
              <a:gd name="connsiteY19" fmla="*/ 1428633 h 1483343"/>
              <a:gd name="connsiteX20" fmla="*/ 817269 w 1488922"/>
              <a:gd name="connsiteY20" fmla="*/ 1450574 h 1483343"/>
              <a:gd name="connsiteX21" fmla="*/ 671663 w 1488922"/>
              <a:gd name="connsiteY21" fmla="*/ 1450574 h 1483343"/>
              <a:gd name="connsiteX22" fmla="*/ 554256 w 1488922"/>
              <a:gd name="connsiteY22" fmla="*/ 1428633 h 1483343"/>
              <a:gd name="connsiteX23" fmla="*/ 418482 w 1488922"/>
              <a:gd name="connsiteY23" fmla="*/ 1376042 h 1483343"/>
              <a:gd name="connsiteX24" fmla="*/ 316933 w 1488922"/>
              <a:gd name="connsiteY24" fmla="*/ 1313166 h 1483343"/>
              <a:gd name="connsiteX25" fmla="*/ 209329 w 1488922"/>
              <a:gd name="connsiteY25" fmla="*/ 1215074 h 1483343"/>
              <a:gd name="connsiteX26" fmla="*/ 137350 w 1488922"/>
              <a:gd name="connsiteY26" fmla="*/ 1119769 h 1483343"/>
              <a:gd name="connsiteX27" fmla="*/ 72447 w 1488922"/>
              <a:gd name="connsiteY27" fmla="*/ 989436 h 1483343"/>
              <a:gd name="connsiteX28" fmla="*/ 39769 w 1488922"/>
              <a:gd name="connsiteY28" fmla="*/ 874568 h 1483343"/>
              <a:gd name="connsiteX29" fmla="*/ 39769 w 1488922"/>
              <a:gd name="connsiteY29" fmla="*/ 874568 h 1483343"/>
              <a:gd name="connsiteX30" fmla="*/ 26333 w 1488922"/>
              <a:gd name="connsiteY30" fmla="*/ 729589 h 1483343"/>
              <a:gd name="connsiteX31" fmla="*/ 37347 w 1488922"/>
              <a:gd name="connsiteY31" fmla="*/ 610665 h 1483343"/>
              <a:gd name="connsiteX32" fmla="*/ 77188 w 1488922"/>
              <a:gd name="connsiteY32" fmla="*/ 470616 h 1483343"/>
              <a:gd name="connsiteX33" fmla="*/ 130421 w 1488922"/>
              <a:gd name="connsiteY33" fmla="*/ 363713 h 1483343"/>
              <a:gd name="connsiteX34" fmla="*/ 218170 w 1488922"/>
              <a:gd name="connsiteY34" fmla="*/ 247517 h 1483343"/>
              <a:gd name="connsiteX35" fmla="*/ 306429 w 1488922"/>
              <a:gd name="connsiteY35" fmla="*/ 167047 h 1483343"/>
              <a:gd name="connsiteX36" fmla="*/ 430226 w 1488922"/>
              <a:gd name="connsiteY36" fmla="*/ 90400 h 1483343"/>
              <a:gd name="connsiteX37" fmla="*/ 541593 w 1488922"/>
              <a:gd name="connsiteY37" fmla="*/ 47262 h 1483343"/>
              <a:gd name="connsiteX38" fmla="*/ 684720 w 1488922"/>
              <a:gd name="connsiteY38" fmla="*/ 20507 h 1483343"/>
              <a:gd name="connsiteX39" fmla="*/ 804155 w 1488922"/>
              <a:gd name="connsiteY39" fmla="*/ 20507 h 14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8922" h="1483343">
                <a:moveTo>
                  <a:pt x="804184" y="20507"/>
                </a:moveTo>
                <a:lnTo>
                  <a:pt x="804184" y="20507"/>
                </a:lnTo>
                <a:cubicBezTo>
                  <a:pt x="850254" y="-15336"/>
                  <a:pt x="917302" y="-2805"/>
                  <a:pt x="947310" y="47262"/>
                </a:cubicBezTo>
                <a:cubicBezTo>
                  <a:pt x="970184" y="85426"/>
                  <a:pt x="1016050" y="103194"/>
                  <a:pt x="1058677" y="90400"/>
                </a:cubicBezTo>
                <a:lnTo>
                  <a:pt x="1058677" y="90400"/>
                </a:lnTo>
                <a:cubicBezTo>
                  <a:pt x="1114580" y="73624"/>
                  <a:pt x="1172569" y="109526"/>
                  <a:pt x="1182474" y="167047"/>
                </a:cubicBezTo>
                <a:cubicBezTo>
                  <a:pt x="1190016" y="210900"/>
                  <a:pt x="1226370" y="244045"/>
                  <a:pt x="1270734" y="247517"/>
                </a:cubicBezTo>
                <a:cubicBezTo>
                  <a:pt x="1328926" y="252068"/>
                  <a:pt x="1370036" y="306497"/>
                  <a:pt x="1358482" y="363713"/>
                </a:cubicBezTo>
                <a:cubicBezTo>
                  <a:pt x="1349671" y="407332"/>
                  <a:pt x="1371597" y="451360"/>
                  <a:pt x="1411715" y="470616"/>
                </a:cubicBezTo>
                <a:cubicBezTo>
                  <a:pt x="1464335" y="495883"/>
                  <a:pt x="1483009" y="561487"/>
                  <a:pt x="1451571" y="610665"/>
                </a:cubicBezTo>
                <a:cubicBezTo>
                  <a:pt x="1427602" y="648157"/>
                  <a:pt x="1432139" y="697130"/>
                  <a:pt x="1462585" y="729589"/>
                </a:cubicBezTo>
                <a:cubicBezTo>
                  <a:pt x="1502528" y="772157"/>
                  <a:pt x="1496240" y="840066"/>
                  <a:pt x="1449149" y="874568"/>
                </a:cubicBezTo>
                <a:cubicBezTo>
                  <a:pt x="1413247" y="900871"/>
                  <a:pt x="1399797" y="948181"/>
                  <a:pt x="1416471" y="989436"/>
                </a:cubicBezTo>
                <a:cubicBezTo>
                  <a:pt x="1438339" y="1043559"/>
                  <a:pt x="1407937" y="1104611"/>
                  <a:pt x="1351568" y="1119769"/>
                </a:cubicBezTo>
                <a:lnTo>
                  <a:pt x="1351568" y="1119769"/>
                </a:lnTo>
                <a:cubicBezTo>
                  <a:pt x="1308590" y="1131323"/>
                  <a:pt x="1278947" y="1170580"/>
                  <a:pt x="1279589" y="1215074"/>
                </a:cubicBezTo>
                <a:cubicBezTo>
                  <a:pt x="1280435" y="1273442"/>
                  <a:pt x="1230017" y="1319396"/>
                  <a:pt x="1171985" y="1313166"/>
                </a:cubicBezTo>
                <a:cubicBezTo>
                  <a:pt x="1127739" y="1308425"/>
                  <a:pt x="1085914" y="1334320"/>
                  <a:pt x="1070436" y="1376042"/>
                </a:cubicBezTo>
                <a:cubicBezTo>
                  <a:pt x="1050143" y="1430763"/>
                  <a:pt x="986538" y="1455403"/>
                  <a:pt x="934662" y="1428633"/>
                </a:cubicBezTo>
                <a:lnTo>
                  <a:pt x="934662" y="1428633"/>
                </a:lnTo>
                <a:cubicBezTo>
                  <a:pt x="895113" y="1408224"/>
                  <a:pt x="846767" y="1417269"/>
                  <a:pt x="817269" y="1450574"/>
                </a:cubicBezTo>
                <a:cubicBezTo>
                  <a:pt x="778567" y="1494266"/>
                  <a:pt x="710366" y="1494266"/>
                  <a:pt x="671663" y="1450574"/>
                </a:cubicBezTo>
                <a:cubicBezTo>
                  <a:pt x="642166" y="1417254"/>
                  <a:pt x="593805" y="1408224"/>
                  <a:pt x="554256" y="1428633"/>
                </a:cubicBezTo>
                <a:cubicBezTo>
                  <a:pt x="502395" y="1455403"/>
                  <a:pt x="438789" y="1430763"/>
                  <a:pt x="418482" y="1376042"/>
                </a:cubicBezTo>
                <a:cubicBezTo>
                  <a:pt x="403004" y="1334320"/>
                  <a:pt x="361194" y="1308425"/>
                  <a:pt x="316933" y="1313166"/>
                </a:cubicBezTo>
                <a:cubicBezTo>
                  <a:pt x="258900" y="1319396"/>
                  <a:pt x="208483" y="1273442"/>
                  <a:pt x="209329" y="1215074"/>
                </a:cubicBezTo>
                <a:cubicBezTo>
                  <a:pt x="209971" y="1170580"/>
                  <a:pt x="180328" y="1131323"/>
                  <a:pt x="137350" y="1119769"/>
                </a:cubicBezTo>
                <a:cubicBezTo>
                  <a:pt x="80981" y="1104611"/>
                  <a:pt x="50579" y="1043545"/>
                  <a:pt x="72447" y="989436"/>
                </a:cubicBezTo>
                <a:cubicBezTo>
                  <a:pt x="89121" y="948181"/>
                  <a:pt x="75656" y="900871"/>
                  <a:pt x="39769" y="874568"/>
                </a:cubicBezTo>
                <a:lnTo>
                  <a:pt x="39769" y="874568"/>
                </a:lnTo>
                <a:cubicBezTo>
                  <a:pt x="-7308" y="840066"/>
                  <a:pt x="-13610" y="772157"/>
                  <a:pt x="26333" y="729589"/>
                </a:cubicBezTo>
                <a:cubicBezTo>
                  <a:pt x="56779" y="697144"/>
                  <a:pt x="61316" y="648157"/>
                  <a:pt x="37347" y="610665"/>
                </a:cubicBezTo>
                <a:cubicBezTo>
                  <a:pt x="5909" y="561487"/>
                  <a:pt x="24568" y="495883"/>
                  <a:pt x="77188" y="470616"/>
                </a:cubicBezTo>
                <a:cubicBezTo>
                  <a:pt x="117306" y="451360"/>
                  <a:pt x="139232" y="407332"/>
                  <a:pt x="130421" y="363713"/>
                </a:cubicBezTo>
                <a:cubicBezTo>
                  <a:pt x="118867" y="306497"/>
                  <a:pt x="159977" y="252068"/>
                  <a:pt x="218170" y="247517"/>
                </a:cubicBezTo>
                <a:cubicBezTo>
                  <a:pt x="262533" y="244045"/>
                  <a:pt x="298887" y="210915"/>
                  <a:pt x="306429" y="167047"/>
                </a:cubicBezTo>
                <a:cubicBezTo>
                  <a:pt x="316320" y="109526"/>
                  <a:pt x="374324" y="73609"/>
                  <a:pt x="430226" y="90400"/>
                </a:cubicBezTo>
                <a:cubicBezTo>
                  <a:pt x="472853" y="103194"/>
                  <a:pt x="518719" y="85426"/>
                  <a:pt x="541593" y="47262"/>
                </a:cubicBezTo>
                <a:cubicBezTo>
                  <a:pt x="571602" y="-2805"/>
                  <a:pt x="638650" y="-15336"/>
                  <a:pt x="684720" y="20507"/>
                </a:cubicBezTo>
                <a:cubicBezTo>
                  <a:pt x="719834" y="47831"/>
                  <a:pt x="769026" y="47831"/>
                  <a:pt x="804155" y="20507"/>
                </a:cubicBezTo>
              </a:path>
            </a:pathLst>
          </a:custGeom>
          <a:solidFill>
            <a:srgbClr val="D7DC46"/>
          </a:solidFill>
          <a:ln w="1455" cap="flat">
            <a:solidFill>
              <a:srgbClr val="D7DC46"/>
            </a:solidFill>
            <a:prstDash val="solid"/>
            <a:miter/>
          </a:ln>
        </p:spPr>
        <p:txBody>
          <a:bodyPr lIns="0" tIns="0" rIns="0" bIns="0" rtlCol="0" anchor="ctr"/>
          <a:lstStyle/>
          <a:p>
            <a:pPr algn="ctr" defTabSz="530581"/>
            <a:r>
              <a:rPr lang="de-AT" sz="1044" b="1">
                <a:solidFill>
                  <a:srgbClr val="FFFFFF"/>
                </a:solidFill>
                <a:latin typeface="Calibri" panose="020F0502020204030204"/>
              </a:rPr>
              <a:t>-3,5 %</a:t>
            </a:r>
          </a:p>
        </p:txBody>
      </p:sp>
      <p:sp>
        <p:nvSpPr>
          <p:cNvPr id="8" name="Grafik 6">
            <a:extLst>
              <a:ext uri="{FF2B5EF4-FFF2-40B4-BE49-F238E27FC236}">
                <a16:creationId xmlns:a16="http://schemas.microsoft.com/office/drawing/2014/main" id="{1B87BDE3-111D-67CB-A06A-813F278FF4C3}"/>
              </a:ext>
            </a:extLst>
          </p:cNvPr>
          <p:cNvSpPr/>
          <p:nvPr>
            <p:custDataLst>
              <p:tags r:id="rId2"/>
            </p:custDataLst>
          </p:nvPr>
        </p:nvSpPr>
        <p:spPr>
          <a:xfrm flipH="1">
            <a:off x="4525550" y="2144604"/>
            <a:ext cx="483791" cy="505064"/>
          </a:xfrm>
          <a:custGeom>
            <a:avLst/>
            <a:gdLst>
              <a:gd name="connsiteX0" fmla="*/ 804184 w 1488922"/>
              <a:gd name="connsiteY0" fmla="*/ 20507 h 1483343"/>
              <a:gd name="connsiteX1" fmla="*/ 804184 w 1488922"/>
              <a:gd name="connsiteY1" fmla="*/ 20507 h 1483343"/>
              <a:gd name="connsiteX2" fmla="*/ 947310 w 1488922"/>
              <a:gd name="connsiteY2" fmla="*/ 47262 h 1483343"/>
              <a:gd name="connsiteX3" fmla="*/ 1058677 w 1488922"/>
              <a:gd name="connsiteY3" fmla="*/ 90400 h 1483343"/>
              <a:gd name="connsiteX4" fmla="*/ 1058677 w 1488922"/>
              <a:gd name="connsiteY4" fmla="*/ 90400 h 1483343"/>
              <a:gd name="connsiteX5" fmla="*/ 1182474 w 1488922"/>
              <a:gd name="connsiteY5" fmla="*/ 167047 h 1483343"/>
              <a:gd name="connsiteX6" fmla="*/ 1270734 w 1488922"/>
              <a:gd name="connsiteY6" fmla="*/ 247517 h 1483343"/>
              <a:gd name="connsiteX7" fmla="*/ 1358482 w 1488922"/>
              <a:gd name="connsiteY7" fmla="*/ 363713 h 1483343"/>
              <a:gd name="connsiteX8" fmla="*/ 1411715 w 1488922"/>
              <a:gd name="connsiteY8" fmla="*/ 470616 h 1483343"/>
              <a:gd name="connsiteX9" fmla="*/ 1451571 w 1488922"/>
              <a:gd name="connsiteY9" fmla="*/ 610665 h 1483343"/>
              <a:gd name="connsiteX10" fmla="*/ 1462585 w 1488922"/>
              <a:gd name="connsiteY10" fmla="*/ 729589 h 1483343"/>
              <a:gd name="connsiteX11" fmla="*/ 1449149 w 1488922"/>
              <a:gd name="connsiteY11" fmla="*/ 874568 h 1483343"/>
              <a:gd name="connsiteX12" fmla="*/ 1416471 w 1488922"/>
              <a:gd name="connsiteY12" fmla="*/ 989436 h 1483343"/>
              <a:gd name="connsiteX13" fmla="*/ 1351568 w 1488922"/>
              <a:gd name="connsiteY13" fmla="*/ 1119769 h 1483343"/>
              <a:gd name="connsiteX14" fmla="*/ 1351568 w 1488922"/>
              <a:gd name="connsiteY14" fmla="*/ 1119769 h 1483343"/>
              <a:gd name="connsiteX15" fmla="*/ 1279589 w 1488922"/>
              <a:gd name="connsiteY15" fmla="*/ 1215074 h 1483343"/>
              <a:gd name="connsiteX16" fmla="*/ 1171985 w 1488922"/>
              <a:gd name="connsiteY16" fmla="*/ 1313166 h 1483343"/>
              <a:gd name="connsiteX17" fmla="*/ 1070436 w 1488922"/>
              <a:gd name="connsiteY17" fmla="*/ 1376042 h 1483343"/>
              <a:gd name="connsiteX18" fmla="*/ 934662 w 1488922"/>
              <a:gd name="connsiteY18" fmla="*/ 1428633 h 1483343"/>
              <a:gd name="connsiteX19" fmla="*/ 934662 w 1488922"/>
              <a:gd name="connsiteY19" fmla="*/ 1428633 h 1483343"/>
              <a:gd name="connsiteX20" fmla="*/ 817269 w 1488922"/>
              <a:gd name="connsiteY20" fmla="*/ 1450574 h 1483343"/>
              <a:gd name="connsiteX21" fmla="*/ 671663 w 1488922"/>
              <a:gd name="connsiteY21" fmla="*/ 1450574 h 1483343"/>
              <a:gd name="connsiteX22" fmla="*/ 554256 w 1488922"/>
              <a:gd name="connsiteY22" fmla="*/ 1428633 h 1483343"/>
              <a:gd name="connsiteX23" fmla="*/ 418482 w 1488922"/>
              <a:gd name="connsiteY23" fmla="*/ 1376042 h 1483343"/>
              <a:gd name="connsiteX24" fmla="*/ 316933 w 1488922"/>
              <a:gd name="connsiteY24" fmla="*/ 1313166 h 1483343"/>
              <a:gd name="connsiteX25" fmla="*/ 209329 w 1488922"/>
              <a:gd name="connsiteY25" fmla="*/ 1215074 h 1483343"/>
              <a:gd name="connsiteX26" fmla="*/ 137350 w 1488922"/>
              <a:gd name="connsiteY26" fmla="*/ 1119769 h 1483343"/>
              <a:gd name="connsiteX27" fmla="*/ 72447 w 1488922"/>
              <a:gd name="connsiteY27" fmla="*/ 989436 h 1483343"/>
              <a:gd name="connsiteX28" fmla="*/ 39769 w 1488922"/>
              <a:gd name="connsiteY28" fmla="*/ 874568 h 1483343"/>
              <a:gd name="connsiteX29" fmla="*/ 39769 w 1488922"/>
              <a:gd name="connsiteY29" fmla="*/ 874568 h 1483343"/>
              <a:gd name="connsiteX30" fmla="*/ 26333 w 1488922"/>
              <a:gd name="connsiteY30" fmla="*/ 729589 h 1483343"/>
              <a:gd name="connsiteX31" fmla="*/ 37347 w 1488922"/>
              <a:gd name="connsiteY31" fmla="*/ 610665 h 1483343"/>
              <a:gd name="connsiteX32" fmla="*/ 77188 w 1488922"/>
              <a:gd name="connsiteY32" fmla="*/ 470616 h 1483343"/>
              <a:gd name="connsiteX33" fmla="*/ 130421 w 1488922"/>
              <a:gd name="connsiteY33" fmla="*/ 363713 h 1483343"/>
              <a:gd name="connsiteX34" fmla="*/ 218170 w 1488922"/>
              <a:gd name="connsiteY34" fmla="*/ 247517 h 1483343"/>
              <a:gd name="connsiteX35" fmla="*/ 306429 w 1488922"/>
              <a:gd name="connsiteY35" fmla="*/ 167047 h 1483343"/>
              <a:gd name="connsiteX36" fmla="*/ 430226 w 1488922"/>
              <a:gd name="connsiteY36" fmla="*/ 90400 h 1483343"/>
              <a:gd name="connsiteX37" fmla="*/ 541593 w 1488922"/>
              <a:gd name="connsiteY37" fmla="*/ 47262 h 1483343"/>
              <a:gd name="connsiteX38" fmla="*/ 684720 w 1488922"/>
              <a:gd name="connsiteY38" fmla="*/ 20507 h 1483343"/>
              <a:gd name="connsiteX39" fmla="*/ 804155 w 1488922"/>
              <a:gd name="connsiteY39" fmla="*/ 20507 h 14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8922" h="1483343">
                <a:moveTo>
                  <a:pt x="804184" y="20507"/>
                </a:moveTo>
                <a:lnTo>
                  <a:pt x="804184" y="20507"/>
                </a:lnTo>
                <a:cubicBezTo>
                  <a:pt x="850254" y="-15336"/>
                  <a:pt x="917302" y="-2805"/>
                  <a:pt x="947310" y="47262"/>
                </a:cubicBezTo>
                <a:cubicBezTo>
                  <a:pt x="970184" y="85426"/>
                  <a:pt x="1016050" y="103194"/>
                  <a:pt x="1058677" y="90400"/>
                </a:cubicBezTo>
                <a:lnTo>
                  <a:pt x="1058677" y="90400"/>
                </a:lnTo>
                <a:cubicBezTo>
                  <a:pt x="1114580" y="73624"/>
                  <a:pt x="1172569" y="109526"/>
                  <a:pt x="1182474" y="167047"/>
                </a:cubicBezTo>
                <a:cubicBezTo>
                  <a:pt x="1190016" y="210900"/>
                  <a:pt x="1226370" y="244045"/>
                  <a:pt x="1270734" y="247517"/>
                </a:cubicBezTo>
                <a:cubicBezTo>
                  <a:pt x="1328926" y="252068"/>
                  <a:pt x="1370036" y="306497"/>
                  <a:pt x="1358482" y="363713"/>
                </a:cubicBezTo>
                <a:cubicBezTo>
                  <a:pt x="1349671" y="407332"/>
                  <a:pt x="1371597" y="451360"/>
                  <a:pt x="1411715" y="470616"/>
                </a:cubicBezTo>
                <a:cubicBezTo>
                  <a:pt x="1464335" y="495883"/>
                  <a:pt x="1483009" y="561487"/>
                  <a:pt x="1451571" y="610665"/>
                </a:cubicBezTo>
                <a:cubicBezTo>
                  <a:pt x="1427602" y="648157"/>
                  <a:pt x="1432139" y="697130"/>
                  <a:pt x="1462585" y="729589"/>
                </a:cubicBezTo>
                <a:cubicBezTo>
                  <a:pt x="1502528" y="772157"/>
                  <a:pt x="1496240" y="840066"/>
                  <a:pt x="1449149" y="874568"/>
                </a:cubicBezTo>
                <a:cubicBezTo>
                  <a:pt x="1413247" y="900871"/>
                  <a:pt x="1399797" y="948181"/>
                  <a:pt x="1416471" y="989436"/>
                </a:cubicBezTo>
                <a:cubicBezTo>
                  <a:pt x="1438339" y="1043559"/>
                  <a:pt x="1407937" y="1104611"/>
                  <a:pt x="1351568" y="1119769"/>
                </a:cubicBezTo>
                <a:lnTo>
                  <a:pt x="1351568" y="1119769"/>
                </a:lnTo>
                <a:cubicBezTo>
                  <a:pt x="1308590" y="1131323"/>
                  <a:pt x="1278947" y="1170580"/>
                  <a:pt x="1279589" y="1215074"/>
                </a:cubicBezTo>
                <a:cubicBezTo>
                  <a:pt x="1280435" y="1273442"/>
                  <a:pt x="1230017" y="1319396"/>
                  <a:pt x="1171985" y="1313166"/>
                </a:cubicBezTo>
                <a:cubicBezTo>
                  <a:pt x="1127739" y="1308425"/>
                  <a:pt x="1085914" y="1334320"/>
                  <a:pt x="1070436" y="1376042"/>
                </a:cubicBezTo>
                <a:cubicBezTo>
                  <a:pt x="1050143" y="1430763"/>
                  <a:pt x="986538" y="1455403"/>
                  <a:pt x="934662" y="1428633"/>
                </a:cubicBezTo>
                <a:lnTo>
                  <a:pt x="934662" y="1428633"/>
                </a:lnTo>
                <a:cubicBezTo>
                  <a:pt x="895113" y="1408224"/>
                  <a:pt x="846767" y="1417269"/>
                  <a:pt x="817269" y="1450574"/>
                </a:cubicBezTo>
                <a:cubicBezTo>
                  <a:pt x="778567" y="1494266"/>
                  <a:pt x="710366" y="1494266"/>
                  <a:pt x="671663" y="1450574"/>
                </a:cubicBezTo>
                <a:cubicBezTo>
                  <a:pt x="642166" y="1417254"/>
                  <a:pt x="593805" y="1408224"/>
                  <a:pt x="554256" y="1428633"/>
                </a:cubicBezTo>
                <a:cubicBezTo>
                  <a:pt x="502395" y="1455403"/>
                  <a:pt x="438789" y="1430763"/>
                  <a:pt x="418482" y="1376042"/>
                </a:cubicBezTo>
                <a:cubicBezTo>
                  <a:pt x="403004" y="1334320"/>
                  <a:pt x="361194" y="1308425"/>
                  <a:pt x="316933" y="1313166"/>
                </a:cubicBezTo>
                <a:cubicBezTo>
                  <a:pt x="258900" y="1319396"/>
                  <a:pt x="208483" y="1273442"/>
                  <a:pt x="209329" y="1215074"/>
                </a:cubicBezTo>
                <a:cubicBezTo>
                  <a:pt x="209971" y="1170580"/>
                  <a:pt x="180328" y="1131323"/>
                  <a:pt x="137350" y="1119769"/>
                </a:cubicBezTo>
                <a:cubicBezTo>
                  <a:pt x="80981" y="1104611"/>
                  <a:pt x="50579" y="1043545"/>
                  <a:pt x="72447" y="989436"/>
                </a:cubicBezTo>
                <a:cubicBezTo>
                  <a:pt x="89121" y="948181"/>
                  <a:pt x="75656" y="900871"/>
                  <a:pt x="39769" y="874568"/>
                </a:cubicBezTo>
                <a:lnTo>
                  <a:pt x="39769" y="874568"/>
                </a:lnTo>
                <a:cubicBezTo>
                  <a:pt x="-7308" y="840066"/>
                  <a:pt x="-13610" y="772157"/>
                  <a:pt x="26333" y="729589"/>
                </a:cubicBezTo>
                <a:cubicBezTo>
                  <a:pt x="56779" y="697144"/>
                  <a:pt x="61316" y="648157"/>
                  <a:pt x="37347" y="610665"/>
                </a:cubicBezTo>
                <a:cubicBezTo>
                  <a:pt x="5909" y="561487"/>
                  <a:pt x="24568" y="495883"/>
                  <a:pt x="77188" y="470616"/>
                </a:cubicBezTo>
                <a:cubicBezTo>
                  <a:pt x="117306" y="451360"/>
                  <a:pt x="139232" y="407332"/>
                  <a:pt x="130421" y="363713"/>
                </a:cubicBezTo>
                <a:cubicBezTo>
                  <a:pt x="118867" y="306497"/>
                  <a:pt x="159977" y="252068"/>
                  <a:pt x="218170" y="247517"/>
                </a:cubicBezTo>
                <a:cubicBezTo>
                  <a:pt x="262533" y="244045"/>
                  <a:pt x="298887" y="210915"/>
                  <a:pt x="306429" y="167047"/>
                </a:cubicBezTo>
                <a:cubicBezTo>
                  <a:pt x="316320" y="109526"/>
                  <a:pt x="374324" y="73609"/>
                  <a:pt x="430226" y="90400"/>
                </a:cubicBezTo>
                <a:cubicBezTo>
                  <a:pt x="472853" y="103194"/>
                  <a:pt x="518719" y="85426"/>
                  <a:pt x="541593" y="47262"/>
                </a:cubicBezTo>
                <a:cubicBezTo>
                  <a:pt x="571602" y="-2805"/>
                  <a:pt x="638650" y="-15336"/>
                  <a:pt x="684720" y="20507"/>
                </a:cubicBezTo>
                <a:cubicBezTo>
                  <a:pt x="719834" y="47831"/>
                  <a:pt x="769026" y="47831"/>
                  <a:pt x="804155" y="20507"/>
                </a:cubicBezTo>
              </a:path>
            </a:pathLst>
          </a:custGeom>
          <a:solidFill>
            <a:srgbClr val="D7DC46"/>
          </a:solidFill>
          <a:ln w="1455" cap="flat">
            <a:solidFill>
              <a:srgbClr val="D7DC46"/>
            </a:solidFill>
            <a:prstDash val="solid"/>
            <a:miter/>
          </a:ln>
        </p:spPr>
        <p:txBody>
          <a:bodyPr lIns="0" tIns="0" rIns="0" bIns="0" rtlCol="0" anchor="ctr"/>
          <a:lstStyle/>
          <a:p>
            <a:pPr algn="ctr" defTabSz="530581"/>
            <a:r>
              <a:rPr lang="de-AT" sz="1044" b="1">
                <a:solidFill>
                  <a:srgbClr val="FFFFFF"/>
                </a:solidFill>
                <a:latin typeface="Calibri" panose="020F0502020204030204"/>
              </a:rPr>
              <a:t>-19,2%</a:t>
            </a:r>
          </a:p>
        </p:txBody>
      </p:sp>
      <p:sp>
        <p:nvSpPr>
          <p:cNvPr id="34" name="Grafik 6">
            <a:extLst>
              <a:ext uri="{FF2B5EF4-FFF2-40B4-BE49-F238E27FC236}">
                <a16:creationId xmlns:a16="http://schemas.microsoft.com/office/drawing/2014/main" id="{83EA8618-39BE-B090-D90A-6BCEFB5A2DB8}"/>
              </a:ext>
            </a:extLst>
          </p:cNvPr>
          <p:cNvSpPr/>
          <p:nvPr>
            <p:custDataLst>
              <p:tags r:id="rId3"/>
            </p:custDataLst>
          </p:nvPr>
        </p:nvSpPr>
        <p:spPr>
          <a:xfrm flipH="1">
            <a:off x="3212659" y="3901487"/>
            <a:ext cx="395256" cy="383096"/>
          </a:xfrm>
          <a:custGeom>
            <a:avLst/>
            <a:gdLst>
              <a:gd name="connsiteX0" fmla="*/ 804184 w 1488922"/>
              <a:gd name="connsiteY0" fmla="*/ 20507 h 1483343"/>
              <a:gd name="connsiteX1" fmla="*/ 804184 w 1488922"/>
              <a:gd name="connsiteY1" fmla="*/ 20507 h 1483343"/>
              <a:gd name="connsiteX2" fmla="*/ 947310 w 1488922"/>
              <a:gd name="connsiteY2" fmla="*/ 47262 h 1483343"/>
              <a:gd name="connsiteX3" fmla="*/ 1058677 w 1488922"/>
              <a:gd name="connsiteY3" fmla="*/ 90400 h 1483343"/>
              <a:gd name="connsiteX4" fmla="*/ 1058677 w 1488922"/>
              <a:gd name="connsiteY4" fmla="*/ 90400 h 1483343"/>
              <a:gd name="connsiteX5" fmla="*/ 1182474 w 1488922"/>
              <a:gd name="connsiteY5" fmla="*/ 167047 h 1483343"/>
              <a:gd name="connsiteX6" fmla="*/ 1270734 w 1488922"/>
              <a:gd name="connsiteY6" fmla="*/ 247517 h 1483343"/>
              <a:gd name="connsiteX7" fmla="*/ 1358482 w 1488922"/>
              <a:gd name="connsiteY7" fmla="*/ 363713 h 1483343"/>
              <a:gd name="connsiteX8" fmla="*/ 1411715 w 1488922"/>
              <a:gd name="connsiteY8" fmla="*/ 470616 h 1483343"/>
              <a:gd name="connsiteX9" fmla="*/ 1451571 w 1488922"/>
              <a:gd name="connsiteY9" fmla="*/ 610665 h 1483343"/>
              <a:gd name="connsiteX10" fmla="*/ 1462585 w 1488922"/>
              <a:gd name="connsiteY10" fmla="*/ 729589 h 1483343"/>
              <a:gd name="connsiteX11" fmla="*/ 1449149 w 1488922"/>
              <a:gd name="connsiteY11" fmla="*/ 874568 h 1483343"/>
              <a:gd name="connsiteX12" fmla="*/ 1416471 w 1488922"/>
              <a:gd name="connsiteY12" fmla="*/ 989436 h 1483343"/>
              <a:gd name="connsiteX13" fmla="*/ 1351568 w 1488922"/>
              <a:gd name="connsiteY13" fmla="*/ 1119769 h 1483343"/>
              <a:gd name="connsiteX14" fmla="*/ 1351568 w 1488922"/>
              <a:gd name="connsiteY14" fmla="*/ 1119769 h 1483343"/>
              <a:gd name="connsiteX15" fmla="*/ 1279589 w 1488922"/>
              <a:gd name="connsiteY15" fmla="*/ 1215074 h 1483343"/>
              <a:gd name="connsiteX16" fmla="*/ 1171985 w 1488922"/>
              <a:gd name="connsiteY16" fmla="*/ 1313166 h 1483343"/>
              <a:gd name="connsiteX17" fmla="*/ 1070436 w 1488922"/>
              <a:gd name="connsiteY17" fmla="*/ 1376042 h 1483343"/>
              <a:gd name="connsiteX18" fmla="*/ 934662 w 1488922"/>
              <a:gd name="connsiteY18" fmla="*/ 1428633 h 1483343"/>
              <a:gd name="connsiteX19" fmla="*/ 934662 w 1488922"/>
              <a:gd name="connsiteY19" fmla="*/ 1428633 h 1483343"/>
              <a:gd name="connsiteX20" fmla="*/ 817269 w 1488922"/>
              <a:gd name="connsiteY20" fmla="*/ 1450574 h 1483343"/>
              <a:gd name="connsiteX21" fmla="*/ 671663 w 1488922"/>
              <a:gd name="connsiteY21" fmla="*/ 1450574 h 1483343"/>
              <a:gd name="connsiteX22" fmla="*/ 554256 w 1488922"/>
              <a:gd name="connsiteY22" fmla="*/ 1428633 h 1483343"/>
              <a:gd name="connsiteX23" fmla="*/ 418482 w 1488922"/>
              <a:gd name="connsiteY23" fmla="*/ 1376042 h 1483343"/>
              <a:gd name="connsiteX24" fmla="*/ 316933 w 1488922"/>
              <a:gd name="connsiteY24" fmla="*/ 1313166 h 1483343"/>
              <a:gd name="connsiteX25" fmla="*/ 209329 w 1488922"/>
              <a:gd name="connsiteY25" fmla="*/ 1215074 h 1483343"/>
              <a:gd name="connsiteX26" fmla="*/ 137350 w 1488922"/>
              <a:gd name="connsiteY26" fmla="*/ 1119769 h 1483343"/>
              <a:gd name="connsiteX27" fmla="*/ 72447 w 1488922"/>
              <a:gd name="connsiteY27" fmla="*/ 989436 h 1483343"/>
              <a:gd name="connsiteX28" fmla="*/ 39769 w 1488922"/>
              <a:gd name="connsiteY28" fmla="*/ 874568 h 1483343"/>
              <a:gd name="connsiteX29" fmla="*/ 39769 w 1488922"/>
              <a:gd name="connsiteY29" fmla="*/ 874568 h 1483343"/>
              <a:gd name="connsiteX30" fmla="*/ 26333 w 1488922"/>
              <a:gd name="connsiteY30" fmla="*/ 729589 h 1483343"/>
              <a:gd name="connsiteX31" fmla="*/ 37347 w 1488922"/>
              <a:gd name="connsiteY31" fmla="*/ 610665 h 1483343"/>
              <a:gd name="connsiteX32" fmla="*/ 77188 w 1488922"/>
              <a:gd name="connsiteY32" fmla="*/ 470616 h 1483343"/>
              <a:gd name="connsiteX33" fmla="*/ 130421 w 1488922"/>
              <a:gd name="connsiteY33" fmla="*/ 363713 h 1483343"/>
              <a:gd name="connsiteX34" fmla="*/ 218170 w 1488922"/>
              <a:gd name="connsiteY34" fmla="*/ 247517 h 1483343"/>
              <a:gd name="connsiteX35" fmla="*/ 306429 w 1488922"/>
              <a:gd name="connsiteY35" fmla="*/ 167047 h 1483343"/>
              <a:gd name="connsiteX36" fmla="*/ 430226 w 1488922"/>
              <a:gd name="connsiteY36" fmla="*/ 90400 h 1483343"/>
              <a:gd name="connsiteX37" fmla="*/ 541593 w 1488922"/>
              <a:gd name="connsiteY37" fmla="*/ 47262 h 1483343"/>
              <a:gd name="connsiteX38" fmla="*/ 684720 w 1488922"/>
              <a:gd name="connsiteY38" fmla="*/ 20507 h 1483343"/>
              <a:gd name="connsiteX39" fmla="*/ 804155 w 1488922"/>
              <a:gd name="connsiteY39" fmla="*/ 20507 h 14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8922" h="1483343">
                <a:moveTo>
                  <a:pt x="804184" y="20507"/>
                </a:moveTo>
                <a:lnTo>
                  <a:pt x="804184" y="20507"/>
                </a:lnTo>
                <a:cubicBezTo>
                  <a:pt x="850254" y="-15336"/>
                  <a:pt x="917302" y="-2805"/>
                  <a:pt x="947310" y="47262"/>
                </a:cubicBezTo>
                <a:cubicBezTo>
                  <a:pt x="970184" y="85426"/>
                  <a:pt x="1016050" y="103194"/>
                  <a:pt x="1058677" y="90400"/>
                </a:cubicBezTo>
                <a:lnTo>
                  <a:pt x="1058677" y="90400"/>
                </a:lnTo>
                <a:cubicBezTo>
                  <a:pt x="1114580" y="73624"/>
                  <a:pt x="1172569" y="109526"/>
                  <a:pt x="1182474" y="167047"/>
                </a:cubicBezTo>
                <a:cubicBezTo>
                  <a:pt x="1190016" y="210900"/>
                  <a:pt x="1226370" y="244045"/>
                  <a:pt x="1270734" y="247517"/>
                </a:cubicBezTo>
                <a:cubicBezTo>
                  <a:pt x="1328926" y="252068"/>
                  <a:pt x="1370036" y="306497"/>
                  <a:pt x="1358482" y="363713"/>
                </a:cubicBezTo>
                <a:cubicBezTo>
                  <a:pt x="1349671" y="407332"/>
                  <a:pt x="1371597" y="451360"/>
                  <a:pt x="1411715" y="470616"/>
                </a:cubicBezTo>
                <a:cubicBezTo>
                  <a:pt x="1464335" y="495883"/>
                  <a:pt x="1483009" y="561487"/>
                  <a:pt x="1451571" y="610665"/>
                </a:cubicBezTo>
                <a:cubicBezTo>
                  <a:pt x="1427602" y="648157"/>
                  <a:pt x="1432139" y="697130"/>
                  <a:pt x="1462585" y="729589"/>
                </a:cubicBezTo>
                <a:cubicBezTo>
                  <a:pt x="1502528" y="772157"/>
                  <a:pt x="1496240" y="840066"/>
                  <a:pt x="1449149" y="874568"/>
                </a:cubicBezTo>
                <a:cubicBezTo>
                  <a:pt x="1413247" y="900871"/>
                  <a:pt x="1399797" y="948181"/>
                  <a:pt x="1416471" y="989436"/>
                </a:cubicBezTo>
                <a:cubicBezTo>
                  <a:pt x="1438339" y="1043559"/>
                  <a:pt x="1407937" y="1104611"/>
                  <a:pt x="1351568" y="1119769"/>
                </a:cubicBezTo>
                <a:lnTo>
                  <a:pt x="1351568" y="1119769"/>
                </a:lnTo>
                <a:cubicBezTo>
                  <a:pt x="1308590" y="1131323"/>
                  <a:pt x="1278947" y="1170580"/>
                  <a:pt x="1279589" y="1215074"/>
                </a:cubicBezTo>
                <a:cubicBezTo>
                  <a:pt x="1280435" y="1273442"/>
                  <a:pt x="1230017" y="1319396"/>
                  <a:pt x="1171985" y="1313166"/>
                </a:cubicBezTo>
                <a:cubicBezTo>
                  <a:pt x="1127739" y="1308425"/>
                  <a:pt x="1085914" y="1334320"/>
                  <a:pt x="1070436" y="1376042"/>
                </a:cubicBezTo>
                <a:cubicBezTo>
                  <a:pt x="1050143" y="1430763"/>
                  <a:pt x="986538" y="1455403"/>
                  <a:pt x="934662" y="1428633"/>
                </a:cubicBezTo>
                <a:lnTo>
                  <a:pt x="934662" y="1428633"/>
                </a:lnTo>
                <a:cubicBezTo>
                  <a:pt x="895113" y="1408224"/>
                  <a:pt x="846767" y="1417269"/>
                  <a:pt x="817269" y="1450574"/>
                </a:cubicBezTo>
                <a:cubicBezTo>
                  <a:pt x="778567" y="1494266"/>
                  <a:pt x="710366" y="1494266"/>
                  <a:pt x="671663" y="1450574"/>
                </a:cubicBezTo>
                <a:cubicBezTo>
                  <a:pt x="642166" y="1417254"/>
                  <a:pt x="593805" y="1408224"/>
                  <a:pt x="554256" y="1428633"/>
                </a:cubicBezTo>
                <a:cubicBezTo>
                  <a:pt x="502395" y="1455403"/>
                  <a:pt x="438789" y="1430763"/>
                  <a:pt x="418482" y="1376042"/>
                </a:cubicBezTo>
                <a:cubicBezTo>
                  <a:pt x="403004" y="1334320"/>
                  <a:pt x="361194" y="1308425"/>
                  <a:pt x="316933" y="1313166"/>
                </a:cubicBezTo>
                <a:cubicBezTo>
                  <a:pt x="258900" y="1319396"/>
                  <a:pt x="208483" y="1273442"/>
                  <a:pt x="209329" y="1215074"/>
                </a:cubicBezTo>
                <a:cubicBezTo>
                  <a:pt x="209971" y="1170580"/>
                  <a:pt x="180328" y="1131323"/>
                  <a:pt x="137350" y="1119769"/>
                </a:cubicBezTo>
                <a:cubicBezTo>
                  <a:pt x="80981" y="1104611"/>
                  <a:pt x="50579" y="1043545"/>
                  <a:pt x="72447" y="989436"/>
                </a:cubicBezTo>
                <a:cubicBezTo>
                  <a:pt x="89121" y="948181"/>
                  <a:pt x="75656" y="900871"/>
                  <a:pt x="39769" y="874568"/>
                </a:cubicBezTo>
                <a:lnTo>
                  <a:pt x="39769" y="874568"/>
                </a:lnTo>
                <a:cubicBezTo>
                  <a:pt x="-7308" y="840066"/>
                  <a:pt x="-13610" y="772157"/>
                  <a:pt x="26333" y="729589"/>
                </a:cubicBezTo>
                <a:cubicBezTo>
                  <a:pt x="56779" y="697144"/>
                  <a:pt x="61316" y="648157"/>
                  <a:pt x="37347" y="610665"/>
                </a:cubicBezTo>
                <a:cubicBezTo>
                  <a:pt x="5909" y="561487"/>
                  <a:pt x="24568" y="495883"/>
                  <a:pt x="77188" y="470616"/>
                </a:cubicBezTo>
                <a:cubicBezTo>
                  <a:pt x="117306" y="451360"/>
                  <a:pt x="139232" y="407332"/>
                  <a:pt x="130421" y="363713"/>
                </a:cubicBezTo>
                <a:cubicBezTo>
                  <a:pt x="118867" y="306497"/>
                  <a:pt x="159977" y="252068"/>
                  <a:pt x="218170" y="247517"/>
                </a:cubicBezTo>
                <a:cubicBezTo>
                  <a:pt x="262533" y="244045"/>
                  <a:pt x="298887" y="210915"/>
                  <a:pt x="306429" y="167047"/>
                </a:cubicBezTo>
                <a:cubicBezTo>
                  <a:pt x="316320" y="109526"/>
                  <a:pt x="374324" y="73609"/>
                  <a:pt x="430226" y="90400"/>
                </a:cubicBezTo>
                <a:cubicBezTo>
                  <a:pt x="472853" y="103194"/>
                  <a:pt x="518719" y="85426"/>
                  <a:pt x="541593" y="47262"/>
                </a:cubicBezTo>
                <a:cubicBezTo>
                  <a:pt x="571602" y="-2805"/>
                  <a:pt x="638650" y="-15336"/>
                  <a:pt x="684720" y="20507"/>
                </a:cubicBezTo>
                <a:cubicBezTo>
                  <a:pt x="719834" y="47831"/>
                  <a:pt x="769026" y="47831"/>
                  <a:pt x="804155" y="20507"/>
                </a:cubicBezTo>
              </a:path>
            </a:pathLst>
          </a:custGeom>
          <a:solidFill>
            <a:srgbClr val="D7DC46"/>
          </a:solidFill>
          <a:ln w="1455" cap="flat">
            <a:solidFill>
              <a:srgbClr val="D7DC46"/>
            </a:solidFill>
            <a:prstDash val="solid"/>
            <a:miter/>
          </a:ln>
        </p:spPr>
        <p:txBody>
          <a:bodyPr lIns="0" tIns="0" rIns="0" bIns="0" rtlCol="0" anchor="ctr"/>
          <a:lstStyle/>
          <a:p>
            <a:pPr algn="ctr" defTabSz="530581"/>
            <a:r>
              <a:rPr lang="de-AT" sz="1044" b="1">
                <a:solidFill>
                  <a:srgbClr val="FFFFFF"/>
                </a:solidFill>
                <a:latin typeface="Calibri" panose="020F0502020204030204"/>
              </a:rPr>
              <a:t>-3,1 %</a:t>
            </a:r>
          </a:p>
        </p:txBody>
      </p:sp>
      <p:sp>
        <p:nvSpPr>
          <p:cNvPr id="20" name="Grafik 6">
            <a:extLst>
              <a:ext uri="{FF2B5EF4-FFF2-40B4-BE49-F238E27FC236}">
                <a16:creationId xmlns:a16="http://schemas.microsoft.com/office/drawing/2014/main" id="{FA4B228D-2886-EFFE-BADE-1FA8CAB4DD9F}"/>
              </a:ext>
            </a:extLst>
          </p:cNvPr>
          <p:cNvSpPr/>
          <p:nvPr>
            <p:custDataLst>
              <p:tags r:id="rId4"/>
            </p:custDataLst>
          </p:nvPr>
        </p:nvSpPr>
        <p:spPr>
          <a:xfrm flipH="1">
            <a:off x="2093964" y="3378927"/>
            <a:ext cx="395256" cy="383096"/>
          </a:xfrm>
          <a:custGeom>
            <a:avLst/>
            <a:gdLst>
              <a:gd name="connsiteX0" fmla="*/ 804184 w 1488922"/>
              <a:gd name="connsiteY0" fmla="*/ 20507 h 1483343"/>
              <a:gd name="connsiteX1" fmla="*/ 804184 w 1488922"/>
              <a:gd name="connsiteY1" fmla="*/ 20507 h 1483343"/>
              <a:gd name="connsiteX2" fmla="*/ 947310 w 1488922"/>
              <a:gd name="connsiteY2" fmla="*/ 47262 h 1483343"/>
              <a:gd name="connsiteX3" fmla="*/ 1058677 w 1488922"/>
              <a:gd name="connsiteY3" fmla="*/ 90400 h 1483343"/>
              <a:gd name="connsiteX4" fmla="*/ 1058677 w 1488922"/>
              <a:gd name="connsiteY4" fmla="*/ 90400 h 1483343"/>
              <a:gd name="connsiteX5" fmla="*/ 1182474 w 1488922"/>
              <a:gd name="connsiteY5" fmla="*/ 167047 h 1483343"/>
              <a:gd name="connsiteX6" fmla="*/ 1270734 w 1488922"/>
              <a:gd name="connsiteY6" fmla="*/ 247517 h 1483343"/>
              <a:gd name="connsiteX7" fmla="*/ 1358482 w 1488922"/>
              <a:gd name="connsiteY7" fmla="*/ 363713 h 1483343"/>
              <a:gd name="connsiteX8" fmla="*/ 1411715 w 1488922"/>
              <a:gd name="connsiteY8" fmla="*/ 470616 h 1483343"/>
              <a:gd name="connsiteX9" fmla="*/ 1451571 w 1488922"/>
              <a:gd name="connsiteY9" fmla="*/ 610665 h 1483343"/>
              <a:gd name="connsiteX10" fmla="*/ 1462585 w 1488922"/>
              <a:gd name="connsiteY10" fmla="*/ 729589 h 1483343"/>
              <a:gd name="connsiteX11" fmla="*/ 1449149 w 1488922"/>
              <a:gd name="connsiteY11" fmla="*/ 874568 h 1483343"/>
              <a:gd name="connsiteX12" fmla="*/ 1416471 w 1488922"/>
              <a:gd name="connsiteY12" fmla="*/ 989436 h 1483343"/>
              <a:gd name="connsiteX13" fmla="*/ 1351568 w 1488922"/>
              <a:gd name="connsiteY13" fmla="*/ 1119769 h 1483343"/>
              <a:gd name="connsiteX14" fmla="*/ 1351568 w 1488922"/>
              <a:gd name="connsiteY14" fmla="*/ 1119769 h 1483343"/>
              <a:gd name="connsiteX15" fmla="*/ 1279589 w 1488922"/>
              <a:gd name="connsiteY15" fmla="*/ 1215074 h 1483343"/>
              <a:gd name="connsiteX16" fmla="*/ 1171985 w 1488922"/>
              <a:gd name="connsiteY16" fmla="*/ 1313166 h 1483343"/>
              <a:gd name="connsiteX17" fmla="*/ 1070436 w 1488922"/>
              <a:gd name="connsiteY17" fmla="*/ 1376042 h 1483343"/>
              <a:gd name="connsiteX18" fmla="*/ 934662 w 1488922"/>
              <a:gd name="connsiteY18" fmla="*/ 1428633 h 1483343"/>
              <a:gd name="connsiteX19" fmla="*/ 934662 w 1488922"/>
              <a:gd name="connsiteY19" fmla="*/ 1428633 h 1483343"/>
              <a:gd name="connsiteX20" fmla="*/ 817269 w 1488922"/>
              <a:gd name="connsiteY20" fmla="*/ 1450574 h 1483343"/>
              <a:gd name="connsiteX21" fmla="*/ 671663 w 1488922"/>
              <a:gd name="connsiteY21" fmla="*/ 1450574 h 1483343"/>
              <a:gd name="connsiteX22" fmla="*/ 554256 w 1488922"/>
              <a:gd name="connsiteY22" fmla="*/ 1428633 h 1483343"/>
              <a:gd name="connsiteX23" fmla="*/ 418482 w 1488922"/>
              <a:gd name="connsiteY23" fmla="*/ 1376042 h 1483343"/>
              <a:gd name="connsiteX24" fmla="*/ 316933 w 1488922"/>
              <a:gd name="connsiteY24" fmla="*/ 1313166 h 1483343"/>
              <a:gd name="connsiteX25" fmla="*/ 209329 w 1488922"/>
              <a:gd name="connsiteY25" fmla="*/ 1215074 h 1483343"/>
              <a:gd name="connsiteX26" fmla="*/ 137350 w 1488922"/>
              <a:gd name="connsiteY26" fmla="*/ 1119769 h 1483343"/>
              <a:gd name="connsiteX27" fmla="*/ 72447 w 1488922"/>
              <a:gd name="connsiteY27" fmla="*/ 989436 h 1483343"/>
              <a:gd name="connsiteX28" fmla="*/ 39769 w 1488922"/>
              <a:gd name="connsiteY28" fmla="*/ 874568 h 1483343"/>
              <a:gd name="connsiteX29" fmla="*/ 39769 w 1488922"/>
              <a:gd name="connsiteY29" fmla="*/ 874568 h 1483343"/>
              <a:gd name="connsiteX30" fmla="*/ 26333 w 1488922"/>
              <a:gd name="connsiteY30" fmla="*/ 729589 h 1483343"/>
              <a:gd name="connsiteX31" fmla="*/ 37347 w 1488922"/>
              <a:gd name="connsiteY31" fmla="*/ 610665 h 1483343"/>
              <a:gd name="connsiteX32" fmla="*/ 77188 w 1488922"/>
              <a:gd name="connsiteY32" fmla="*/ 470616 h 1483343"/>
              <a:gd name="connsiteX33" fmla="*/ 130421 w 1488922"/>
              <a:gd name="connsiteY33" fmla="*/ 363713 h 1483343"/>
              <a:gd name="connsiteX34" fmla="*/ 218170 w 1488922"/>
              <a:gd name="connsiteY34" fmla="*/ 247517 h 1483343"/>
              <a:gd name="connsiteX35" fmla="*/ 306429 w 1488922"/>
              <a:gd name="connsiteY35" fmla="*/ 167047 h 1483343"/>
              <a:gd name="connsiteX36" fmla="*/ 430226 w 1488922"/>
              <a:gd name="connsiteY36" fmla="*/ 90400 h 1483343"/>
              <a:gd name="connsiteX37" fmla="*/ 541593 w 1488922"/>
              <a:gd name="connsiteY37" fmla="*/ 47262 h 1483343"/>
              <a:gd name="connsiteX38" fmla="*/ 684720 w 1488922"/>
              <a:gd name="connsiteY38" fmla="*/ 20507 h 1483343"/>
              <a:gd name="connsiteX39" fmla="*/ 804155 w 1488922"/>
              <a:gd name="connsiteY39" fmla="*/ 20507 h 14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88922" h="1483343">
                <a:moveTo>
                  <a:pt x="804184" y="20507"/>
                </a:moveTo>
                <a:lnTo>
                  <a:pt x="804184" y="20507"/>
                </a:lnTo>
                <a:cubicBezTo>
                  <a:pt x="850254" y="-15336"/>
                  <a:pt x="917302" y="-2805"/>
                  <a:pt x="947310" y="47262"/>
                </a:cubicBezTo>
                <a:cubicBezTo>
                  <a:pt x="970184" y="85426"/>
                  <a:pt x="1016050" y="103194"/>
                  <a:pt x="1058677" y="90400"/>
                </a:cubicBezTo>
                <a:lnTo>
                  <a:pt x="1058677" y="90400"/>
                </a:lnTo>
                <a:cubicBezTo>
                  <a:pt x="1114580" y="73624"/>
                  <a:pt x="1172569" y="109526"/>
                  <a:pt x="1182474" y="167047"/>
                </a:cubicBezTo>
                <a:cubicBezTo>
                  <a:pt x="1190016" y="210900"/>
                  <a:pt x="1226370" y="244045"/>
                  <a:pt x="1270734" y="247517"/>
                </a:cubicBezTo>
                <a:cubicBezTo>
                  <a:pt x="1328926" y="252068"/>
                  <a:pt x="1370036" y="306497"/>
                  <a:pt x="1358482" y="363713"/>
                </a:cubicBezTo>
                <a:cubicBezTo>
                  <a:pt x="1349671" y="407332"/>
                  <a:pt x="1371597" y="451360"/>
                  <a:pt x="1411715" y="470616"/>
                </a:cubicBezTo>
                <a:cubicBezTo>
                  <a:pt x="1464335" y="495883"/>
                  <a:pt x="1483009" y="561487"/>
                  <a:pt x="1451571" y="610665"/>
                </a:cubicBezTo>
                <a:cubicBezTo>
                  <a:pt x="1427602" y="648157"/>
                  <a:pt x="1432139" y="697130"/>
                  <a:pt x="1462585" y="729589"/>
                </a:cubicBezTo>
                <a:cubicBezTo>
                  <a:pt x="1502528" y="772157"/>
                  <a:pt x="1496240" y="840066"/>
                  <a:pt x="1449149" y="874568"/>
                </a:cubicBezTo>
                <a:cubicBezTo>
                  <a:pt x="1413247" y="900871"/>
                  <a:pt x="1399797" y="948181"/>
                  <a:pt x="1416471" y="989436"/>
                </a:cubicBezTo>
                <a:cubicBezTo>
                  <a:pt x="1438339" y="1043559"/>
                  <a:pt x="1407937" y="1104611"/>
                  <a:pt x="1351568" y="1119769"/>
                </a:cubicBezTo>
                <a:lnTo>
                  <a:pt x="1351568" y="1119769"/>
                </a:lnTo>
                <a:cubicBezTo>
                  <a:pt x="1308590" y="1131323"/>
                  <a:pt x="1278947" y="1170580"/>
                  <a:pt x="1279589" y="1215074"/>
                </a:cubicBezTo>
                <a:cubicBezTo>
                  <a:pt x="1280435" y="1273442"/>
                  <a:pt x="1230017" y="1319396"/>
                  <a:pt x="1171985" y="1313166"/>
                </a:cubicBezTo>
                <a:cubicBezTo>
                  <a:pt x="1127739" y="1308425"/>
                  <a:pt x="1085914" y="1334320"/>
                  <a:pt x="1070436" y="1376042"/>
                </a:cubicBezTo>
                <a:cubicBezTo>
                  <a:pt x="1050143" y="1430763"/>
                  <a:pt x="986538" y="1455403"/>
                  <a:pt x="934662" y="1428633"/>
                </a:cubicBezTo>
                <a:lnTo>
                  <a:pt x="934662" y="1428633"/>
                </a:lnTo>
                <a:cubicBezTo>
                  <a:pt x="895113" y="1408224"/>
                  <a:pt x="846767" y="1417269"/>
                  <a:pt x="817269" y="1450574"/>
                </a:cubicBezTo>
                <a:cubicBezTo>
                  <a:pt x="778567" y="1494266"/>
                  <a:pt x="710366" y="1494266"/>
                  <a:pt x="671663" y="1450574"/>
                </a:cubicBezTo>
                <a:cubicBezTo>
                  <a:pt x="642166" y="1417254"/>
                  <a:pt x="593805" y="1408224"/>
                  <a:pt x="554256" y="1428633"/>
                </a:cubicBezTo>
                <a:cubicBezTo>
                  <a:pt x="502395" y="1455403"/>
                  <a:pt x="438789" y="1430763"/>
                  <a:pt x="418482" y="1376042"/>
                </a:cubicBezTo>
                <a:cubicBezTo>
                  <a:pt x="403004" y="1334320"/>
                  <a:pt x="361194" y="1308425"/>
                  <a:pt x="316933" y="1313166"/>
                </a:cubicBezTo>
                <a:cubicBezTo>
                  <a:pt x="258900" y="1319396"/>
                  <a:pt x="208483" y="1273442"/>
                  <a:pt x="209329" y="1215074"/>
                </a:cubicBezTo>
                <a:cubicBezTo>
                  <a:pt x="209971" y="1170580"/>
                  <a:pt x="180328" y="1131323"/>
                  <a:pt x="137350" y="1119769"/>
                </a:cubicBezTo>
                <a:cubicBezTo>
                  <a:pt x="80981" y="1104611"/>
                  <a:pt x="50579" y="1043545"/>
                  <a:pt x="72447" y="989436"/>
                </a:cubicBezTo>
                <a:cubicBezTo>
                  <a:pt x="89121" y="948181"/>
                  <a:pt x="75656" y="900871"/>
                  <a:pt x="39769" y="874568"/>
                </a:cubicBezTo>
                <a:lnTo>
                  <a:pt x="39769" y="874568"/>
                </a:lnTo>
                <a:cubicBezTo>
                  <a:pt x="-7308" y="840066"/>
                  <a:pt x="-13610" y="772157"/>
                  <a:pt x="26333" y="729589"/>
                </a:cubicBezTo>
                <a:cubicBezTo>
                  <a:pt x="56779" y="697144"/>
                  <a:pt x="61316" y="648157"/>
                  <a:pt x="37347" y="610665"/>
                </a:cubicBezTo>
                <a:cubicBezTo>
                  <a:pt x="5909" y="561487"/>
                  <a:pt x="24568" y="495883"/>
                  <a:pt x="77188" y="470616"/>
                </a:cubicBezTo>
                <a:cubicBezTo>
                  <a:pt x="117306" y="451360"/>
                  <a:pt x="139232" y="407332"/>
                  <a:pt x="130421" y="363713"/>
                </a:cubicBezTo>
                <a:cubicBezTo>
                  <a:pt x="118867" y="306497"/>
                  <a:pt x="159977" y="252068"/>
                  <a:pt x="218170" y="247517"/>
                </a:cubicBezTo>
                <a:cubicBezTo>
                  <a:pt x="262533" y="244045"/>
                  <a:pt x="298887" y="210915"/>
                  <a:pt x="306429" y="167047"/>
                </a:cubicBezTo>
                <a:cubicBezTo>
                  <a:pt x="316320" y="109526"/>
                  <a:pt x="374324" y="73609"/>
                  <a:pt x="430226" y="90400"/>
                </a:cubicBezTo>
                <a:cubicBezTo>
                  <a:pt x="472853" y="103194"/>
                  <a:pt x="518719" y="85426"/>
                  <a:pt x="541593" y="47262"/>
                </a:cubicBezTo>
                <a:cubicBezTo>
                  <a:pt x="571602" y="-2805"/>
                  <a:pt x="638650" y="-15336"/>
                  <a:pt x="684720" y="20507"/>
                </a:cubicBezTo>
                <a:cubicBezTo>
                  <a:pt x="719834" y="47831"/>
                  <a:pt x="769026" y="47831"/>
                  <a:pt x="804155" y="20507"/>
                </a:cubicBezTo>
              </a:path>
            </a:pathLst>
          </a:custGeom>
          <a:solidFill>
            <a:srgbClr val="EA5B0C"/>
          </a:solidFill>
          <a:ln w="1455" cap="flat">
            <a:noFill/>
            <a:prstDash val="solid"/>
            <a:miter/>
          </a:ln>
        </p:spPr>
        <p:txBody>
          <a:bodyPr lIns="0" tIns="0" rIns="0" bIns="0" rtlCol="0" anchor="ctr"/>
          <a:lstStyle/>
          <a:p>
            <a:pPr algn="ctr" defTabSz="530581"/>
            <a:r>
              <a:rPr lang="de-AT" sz="1044" b="1">
                <a:solidFill>
                  <a:srgbClr val="FFFFFF"/>
                </a:solidFill>
                <a:latin typeface="Calibri" panose="020F0502020204030204"/>
              </a:rPr>
              <a:t>-5,1 %</a:t>
            </a:r>
          </a:p>
        </p:txBody>
      </p:sp>
      <p:grpSp>
        <p:nvGrpSpPr>
          <p:cNvPr id="4" name="Grafik 48">
            <a:extLst>
              <a:ext uri="{FF2B5EF4-FFF2-40B4-BE49-F238E27FC236}">
                <a16:creationId xmlns:a16="http://schemas.microsoft.com/office/drawing/2014/main" id="{E5A317AA-73C1-27F9-1DC2-A94C32E0B643}"/>
              </a:ext>
            </a:extLst>
          </p:cNvPr>
          <p:cNvGrpSpPr/>
          <p:nvPr/>
        </p:nvGrpSpPr>
        <p:grpSpPr>
          <a:xfrm>
            <a:off x="7246713" y="3258852"/>
            <a:ext cx="155420" cy="181521"/>
            <a:chOff x="3277009" y="3930400"/>
            <a:chExt cx="540000" cy="540000"/>
          </a:xfrm>
          <a:solidFill>
            <a:srgbClr val="009252"/>
          </a:solidFill>
        </p:grpSpPr>
        <p:grpSp>
          <p:nvGrpSpPr>
            <p:cNvPr id="7" name="Grafik 48">
              <a:extLst>
                <a:ext uri="{FF2B5EF4-FFF2-40B4-BE49-F238E27FC236}">
                  <a16:creationId xmlns:a16="http://schemas.microsoft.com/office/drawing/2014/main" id="{3E93EF51-C8E0-D7A7-BFAB-8E687D52C60C}"/>
                </a:ext>
              </a:extLst>
            </p:cNvPr>
            <p:cNvGrpSpPr/>
            <p:nvPr/>
          </p:nvGrpSpPr>
          <p:grpSpPr>
            <a:xfrm>
              <a:off x="3277009" y="3930400"/>
              <a:ext cx="469647" cy="539049"/>
              <a:chOff x="3277009" y="3930400"/>
              <a:chExt cx="469647" cy="539049"/>
            </a:xfrm>
            <a:grpFill/>
          </p:grpSpPr>
          <p:grpSp>
            <p:nvGrpSpPr>
              <p:cNvPr id="14" name="Grafik 48">
                <a:extLst>
                  <a:ext uri="{FF2B5EF4-FFF2-40B4-BE49-F238E27FC236}">
                    <a16:creationId xmlns:a16="http://schemas.microsoft.com/office/drawing/2014/main" id="{384D93EE-B21B-6123-E5A9-A16687D60441}"/>
                  </a:ext>
                </a:extLst>
              </p:cNvPr>
              <p:cNvGrpSpPr/>
              <p:nvPr/>
            </p:nvGrpSpPr>
            <p:grpSpPr>
              <a:xfrm>
                <a:off x="3346410" y="3930400"/>
                <a:ext cx="400246" cy="539049"/>
                <a:chOff x="3346410" y="3930400"/>
                <a:chExt cx="400246" cy="539049"/>
              </a:xfrm>
              <a:grpFill/>
            </p:grpSpPr>
            <p:sp>
              <p:nvSpPr>
                <p:cNvPr id="15" name="Freihandform: Form 14">
                  <a:extLst>
                    <a:ext uri="{FF2B5EF4-FFF2-40B4-BE49-F238E27FC236}">
                      <a16:creationId xmlns:a16="http://schemas.microsoft.com/office/drawing/2014/main" id="{15F7A62B-DFFB-3AE5-7B52-7C335022AC8D}"/>
                    </a:ext>
                  </a:extLst>
                </p:cNvPr>
                <p:cNvSpPr/>
                <p:nvPr/>
              </p:nvSpPr>
              <p:spPr>
                <a:xfrm>
                  <a:off x="3461445" y="3930400"/>
                  <a:ext cx="285211" cy="539049"/>
                </a:xfrm>
                <a:custGeom>
                  <a:avLst/>
                  <a:gdLst>
                    <a:gd name="connsiteX0" fmla="*/ 2472 w 285211"/>
                    <a:gd name="connsiteY0" fmla="*/ 0 h 539049"/>
                    <a:gd name="connsiteX1" fmla="*/ 221134 w 285211"/>
                    <a:gd name="connsiteY1" fmla="*/ 266768 h 539049"/>
                    <a:gd name="connsiteX2" fmla="*/ 0 w 285211"/>
                    <a:gd name="connsiteY2" fmla="*/ 539049 h 539049"/>
                    <a:gd name="connsiteX3" fmla="*/ 64077 w 285211"/>
                    <a:gd name="connsiteY3" fmla="*/ 539049 h 539049"/>
                    <a:gd name="connsiteX4" fmla="*/ 285211 w 285211"/>
                    <a:gd name="connsiteY4" fmla="*/ 266768 h 539049"/>
                    <a:gd name="connsiteX5" fmla="*/ 66549 w 285211"/>
                    <a:gd name="connsiteY5" fmla="*/ 0 h 539049"/>
                    <a:gd name="connsiteX6" fmla="*/ 2472 w 285211"/>
                    <a:gd name="connsiteY6" fmla="*/ 0 h 53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211" h="539049">
                      <a:moveTo>
                        <a:pt x="2472" y="0"/>
                      </a:moveTo>
                      <a:lnTo>
                        <a:pt x="221134" y="266768"/>
                      </a:lnTo>
                      <a:lnTo>
                        <a:pt x="0" y="539049"/>
                      </a:lnTo>
                      <a:lnTo>
                        <a:pt x="64077" y="539049"/>
                      </a:lnTo>
                      <a:lnTo>
                        <a:pt x="285211" y="266768"/>
                      </a:lnTo>
                      <a:lnTo>
                        <a:pt x="66549" y="0"/>
                      </a:lnTo>
                      <a:lnTo>
                        <a:pt x="2472" y="0"/>
                      </a:lnTo>
                      <a:close/>
                    </a:path>
                  </a:pathLst>
                </a:custGeom>
                <a:grp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sp>
              <p:nvSpPr>
                <p:cNvPr id="16" name="Freihandform: Form 15">
                  <a:extLst>
                    <a:ext uri="{FF2B5EF4-FFF2-40B4-BE49-F238E27FC236}">
                      <a16:creationId xmlns:a16="http://schemas.microsoft.com/office/drawing/2014/main" id="{F91CB66D-10AA-E06C-5069-F2A9CF2457D2}"/>
                    </a:ext>
                  </a:extLst>
                </p:cNvPr>
                <p:cNvSpPr/>
                <p:nvPr/>
              </p:nvSpPr>
              <p:spPr>
                <a:xfrm>
                  <a:off x="3346410" y="4015963"/>
                  <a:ext cx="212387" cy="367922"/>
                </a:xfrm>
                <a:custGeom>
                  <a:avLst/>
                  <a:gdLst>
                    <a:gd name="connsiteX0" fmla="*/ 1521 w 212387"/>
                    <a:gd name="connsiteY0" fmla="*/ 0 h 367922"/>
                    <a:gd name="connsiteX1" fmla="*/ 150972 w 212387"/>
                    <a:gd name="connsiteY1" fmla="*/ 182155 h 367922"/>
                    <a:gd name="connsiteX2" fmla="*/ 0 w 212387"/>
                    <a:gd name="connsiteY2" fmla="*/ 367923 h 367922"/>
                    <a:gd name="connsiteX3" fmla="*/ 61416 w 212387"/>
                    <a:gd name="connsiteY3" fmla="*/ 367923 h 367922"/>
                    <a:gd name="connsiteX4" fmla="*/ 212387 w 212387"/>
                    <a:gd name="connsiteY4" fmla="*/ 182155 h 367922"/>
                    <a:gd name="connsiteX5" fmla="*/ 63127 w 212387"/>
                    <a:gd name="connsiteY5" fmla="*/ 0 h 367922"/>
                    <a:gd name="connsiteX6" fmla="*/ 1521 w 212387"/>
                    <a:gd name="connsiteY6" fmla="*/ 0 h 3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387" h="367922">
                      <a:moveTo>
                        <a:pt x="1521" y="0"/>
                      </a:moveTo>
                      <a:lnTo>
                        <a:pt x="150972" y="182155"/>
                      </a:lnTo>
                      <a:lnTo>
                        <a:pt x="0" y="367923"/>
                      </a:lnTo>
                      <a:lnTo>
                        <a:pt x="61416" y="367923"/>
                      </a:lnTo>
                      <a:lnTo>
                        <a:pt x="212387" y="182155"/>
                      </a:lnTo>
                      <a:lnTo>
                        <a:pt x="63127" y="0"/>
                      </a:lnTo>
                      <a:lnTo>
                        <a:pt x="1521" y="0"/>
                      </a:lnTo>
                      <a:close/>
                    </a:path>
                  </a:pathLst>
                </a:custGeom>
                <a:grpFill/>
                <a:ln w="1878" cap="flat">
                  <a:solidFill>
                    <a:srgbClr val="009252"/>
                  </a:solidFill>
                  <a:prstDash val="solid"/>
                  <a:miter/>
                </a:ln>
              </p:spPr>
              <p:txBody>
                <a:bodyPr rtlCol="0" anchor="ctr"/>
                <a:lstStyle/>
                <a:p>
                  <a:pPr defTabSz="530581"/>
                  <a:endParaRPr lang="de-AT" sz="2089">
                    <a:solidFill>
                      <a:srgbClr val="000000"/>
                    </a:solidFill>
                    <a:latin typeface="Calibri" panose="020F0502020204030204"/>
                  </a:endParaRPr>
                </a:p>
              </p:txBody>
            </p:sp>
          </p:grpSp>
        </p:grpSp>
      </p:grpSp>
      <p:sp>
        <p:nvSpPr>
          <p:cNvPr id="17" name="Textfeld 16">
            <a:extLst>
              <a:ext uri="{FF2B5EF4-FFF2-40B4-BE49-F238E27FC236}">
                <a16:creationId xmlns:a16="http://schemas.microsoft.com/office/drawing/2014/main" id="{F83FB46F-56BE-1A33-5F23-D67DDB403131}"/>
              </a:ext>
            </a:extLst>
          </p:cNvPr>
          <p:cNvSpPr txBox="1"/>
          <p:nvPr/>
        </p:nvSpPr>
        <p:spPr>
          <a:xfrm>
            <a:off x="7324423" y="3149261"/>
            <a:ext cx="2805219" cy="2057102"/>
          </a:xfrm>
          <a:prstGeom prst="rect">
            <a:avLst/>
          </a:prstGeom>
          <a:noFill/>
        </p:spPr>
        <p:txBody>
          <a:bodyPr wrap="square" rtlCol="0">
            <a:spAutoFit/>
          </a:bodyPr>
          <a:lstStyle/>
          <a:p>
            <a:pPr defTabSz="530581"/>
            <a:r>
              <a:rPr lang="en-US" sz="1857" b="1">
                <a:solidFill>
                  <a:srgbClr val="009252"/>
                </a:solidFill>
                <a:latin typeface="Calibri" panose="020F0502020204030204"/>
              </a:rPr>
              <a:t>Despite a sharp decline in revenue, we were able to significantly improve the financial result while maintaining high performance!</a:t>
            </a:r>
            <a:endParaRPr lang="en-GB" sz="1857" b="1">
              <a:solidFill>
                <a:srgbClr val="009252"/>
              </a:solidFill>
              <a:latin typeface="Calibri" panose="020F0502020204030204"/>
            </a:endParaRPr>
          </a:p>
          <a:p>
            <a:pPr defTabSz="530581"/>
            <a:endParaRPr lang="de-AT" sz="1625" err="1">
              <a:solidFill>
                <a:srgbClr val="000000"/>
              </a:solidFill>
              <a:latin typeface="Calibri" panose="020F0502020204030204"/>
            </a:endParaRPr>
          </a:p>
        </p:txBody>
      </p:sp>
      <p:pic>
        <p:nvPicPr>
          <p:cNvPr id="18" name="Grafik 17">
            <a:extLst>
              <a:ext uri="{FF2B5EF4-FFF2-40B4-BE49-F238E27FC236}">
                <a16:creationId xmlns:a16="http://schemas.microsoft.com/office/drawing/2014/main" id="{5C724570-1FBF-6031-62F0-F6625336EFB9}"/>
              </a:ext>
            </a:extLst>
          </p:cNvPr>
          <p:cNvPicPr>
            <a:picLocks noChangeAspect="1"/>
          </p:cNvPicPr>
          <p:nvPr/>
        </p:nvPicPr>
        <p:blipFill>
          <a:blip r:embed="rId8"/>
          <a:stretch>
            <a:fillRect/>
          </a:stretch>
        </p:blipFill>
        <p:spPr>
          <a:xfrm>
            <a:off x="9262808" y="4197053"/>
            <a:ext cx="660844" cy="660844"/>
          </a:xfrm>
          <a:prstGeom prst="rect">
            <a:avLst/>
          </a:prstGeom>
        </p:spPr>
      </p:pic>
    </p:spTree>
    <p:extLst>
      <p:ext uri="{BB962C8B-B14F-4D97-AF65-F5344CB8AC3E}">
        <p14:creationId xmlns:p14="http://schemas.microsoft.com/office/powerpoint/2010/main" val="216810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183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631161" y="1171498"/>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grpSp>
        <p:nvGrpSpPr>
          <p:cNvPr id="11" name="Group 11"/>
          <p:cNvGrpSpPr/>
          <p:nvPr/>
        </p:nvGrpSpPr>
        <p:grpSpPr>
          <a:xfrm>
            <a:off x="1209199" y="3076920"/>
            <a:ext cx="5394424" cy="1411267"/>
            <a:chOff x="0" y="0"/>
            <a:chExt cx="2447231" cy="640235"/>
          </a:xfrm>
        </p:grpSpPr>
        <p:sp>
          <p:nvSpPr>
            <p:cNvPr id="12" name="Freeform 12"/>
            <p:cNvSpPr/>
            <p:nvPr/>
          </p:nvSpPr>
          <p:spPr>
            <a:xfrm>
              <a:off x="0" y="0"/>
              <a:ext cx="2447231" cy="640235"/>
            </a:xfrm>
            <a:custGeom>
              <a:avLst/>
              <a:gdLst/>
              <a:ahLst/>
              <a:cxnLst/>
              <a:rect l="l" t="t" r="r" b="b"/>
              <a:pathLst>
                <a:path w="2447231" h="640235">
                  <a:moveTo>
                    <a:pt x="15787" y="0"/>
                  </a:moveTo>
                  <a:lnTo>
                    <a:pt x="2431444" y="0"/>
                  </a:lnTo>
                  <a:cubicBezTo>
                    <a:pt x="2440163" y="0"/>
                    <a:pt x="2447231" y="7068"/>
                    <a:pt x="2447231" y="15787"/>
                  </a:cubicBezTo>
                  <a:lnTo>
                    <a:pt x="2447231" y="624448"/>
                  </a:lnTo>
                  <a:cubicBezTo>
                    <a:pt x="2447231" y="633167"/>
                    <a:pt x="2440163" y="640235"/>
                    <a:pt x="2431444" y="640235"/>
                  </a:cubicBezTo>
                  <a:lnTo>
                    <a:pt x="15787" y="640235"/>
                  </a:lnTo>
                  <a:cubicBezTo>
                    <a:pt x="7068" y="640235"/>
                    <a:pt x="0" y="633167"/>
                    <a:pt x="0" y="624448"/>
                  </a:cubicBezTo>
                  <a:lnTo>
                    <a:pt x="0" y="15787"/>
                  </a:lnTo>
                  <a:cubicBezTo>
                    <a:pt x="0" y="7068"/>
                    <a:pt x="7068" y="0"/>
                    <a:pt x="15787" y="0"/>
                  </a:cubicBezTo>
                  <a:close/>
                </a:path>
              </a:pathLst>
            </a:custGeom>
            <a:gradFill rotWithShape="1">
              <a:gsLst>
                <a:gs pos="0">
                  <a:srgbClr val="FFFFFF">
                    <a:alpha val="0"/>
                  </a:srgbClr>
                </a:gs>
                <a:gs pos="100000">
                  <a:srgbClr val="D4D4D4">
                    <a:alpha val="70000"/>
                  </a:srgbClr>
                </a:gs>
              </a:gsLst>
              <a:lin ang="0"/>
            </a:gradFill>
          </p:spPr>
          <p:txBody>
            <a:bodyPr/>
            <a:lstStyle/>
            <a:p>
              <a:endParaRPr lang="en-BE"/>
            </a:p>
          </p:txBody>
        </p:sp>
        <p:sp>
          <p:nvSpPr>
            <p:cNvPr id="13" name="TextBox 13"/>
            <p:cNvSpPr txBox="1"/>
            <p:nvPr/>
          </p:nvSpPr>
          <p:spPr>
            <a:xfrm>
              <a:off x="0" y="-9525"/>
              <a:ext cx="2447231" cy="649760"/>
            </a:xfrm>
            <a:prstGeom prst="rect">
              <a:avLst/>
            </a:prstGeom>
          </p:spPr>
          <p:txBody>
            <a:bodyPr lIns="50800" tIns="50800" rIns="50800" bIns="50800" rtlCol="0" anchor="ctr"/>
            <a:lstStyle/>
            <a:p>
              <a:pPr algn="ctr">
                <a:lnSpc>
                  <a:spcPts val="1610"/>
                </a:lnSpc>
              </a:pPr>
              <a:endParaRPr/>
            </a:p>
          </p:txBody>
        </p:sp>
      </p:grpSp>
      <p:sp>
        <p:nvSpPr>
          <p:cNvPr id="14" name="Freeform 14"/>
          <p:cNvSpPr/>
          <p:nvPr/>
        </p:nvSpPr>
        <p:spPr>
          <a:xfrm>
            <a:off x="7078212" y="695294"/>
            <a:ext cx="3892092" cy="3900261"/>
          </a:xfrm>
          <a:custGeom>
            <a:avLst/>
            <a:gdLst/>
            <a:ahLst/>
            <a:cxnLst/>
            <a:rect l="l" t="t" r="r" b="b"/>
            <a:pathLst>
              <a:path w="3892092" h="3900261">
                <a:moveTo>
                  <a:pt x="0" y="0"/>
                </a:moveTo>
                <a:lnTo>
                  <a:pt x="3892092" y="0"/>
                </a:lnTo>
                <a:lnTo>
                  <a:pt x="3892092" y="3900261"/>
                </a:lnTo>
                <a:lnTo>
                  <a:pt x="0" y="3900261"/>
                </a:lnTo>
                <a:lnTo>
                  <a:pt x="0" y="0"/>
                </a:lnTo>
                <a:close/>
              </a:path>
            </a:pathLst>
          </a:custGeom>
          <a:blipFill>
            <a:blip r:embed="rId6"/>
            <a:stretch>
              <a:fillRect l="-3568" t="-628" r="-8395" b="-11100"/>
            </a:stretch>
          </a:blipFill>
        </p:spPr>
        <p:txBody>
          <a:bodyPr/>
          <a:lstStyle/>
          <a:p>
            <a:endParaRPr lang="en-BE"/>
          </a:p>
        </p:txBody>
      </p:sp>
      <p:grpSp>
        <p:nvGrpSpPr>
          <p:cNvPr id="15" name="Group 15"/>
          <p:cNvGrpSpPr/>
          <p:nvPr/>
        </p:nvGrpSpPr>
        <p:grpSpPr>
          <a:xfrm>
            <a:off x="7269745" y="889962"/>
            <a:ext cx="3510925" cy="3510925"/>
            <a:chOff x="0" y="0"/>
            <a:chExt cx="812800" cy="812800"/>
          </a:xfrm>
        </p:grpSpPr>
        <p:sp>
          <p:nvSpPr>
            <p:cNvPr id="16" name="Freeform 16"/>
            <p:cNvSpPr/>
            <p:nvPr/>
          </p:nvSpPr>
          <p:spPr>
            <a:xfrm>
              <a:off x="0" y="0"/>
              <a:ext cx="812800" cy="812800"/>
            </a:xfrm>
            <a:custGeom>
              <a:avLst/>
              <a:gdLst/>
              <a:ahLst/>
              <a:cxnLst/>
              <a:rect l="l" t="t" r="r" b="b"/>
              <a:pathLst>
                <a:path w="812800" h="812800">
                  <a:moveTo>
                    <a:pt x="13231" y="0"/>
                  </a:moveTo>
                  <a:lnTo>
                    <a:pt x="799569" y="0"/>
                  </a:lnTo>
                  <a:cubicBezTo>
                    <a:pt x="803078" y="0"/>
                    <a:pt x="806444" y="1394"/>
                    <a:pt x="808925" y="3875"/>
                  </a:cubicBezTo>
                  <a:cubicBezTo>
                    <a:pt x="811406" y="6356"/>
                    <a:pt x="812800" y="9722"/>
                    <a:pt x="812800" y="13231"/>
                  </a:cubicBezTo>
                  <a:lnTo>
                    <a:pt x="812800" y="799569"/>
                  </a:lnTo>
                  <a:cubicBezTo>
                    <a:pt x="812800" y="803078"/>
                    <a:pt x="811406" y="806444"/>
                    <a:pt x="808925" y="808925"/>
                  </a:cubicBezTo>
                  <a:cubicBezTo>
                    <a:pt x="806444" y="811406"/>
                    <a:pt x="803078" y="812800"/>
                    <a:pt x="799569" y="812800"/>
                  </a:cubicBezTo>
                  <a:lnTo>
                    <a:pt x="13231" y="812800"/>
                  </a:lnTo>
                  <a:cubicBezTo>
                    <a:pt x="9722" y="812800"/>
                    <a:pt x="6356" y="811406"/>
                    <a:pt x="3875" y="808925"/>
                  </a:cubicBezTo>
                  <a:cubicBezTo>
                    <a:pt x="1394" y="806444"/>
                    <a:pt x="0" y="803078"/>
                    <a:pt x="0" y="799569"/>
                  </a:cubicBezTo>
                  <a:lnTo>
                    <a:pt x="0" y="13231"/>
                  </a:lnTo>
                  <a:cubicBezTo>
                    <a:pt x="0" y="9722"/>
                    <a:pt x="1394" y="6356"/>
                    <a:pt x="3875" y="3875"/>
                  </a:cubicBezTo>
                  <a:cubicBezTo>
                    <a:pt x="6356" y="1394"/>
                    <a:pt x="9722" y="0"/>
                    <a:pt x="13231" y="0"/>
                  </a:cubicBezTo>
                  <a:close/>
                </a:path>
              </a:pathLst>
            </a:custGeom>
            <a:blipFill>
              <a:blip r:embed="rId7"/>
              <a:stretch>
                <a:fillRect l="-32654" t="-21143" r="-27721" b="-39232"/>
              </a:stretch>
            </a:blipFill>
          </p:spPr>
          <p:txBody>
            <a:bodyPr/>
            <a:lstStyle/>
            <a:p>
              <a:endParaRPr lang="en-BE"/>
            </a:p>
          </p:txBody>
        </p:sp>
      </p:grpSp>
      <p:sp>
        <p:nvSpPr>
          <p:cNvPr id="17" name="TextBox 17"/>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8" name="TextBox 18"/>
          <p:cNvSpPr txBox="1"/>
          <p:nvPr/>
        </p:nvSpPr>
        <p:spPr>
          <a:xfrm>
            <a:off x="8190090" y="4920793"/>
            <a:ext cx="2081178"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9" name="TextBox 19"/>
          <p:cNvSpPr txBox="1"/>
          <p:nvPr/>
        </p:nvSpPr>
        <p:spPr>
          <a:xfrm>
            <a:off x="597218" y="1835278"/>
            <a:ext cx="6247919" cy="979932"/>
          </a:xfrm>
          <a:prstGeom prst="rect">
            <a:avLst/>
          </a:prstGeom>
        </p:spPr>
        <p:txBody>
          <a:bodyPr lIns="0" tIns="0" rIns="0" bIns="0" rtlCol="0" anchor="t">
            <a:spAutoFit/>
          </a:bodyPr>
          <a:lstStyle/>
          <a:p>
            <a:pPr algn="l">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20" name="TextBox 20"/>
          <p:cNvSpPr txBox="1"/>
          <p:nvPr/>
        </p:nvSpPr>
        <p:spPr>
          <a:xfrm>
            <a:off x="597218" y="4586030"/>
            <a:ext cx="7439801" cy="232410"/>
          </a:xfrm>
          <a:prstGeom prst="rect">
            <a:avLst/>
          </a:prstGeom>
        </p:spPr>
        <p:txBody>
          <a:bodyPr lIns="0" tIns="0" rIns="0" bIns="0" rtlCol="0" anchor="t">
            <a:spAutoFit/>
          </a:bodyPr>
          <a:lstStyle/>
          <a:p>
            <a:pPr algn="l">
              <a:lnSpc>
                <a:spcPts val="1770"/>
              </a:lnSpc>
            </a:pPr>
            <a:r>
              <a:rPr lang="en-US" sz="1500" b="1" i="1">
                <a:solidFill>
                  <a:srgbClr val="000000"/>
                </a:solidFill>
                <a:latin typeface="Roboto Bold Italics"/>
                <a:ea typeface="Roboto Bold Italics"/>
                <a:cs typeface="Roboto Bold Italics"/>
                <a:sym typeface="Roboto Bold Italics"/>
              </a:rPr>
              <a:t>PANEL 3 Focus on the national platforms of Close the Glass Loop</a:t>
            </a:r>
          </a:p>
        </p:txBody>
      </p:sp>
      <p:sp>
        <p:nvSpPr>
          <p:cNvPr id="21" name="TextBox 21"/>
          <p:cNvSpPr txBox="1"/>
          <p:nvPr/>
        </p:nvSpPr>
        <p:spPr>
          <a:xfrm>
            <a:off x="877539" y="3244910"/>
            <a:ext cx="5592354" cy="1102487"/>
          </a:xfrm>
          <a:prstGeom prst="rect">
            <a:avLst/>
          </a:prstGeom>
        </p:spPr>
        <p:txBody>
          <a:bodyPr lIns="0" tIns="0" rIns="0" bIns="0" rtlCol="0" anchor="t">
            <a:spAutoFit/>
          </a:bodyPr>
          <a:lstStyle/>
          <a:p>
            <a:pPr algn="r">
              <a:lnSpc>
                <a:spcPts val="4365"/>
              </a:lnSpc>
            </a:pPr>
            <a:r>
              <a:rPr lang="en-US" sz="3699" b="1">
                <a:solidFill>
                  <a:srgbClr val="000000"/>
                </a:solidFill>
                <a:latin typeface="Roboto Bold"/>
                <a:ea typeface="Roboto Bold"/>
                <a:cs typeface="Roboto Bold"/>
                <a:sym typeface="Roboto Bold"/>
              </a:rPr>
              <a:t>Nuno Vieira</a:t>
            </a:r>
          </a:p>
          <a:p>
            <a:pPr algn="r">
              <a:lnSpc>
                <a:spcPts val="2241"/>
              </a:lnSpc>
            </a:pPr>
            <a:r>
              <a:rPr lang="en-US" sz="1899">
                <a:solidFill>
                  <a:srgbClr val="000000"/>
                </a:solidFill>
                <a:latin typeface="Roboto"/>
                <a:ea typeface="Roboto"/>
                <a:cs typeface="Roboto"/>
                <a:sym typeface="Roboto"/>
              </a:rPr>
              <a:t>Coordinator,</a:t>
            </a:r>
          </a:p>
          <a:p>
            <a:pPr algn="r">
              <a:lnSpc>
                <a:spcPts val="2241"/>
              </a:lnSpc>
            </a:pPr>
            <a:r>
              <a:rPr lang="en-US" sz="1899">
                <a:solidFill>
                  <a:srgbClr val="000000"/>
                </a:solidFill>
                <a:latin typeface="Roboto"/>
                <a:ea typeface="Roboto"/>
                <a:cs typeface="Roboto"/>
                <a:sym typeface="Roboto"/>
              </a:rPr>
              <a:t>Plataforma Vidro+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9222" y="0"/>
            <a:ext cx="10611556" cy="5969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093C29"/>
          </a:solidFill>
        </p:spPr>
        <p:txBody>
          <a:bodyPr wrap="square" lIns="0" tIns="0" rIns="0" bIns="0" rtlCol="0"/>
          <a:lstStyle/>
          <a:p>
            <a:pPr defTabSz="530535"/>
            <a:endParaRPr sz="1044" kern="0">
              <a:solidFill>
                <a:sysClr val="windowText" lastClr="000000"/>
              </a:solidFill>
            </a:endParaRPr>
          </a:p>
        </p:txBody>
      </p:sp>
      <p:sp>
        <p:nvSpPr>
          <p:cNvPr id="3" name="object 3" descr="$PPTXTitle"/>
          <p:cNvSpPr txBox="1">
            <a:spLocks noGrp="1"/>
          </p:cNvSpPr>
          <p:nvPr>
            <p:ph type="title"/>
          </p:nvPr>
        </p:nvSpPr>
        <p:spPr>
          <a:xfrm>
            <a:off x="2318639" y="779354"/>
            <a:ext cx="6776657" cy="1411916"/>
          </a:xfrm>
          <a:prstGeom prst="rect">
            <a:avLst/>
          </a:prstGeom>
        </p:spPr>
        <p:txBody>
          <a:bodyPr vert="horz" wrap="square" lIns="0" tIns="7738" rIns="0" bIns="0" rtlCol="0">
            <a:spAutoFit/>
          </a:bodyPr>
          <a:lstStyle/>
          <a:p>
            <a:pPr marL="834856" marR="2947" indent="-827855">
              <a:lnSpc>
                <a:spcPct val="140000"/>
              </a:lnSpc>
              <a:spcBef>
                <a:spcPts val="61"/>
              </a:spcBef>
            </a:pPr>
            <a:r>
              <a:rPr sz="3481" spc="102">
                <a:solidFill>
                  <a:srgbClr val="63A181"/>
                </a:solidFill>
              </a:rPr>
              <a:t>Platform</a:t>
            </a:r>
            <a:r>
              <a:rPr sz="3481" spc="-46">
                <a:solidFill>
                  <a:srgbClr val="63A181"/>
                </a:solidFill>
              </a:rPr>
              <a:t> </a:t>
            </a:r>
            <a:r>
              <a:rPr sz="3481" spc="32">
                <a:solidFill>
                  <a:srgbClr val="A3C8A6"/>
                </a:solidFill>
              </a:rPr>
              <a:t>for</a:t>
            </a:r>
            <a:r>
              <a:rPr sz="3481" spc="-26">
                <a:solidFill>
                  <a:srgbClr val="A3C8A6"/>
                </a:solidFill>
              </a:rPr>
              <a:t> </a:t>
            </a:r>
            <a:r>
              <a:rPr sz="3481" spc="41">
                <a:solidFill>
                  <a:srgbClr val="63A181"/>
                </a:solidFill>
              </a:rPr>
              <a:t>Glass</a:t>
            </a:r>
            <a:r>
              <a:rPr sz="3481" spc="-35">
                <a:solidFill>
                  <a:srgbClr val="63A181"/>
                </a:solidFill>
              </a:rPr>
              <a:t> </a:t>
            </a:r>
            <a:r>
              <a:rPr sz="3481" spc="142">
                <a:solidFill>
                  <a:srgbClr val="A3C8A6"/>
                </a:solidFill>
              </a:rPr>
              <a:t>Packaging </a:t>
            </a:r>
            <a:r>
              <a:rPr sz="3481" spc="64">
                <a:solidFill>
                  <a:srgbClr val="A3C8A6"/>
                </a:solidFill>
              </a:rPr>
              <a:t>Circularity</a:t>
            </a:r>
            <a:r>
              <a:rPr sz="3481" spc="-49">
                <a:solidFill>
                  <a:srgbClr val="A3C8A6"/>
                </a:solidFill>
              </a:rPr>
              <a:t> </a:t>
            </a:r>
            <a:r>
              <a:rPr sz="3481" spc="81">
                <a:solidFill>
                  <a:srgbClr val="A3C8A6"/>
                </a:solidFill>
              </a:rPr>
              <a:t>in</a:t>
            </a:r>
            <a:r>
              <a:rPr sz="3481" spc="-23">
                <a:solidFill>
                  <a:srgbClr val="A3C8A6"/>
                </a:solidFill>
              </a:rPr>
              <a:t> </a:t>
            </a:r>
            <a:r>
              <a:rPr sz="3481" spc="104">
                <a:solidFill>
                  <a:srgbClr val="A3C8A6"/>
                </a:solidFill>
              </a:rPr>
              <a:t>Portugal</a:t>
            </a:r>
            <a:endParaRPr sz="3481"/>
          </a:p>
        </p:txBody>
      </p:sp>
      <p:pic>
        <p:nvPicPr>
          <p:cNvPr id="4" name="object 4"/>
          <p:cNvPicPr/>
          <p:nvPr/>
        </p:nvPicPr>
        <p:blipFill>
          <a:blip r:embed="rId2" cstate="print"/>
          <a:stretch>
            <a:fillRect/>
          </a:stretch>
        </p:blipFill>
        <p:spPr>
          <a:xfrm>
            <a:off x="4614346" y="2641319"/>
            <a:ext cx="2184653" cy="273078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pic>
        <p:nvPicPr>
          <p:cNvPr id="3" name="object 3"/>
          <p:cNvPicPr/>
          <p:nvPr/>
        </p:nvPicPr>
        <p:blipFill>
          <a:blip r:embed="rId3" cstate="print"/>
          <a:stretch>
            <a:fillRect/>
          </a:stretch>
        </p:blipFill>
        <p:spPr>
          <a:xfrm>
            <a:off x="2569484" y="42519"/>
            <a:ext cx="6641876" cy="592647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79694" y="2006605"/>
            <a:ext cx="284080" cy="283712"/>
          </a:xfrm>
          <a:custGeom>
            <a:avLst/>
            <a:gdLst/>
            <a:ahLst/>
            <a:cxnLst/>
            <a:rect l="l" t="t" r="r" b="b"/>
            <a:pathLst>
              <a:path w="489585" h="488950">
                <a:moveTo>
                  <a:pt x="244765" y="0"/>
                </a:moveTo>
                <a:lnTo>
                  <a:pt x="195436" y="4963"/>
                </a:lnTo>
                <a:lnTo>
                  <a:pt x="149491" y="19198"/>
                </a:lnTo>
                <a:lnTo>
                  <a:pt x="107914" y="41723"/>
                </a:lnTo>
                <a:lnTo>
                  <a:pt x="71690" y="71557"/>
                </a:lnTo>
                <a:lnTo>
                  <a:pt x="41802" y="107716"/>
                </a:lnTo>
                <a:lnTo>
                  <a:pt x="19234" y="149218"/>
                </a:lnTo>
                <a:lnTo>
                  <a:pt x="4972" y="195083"/>
                </a:lnTo>
                <a:lnTo>
                  <a:pt x="0" y="244327"/>
                </a:lnTo>
                <a:lnTo>
                  <a:pt x="4972" y="293564"/>
                </a:lnTo>
                <a:lnTo>
                  <a:pt x="19235" y="339424"/>
                </a:lnTo>
                <a:lnTo>
                  <a:pt x="41802" y="380925"/>
                </a:lnTo>
                <a:lnTo>
                  <a:pt x="71690" y="417084"/>
                </a:lnTo>
                <a:lnTo>
                  <a:pt x="107915" y="446918"/>
                </a:lnTo>
                <a:lnTo>
                  <a:pt x="149492" y="469445"/>
                </a:lnTo>
                <a:lnTo>
                  <a:pt x="195437" y="483682"/>
                </a:lnTo>
                <a:lnTo>
                  <a:pt x="244765" y="488646"/>
                </a:lnTo>
                <a:lnTo>
                  <a:pt x="294092" y="483682"/>
                </a:lnTo>
                <a:lnTo>
                  <a:pt x="340036" y="469445"/>
                </a:lnTo>
                <a:lnTo>
                  <a:pt x="381612" y="446919"/>
                </a:lnTo>
                <a:lnTo>
                  <a:pt x="417838" y="417085"/>
                </a:lnTo>
                <a:lnTo>
                  <a:pt x="447727" y="380926"/>
                </a:lnTo>
                <a:lnTo>
                  <a:pt x="455504" y="366623"/>
                </a:lnTo>
                <a:lnTo>
                  <a:pt x="269336" y="366623"/>
                </a:lnTo>
                <a:lnTo>
                  <a:pt x="260120" y="364871"/>
                </a:lnTo>
                <a:lnTo>
                  <a:pt x="252006" y="359537"/>
                </a:lnTo>
                <a:lnTo>
                  <a:pt x="251864" y="359397"/>
                </a:lnTo>
                <a:lnTo>
                  <a:pt x="246449" y="351337"/>
                </a:lnTo>
                <a:lnTo>
                  <a:pt x="244617" y="342150"/>
                </a:lnTo>
                <a:lnTo>
                  <a:pt x="246373" y="332948"/>
                </a:lnTo>
                <a:lnTo>
                  <a:pt x="251721" y="324843"/>
                </a:lnTo>
                <a:lnTo>
                  <a:pt x="308160" y="268760"/>
                </a:lnTo>
                <a:lnTo>
                  <a:pt x="122382" y="268759"/>
                </a:lnTo>
                <a:lnTo>
                  <a:pt x="97906" y="244327"/>
                </a:lnTo>
                <a:lnTo>
                  <a:pt x="99783" y="235042"/>
                </a:lnTo>
                <a:lnTo>
                  <a:pt x="99829" y="234814"/>
                </a:lnTo>
                <a:lnTo>
                  <a:pt x="105075" y="227048"/>
                </a:lnTo>
                <a:lnTo>
                  <a:pt x="112855" y="221813"/>
                </a:lnTo>
                <a:lnTo>
                  <a:pt x="122382" y="219894"/>
                </a:lnTo>
                <a:lnTo>
                  <a:pt x="308160" y="219894"/>
                </a:lnTo>
                <a:lnTo>
                  <a:pt x="251863" y="163943"/>
                </a:lnTo>
                <a:lnTo>
                  <a:pt x="246459" y="155822"/>
                </a:lnTo>
                <a:lnTo>
                  <a:pt x="244658" y="146588"/>
                </a:lnTo>
                <a:lnTo>
                  <a:pt x="246459" y="137358"/>
                </a:lnTo>
                <a:lnTo>
                  <a:pt x="251863" y="129249"/>
                </a:lnTo>
                <a:lnTo>
                  <a:pt x="259996" y="123854"/>
                </a:lnTo>
                <a:lnTo>
                  <a:pt x="269242" y="122056"/>
                </a:lnTo>
                <a:lnTo>
                  <a:pt x="455524" y="122057"/>
                </a:lnTo>
                <a:lnTo>
                  <a:pt x="447726" y="107716"/>
                </a:lnTo>
                <a:lnTo>
                  <a:pt x="417837" y="71557"/>
                </a:lnTo>
                <a:lnTo>
                  <a:pt x="381612" y="41724"/>
                </a:lnTo>
                <a:lnTo>
                  <a:pt x="340035" y="19198"/>
                </a:lnTo>
                <a:lnTo>
                  <a:pt x="294091" y="4963"/>
                </a:lnTo>
                <a:lnTo>
                  <a:pt x="244765" y="0"/>
                </a:lnTo>
                <a:close/>
              </a:path>
              <a:path w="489585" h="488950">
                <a:moveTo>
                  <a:pt x="455524" y="122057"/>
                </a:moveTo>
                <a:lnTo>
                  <a:pt x="269242" y="122056"/>
                </a:lnTo>
                <a:lnTo>
                  <a:pt x="278487" y="123854"/>
                </a:lnTo>
                <a:lnTo>
                  <a:pt x="286620" y="129249"/>
                </a:lnTo>
                <a:lnTo>
                  <a:pt x="384592" y="227049"/>
                </a:lnTo>
                <a:lnTo>
                  <a:pt x="386750" y="229301"/>
                </a:lnTo>
                <a:lnTo>
                  <a:pt x="388504" y="232029"/>
                </a:lnTo>
                <a:lnTo>
                  <a:pt x="389579" y="234815"/>
                </a:lnTo>
                <a:lnTo>
                  <a:pt x="392114" y="240988"/>
                </a:lnTo>
                <a:lnTo>
                  <a:pt x="392114" y="247646"/>
                </a:lnTo>
                <a:lnTo>
                  <a:pt x="389667" y="253612"/>
                </a:lnTo>
                <a:lnTo>
                  <a:pt x="388504" y="256605"/>
                </a:lnTo>
                <a:lnTo>
                  <a:pt x="386750" y="259333"/>
                </a:lnTo>
                <a:lnTo>
                  <a:pt x="384526" y="261674"/>
                </a:lnTo>
                <a:lnTo>
                  <a:pt x="286620" y="359397"/>
                </a:lnTo>
                <a:lnTo>
                  <a:pt x="278429" y="364871"/>
                </a:lnTo>
                <a:lnTo>
                  <a:pt x="278164" y="364871"/>
                </a:lnTo>
                <a:lnTo>
                  <a:pt x="269336" y="366623"/>
                </a:lnTo>
                <a:lnTo>
                  <a:pt x="455504" y="366623"/>
                </a:lnTo>
                <a:lnTo>
                  <a:pt x="470295" y="339425"/>
                </a:lnTo>
                <a:lnTo>
                  <a:pt x="484558" y="293564"/>
                </a:lnTo>
                <a:lnTo>
                  <a:pt x="489531" y="244327"/>
                </a:lnTo>
                <a:lnTo>
                  <a:pt x="484558" y="195083"/>
                </a:lnTo>
                <a:lnTo>
                  <a:pt x="470295" y="149219"/>
                </a:lnTo>
                <a:lnTo>
                  <a:pt x="455524" y="122057"/>
                </a:lnTo>
                <a:close/>
              </a:path>
            </a:pathLst>
          </a:custGeom>
          <a:solidFill>
            <a:srgbClr val="4EAB83"/>
          </a:solidFill>
        </p:spPr>
        <p:txBody>
          <a:bodyPr wrap="square" lIns="0" tIns="0" rIns="0" bIns="0" rtlCol="0"/>
          <a:lstStyle/>
          <a:p>
            <a:pPr defTabSz="530535"/>
            <a:endParaRPr sz="1044" kern="0">
              <a:solidFill>
                <a:sysClr val="windowText" lastClr="000000"/>
              </a:solidFill>
            </a:endParaRPr>
          </a:p>
        </p:txBody>
      </p:sp>
      <p:sp>
        <p:nvSpPr>
          <p:cNvPr id="3" name="object 3"/>
          <p:cNvSpPr txBox="1"/>
          <p:nvPr/>
        </p:nvSpPr>
        <p:spPr>
          <a:xfrm>
            <a:off x="1539205" y="1979275"/>
            <a:ext cx="533156" cy="275335"/>
          </a:xfrm>
          <a:prstGeom prst="rect">
            <a:avLst/>
          </a:prstGeom>
        </p:spPr>
        <p:txBody>
          <a:bodyPr vert="horz" wrap="square" lIns="0" tIns="7369" rIns="0" bIns="0" rtlCol="0">
            <a:spAutoFit/>
          </a:bodyPr>
          <a:lstStyle/>
          <a:p>
            <a:pPr marL="7369" defTabSz="530535">
              <a:spcBef>
                <a:spcPts val="58"/>
              </a:spcBef>
            </a:pPr>
            <a:r>
              <a:rPr sz="1741" b="1" kern="0" spc="17">
                <a:solidFill>
                  <a:srgbClr val="006F47"/>
                </a:solidFill>
                <a:latin typeface="Tahoma"/>
                <a:cs typeface="Tahoma"/>
              </a:rPr>
              <a:t>Goal</a:t>
            </a:r>
            <a:endParaRPr sz="1741" kern="0">
              <a:solidFill>
                <a:sysClr val="windowText" lastClr="000000"/>
              </a:solidFill>
              <a:latin typeface="Tahoma"/>
              <a:cs typeface="Tahoma"/>
            </a:endParaRPr>
          </a:p>
        </p:txBody>
      </p:sp>
      <p:sp>
        <p:nvSpPr>
          <p:cNvPr id="4" name="object 4"/>
          <p:cNvSpPr txBox="1"/>
          <p:nvPr/>
        </p:nvSpPr>
        <p:spPr>
          <a:xfrm>
            <a:off x="2699255" y="2071980"/>
            <a:ext cx="6641065" cy="203405"/>
          </a:xfrm>
          <a:prstGeom prst="rect">
            <a:avLst/>
          </a:prstGeom>
        </p:spPr>
        <p:txBody>
          <a:bodyPr vert="horz" wrap="square" lIns="0" tIns="7001" rIns="0" bIns="0" rtlCol="0">
            <a:spAutoFit/>
          </a:bodyPr>
          <a:lstStyle/>
          <a:p>
            <a:pPr marL="7369" defTabSz="530535">
              <a:spcBef>
                <a:spcPts val="55"/>
              </a:spcBef>
            </a:pPr>
            <a:r>
              <a:rPr sz="1276" b="1" kern="0" spc="-131">
                <a:solidFill>
                  <a:srgbClr val="1A3B2A"/>
                </a:solidFill>
                <a:latin typeface="Tahoma"/>
                <a:cs typeface="Tahoma"/>
              </a:rPr>
              <a:t>90%</a:t>
            </a:r>
            <a:r>
              <a:rPr sz="1276" b="1" kern="0" spc="17">
                <a:solidFill>
                  <a:srgbClr val="1A3B2A"/>
                </a:solidFill>
                <a:latin typeface="Tahoma"/>
                <a:cs typeface="Tahoma"/>
              </a:rPr>
              <a:t> </a:t>
            </a:r>
            <a:r>
              <a:rPr sz="1276" b="1" kern="0" spc="32">
                <a:solidFill>
                  <a:srgbClr val="1A3B2A"/>
                </a:solidFill>
                <a:latin typeface="Tahoma"/>
                <a:cs typeface="Tahoma"/>
              </a:rPr>
              <a:t>collection </a:t>
            </a:r>
            <a:r>
              <a:rPr sz="1276" b="1" kern="0">
                <a:solidFill>
                  <a:srgbClr val="1A3B2A"/>
                </a:solidFill>
                <a:latin typeface="Tahoma"/>
                <a:cs typeface="Tahoma"/>
              </a:rPr>
              <a:t>of</a:t>
            </a:r>
            <a:r>
              <a:rPr sz="1276" b="1" kern="0" spc="12">
                <a:solidFill>
                  <a:srgbClr val="1A3B2A"/>
                </a:solidFill>
                <a:latin typeface="Tahoma"/>
                <a:cs typeface="Tahoma"/>
              </a:rPr>
              <a:t> </a:t>
            </a:r>
            <a:r>
              <a:rPr sz="1276" b="1" kern="0">
                <a:solidFill>
                  <a:srgbClr val="1A3B2A"/>
                </a:solidFill>
                <a:latin typeface="Tahoma"/>
                <a:cs typeface="Tahoma"/>
              </a:rPr>
              <a:t>glass</a:t>
            </a:r>
            <a:r>
              <a:rPr sz="1276" b="1" kern="0" spc="12">
                <a:solidFill>
                  <a:srgbClr val="1A3B2A"/>
                </a:solidFill>
                <a:latin typeface="Tahoma"/>
                <a:cs typeface="Tahoma"/>
              </a:rPr>
              <a:t> </a:t>
            </a:r>
            <a:r>
              <a:rPr sz="1276" b="1" kern="0" spc="49">
                <a:solidFill>
                  <a:srgbClr val="1A3B2A"/>
                </a:solidFill>
                <a:latin typeface="Tahoma"/>
                <a:cs typeface="Tahoma"/>
              </a:rPr>
              <a:t>packaging</a:t>
            </a:r>
            <a:r>
              <a:rPr sz="1276" b="1" kern="0" spc="32">
                <a:solidFill>
                  <a:srgbClr val="1A3B2A"/>
                </a:solidFill>
                <a:latin typeface="Tahoma"/>
                <a:cs typeface="Tahoma"/>
              </a:rPr>
              <a:t> </a:t>
            </a:r>
            <a:r>
              <a:rPr sz="1276" b="1" kern="0" spc="44">
                <a:solidFill>
                  <a:srgbClr val="1A3B2A"/>
                </a:solidFill>
                <a:latin typeface="Tahoma"/>
                <a:cs typeface="Tahoma"/>
              </a:rPr>
              <a:t>placed</a:t>
            </a:r>
            <a:r>
              <a:rPr sz="1276" b="1" kern="0" spc="29">
                <a:solidFill>
                  <a:srgbClr val="1A3B2A"/>
                </a:solidFill>
                <a:latin typeface="Tahoma"/>
                <a:cs typeface="Tahoma"/>
              </a:rPr>
              <a:t> </a:t>
            </a:r>
            <a:r>
              <a:rPr sz="1276" b="1" kern="0" spc="46">
                <a:solidFill>
                  <a:srgbClr val="1A3B2A"/>
                </a:solidFill>
                <a:latin typeface="Tahoma"/>
                <a:cs typeface="Tahoma"/>
              </a:rPr>
              <a:t>on</a:t>
            </a:r>
            <a:r>
              <a:rPr sz="1276" b="1" kern="0" spc="20">
                <a:solidFill>
                  <a:srgbClr val="1A3B2A"/>
                </a:solidFill>
                <a:latin typeface="Tahoma"/>
                <a:cs typeface="Tahoma"/>
              </a:rPr>
              <a:t> </a:t>
            </a:r>
            <a:r>
              <a:rPr sz="1276" b="1" kern="0" spc="41">
                <a:solidFill>
                  <a:srgbClr val="1A3B2A"/>
                </a:solidFill>
                <a:latin typeface="Tahoma"/>
                <a:cs typeface="Tahoma"/>
              </a:rPr>
              <a:t>the</a:t>
            </a:r>
            <a:r>
              <a:rPr sz="1276" b="1" kern="0" spc="20">
                <a:solidFill>
                  <a:srgbClr val="1A3B2A"/>
                </a:solidFill>
                <a:latin typeface="Tahoma"/>
                <a:cs typeface="Tahoma"/>
              </a:rPr>
              <a:t> </a:t>
            </a:r>
            <a:r>
              <a:rPr sz="1276" b="1" kern="0" spc="44">
                <a:solidFill>
                  <a:srgbClr val="1A3B2A"/>
                </a:solidFill>
                <a:latin typeface="Tahoma"/>
                <a:cs typeface="Tahoma"/>
              </a:rPr>
              <a:t>market</a:t>
            </a:r>
            <a:r>
              <a:rPr sz="1276" b="1" kern="0" spc="29">
                <a:solidFill>
                  <a:srgbClr val="1A3B2A"/>
                </a:solidFill>
                <a:latin typeface="Tahoma"/>
                <a:cs typeface="Tahoma"/>
              </a:rPr>
              <a:t> </a:t>
            </a:r>
            <a:r>
              <a:rPr sz="1276" b="1" kern="0">
                <a:solidFill>
                  <a:srgbClr val="1A3B2A"/>
                </a:solidFill>
                <a:latin typeface="Tahoma"/>
                <a:cs typeface="Tahoma"/>
              </a:rPr>
              <a:t>for</a:t>
            </a:r>
            <a:r>
              <a:rPr sz="1276" b="1" kern="0" spc="17">
                <a:solidFill>
                  <a:srgbClr val="1A3B2A"/>
                </a:solidFill>
                <a:latin typeface="Tahoma"/>
                <a:cs typeface="Tahoma"/>
              </a:rPr>
              <a:t> </a:t>
            </a:r>
            <a:r>
              <a:rPr sz="1276" b="1" kern="0" spc="35">
                <a:solidFill>
                  <a:srgbClr val="1A3B2A"/>
                </a:solidFill>
                <a:latin typeface="Tahoma"/>
                <a:cs typeface="Tahoma"/>
              </a:rPr>
              <a:t>recycling</a:t>
            </a:r>
            <a:r>
              <a:rPr sz="1276" b="1" kern="0" spc="38">
                <a:solidFill>
                  <a:srgbClr val="1A3B2A"/>
                </a:solidFill>
                <a:latin typeface="Tahoma"/>
                <a:cs typeface="Tahoma"/>
              </a:rPr>
              <a:t> </a:t>
            </a:r>
            <a:r>
              <a:rPr sz="1276" b="1" kern="0" spc="44">
                <a:solidFill>
                  <a:srgbClr val="1A3B2A"/>
                </a:solidFill>
                <a:latin typeface="Tahoma"/>
                <a:cs typeface="Tahoma"/>
              </a:rPr>
              <a:t>by</a:t>
            </a:r>
            <a:r>
              <a:rPr sz="1276" b="1" kern="0" spc="6">
                <a:solidFill>
                  <a:srgbClr val="1A3B2A"/>
                </a:solidFill>
                <a:latin typeface="Tahoma"/>
                <a:cs typeface="Tahoma"/>
              </a:rPr>
              <a:t> </a:t>
            </a:r>
            <a:r>
              <a:rPr sz="1276" b="1" kern="0" spc="-6">
                <a:solidFill>
                  <a:srgbClr val="1A3B2A"/>
                </a:solidFill>
                <a:latin typeface="Tahoma"/>
                <a:cs typeface="Tahoma"/>
              </a:rPr>
              <a:t>2030.</a:t>
            </a:r>
            <a:endParaRPr sz="1276" kern="0">
              <a:solidFill>
                <a:sysClr val="windowText" lastClr="000000"/>
              </a:solidFill>
              <a:latin typeface="Tahoma"/>
              <a:cs typeface="Tahoma"/>
            </a:endParaRPr>
          </a:p>
        </p:txBody>
      </p:sp>
      <p:sp>
        <p:nvSpPr>
          <p:cNvPr id="5" name="object 5"/>
          <p:cNvSpPr txBox="1"/>
          <p:nvPr/>
        </p:nvSpPr>
        <p:spPr>
          <a:xfrm>
            <a:off x="1141861" y="2926004"/>
            <a:ext cx="2717000" cy="760829"/>
          </a:xfrm>
          <a:prstGeom prst="rect">
            <a:avLst/>
          </a:prstGeom>
        </p:spPr>
        <p:txBody>
          <a:bodyPr vert="horz" wrap="square" lIns="0" tIns="131171" rIns="0" bIns="0" rtlCol="0">
            <a:spAutoFit/>
          </a:bodyPr>
          <a:lstStyle/>
          <a:p>
            <a:pPr marL="7369" defTabSz="530535">
              <a:spcBef>
                <a:spcPts val="1033"/>
              </a:spcBef>
            </a:pPr>
            <a:r>
              <a:rPr sz="1625" b="1" kern="0" spc="-249">
                <a:solidFill>
                  <a:srgbClr val="365344"/>
                </a:solidFill>
                <a:latin typeface="Tahoma"/>
                <a:cs typeface="Tahoma"/>
              </a:rPr>
              <a:t>21</a:t>
            </a:r>
            <a:r>
              <a:rPr sz="1625" b="1" kern="0" spc="-15">
                <a:solidFill>
                  <a:srgbClr val="365344"/>
                </a:solidFill>
                <a:latin typeface="Tahoma"/>
                <a:cs typeface="Tahoma"/>
              </a:rPr>
              <a:t> </a:t>
            </a:r>
            <a:r>
              <a:rPr sz="1625" b="1" kern="0" spc="35">
                <a:solidFill>
                  <a:srgbClr val="365344"/>
                </a:solidFill>
                <a:latin typeface="Tahoma"/>
                <a:cs typeface="Tahoma"/>
              </a:rPr>
              <a:t>Effective</a:t>
            </a:r>
            <a:r>
              <a:rPr sz="1625" b="1" kern="0" spc="-15">
                <a:solidFill>
                  <a:srgbClr val="365344"/>
                </a:solidFill>
                <a:latin typeface="Tahoma"/>
                <a:cs typeface="Tahoma"/>
              </a:rPr>
              <a:t> </a:t>
            </a:r>
            <a:r>
              <a:rPr sz="1625" b="1" kern="0" spc="58">
                <a:solidFill>
                  <a:srgbClr val="365344"/>
                </a:solidFill>
                <a:latin typeface="Tahoma"/>
                <a:cs typeface="Tahoma"/>
              </a:rPr>
              <a:t>Members</a:t>
            </a:r>
            <a:endParaRPr sz="1625" kern="0">
              <a:solidFill>
                <a:sysClr val="windowText" lastClr="000000"/>
              </a:solidFill>
              <a:latin typeface="Tahoma"/>
              <a:cs typeface="Tahoma"/>
            </a:endParaRPr>
          </a:p>
          <a:p>
            <a:pPr marL="7369" defTabSz="530535">
              <a:spcBef>
                <a:spcPts val="975"/>
              </a:spcBef>
            </a:pPr>
            <a:r>
              <a:rPr sz="1625" b="1" kern="0" spc="-6">
                <a:solidFill>
                  <a:srgbClr val="365344"/>
                </a:solidFill>
                <a:latin typeface="Tahoma"/>
                <a:cs typeface="Tahoma"/>
              </a:rPr>
              <a:t>26</a:t>
            </a:r>
            <a:r>
              <a:rPr sz="1625" b="1" kern="0">
                <a:solidFill>
                  <a:srgbClr val="365344"/>
                </a:solidFill>
                <a:latin typeface="Tahoma"/>
                <a:cs typeface="Tahoma"/>
              </a:rPr>
              <a:t> Institutional </a:t>
            </a:r>
            <a:r>
              <a:rPr sz="1625" b="1" kern="0" spc="58">
                <a:solidFill>
                  <a:srgbClr val="365344"/>
                </a:solidFill>
                <a:latin typeface="Tahoma"/>
                <a:cs typeface="Tahoma"/>
              </a:rPr>
              <a:t>Members</a:t>
            </a:r>
            <a:endParaRPr sz="1625" kern="0">
              <a:solidFill>
                <a:sysClr val="windowText" lastClr="000000"/>
              </a:solidFill>
              <a:latin typeface="Tahoma"/>
              <a:cs typeface="Tahoma"/>
            </a:endParaRPr>
          </a:p>
        </p:txBody>
      </p:sp>
      <p:sp>
        <p:nvSpPr>
          <p:cNvPr id="6" name="object 6"/>
          <p:cNvSpPr txBox="1"/>
          <p:nvPr/>
        </p:nvSpPr>
        <p:spPr>
          <a:xfrm>
            <a:off x="7099513" y="2653331"/>
            <a:ext cx="3050085" cy="436020"/>
          </a:xfrm>
          <a:prstGeom prst="rect">
            <a:avLst/>
          </a:prstGeom>
        </p:spPr>
        <p:txBody>
          <a:bodyPr vert="horz" wrap="square" lIns="0" tIns="7369" rIns="0" bIns="0" rtlCol="0">
            <a:spAutoFit/>
          </a:bodyPr>
          <a:lstStyle/>
          <a:p>
            <a:pPr marL="7369" defTabSz="530535">
              <a:spcBef>
                <a:spcPts val="58"/>
              </a:spcBef>
            </a:pPr>
            <a:r>
              <a:rPr sz="2785" b="1" kern="0" spc="125">
                <a:solidFill>
                  <a:srgbClr val="399070"/>
                </a:solidFill>
                <a:latin typeface="Tahoma"/>
                <a:cs typeface="Tahoma"/>
              </a:rPr>
              <a:t>Working</a:t>
            </a:r>
            <a:r>
              <a:rPr sz="2785" b="1" kern="0" spc="6">
                <a:solidFill>
                  <a:srgbClr val="399070"/>
                </a:solidFill>
                <a:latin typeface="Tahoma"/>
                <a:cs typeface="Tahoma"/>
              </a:rPr>
              <a:t> </a:t>
            </a:r>
            <a:r>
              <a:rPr sz="2785" b="1" kern="0" spc="90">
                <a:solidFill>
                  <a:srgbClr val="399070"/>
                </a:solidFill>
                <a:latin typeface="Tahoma"/>
                <a:cs typeface="Tahoma"/>
              </a:rPr>
              <a:t>groups</a:t>
            </a:r>
            <a:endParaRPr sz="2785" kern="0">
              <a:solidFill>
                <a:sysClr val="windowText" lastClr="000000"/>
              </a:solidFill>
              <a:latin typeface="Tahoma"/>
              <a:cs typeface="Tahoma"/>
            </a:endParaRPr>
          </a:p>
        </p:txBody>
      </p:sp>
      <p:sp>
        <p:nvSpPr>
          <p:cNvPr id="7" name="object 7"/>
          <p:cNvSpPr txBox="1"/>
          <p:nvPr/>
        </p:nvSpPr>
        <p:spPr>
          <a:xfrm>
            <a:off x="7312776" y="3232884"/>
            <a:ext cx="577740" cy="186324"/>
          </a:xfrm>
          <a:prstGeom prst="rect">
            <a:avLst/>
          </a:prstGeom>
        </p:spPr>
        <p:txBody>
          <a:bodyPr vert="horz" wrap="square" lIns="0" tIns="7738" rIns="0" bIns="0" rtlCol="0">
            <a:spAutoFit/>
          </a:bodyPr>
          <a:lstStyle/>
          <a:p>
            <a:pPr marL="7369" defTabSz="530535">
              <a:spcBef>
                <a:spcPts val="61"/>
              </a:spcBef>
            </a:pPr>
            <a:r>
              <a:rPr sz="1160" kern="0" spc="-44">
                <a:solidFill>
                  <a:srgbClr val="1A3B2A"/>
                </a:solidFill>
                <a:latin typeface="Verdana"/>
                <a:cs typeface="Verdana"/>
              </a:rPr>
              <a:t>Initially:</a:t>
            </a:r>
            <a:endParaRPr sz="1160" kern="0">
              <a:solidFill>
                <a:sysClr val="windowText" lastClr="000000"/>
              </a:solidFill>
              <a:latin typeface="Verdana"/>
              <a:cs typeface="Verdana"/>
            </a:endParaRPr>
          </a:p>
        </p:txBody>
      </p:sp>
      <p:sp>
        <p:nvSpPr>
          <p:cNvPr id="8" name="object 8"/>
          <p:cNvSpPr txBox="1"/>
          <p:nvPr/>
        </p:nvSpPr>
        <p:spPr>
          <a:xfrm>
            <a:off x="7438346" y="3409537"/>
            <a:ext cx="1499619" cy="624405"/>
          </a:xfrm>
          <a:prstGeom prst="rect">
            <a:avLst/>
          </a:prstGeom>
        </p:spPr>
        <p:txBody>
          <a:bodyPr vert="horz" wrap="square" lIns="0" tIns="37214" rIns="0" bIns="0" rtlCol="0">
            <a:spAutoFit/>
          </a:bodyPr>
          <a:lstStyle/>
          <a:p>
            <a:pPr marL="170582" indent="-163213" defTabSz="530535">
              <a:spcBef>
                <a:spcPts val="293"/>
              </a:spcBef>
              <a:buClr>
                <a:srgbClr val="000000"/>
              </a:buClr>
              <a:buFont typeface="Arial MT"/>
              <a:buChar char="•"/>
              <a:tabLst>
                <a:tab pos="170582" algn="l"/>
              </a:tabLst>
            </a:pPr>
            <a:r>
              <a:rPr sz="1160" kern="0" spc="-6">
                <a:solidFill>
                  <a:srgbClr val="1A3B2A"/>
                </a:solidFill>
                <a:latin typeface="Verdana"/>
                <a:cs typeface="Verdana"/>
              </a:rPr>
              <a:t>Metrics</a:t>
            </a:r>
            <a:endParaRPr sz="1160" kern="0">
              <a:solidFill>
                <a:sysClr val="windowText" lastClr="000000"/>
              </a:solidFill>
              <a:latin typeface="Verdana"/>
              <a:cs typeface="Verdana"/>
            </a:endParaRPr>
          </a:p>
          <a:p>
            <a:pPr marL="170582" indent="-163213" defTabSz="530535">
              <a:spcBef>
                <a:spcPts val="237"/>
              </a:spcBef>
              <a:buClr>
                <a:srgbClr val="000000"/>
              </a:buClr>
              <a:buFont typeface="Arial MT"/>
              <a:buChar char="•"/>
              <a:tabLst>
                <a:tab pos="170582" algn="l"/>
              </a:tabLst>
            </a:pPr>
            <a:r>
              <a:rPr sz="1160" kern="0" spc="35">
                <a:solidFill>
                  <a:srgbClr val="1A3B2A"/>
                </a:solidFill>
                <a:latin typeface="Verdana"/>
                <a:cs typeface="Verdana"/>
              </a:rPr>
              <a:t>Roadmap</a:t>
            </a:r>
            <a:r>
              <a:rPr sz="1160" kern="0" spc="-118">
                <a:solidFill>
                  <a:srgbClr val="1A3B2A"/>
                </a:solidFill>
                <a:latin typeface="Verdana"/>
                <a:cs typeface="Verdana"/>
              </a:rPr>
              <a:t> </a:t>
            </a:r>
            <a:r>
              <a:rPr sz="1160" kern="0" spc="-12">
                <a:solidFill>
                  <a:srgbClr val="1A3B2A"/>
                </a:solidFill>
                <a:latin typeface="Verdana"/>
                <a:cs typeface="Verdana"/>
              </a:rPr>
              <a:t>2030</a:t>
            </a:r>
            <a:endParaRPr sz="1160" kern="0">
              <a:solidFill>
                <a:sysClr val="windowText" lastClr="000000"/>
              </a:solidFill>
              <a:latin typeface="Verdana"/>
              <a:cs typeface="Verdana"/>
            </a:endParaRPr>
          </a:p>
          <a:p>
            <a:pPr marL="170582" indent="-163213" defTabSz="530535">
              <a:spcBef>
                <a:spcPts val="229"/>
              </a:spcBef>
              <a:buClr>
                <a:srgbClr val="000000"/>
              </a:buClr>
              <a:buFont typeface="Arial MT"/>
              <a:buChar char="•"/>
              <a:tabLst>
                <a:tab pos="170582" algn="l"/>
              </a:tabLst>
            </a:pPr>
            <a:r>
              <a:rPr sz="1160" kern="0" spc="44">
                <a:solidFill>
                  <a:srgbClr val="1A3B2A"/>
                </a:solidFill>
                <a:latin typeface="Verdana"/>
                <a:cs typeface="Verdana"/>
              </a:rPr>
              <a:t>HORECA</a:t>
            </a:r>
            <a:r>
              <a:rPr sz="1160" kern="0" spc="-116">
                <a:solidFill>
                  <a:srgbClr val="1A3B2A"/>
                </a:solidFill>
                <a:latin typeface="Verdana"/>
                <a:cs typeface="Verdana"/>
              </a:rPr>
              <a:t> </a:t>
            </a:r>
            <a:r>
              <a:rPr sz="1160" kern="0" spc="-6">
                <a:solidFill>
                  <a:srgbClr val="1A3B2A"/>
                </a:solidFill>
                <a:latin typeface="Verdana"/>
                <a:cs typeface="Verdana"/>
              </a:rPr>
              <a:t>Channel</a:t>
            </a:r>
            <a:endParaRPr sz="1160" kern="0">
              <a:solidFill>
                <a:sysClr val="windowText" lastClr="000000"/>
              </a:solidFill>
              <a:latin typeface="Verdana"/>
              <a:cs typeface="Verdana"/>
            </a:endParaRPr>
          </a:p>
        </p:txBody>
      </p:sp>
      <p:sp>
        <p:nvSpPr>
          <p:cNvPr id="9" name="object 9"/>
          <p:cNvSpPr txBox="1"/>
          <p:nvPr/>
        </p:nvSpPr>
        <p:spPr>
          <a:xfrm>
            <a:off x="9042312" y="3203909"/>
            <a:ext cx="1394977" cy="419875"/>
          </a:xfrm>
          <a:prstGeom prst="rect">
            <a:avLst/>
          </a:prstGeom>
        </p:spPr>
        <p:txBody>
          <a:bodyPr vert="horz" wrap="square" lIns="0" tIns="36846" rIns="0" bIns="0" rtlCol="0">
            <a:spAutoFit/>
          </a:bodyPr>
          <a:lstStyle/>
          <a:p>
            <a:pPr marL="7369" defTabSz="530535">
              <a:spcBef>
                <a:spcPts val="290"/>
              </a:spcBef>
            </a:pPr>
            <a:r>
              <a:rPr sz="1160" kern="0" spc="-6">
                <a:solidFill>
                  <a:srgbClr val="1A3B2A"/>
                </a:solidFill>
                <a:latin typeface="Verdana"/>
                <a:cs typeface="Verdana"/>
              </a:rPr>
              <a:t>Currently:</a:t>
            </a:r>
            <a:endParaRPr sz="1160" kern="0">
              <a:solidFill>
                <a:sysClr val="windowText" lastClr="000000"/>
              </a:solidFill>
              <a:latin typeface="Verdana"/>
              <a:cs typeface="Verdana"/>
            </a:endParaRPr>
          </a:p>
          <a:p>
            <a:pPr marL="256057" indent="-123423" defTabSz="530535">
              <a:spcBef>
                <a:spcPts val="229"/>
              </a:spcBef>
              <a:buClr>
                <a:srgbClr val="000000"/>
              </a:buClr>
              <a:buFont typeface="Arial MT"/>
              <a:buChar char="•"/>
              <a:tabLst>
                <a:tab pos="256057" algn="l"/>
              </a:tabLst>
            </a:pPr>
            <a:r>
              <a:rPr sz="1160" kern="0" spc="35">
                <a:solidFill>
                  <a:srgbClr val="1A3B2A"/>
                </a:solidFill>
                <a:latin typeface="Verdana"/>
                <a:cs typeface="Verdana"/>
              </a:rPr>
              <a:t>Roadmap</a:t>
            </a:r>
            <a:r>
              <a:rPr sz="1160" kern="0" spc="-113">
                <a:solidFill>
                  <a:srgbClr val="1A3B2A"/>
                </a:solidFill>
                <a:latin typeface="Verdana"/>
                <a:cs typeface="Verdana"/>
              </a:rPr>
              <a:t> </a:t>
            </a:r>
            <a:r>
              <a:rPr sz="1160" kern="0" spc="-15">
                <a:solidFill>
                  <a:srgbClr val="1A3B2A"/>
                </a:solidFill>
                <a:latin typeface="Verdana"/>
                <a:cs typeface="Verdana"/>
              </a:rPr>
              <a:t>2030</a:t>
            </a:r>
            <a:endParaRPr sz="1160" kern="0">
              <a:solidFill>
                <a:sysClr val="windowText" lastClr="000000"/>
              </a:solidFill>
              <a:latin typeface="Verdana"/>
              <a:cs typeface="Verdana"/>
            </a:endParaRPr>
          </a:p>
        </p:txBody>
      </p:sp>
      <p:sp>
        <p:nvSpPr>
          <p:cNvPr id="10" name="object 10"/>
          <p:cNvSpPr txBox="1"/>
          <p:nvPr/>
        </p:nvSpPr>
        <p:spPr>
          <a:xfrm>
            <a:off x="7353674" y="4407185"/>
            <a:ext cx="2635940" cy="1008228"/>
          </a:xfrm>
          <a:prstGeom prst="rect">
            <a:avLst/>
          </a:prstGeom>
        </p:spPr>
        <p:txBody>
          <a:bodyPr vert="horz" wrap="square" lIns="0" tIns="7369" rIns="0" bIns="0" rtlCol="0">
            <a:spAutoFit/>
          </a:bodyPr>
          <a:lstStyle/>
          <a:p>
            <a:pPr marL="7369" defTabSz="530535">
              <a:spcBef>
                <a:spcPts val="58"/>
              </a:spcBef>
            </a:pPr>
            <a:r>
              <a:rPr sz="2785" b="1" kern="0" spc="-6">
                <a:solidFill>
                  <a:srgbClr val="399070"/>
                </a:solidFill>
                <a:latin typeface="Tahoma"/>
                <a:cs typeface="Tahoma"/>
              </a:rPr>
              <a:t>Vidro+</a:t>
            </a:r>
            <a:r>
              <a:rPr sz="2785" b="1" kern="0" spc="-183">
                <a:solidFill>
                  <a:srgbClr val="399070"/>
                </a:solidFill>
                <a:latin typeface="Tahoma"/>
                <a:cs typeface="Tahoma"/>
              </a:rPr>
              <a:t> </a:t>
            </a:r>
            <a:r>
              <a:rPr sz="2785" b="1" kern="0" spc="49">
                <a:solidFill>
                  <a:srgbClr val="399070"/>
                </a:solidFill>
                <a:latin typeface="Tahoma"/>
                <a:cs typeface="Tahoma"/>
              </a:rPr>
              <a:t>figures</a:t>
            </a:r>
            <a:endParaRPr sz="2785" kern="0">
              <a:solidFill>
                <a:sysClr val="windowText" lastClr="000000"/>
              </a:solidFill>
              <a:latin typeface="Tahoma"/>
              <a:cs typeface="Tahoma"/>
            </a:endParaRPr>
          </a:p>
          <a:p>
            <a:pPr marR="2947" algn="r" defTabSz="530535">
              <a:spcBef>
                <a:spcPts val="1140"/>
              </a:spcBef>
            </a:pPr>
            <a:r>
              <a:rPr sz="1276" b="1" kern="0" spc="-162">
                <a:solidFill>
                  <a:srgbClr val="093C29"/>
                </a:solidFill>
                <a:latin typeface="Tahoma"/>
                <a:cs typeface="Tahoma"/>
              </a:rPr>
              <a:t>19</a:t>
            </a:r>
            <a:r>
              <a:rPr sz="1276" b="1" kern="0" spc="-46">
                <a:solidFill>
                  <a:srgbClr val="093C29"/>
                </a:solidFill>
                <a:latin typeface="Tahoma"/>
                <a:cs typeface="Tahoma"/>
              </a:rPr>
              <a:t> </a:t>
            </a:r>
            <a:r>
              <a:rPr sz="1276" kern="0" spc="32">
                <a:solidFill>
                  <a:srgbClr val="3E4246"/>
                </a:solidFill>
                <a:latin typeface="Verdana"/>
                <a:cs typeface="Verdana"/>
              </a:rPr>
              <a:t>Pilot</a:t>
            </a:r>
            <a:r>
              <a:rPr sz="1276" kern="0" spc="-116">
                <a:solidFill>
                  <a:srgbClr val="3E4246"/>
                </a:solidFill>
                <a:latin typeface="Verdana"/>
                <a:cs typeface="Verdana"/>
              </a:rPr>
              <a:t> </a:t>
            </a:r>
            <a:r>
              <a:rPr sz="1276" kern="0" spc="-6">
                <a:solidFill>
                  <a:srgbClr val="3E4246"/>
                </a:solidFill>
                <a:latin typeface="Verdana"/>
                <a:cs typeface="Verdana"/>
              </a:rPr>
              <a:t>Projects</a:t>
            </a:r>
            <a:endParaRPr sz="1276" kern="0">
              <a:solidFill>
                <a:sysClr val="windowText" lastClr="000000"/>
              </a:solidFill>
              <a:latin typeface="Verdana"/>
              <a:cs typeface="Verdana"/>
            </a:endParaRPr>
          </a:p>
          <a:p>
            <a:pPr marR="2947" algn="r" defTabSz="530535">
              <a:spcBef>
                <a:spcPts val="264"/>
              </a:spcBef>
            </a:pPr>
            <a:r>
              <a:rPr sz="1276" b="1" kern="0" spc="-29">
                <a:solidFill>
                  <a:srgbClr val="3E4246"/>
                </a:solidFill>
                <a:latin typeface="Tahoma"/>
                <a:cs typeface="Tahoma"/>
              </a:rPr>
              <a:t>25</a:t>
            </a:r>
            <a:r>
              <a:rPr sz="1276" b="1" kern="0" spc="-23">
                <a:solidFill>
                  <a:srgbClr val="3E4246"/>
                </a:solidFill>
                <a:latin typeface="Tahoma"/>
                <a:cs typeface="Tahoma"/>
              </a:rPr>
              <a:t> </a:t>
            </a:r>
            <a:r>
              <a:rPr sz="1276" kern="0" spc="-6">
                <a:solidFill>
                  <a:srgbClr val="3E4246"/>
                </a:solidFill>
                <a:latin typeface="Verdana"/>
                <a:cs typeface="Verdana"/>
              </a:rPr>
              <a:t>Collaborative</a:t>
            </a:r>
            <a:r>
              <a:rPr sz="1276" kern="0" spc="-122">
                <a:solidFill>
                  <a:srgbClr val="3E4246"/>
                </a:solidFill>
                <a:latin typeface="Verdana"/>
                <a:cs typeface="Verdana"/>
              </a:rPr>
              <a:t> </a:t>
            </a:r>
            <a:r>
              <a:rPr sz="1276" kern="0" spc="23">
                <a:solidFill>
                  <a:srgbClr val="3E4246"/>
                </a:solidFill>
                <a:latin typeface="Verdana"/>
                <a:cs typeface="Verdana"/>
              </a:rPr>
              <a:t>meetings</a:t>
            </a:r>
            <a:endParaRPr sz="1276" kern="0">
              <a:solidFill>
                <a:sysClr val="windowText" lastClr="000000"/>
              </a:solidFill>
              <a:latin typeface="Verdana"/>
              <a:cs typeface="Verdana"/>
            </a:endParaRPr>
          </a:p>
        </p:txBody>
      </p:sp>
      <p:sp>
        <p:nvSpPr>
          <p:cNvPr id="11" name="object 11"/>
          <p:cNvSpPr txBox="1"/>
          <p:nvPr/>
        </p:nvSpPr>
        <p:spPr>
          <a:xfrm>
            <a:off x="998753" y="553658"/>
            <a:ext cx="8466400" cy="443394"/>
          </a:xfrm>
          <a:prstGeom prst="rect">
            <a:avLst/>
          </a:prstGeom>
        </p:spPr>
        <p:txBody>
          <a:bodyPr vert="horz" wrap="square" lIns="0" tIns="7369" rIns="0" bIns="0" rtlCol="0">
            <a:spAutoFit/>
          </a:bodyPr>
          <a:lstStyle/>
          <a:p>
            <a:pPr marL="7369" marR="2947" defTabSz="530535">
              <a:lnSpc>
                <a:spcPct val="117300"/>
              </a:lnSpc>
              <a:spcBef>
                <a:spcPts val="58"/>
              </a:spcBef>
            </a:pPr>
            <a:r>
              <a:rPr sz="1276" b="1" kern="0" spc="-12">
                <a:solidFill>
                  <a:srgbClr val="1A3B2A"/>
                </a:solidFill>
                <a:latin typeface="Tahoma"/>
                <a:cs typeface="Tahoma"/>
              </a:rPr>
              <a:t>Vidro+</a:t>
            </a:r>
            <a:r>
              <a:rPr sz="1276" b="1" kern="0" spc="32">
                <a:solidFill>
                  <a:srgbClr val="1A3B2A"/>
                </a:solidFill>
                <a:latin typeface="Tahoma"/>
                <a:cs typeface="Tahoma"/>
              </a:rPr>
              <a:t> Platform</a:t>
            </a:r>
            <a:r>
              <a:rPr sz="1276" b="1" kern="0" spc="64">
                <a:solidFill>
                  <a:srgbClr val="1A3B2A"/>
                </a:solidFill>
                <a:latin typeface="Tahoma"/>
                <a:cs typeface="Tahoma"/>
              </a:rPr>
              <a:t> </a:t>
            </a:r>
            <a:r>
              <a:rPr sz="1276" kern="0" spc="-29">
                <a:solidFill>
                  <a:srgbClr val="1A3B2A"/>
                </a:solidFill>
                <a:latin typeface="Verdana"/>
                <a:cs typeface="Verdana"/>
              </a:rPr>
              <a:t>is</a:t>
            </a:r>
            <a:r>
              <a:rPr sz="1276" kern="0" spc="-66">
                <a:solidFill>
                  <a:srgbClr val="1A3B2A"/>
                </a:solidFill>
                <a:latin typeface="Verdana"/>
                <a:cs typeface="Verdana"/>
              </a:rPr>
              <a:t> </a:t>
            </a:r>
            <a:r>
              <a:rPr sz="1276" kern="0" spc="-26">
                <a:solidFill>
                  <a:srgbClr val="1A3B2A"/>
                </a:solidFill>
                <a:latin typeface="Verdana"/>
                <a:cs typeface="Verdana"/>
              </a:rPr>
              <a:t>a</a:t>
            </a:r>
            <a:r>
              <a:rPr sz="1276" kern="0" spc="-70">
                <a:solidFill>
                  <a:srgbClr val="1A3B2A"/>
                </a:solidFill>
                <a:latin typeface="Verdana"/>
                <a:cs typeface="Verdana"/>
              </a:rPr>
              <a:t> </a:t>
            </a:r>
            <a:r>
              <a:rPr sz="1276" kern="0" spc="-6">
                <a:solidFill>
                  <a:srgbClr val="1A3B2A"/>
                </a:solidFill>
                <a:latin typeface="Verdana"/>
                <a:cs typeface="Verdana"/>
              </a:rPr>
              <a:t>collaborative</a:t>
            </a:r>
            <a:r>
              <a:rPr sz="1276" kern="0" spc="-70">
                <a:solidFill>
                  <a:srgbClr val="1A3B2A"/>
                </a:solidFill>
                <a:latin typeface="Verdana"/>
                <a:cs typeface="Verdana"/>
              </a:rPr>
              <a:t> </a:t>
            </a:r>
            <a:r>
              <a:rPr sz="1276" kern="0" spc="-6">
                <a:solidFill>
                  <a:srgbClr val="1A3B2A"/>
                </a:solidFill>
                <a:latin typeface="Verdana"/>
                <a:cs typeface="Verdana"/>
              </a:rPr>
              <a:t>initiative</a:t>
            </a:r>
            <a:r>
              <a:rPr sz="1276" kern="0" spc="-66">
                <a:solidFill>
                  <a:srgbClr val="1A3B2A"/>
                </a:solidFill>
                <a:latin typeface="Verdana"/>
                <a:cs typeface="Verdana"/>
              </a:rPr>
              <a:t> </a:t>
            </a:r>
            <a:r>
              <a:rPr sz="1276" kern="0">
                <a:solidFill>
                  <a:srgbClr val="1A3B2A"/>
                </a:solidFill>
                <a:latin typeface="Verdana"/>
                <a:cs typeface="Verdana"/>
              </a:rPr>
              <a:t>coordinated</a:t>
            </a:r>
            <a:r>
              <a:rPr sz="1276" kern="0" spc="-70">
                <a:solidFill>
                  <a:srgbClr val="1A3B2A"/>
                </a:solidFill>
                <a:latin typeface="Verdana"/>
                <a:cs typeface="Verdana"/>
              </a:rPr>
              <a:t> </a:t>
            </a:r>
            <a:r>
              <a:rPr sz="1276" kern="0">
                <a:solidFill>
                  <a:srgbClr val="1A3B2A"/>
                </a:solidFill>
                <a:latin typeface="Verdana"/>
                <a:cs typeface="Verdana"/>
              </a:rPr>
              <a:t>by</a:t>
            </a:r>
            <a:r>
              <a:rPr sz="1276" kern="0" spc="-66">
                <a:solidFill>
                  <a:srgbClr val="1A3B2A"/>
                </a:solidFill>
                <a:latin typeface="Verdana"/>
                <a:cs typeface="Verdana"/>
              </a:rPr>
              <a:t> </a:t>
            </a:r>
            <a:r>
              <a:rPr sz="1276" kern="0">
                <a:solidFill>
                  <a:srgbClr val="1A3B2A"/>
                </a:solidFill>
                <a:latin typeface="Verdana"/>
                <a:cs typeface="Verdana"/>
              </a:rPr>
              <a:t>ASWP,</a:t>
            </a:r>
            <a:r>
              <a:rPr sz="1276" kern="0" spc="-70">
                <a:solidFill>
                  <a:srgbClr val="1A3B2A"/>
                </a:solidFill>
                <a:latin typeface="Verdana"/>
                <a:cs typeface="Verdana"/>
              </a:rPr>
              <a:t> </a:t>
            </a:r>
            <a:r>
              <a:rPr sz="1276" kern="0" spc="32">
                <a:solidFill>
                  <a:srgbClr val="1A3B2A"/>
                </a:solidFill>
                <a:latin typeface="Verdana"/>
                <a:cs typeface="Verdana"/>
              </a:rPr>
              <a:t>with</a:t>
            </a:r>
            <a:r>
              <a:rPr sz="1276" kern="0" spc="-64">
                <a:solidFill>
                  <a:srgbClr val="1A3B2A"/>
                </a:solidFill>
                <a:latin typeface="Verdana"/>
                <a:cs typeface="Verdana"/>
              </a:rPr>
              <a:t> </a:t>
            </a:r>
            <a:r>
              <a:rPr sz="1276" kern="0">
                <a:solidFill>
                  <a:srgbClr val="1A3B2A"/>
                </a:solidFill>
                <a:latin typeface="Verdana"/>
                <a:cs typeface="Verdana"/>
              </a:rPr>
              <a:t>the</a:t>
            </a:r>
            <a:r>
              <a:rPr sz="1276" kern="0" spc="-75">
                <a:solidFill>
                  <a:srgbClr val="1A3B2A"/>
                </a:solidFill>
                <a:latin typeface="Verdana"/>
                <a:cs typeface="Verdana"/>
              </a:rPr>
              <a:t> </a:t>
            </a:r>
            <a:r>
              <a:rPr sz="1276" kern="0">
                <a:solidFill>
                  <a:srgbClr val="1A3B2A"/>
                </a:solidFill>
                <a:latin typeface="Verdana"/>
                <a:cs typeface="Verdana"/>
              </a:rPr>
              <a:t>institutional</a:t>
            </a:r>
            <a:r>
              <a:rPr sz="1276" kern="0" spc="-70">
                <a:solidFill>
                  <a:srgbClr val="1A3B2A"/>
                </a:solidFill>
                <a:latin typeface="Verdana"/>
                <a:cs typeface="Verdana"/>
              </a:rPr>
              <a:t> </a:t>
            </a:r>
            <a:r>
              <a:rPr sz="1276" kern="0">
                <a:solidFill>
                  <a:srgbClr val="1A3B2A"/>
                </a:solidFill>
                <a:latin typeface="Verdana"/>
                <a:cs typeface="Verdana"/>
              </a:rPr>
              <a:t>support</a:t>
            </a:r>
            <a:r>
              <a:rPr sz="1276" kern="0" spc="-55">
                <a:solidFill>
                  <a:srgbClr val="1A3B2A"/>
                </a:solidFill>
                <a:latin typeface="Verdana"/>
                <a:cs typeface="Verdana"/>
              </a:rPr>
              <a:t> </a:t>
            </a:r>
            <a:r>
              <a:rPr sz="1276" b="1" kern="0">
                <a:solidFill>
                  <a:srgbClr val="1A3B2A"/>
                </a:solidFill>
                <a:latin typeface="Tahoma"/>
                <a:cs typeface="Tahoma"/>
              </a:rPr>
              <a:t>of</a:t>
            </a:r>
            <a:r>
              <a:rPr sz="1276" b="1" kern="0" spc="38">
                <a:solidFill>
                  <a:srgbClr val="1A3B2A"/>
                </a:solidFill>
                <a:latin typeface="Tahoma"/>
                <a:cs typeface="Tahoma"/>
              </a:rPr>
              <a:t> </a:t>
            </a:r>
            <a:r>
              <a:rPr sz="1276" b="1" kern="0" spc="58">
                <a:solidFill>
                  <a:srgbClr val="1A3B2A"/>
                </a:solidFill>
                <a:latin typeface="Tahoma"/>
                <a:cs typeface="Tahoma"/>
              </a:rPr>
              <a:t>FEVE </a:t>
            </a:r>
            <a:r>
              <a:rPr sz="1276" b="1" kern="0">
                <a:solidFill>
                  <a:srgbClr val="1A3B2A"/>
                </a:solidFill>
                <a:latin typeface="Tahoma"/>
                <a:cs typeface="Tahoma"/>
              </a:rPr>
              <a:t>(European</a:t>
            </a:r>
            <a:r>
              <a:rPr sz="1276" b="1" kern="0" spc="81">
                <a:solidFill>
                  <a:srgbClr val="1A3B2A"/>
                </a:solidFill>
                <a:latin typeface="Tahoma"/>
                <a:cs typeface="Tahoma"/>
              </a:rPr>
              <a:t> </a:t>
            </a:r>
            <a:r>
              <a:rPr sz="1276" b="1" kern="0" spc="29">
                <a:solidFill>
                  <a:srgbClr val="1A3B2A"/>
                </a:solidFill>
                <a:latin typeface="Tahoma"/>
                <a:cs typeface="Tahoma"/>
              </a:rPr>
              <a:t>Container</a:t>
            </a:r>
            <a:r>
              <a:rPr sz="1276" b="1" kern="0" spc="96">
                <a:solidFill>
                  <a:srgbClr val="1A3B2A"/>
                </a:solidFill>
                <a:latin typeface="Tahoma"/>
                <a:cs typeface="Tahoma"/>
              </a:rPr>
              <a:t> </a:t>
            </a:r>
            <a:r>
              <a:rPr sz="1276" b="1" kern="0">
                <a:solidFill>
                  <a:srgbClr val="1A3B2A"/>
                </a:solidFill>
                <a:latin typeface="Tahoma"/>
                <a:cs typeface="Tahoma"/>
              </a:rPr>
              <a:t>Glass</a:t>
            </a:r>
            <a:r>
              <a:rPr sz="1276" b="1" kern="0" spc="64">
                <a:solidFill>
                  <a:srgbClr val="1A3B2A"/>
                </a:solidFill>
                <a:latin typeface="Tahoma"/>
                <a:cs typeface="Tahoma"/>
              </a:rPr>
              <a:t> </a:t>
            </a:r>
            <a:r>
              <a:rPr sz="1276" b="1" kern="0">
                <a:solidFill>
                  <a:srgbClr val="1A3B2A"/>
                </a:solidFill>
                <a:latin typeface="Tahoma"/>
                <a:cs typeface="Tahoma"/>
              </a:rPr>
              <a:t>Federation),</a:t>
            </a:r>
            <a:r>
              <a:rPr sz="1276" b="1" kern="0" spc="96">
                <a:solidFill>
                  <a:srgbClr val="1A3B2A"/>
                </a:solidFill>
                <a:latin typeface="Tahoma"/>
                <a:cs typeface="Tahoma"/>
              </a:rPr>
              <a:t> </a:t>
            </a:r>
            <a:r>
              <a:rPr sz="1276" kern="0" spc="44">
                <a:solidFill>
                  <a:srgbClr val="1A3B2A"/>
                </a:solidFill>
                <a:latin typeface="Verdana"/>
                <a:cs typeface="Verdana"/>
              </a:rPr>
              <a:t>which</a:t>
            </a:r>
            <a:r>
              <a:rPr sz="1276" kern="0" spc="-46">
                <a:solidFill>
                  <a:srgbClr val="1A3B2A"/>
                </a:solidFill>
                <a:latin typeface="Verdana"/>
                <a:cs typeface="Verdana"/>
              </a:rPr>
              <a:t> </a:t>
            </a:r>
            <a:r>
              <a:rPr sz="1276" kern="0">
                <a:solidFill>
                  <a:srgbClr val="1A3B2A"/>
                </a:solidFill>
                <a:latin typeface="Verdana"/>
                <a:cs typeface="Verdana"/>
              </a:rPr>
              <a:t>was</a:t>
            </a:r>
            <a:r>
              <a:rPr sz="1276" kern="0" spc="-32">
                <a:solidFill>
                  <a:srgbClr val="1A3B2A"/>
                </a:solidFill>
                <a:latin typeface="Verdana"/>
                <a:cs typeface="Verdana"/>
              </a:rPr>
              <a:t> </a:t>
            </a:r>
            <a:r>
              <a:rPr sz="1276" kern="0">
                <a:solidFill>
                  <a:srgbClr val="1A3B2A"/>
                </a:solidFill>
                <a:latin typeface="Verdana"/>
                <a:cs typeface="Verdana"/>
              </a:rPr>
              <a:t>launched</a:t>
            </a:r>
            <a:r>
              <a:rPr sz="1276" kern="0" spc="-55">
                <a:solidFill>
                  <a:srgbClr val="1A3B2A"/>
                </a:solidFill>
                <a:latin typeface="Verdana"/>
                <a:cs typeface="Verdana"/>
              </a:rPr>
              <a:t> </a:t>
            </a:r>
            <a:r>
              <a:rPr sz="1276" kern="0" spc="38">
                <a:solidFill>
                  <a:srgbClr val="1A3B2A"/>
                </a:solidFill>
                <a:latin typeface="Verdana"/>
                <a:cs typeface="Verdana"/>
              </a:rPr>
              <a:t>on</a:t>
            </a:r>
            <a:r>
              <a:rPr sz="1276" kern="0" spc="-46">
                <a:solidFill>
                  <a:srgbClr val="1A3B2A"/>
                </a:solidFill>
                <a:latin typeface="Verdana"/>
                <a:cs typeface="Verdana"/>
              </a:rPr>
              <a:t> </a:t>
            </a:r>
            <a:r>
              <a:rPr sz="1276" kern="0" spc="-38">
                <a:solidFill>
                  <a:srgbClr val="1A3B2A"/>
                </a:solidFill>
                <a:latin typeface="Verdana"/>
                <a:cs typeface="Verdana"/>
              </a:rPr>
              <a:t>24</a:t>
            </a:r>
            <a:r>
              <a:rPr sz="1276" kern="0" spc="-44">
                <a:solidFill>
                  <a:srgbClr val="1A3B2A"/>
                </a:solidFill>
                <a:latin typeface="Verdana"/>
                <a:cs typeface="Verdana"/>
              </a:rPr>
              <a:t> </a:t>
            </a:r>
            <a:r>
              <a:rPr sz="1276" kern="0">
                <a:solidFill>
                  <a:srgbClr val="1A3B2A"/>
                </a:solidFill>
                <a:latin typeface="Verdana"/>
                <a:cs typeface="Verdana"/>
              </a:rPr>
              <a:t>May</a:t>
            </a:r>
            <a:r>
              <a:rPr sz="1276" kern="0" spc="-46">
                <a:solidFill>
                  <a:srgbClr val="1A3B2A"/>
                </a:solidFill>
                <a:latin typeface="Verdana"/>
                <a:cs typeface="Verdana"/>
              </a:rPr>
              <a:t> </a:t>
            </a:r>
            <a:r>
              <a:rPr sz="1276" kern="0" spc="-6">
                <a:solidFill>
                  <a:srgbClr val="1A3B2A"/>
                </a:solidFill>
                <a:latin typeface="Verdana"/>
                <a:cs typeface="Verdana"/>
              </a:rPr>
              <a:t>2022.</a:t>
            </a:r>
            <a:endParaRPr sz="1276" kern="0">
              <a:solidFill>
                <a:sysClr val="windowText" lastClr="000000"/>
              </a:solidFill>
              <a:latin typeface="Verdana"/>
              <a:cs typeface="Verdana"/>
            </a:endParaRPr>
          </a:p>
        </p:txBody>
      </p:sp>
      <p:sp>
        <p:nvSpPr>
          <p:cNvPr id="12" name="object 12"/>
          <p:cNvSpPr/>
          <p:nvPr/>
        </p:nvSpPr>
        <p:spPr>
          <a:xfrm>
            <a:off x="2279694" y="1361289"/>
            <a:ext cx="284080" cy="283712"/>
          </a:xfrm>
          <a:custGeom>
            <a:avLst/>
            <a:gdLst/>
            <a:ahLst/>
            <a:cxnLst/>
            <a:rect l="l" t="t" r="r" b="b"/>
            <a:pathLst>
              <a:path w="489585" h="488950">
                <a:moveTo>
                  <a:pt x="244765" y="0"/>
                </a:moveTo>
                <a:lnTo>
                  <a:pt x="195436" y="4963"/>
                </a:lnTo>
                <a:lnTo>
                  <a:pt x="149491" y="19198"/>
                </a:lnTo>
                <a:lnTo>
                  <a:pt x="107914" y="41723"/>
                </a:lnTo>
                <a:lnTo>
                  <a:pt x="71690" y="71557"/>
                </a:lnTo>
                <a:lnTo>
                  <a:pt x="41802" y="107716"/>
                </a:lnTo>
                <a:lnTo>
                  <a:pt x="19234" y="149218"/>
                </a:lnTo>
                <a:lnTo>
                  <a:pt x="4972" y="195083"/>
                </a:lnTo>
                <a:lnTo>
                  <a:pt x="0" y="244327"/>
                </a:lnTo>
                <a:lnTo>
                  <a:pt x="4972" y="293564"/>
                </a:lnTo>
                <a:lnTo>
                  <a:pt x="19235" y="339424"/>
                </a:lnTo>
                <a:lnTo>
                  <a:pt x="41802" y="380925"/>
                </a:lnTo>
                <a:lnTo>
                  <a:pt x="71690" y="417084"/>
                </a:lnTo>
                <a:lnTo>
                  <a:pt x="107915" y="446918"/>
                </a:lnTo>
                <a:lnTo>
                  <a:pt x="149492" y="469445"/>
                </a:lnTo>
                <a:lnTo>
                  <a:pt x="195437" y="483682"/>
                </a:lnTo>
                <a:lnTo>
                  <a:pt x="244765" y="488646"/>
                </a:lnTo>
                <a:lnTo>
                  <a:pt x="294092" y="483682"/>
                </a:lnTo>
                <a:lnTo>
                  <a:pt x="340036" y="469445"/>
                </a:lnTo>
                <a:lnTo>
                  <a:pt x="381612" y="446919"/>
                </a:lnTo>
                <a:lnTo>
                  <a:pt x="417838" y="417085"/>
                </a:lnTo>
                <a:lnTo>
                  <a:pt x="447727" y="380926"/>
                </a:lnTo>
                <a:lnTo>
                  <a:pt x="455504" y="366623"/>
                </a:lnTo>
                <a:lnTo>
                  <a:pt x="269336" y="366623"/>
                </a:lnTo>
                <a:lnTo>
                  <a:pt x="260120" y="364871"/>
                </a:lnTo>
                <a:lnTo>
                  <a:pt x="252006" y="359537"/>
                </a:lnTo>
                <a:lnTo>
                  <a:pt x="251864" y="359397"/>
                </a:lnTo>
                <a:lnTo>
                  <a:pt x="246449" y="351337"/>
                </a:lnTo>
                <a:lnTo>
                  <a:pt x="244617" y="342150"/>
                </a:lnTo>
                <a:lnTo>
                  <a:pt x="246373" y="332948"/>
                </a:lnTo>
                <a:lnTo>
                  <a:pt x="251721" y="324843"/>
                </a:lnTo>
                <a:lnTo>
                  <a:pt x="308160" y="268760"/>
                </a:lnTo>
                <a:lnTo>
                  <a:pt x="122382" y="268759"/>
                </a:lnTo>
                <a:lnTo>
                  <a:pt x="97906" y="244327"/>
                </a:lnTo>
                <a:lnTo>
                  <a:pt x="99783" y="235042"/>
                </a:lnTo>
                <a:lnTo>
                  <a:pt x="99829" y="234814"/>
                </a:lnTo>
                <a:lnTo>
                  <a:pt x="105075" y="227048"/>
                </a:lnTo>
                <a:lnTo>
                  <a:pt x="112855" y="221813"/>
                </a:lnTo>
                <a:lnTo>
                  <a:pt x="122382" y="219894"/>
                </a:lnTo>
                <a:lnTo>
                  <a:pt x="308160" y="219894"/>
                </a:lnTo>
                <a:lnTo>
                  <a:pt x="251863" y="163943"/>
                </a:lnTo>
                <a:lnTo>
                  <a:pt x="246459" y="155822"/>
                </a:lnTo>
                <a:lnTo>
                  <a:pt x="244658" y="146588"/>
                </a:lnTo>
                <a:lnTo>
                  <a:pt x="246459" y="137358"/>
                </a:lnTo>
                <a:lnTo>
                  <a:pt x="251863" y="129249"/>
                </a:lnTo>
                <a:lnTo>
                  <a:pt x="259996" y="123854"/>
                </a:lnTo>
                <a:lnTo>
                  <a:pt x="269242" y="122056"/>
                </a:lnTo>
                <a:lnTo>
                  <a:pt x="455524" y="122057"/>
                </a:lnTo>
                <a:lnTo>
                  <a:pt x="447726" y="107716"/>
                </a:lnTo>
                <a:lnTo>
                  <a:pt x="417837" y="71557"/>
                </a:lnTo>
                <a:lnTo>
                  <a:pt x="381612" y="41724"/>
                </a:lnTo>
                <a:lnTo>
                  <a:pt x="340035" y="19198"/>
                </a:lnTo>
                <a:lnTo>
                  <a:pt x="294091" y="4963"/>
                </a:lnTo>
                <a:lnTo>
                  <a:pt x="244765" y="0"/>
                </a:lnTo>
                <a:close/>
              </a:path>
              <a:path w="489585" h="488950">
                <a:moveTo>
                  <a:pt x="455524" y="122057"/>
                </a:moveTo>
                <a:lnTo>
                  <a:pt x="269242" y="122056"/>
                </a:lnTo>
                <a:lnTo>
                  <a:pt x="278487" y="123854"/>
                </a:lnTo>
                <a:lnTo>
                  <a:pt x="286620" y="129249"/>
                </a:lnTo>
                <a:lnTo>
                  <a:pt x="384592" y="227049"/>
                </a:lnTo>
                <a:lnTo>
                  <a:pt x="386750" y="229301"/>
                </a:lnTo>
                <a:lnTo>
                  <a:pt x="388504" y="232029"/>
                </a:lnTo>
                <a:lnTo>
                  <a:pt x="389579" y="234815"/>
                </a:lnTo>
                <a:lnTo>
                  <a:pt x="392114" y="240988"/>
                </a:lnTo>
                <a:lnTo>
                  <a:pt x="392114" y="247646"/>
                </a:lnTo>
                <a:lnTo>
                  <a:pt x="389667" y="253612"/>
                </a:lnTo>
                <a:lnTo>
                  <a:pt x="388504" y="256605"/>
                </a:lnTo>
                <a:lnTo>
                  <a:pt x="386750" y="259333"/>
                </a:lnTo>
                <a:lnTo>
                  <a:pt x="384526" y="261674"/>
                </a:lnTo>
                <a:lnTo>
                  <a:pt x="286620" y="359397"/>
                </a:lnTo>
                <a:lnTo>
                  <a:pt x="278429" y="364871"/>
                </a:lnTo>
                <a:lnTo>
                  <a:pt x="278164" y="364871"/>
                </a:lnTo>
                <a:lnTo>
                  <a:pt x="269336" y="366623"/>
                </a:lnTo>
                <a:lnTo>
                  <a:pt x="455504" y="366623"/>
                </a:lnTo>
                <a:lnTo>
                  <a:pt x="470295" y="339425"/>
                </a:lnTo>
                <a:lnTo>
                  <a:pt x="484558" y="293564"/>
                </a:lnTo>
                <a:lnTo>
                  <a:pt x="489531" y="244327"/>
                </a:lnTo>
                <a:lnTo>
                  <a:pt x="484558" y="195083"/>
                </a:lnTo>
                <a:lnTo>
                  <a:pt x="470295" y="149219"/>
                </a:lnTo>
                <a:lnTo>
                  <a:pt x="455524" y="122057"/>
                </a:lnTo>
                <a:close/>
              </a:path>
            </a:pathLst>
          </a:custGeom>
          <a:solidFill>
            <a:srgbClr val="4EAB83"/>
          </a:solidFill>
        </p:spPr>
        <p:txBody>
          <a:bodyPr wrap="square" lIns="0" tIns="0" rIns="0" bIns="0" rtlCol="0"/>
          <a:lstStyle/>
          <a:p>
            <a:pPr defTabSz="530535"/>
            <a:endParaRPr sz="1044" kern="0">
              <a:solidFill>
                <a:sysClr val="windowText" lastClr="000000"/>
              </a:solidFill>
            </a:endParaRPr>
          </a:p>
        </p:txBody>
      </p:sp>
      <p:sp>
        <p:nvSpPr>
          <p:cNvPr id="13" name="object 13"/>
          <p:cNvSpPr txBox="1"/>
          <p:nvPr/>
        </p:nvSpPr>
        <p:spPr>
          <a:xfrm>
            <a:off x="1343776" y="1333961"/>
            <a:ext cx="727702" cy="275335"/>
          </a:xfrm>
          <a:prstGeom prst="rect">
            <a:avLst/>
          </a:prstGeom>
        </p:spPr>
        <p:txBody>
          <a:bodyPr vert="horz" wrap="square" lIns="0" tIns="7369" rIns="0" bIns="0" rtlCol="0">
            <a:spAutoFit/>
          </a:bodyPr>
          <a:lstStyle/>
          <a:p>
            <a:pPr marL="7369" defTabSz="530535">
              <a:spcBef>
                <a:spcPts val="58"/>
              </a:spcBef>
            </a:pPr>
            <a:r>
              <a:rPr sz="1741" b="1" kern="0" spc="38">
                <a:solidFill>
                  <a:srgbClr val="006F47"/>
                </a:solidFill>
                <a:latin typeface="Tahoma"/>
                <a:cs typeface="Tahoma"/>
              </a:rPr>
              <a:t>Vision</a:t>
            </a:r>
            <a:endParaRPr sz="1741" kern="0">
              <a:solidFill>
                <a:sysClr val="windowText" lastClr="000000"/>
              </a:solidFill>
              <a:latin typeface="Tahoma"/>
              <a:cs typeface="Tahoma"/>
            </a:endParaRPr>
          </a:p>
        </p:txBody>
      </p:sp>
      <p:sp>
        <p:nvSpPr>
          <p:cNvPr id="14" name="object 14"/>
          <p:cNvSpPr txBox="1"/>
          <p:nvPr/>
        </p:nvSpPr>
        <p:spPr>
          <a:xfrm>
            <a:off x="2699255" y="1267948"/>
            <a:ext cx="7663901" cy="522390"/>
          </a:xfrm>
          <a:prstGeom prst="rect">
            <a:avLst/>
          </a:prstGeom>
        </p:spPr>
        <p:txBody>
          <a:bodyPr vert="horz" wrap="square" lIns="0" tIns="7369" rIns="0" bIns="0" rtlCol="0">
            <a:spAutoFit/>
          </a:bodyPr>
          <a:lstStyle/>
          <a:p>
            <a:pPr marL="7369" marR="2947" defTabSz="530535">
              <a:lnSpc>
                <a:spcPct val="140000"/>
              </a:lnSpc>
              <a:spcBef>
                <a:spcPts val="58"/>
              </a:spcBef>
            </a:pPr>
            <a:r>
              <a:rPr sz="1276" b="1" kern="0" spc="32">
                <a:solidFill>
                  <a:srgbClr val="1A3B2A"/>
                </a:solidFill>
                <a:latin typeface="Tahoma"/>
                <a:cs typeface="Tahoma"/>
              </a:rPr>
              <a:t>Convert</a:t>
            </a:r>
            <a:r>
              <a:rPr sz="1276" b="1" kern="0" spc="46">
                <a:solidFill>
                  <a:srgbClr val="1A3B2A"/>
                </a:solidFill>
                <a:latin typeface="Tahoma"/>
                <a:cs typeface="Tahoma"/>
              </a:rPr>
              <a:t> </a:t>
            </a:r>
            <a:r>
              <a:rPr sz="1276" b="1" kern="0" spc="38">
                <a:solidFill>
                  <a:srgbClr val="1A3B2A"/>
                </a:solidFill>
                <a:latin typeface="Tahoma"/>
                <a:cs typeface="Tahoma"/>
              </a:rPr>
              <a:t>Portugal </a:t>
            </a:r>
            <a:r>
              <a:rPr sz="1276" b="1" kern="0" spc="29">
                <a:solidFill>
                  <a:srgbClr val="1A3B2A"/>
                </a:solidFill>
                <a:latin typeface="Tahoma"/>
                <a:cs typeface="Tahoma"/>
              </a:rPr>
              <a:t>into</a:t>
            </a:r>
            <a:r>
              <a:rPr sz="1276" b="1" kern="0" spc="44">
                <a:solidFill>
                  <a:srgbClr val="1A3B2A"/>
                </a:solidFill>
                <a:latin typeface="Tahoma"/>
                <a:cs typeface="Tahoma"/>
              </a:rPr>
              <a:t> </a:t>
            </a:r>
            <a:r>
              <a:rPr sz="1276" b="1" kern="0">
                <a:solidFill>
                  <a:srgbClr val="1A3B2A"/>
                </a:solidFill>
                <a:latin typeface="Tahoma"/>
                <a:cs typeface="Tahoma"/>
              </a:rPr>
              <a:t>a</a:t>
            </a:r>
            <a:r>
              <a:rPr sz="1276" b="1" kern="0" spc="26">
                <a:solidFill>
                  <a:srgbClr val="1A3B2A"/>
                </a:solidFill>
                <a:latin typeface="Tahoma"/>
                <a:cs typeface="Tahoma"/>
              </a:rPr>
              <a:t> </a:t>
            </a:r>
            <a:r>
              <a:rPr sz="1276" b="1" kern="0" spc="29">
                <a:solidFill>
                  <a:srgbClr val="1A3B2A"/>
                </a:solidFill>
                <a:latin typeface="Tahoma"/>
                <a:cs typeface="Tahoma"/>
              </a:rPr>
              <a:t>reference</a:t>
            </a:r>
            <a:r>
              <a:rPr sz="1276" b="1" kern="0" spc="52">
                <a:solidFill>
                  <a:srgbClr val="1A3B2A"/>
                </a:solidFill>
                <a:latin typeface="Tahoma"/>
                <a:cs typeface="Tahoma"/>
              </a:rPr>
              <a:t> </a:t>
            </a:r>
            <a:r>
              <a:rPr sz="1276" b="1" kern="0" spc="35">
                <a:solidFill>
                  <a:srgbClr val="1A3B2A"/>
                </a:solidFill>
                <a:latin typeface="Tahoma"/>
                <a:cs typeface="Tahoma"/>
              </a:rPr>
              <a:t>country</a:t>
            </a:r>
            <a:r>
              <a:rPr sz="1276" b="1" kern="0" spc="58">
                <a:solidFill>
                  <a:srgbClr val="1A3B2A"/>
                </a:solidFill>
                <a:latin typeface="Tahoma"/>
                <a:cs typeface="Tahoma"/>
              </a:rPr>
              <a:t> </a:t>
            </a:r>
            <a:r>
              <a:rPr sz="1276" kern="0">
                <a:solidFill>
                  <a:srgbClr val="1A3B2A"/>
                </a:solidFill>
                <a:latin typeface="Verdana"/>
                <a:cs typeface="Verdana"/>
              </a:rPr>
              <a:t>in</a:t>
            </a:r>
            <a:r>
              <a:rPr sz="1276" kern="0" spc="-84">
                <a:solidFill>
                  <a:srgbClr val="1A3B2A"/>
                </a:solidFill>
                <a:latin typeface="Verdana"/>
                <a:cs typeface="Verdana"/>
              </a:rPr>
              <a:t> </a:t>
            </a:r>
            <a:r>
              <a:rPr sz="1276" kern="0">
                <a:solidFill>
                  <a:srgbClr val="1A3B2A"/>
                </a:solidFill>
                <a:latin typeface="Verdana"/>
                <a:cs typeface="Verdana"/>
              </a:rPr>
              <a:t>the</a:t>
            </a:r>
            <a:r>
              <a:rPr sz="1276" kern="0" spc="-73">
                <a:solidFill>
                  <a:srgbClr val="1A3B2A"/>
                </a:solidFill>
                <a:latin typeface="Verdana"/>
                <a:cs typeface="Verdana"/>
              </a:rPr>
              <a:t> </a:t>
            </a:r>
            <a:r>
              <a:rPr sz="1276" kern="0">
                <a:solidFill>
                  <a:srgbClr val="1A3B2A"/>
                </a:solidFill>
                <a:latin typeface="Verdana"/>
                <a:cs typeface="Verdana"/>
              </a:rPr>
              <a:t>collection</a:t>
            </a:r>
            <a:r>
              <a:rPr sz="1276" kern="0" spc="-87">
                <a:solidFill>
                  <a:srgbClr val="1A3B2A"/>
                </a:solidFill>
                <a:latin typeface="Verdana"/>
                <a:cs typeface="Verdana"/>
              </a:rPr>
              <a:t> </a:t>
            </a:r>
            <a:r>
              <a:rPr sz="1276" kern="0" spc="29">
                <a:solidFill>
                  <a:srgbClr val="1A3B2A"/>
                </a:solidFill>
                <a:latin typeface="Verdana"/>
                <a:cs typeface="Verdana"/>
              </a:rPr>
              <a:t>and</a:t>
            </a:r>
            <a:r>
              <a:rPr sz="1276" kern="0" spc="-75">
                <a:solidFill>
                  <a:srgbClr val="1A3B2A"/>
                </a:solidFill>
                <a:latin typeface="Verdana"/>
                <a:cs typeface="Verdana"/>
              </a:rPr>
              <a:t> </a:t>
            </a:r>
            <a:r>
              <a:rPr sz="1276" kern="0">
                <a:solidFill>
                  <a:srgbClr val="1A3B2A"/>
                </a:solidFill>
                <a:latin typeface="Verdana"/>
                <a:cs typeface="Verdana"/>
              </a:rPr>
              <a:t>recycling</a:t>
            </a:r>
            <a:r>
              <a:rPr sz="1276" kern="0" spc="-70">
                <a:solidFill>
                  <a:srgbClr val="1A3B2A"/>
                </a:solidFill>
                <a:latin typeface="Verdana"/>
                <a:cs typeface="Verdana"/>
              </a:rPr>
              <a:t> </a:t>
            </a:r>
            <a:r>
              <a:rPr sz="1276" kern="0">
                <a:solidFill>
                  <a:srgbClr val="1A3B2A"/>
                </a:solidFill>
                <a:latin typeface="Verdana"/>
                <a:cs typeface="Verdana"/>
              </a:rPr>
              <a:t>of</a:t>
            </a:r>
            <a:r>
              <a:rPr sz="1276" kern="0" spc="-78">
                <a:solidFill>
                  <a:srgbClr val="1A3B2A"/>
                </a:solidFill>
                <a:latin typeface="Verdana"/>
                <a:cs typeface="Verdana"/>
              </a:rPr>
              <a:t> </a:t>
            </a:r>
            <a:r>
              <a:rPr sz="1276" kern="0" spc="-15">
                <a:solidFill>
                  <a:srgbClr val="1A3B2A"/>
                </a:solidFill>
                <a:latin typeface="Verdana"/>
                <a:cs typeface="Verdana"/>
              </a:rPr>
              <a:t>glass</a:t>
            </a:r>
            <a:r>
              <a:rPr sz="1276" kern="0" spc="-75">
                <a:solidFill>
                  <a:srgbClr val="1A3B2A"/>
                </a:solidFill>
                <a:latin typeface="Verdana"/>
                <a:cs typeface="Verdana"/>
              </a:rPr>
              <a:t> </a:t>
            </a:r>
            <a:r>
              <a:rPr sz="1276" kern="0" spc="-6">
                <a:solidFill>
                  <a:srgbClr val="1A3B2A"/>
                </a:solidFill>
                <a:latin typeface="Verdana"/>
                <a:cs typeface="Verdana"/>
              </a:rPr>
              <a:t>packaging, </a:t>
            </a:r>
            <a:r>
              <a:rPr sz="1276" kern="0" spc="-41">
                <a:solidFill>
                  <a:srgbClr val="1A3B2A"/>
                </a:solidFill>
                <a:latin typeface="Verdana"/>
                <a:cs typeface="Verdana"/>
              </a:rPr>
              <a:t>as</a:t>
            </a:r>
            <a:r>
              <a:rPr sz="1276" kern="0" spc="-64">
                <a:solidFill>
                  <a:srgbClr val="1A3B2A"/>
                </a:solidFill>
                <a:latin typeface="Verdana"/>
                <a:cs typeface="Verdana"/>
              </a:rPr>
              <a:t> </a:t>
            </a:r>
            <a:r>
              <a:rPr sz="1276" kern="0">
                <a:solidFill>
                  <a:srgbClr val="1A3B2A"/>
                </a:solidFill>
                <a:latin typeface="Verdana"/>
                <a:cs typeface="Verdana"/>
              </a:rPr>
              <a:t>well</a:t>
            </a:r>
            <a:r>
              <a:rPr sz="1276" kern="0" spc="-66">
                <a:solidFill>
                  <a:srgbClr val="1A3B2A"/>
                </a:solidFill>
                <a:latin typeface="Verdana"/>
                <a:cs typeface="Verdana"/>
              </a:rPr>
              <a:t> </a:t>
            </a:r>
            <a:r>
              <a:rPr sz="1276" kern="0" spc="-41">
                <a:solidFill>
                  <a:srgbClr val="1A3B2A"/>
                </a:solidFill>
                <a:latin typeface="Verdana"/>
                <a:cs typeface="Verdana"/>
              </a:rPr>
              <a:t>as</a:t>
            </a:r>
            <a:r>
              <a:rPr sz="1276" kern="0" spc="-73">
                <a:solidFill>
                  <a:srgbClr val="1A3B2A"/>
                </a:solidFill>
                <a:latin typeface="Verdana"/>
                <a:cs typeface="Verdana"/>
              </a:rPr>
              <a:t> </a:t>
            </a:r>
            <a:r>
              <a:rPr sz="1276" kern="0">
                <a:solidFill>
                  <a:srgbClr val="1A3B2A"/>
                </a:solidFill>
                <a:latin typeface="Verdana"/>
                <a:cs typeface="Verdana"/>
              </a:rPr>
              <a:t>in</a:t>
            </a:r>
            <a:r>
              <a:rPr sz="1276" kern="0" spc="-64">
                <a:solidFill>
                  <a:srgbClr val="1A3B2A"/>
                </a:solidFill>
                <a:latin typeface="Verdana"/>
                <a:cs typeface="Verdana"/>
              </a:rPr>
              <a:t> </a:t>
            </a:r>
            <a:r>
              <a:rPr sz="1276" kern="0">
                <a:solidFill>
                  <a:srgbClr val="1A3B2A"/>
                </a:solidFill>
                <a:latin typeface="Verdana"/>
                <a:cs typeface="Verdana"/>
              </a:rPr>
              <a:t>the</a:t>
            </a:r>
            <a:r>
              <a:rPr sz="1276" kern="0" spc="-66">
                <a:solidFill>
                  <a:srgbClr val="1A3B2A"/>
                </a:solidFill>
                <a:latin typeface="Verdana"/>
                <a:cs typeface="Verdana"/>
              </a:rPr>
              <a:t> </a:t>
            </a:r>
            <a:r>
              <a:rPr sz="1276" b="1" kern="0" spc="32">
                <a:solidFill>
                  <a:srgbClr val="1A3B2A"/>
                </a:solidFill>
                <a:latin typeface="Tahoma"/>
                <a:cs typeface="Tahoma"/>
              </a:rPr>
              <a:t>incorporation</a:t>
            </a:r>
            <a:r>
              <a:rPr sz="1276" b="1" kern="0" spc="70">
                <a:solidFill>
                  <a:srgbClr val="1A3B2A"/>
                </a:solidFill>
                <a:latin typeface="Tahoma"/>
                <a:cs typeface="Tahoma"/>
              </a:rPr>
              <a:t> </a:t>
            </a:r>
            <a:r>
              <a:rPr sz="1276" b="1" kern="0">
                <a:solidFill>
                  <a:srgbClr val="1A3B2A"/>
                </a:solidFill>
                <a:latin typeface="Tahoma"/>
                <a:cs typeface="Tahoma"/>
              </a:rPr>
              <a:t>of</a:t>
            </a:r>
            <a:r>
              <a:rPr sz="1276" b="1" kern="0" spc="41">
                <a:solidFill>
                  <a:srgbClr val="1A3B2A"/>
                </a:solidFill>
                <a:latin typeface="Tahoma"/>
                <a:cs typeface="Tahoma"/>
              </a:rPr>
              <a:t> </a:t>
            </a:r>
            <a:r>
              <a:rPr sz="1276" b="1" kern="0" spc="35">
                <a:solidFill>
                  <a:srgbClr val="1A3B2A"/>
                </a:solidFill>
                <a:latin typeface="Tahoma"/>
                <a:cs typeface="Tahoma"/>
              </a:rPr>
              <a:t>recycled</a:t>
            </a:r>
            <a:r>
              <a:rPr sz="1276" b="1" kern="0" spc="66">
                <a:solidFill>
                  <a:srgbClr val="1A3B2A"/>
                </a:solidFill>
                <a:latin typeface="Tahoma"/>
                <a:cs typeface="Tahoma"/>
              </a:rPr>
              <a:t> </a:t>
            </a:r>
            <a:r>
              <a:rPr sz="1276" b="1" kern="0">
                <a:solidFill>
                  <a:srgbClr val="1A3B2A"/>
                </a:solidFill>
                <a:latin typeface="Tahoma"/>
                <a:cs typeface="Tahoma"/>
              </a:rPr>
              <a:t>glass</a:t>
            </a:r>
            <a:r>
              <a:rPr sz="1276" b="1" kern="0" spc="44">
                <a:solidFill>
                  <a:srgbClr val="1A3B2A"/>
                </a:solidFill>
                <a:latin typeface="Tahoma"/>
                <a:cs typeface="Tahoma"/>
              </a:rPr>
              <a:t> </a:t>
            </a:r>
            <a:r>
              <a:rPr sz="1276" kern="0">
                <a:solidFill>
                  <a:srgbClr val="1A3B2A"/>
                </a:solidFill>
                <a:latin typeface="Verdana"/>
                <a:cs typeface="Verdana"/>
              </a:rPr>
              <a:t>in</a:t>
            </a:r>
            <a:r>
              <a:rPr sz="1276" kern="0" spc="-66">
                <a:solidFill>
                  <a:srgbClr val="1A3B2A"/>
                </a:solidFill>
                <a:latin typeface="Verdana"/>
                <a:cs typeface="Verdana"/>
              </a:rPr>
              <a:t> </a:t>
            </a:r>
            <a:r>
              <a:rPr sz="1276" kern="0">
                <a:solidFill>
                  <a:srgbClr val="1A3B2A"/>
                </a:solidFill>
                <a:latin typeface="Verdana"/>
                <a:cs typeface="Verdana"/>
              </a:rPr>
              <a:t>the</a:t>
            </a:r>
            <a:r>
              <a:rPr sz="1276" kern="0" spc="-73">
                <a:solidFill>
                  <a:srgbClr val="1A3B2A"/>
                </a:solidFill>
                <a:latin typeface="Verdana"/>
                <a:cs typeface="Verdana"/>
              </a:rPr>
              <a:t> </a:t>
            </a:r>
            <a:r>
              <a:rPr sz="1276" kern="0">
                <a:solidFill>
                  <a:srgbClr val="1A3B2A"/>
                </a:solidFill>
                <a:latin typeface="Verdana"/>
                <a:cs typeface="Verdana"/>
              </a:rPr>
              <a:t>production</a:t>
            </a:r>
            <a:r>
              <a:rPr sz="1276" kern="0" spc="-64">
                <a:solidFill>
                  <a:srgbClr val="1A3B2A"/>
                </a:solidFill>
                <a:latin typeface="Verdana"/>
                <a:cs typeface="Verdana"/>
              </a:rPr>
              <a:t> </a:t>
            </a:r>
            <a:r>
              <a:rPr sz="1276" kern="0">
                <a:solidFill>
                  <a:srgbClr val="1A3B2A"/>
                </a:solidFill>
                <a:latin typeface="Verdana"/>
                <a:cs typeface="Verdana"/>
              </a:rPr>
              <a:t>of</a:t>
            </a:r>
            <a:r>
              <a:rPr sz="1276" kern="0" spc="-66">
                <a:solidFill>
                  <a:srgbClr val="1A3B2A"/>
                </a:solidFill>
                <a:latin typeface="Verdana"/>
                <a:cs typeface="Verdana"/>
              </a:rPr>
              <a:t> </a:t>
            </a:r>
            <a:r>
              <a:rPr sz="1276" kern="0" spc="41">
                <a:solidFill>
                  <a:srgbClr val="1A3B2A"/>
                </a:solidFill>
                <a:latin typeface="Verdana"/>
                <a:cs typeface="Verdana"/>
              </a:rPr>
              <a:t>new</a:t>
            </a:r>
            <a:r>
              <a:rPr sz="1276" kern="0" spc="-64">
                <a:solidFill>
                  <a:srgbClr val="1A3B2A"/>
                </a:solidFill>
                <a:latin typeface="Verdana"/>
                <a:cs typeface="Verdana"/>
              </a:rPr>
              <a:t> </a:t>
            </a:r>
            <a:r>
              <a:rPr sz="1276" kern="0" spc="-17">
                <a:solidFill>
                  <a:srgbClr val="1A3B2A"/>
                </a:solidFill>
                <a:latin typeface="Verdana"/>
                <a:cs typeface="Verdana"/>
              </a:rPr>
              <a:t>glass</a:t>
            </a:r>
            <a:r>
              <a:rPr sz="1276" kern="0" spc="-64">
                <a:solidFill>
                  <a:srgbClr val="1A3B2A"/>
                </a:solidFill>
                <a:latin typeface="Verdana"/>
                <a:cs typeface="Verdana"/>
              </a:rPr>
              <a:t> </a:t>
            </a:r>
            <a:r>
              <a:rPr sz="1276" kern="0" spc="-6">
                <a:solidFill>
                  <a:srgbClr val="1A3B2A"/>
                </a:solidFill>
                <a:latin typeface="Verdana"/>
                <a:cs typeface="Verdana"/>
              </a:rPr>
              <a:t>packaging.</a:t>
            </a:r>
            <a:endParaRPr sz="1276" kern="0">
              <a:solidFill>
                <a:sysClr val="windowText" lastClr="000000"/>
              </a:solidFill>
              <a:latin typeface="Verdana"/>
              <a:cs typeface="Verdana"/>
            </a:endParaRPr>
          </a:p>
        </p:txBody>
      </p:sp>
      <p:pic>
        <p:nvPicPr>
          <p:cNvPr id="15" name="object 15"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
        <p:nvSpPr>
          <p:cNvPr id="16" name="object 16"/>
          <p:cNvSpPr txBox="1"/>
          <p:nvPr/>
        </p:nvSpPr>
        <p:spPr>
          <a:xfrm>
            <a:off x="1143925" y="4464370"/>
            <a:ext cx="2544931" cy="287992"/>
          </a:xfrm>
          <a:prstGeom prst="rect">
            <a:avLst/>
          </a:prstGeom>
        </p:spPr>
        <p:txBody>
          <a:bodyPr vert="horz" wrap="square" lIns="0" tIns="6632" rIns="0" bIns="0" rtlCol="0">
            <a:spAutoFit/>
          </a:bodyPr>
          <a:lstStyle/>
          <a:p>
            <a:pPr marL="7369" defTabSz="530535">
              <a:spcBef>
                <a:spcPts val="52"/>
              </a:spcBef>
            </a:pPr>
            <a:r>
              <a:rPr sz="1828" b="1" kern="0">
                <a:solidFill>
                  <a:srgbClr val="399070"/>
                </a:solidFill>
                <a:latin typeface="Tahoma"/>
                <a:cs typeface="Tahoma"/>
              </a:rPr>
              <a:t>Institutional</a:t>
            </a:r>
            <a:r>
              <a:rPr sz="1828" b="1" kern="0" spc="81">
                <a:solidFill>
                  <a:srgbClr val="399070"/>
                </a:solidFill>
                <a:latin typeface="Tahoma"/>
                <a:cs typeface="Tahoma"/>
              </a:rPr>
              <a:t> </a:t>
            </a:r>
            <a:r>
              <a:rPr sz="1828" b="1" kern="0" spc="46">
                <a:solidFill>
                  <a:srgbClr val="399070"/>
                </a:solidFill>
                <a:latin typeface="Tahoma"/>
                <a:cs typeface="Tahoma"/>
              </a:rPr>
              <a:t>Support</a:t>
            </a:r>
            <a:endParaRPr sz="1828" kern="0">
              <a:solidFill>
                <a:sysClr val="windowText" lastClr="000000"/>
              </a:solidFill>
              <a:latin typeface="Tahoma"/>
              <a:cs typeface="Tahoma"/>
            </a:endParaRPr>
          </a:p>
        </p:txBody>
      </p:sp>
      <p:pic>
        <p:nvPicPr>
          <p:cNvPr id="17" name="object 17"/>
          <p:cNvPicPr/>
          <p:nvPr/>
        </p:nvPicPr>
        <p:blipFill>
          <a:blip r:embed="rId3" cstate="print"/>
          <a:stretch>
            <a:fillRect/>
          </a:stretch>
        </p:blipFill>
        <p:spPr>
          <a:xfrm>
            <a:off x="1089504" y="5043422"/>
            <a:ext cx="2360261" cy="652684"/>
          </a:xfrm>
          <a:prstGeom prst="rect">
            <a:avLst/>
          </a:prstGeom>
        </p:spPr>
      </p:pic>
      <p:pic>
        <p:nvPicPr>
          <p:cNvPr id="18" name="object 18"/>
          <p:cNvPicPr/>
          <p:nvPr/>
        </p:nvPicPr>
        <p:blipFill>
          <a:blip r:embed="rId4" cstate="print"/>
          <a:stretch>
            <a:fillRect/>
          </a:stretch>
        </p:blipFill>
        <p:spPr>
          <a:xfrm>
            <a:off x="3609932" y="5094871"/>
            <a:ext cx="1568138" cy="4550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631161" y="1171498"/>
            <a:ext cx="2235542" cy="374733"/>
            <a:chOff x="0" y="-18951"/>
            <a:chExt cx="2980723" cy="499645"/>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1"/>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sp>
        <p:nvSpPr>
          <p:cNvPr id="11" name="Freeform 11"/>
          <p:cNvSpPr/>
          <p:nvPr/>
        </p:nvSpPr>
        <p:spPr>
          <a:xfrm>
            <a:off x="7088996" y="309509"/>
            <a:ext cx="3578163" cy="4404155"/>
          </a:xfrm>
          <a:custGeom>
            <a:avLst/>
            <a:gdLst/>
            <a:ahLst/>
            <a:cxnLst/>
            <a:rect l="l" t="t" r="r" b="b"/>
            <a:pathLst>
              <a:path w="3578163" h="4404155">
                <a:moveTo>
                  <a:pt x="0" y="0"/>
                </a:moveTo>
                <a:lnTo>
                  <a:pt x="3578163" y="0"/>
                </a:lnTo>
                <a:lnTo>
                  <a:pt x="3578163" y="4404156"/>
                </a:lnTo>
                <a:lnTo>
                  <a:pt x="0" y="4404156"/>
                </a:lnTo>
                <a:lnTo>
                  <a:pt x="0" y="0"/>
                </a:lnTo>
                <a:close/>
              </a:path>
            </a:pathLst>
          </a:custGeom>
          <a:blipFill>
            <a:blip r:embed="rId6"/>
            <a:stretch>
              <a:fillRect l="-14819" r="-15175" b="-5615"/>
            </a:stretch>
          </a:blipFill>
        </p:spPr>
        <p:txBody>
          <a:bodyPr/>
          <a:lstStyle/>
          <a:p>
            <a:endParaRPr lang="en-BE"/>
          </a:p>
        </p:txBody>
      </p:sp>
      <p:grpSp>
        <p:nvGrpSpPr>
          <p:cNvPr id="12" name="Group 12"/>
          <p:cNvGrpSpPr/>
          <p:nvPr/>
        </p:nvGrpSpPr>
        <p:grpSpPr>
          <a:xfrm>
            <a:off x="1209199" y="3349197"/>
            <a:ext cx="5394424" cy="1096327"/>
            <a:chOff x="0" y="0"/>
            <a:chExt cx="2447231" cy="497359"/>
          </a:xfrm>
        </p:grpSpPr>
        <p:sp>
          <p:nvSpPr>
            <p:cNvPr id="13" name="Freeform 13"/>
            <p:cNvSpPr/>
            <p:nvPr/>
          </p:nvSpPr>
          <p:spPr>
            <a:xfrm>
              <a:off x="0" y="0"/>
              <a:ext cx="2447231" cy="497359"/>
            </a:xfrm>
            <a:custGeom>
              <a:avLst/>
              <a:gdLst/>
              <a:ahLst/>
              <a:cxnLst/>
              <a:rect l="l" t="t" r="r" b="b"/>
              <a:pathLst>
                <a:path w="2447231" h="497359">
                  <a:moveTo>
                    <a:pt x="15787" y="0"/>
                  </a:moveTo>
                  <a:lnTo>
                    <a:pt x="2431444" y="0"/>
                  </a:lnTo>
                  <a:cubicBezTo>
                    <a:pt x="2440163" y="0"/>
                    <a:pt x="2447231" y="7068"/>
                    <a:pt x="2447231" y="15787"/>
                  </a:cubicBezTo>
                  <a:lnTo>
                    <a:pt x="2447231" y="481572"/>
                  </a:lnTo>
                  <a:cubicBezTo>
                    <a:pt x="2447231" y="490291"/>
                    <a:pt x="2440163" y="497359"/>
                    <a:pt x="2431444" y="497359"/>
                  </a:cubicBezTo>
                  <a:lnTo>
                    <a:pt x="15787" y="497359"/>
                  </a:lnTo>
                  <a:cubicBezTo>
                    <a:pt x="7068" y="497359"/>
                    <a:pt x="0" y="490291"/>
                    <a:pt x="0" y="481572"/>
                  </a:cubicBezTo>
                  <a:lnTo>
                    <a:pt x="0" y="15787"/>
                  </a:lnTo>
                  <a:cubicBezTo>
                    <a:pt x="0" y="7068"/>
                    <a:pt x="7068" y="0"/>
                    <a:pt x="15787" y="0"/>
                  </a:cubicBezTo>
                  <a:close/>
                </a:path>
              </a:pathLst>
            </a:custGeom>
            <a:gradFill rotWithShape="1">
              <a:gsLst>
                <a:gs pos="0">
                  <a:srgbClr val="FFFFFF">
                    <a:alpha val="0"/>
                  </a:srgbClr>
                </a:gs>
                <a:gs pos="100000">
                  <a:srgbClr val="D4D4D4">
                    <a:alpha val="70000"/>
                  </a:srgbClr>
                </a:gs>
              </a:gsLst>
              <a:lin ang="0"/>
            </a:gradFill>
          </p:spPr>
          <p:txBody>
            <a:bodyPr/>
            <a:lstStyle/>
            <a:p>
              <a:endParaRPr lang="en-BE"/>
            </a:p>
          </p:txBody>
        </p:sp>
        <p:sp>
          <p:nvSpPr>
            <p:cNvPr id="14" name="TextBox 14"/>
            <p:cNvSpPr txBox="1"/>
            <p:nvPr/>
          </p:nvSpPr>
          <p:spPr>
            <a:xfrm>
              <a:off x="0" y="-9525"/>
              <a:ext cx="2447231" cy="506884"/>
            </a:xfrm>
            <a:prstGeom prst="rect">
              <a:avLst/>
            </a:prstGeom>
          </p:spPr>
          <p:txBody>
            <a:bodyPr lIns="50800" tIns="50800" rIns="50800" bIns="50800" rtlCol="0" anchor="ctr"/>
            <a:lstStyle/>
            <a:p>
              <a:pPr algn="ctr">
                <a:lnSpc>
                  <a:spcPts val="1610"/>
                </a:lnSpc>
              </a:pPr>
              <a:endParaRPr/>
            </a:p>
          </p:txBody>
        </p:sp>
      </p:grpSp>
      <p:sp>
        <p:nvSpPr>
          <p:cNvPr id="15" name="Freeform 15"/>
          <p:cNvSpPr/>
          <p:nvPr/>
        </p:nvSpPr>
        <p:spPr>
          <a:xfrm>
            <a:off x="7215244" y="425767"/>
            <a:ext cx="3325667" cy="4157084"/>
          </a:xfrm>
          <a:custGeom>
            <a:avLst/>
            <a:gdLst/>
            <a:ahLst/>
            <a:cxnLst/>
            <a:rect l="l" t="t" r="r" b="b"/>
            <a:pathLst>
              <a:path w="3325667" h="4157084">
                <a:moveTo>
                  <a:pt x="0" y="0"/>
                </a:moveTo>
                <a:lnTo>
                  <a:pt x="3325667" y="0"/>
                </a:lnTo>
                <a:lnTo>
                  <a:pt x="3325667" y="4157084"/>
                </a:lnTo>
                <a:lnTo>
                  <a:pt x="0" y="4157084"/>
                </a:lnTo>
                <a:lnTo>
                  <a:pt x="0" y="0"/>
                </a:lnTo>
                <a:close/>
              </a:path>
            </a:pathLst>
          </a:custGeom>
          <a:blipFill>
            <a:blip r:embed="rId7"/>
            <a:stretch>
              <a:fillRect/>
            </a:stretch>
          </a:blipFill>
        </p:spPr>
        <p:txBody>
          <a:bodyPr/>
          <a:lstStyle/>
          <a:p>
            <a:endParaRPr lang="en-BE"/>
          </a:p>
        </p:txBody>
      </p:sp>
      <p:sp>
        <p:nvSpPr>
          <p:cNvPr id="16" name="TextBox 16"/>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7" name="TextBox 17"/>
          <p:cNvSpPr txBox="1"/>
          <p:nvPr/>
        </p:nvSpPr>
        <p:spPr>
          <a:xfrm>
            <a:off x="7848600" y="5047181"/>
            <a:ext cx="24226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8" name="TextBox 18"/>
          <p:cNvSpPr txBox="1"/>
          <p:nvPr/>
        </p:nvSpPr>
        <p:spPr>
          <a:xfrm>
            <a:off x="597218" y="1835278"/>
            <a:ext cx="6247919" cy="979932"/>
          </a:xfrm>
          <a:prstGeom prst="rect">
            <a:avLst/>
          </a:prstGeom>
        </p:spPr>
        <p:txBody>
          <a:bodyPr wrap="square" lIns="0" tIns="0" rIns="0" bIns="0" rtlCol="0" anchor="t">
            <a:spAutoFit/>
          </a:bodyPr>
          <a:lstStyle/>
          <a:p>
            <a:pPr algn="l">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19" name="TextBox 19"/>
          <p:cNvSpPr txBox="1"/>
          <p:nvPr/>
        </p:nvSpPr>
        <p:spPr>
          <a:xfrm>
            <a:off x="4668230" y="4481255"/>
            <a:ext cx="1777245" cy="232410"/>
          </a:xfrm>
          <a:prstGeom prst="rect">
            <a:avLst/>
          </a:prstGeom>
        </p:spPr>
        <p:txBody>
          <a:bodyPr lIns="0" tIns="0" rIns="0" bIns="0" rtlCol="0" anchor="t">
            <a:spAutoFit/>
          </a:bodyPr>
          <a:lstStyle/>
          <a:p>
            <a:pPr algn="r">
              <a:lnSpc>
                <a:spcPts val="1770"/>
              </a:lnSpc>
            </a:pPr>
            <a:r>
              <a:rPr lang="en-US" sz="1500" b="1" i="1">
                <a:solidFill>
                  <a:srgbClr val="000000"/>
                </a:solidFill>
                <a:latin typeface="Roboto Bold Italics"/>
                <a:ea typeface="Roboto Bold Italics"/>
                <a:cs typeface="Roboto Bold Italics"/>
                <a:sym typeface="Roboto Bold Italics"/>
              </a:rPr>
              <a:t>OPENING REMARKS</a:t>
            </a:r>
          </a:p>
        </p:txBody>
      </p:sp>
      <p:sp>
        <p:nvSpPr>
          <p:cNvPr id="20" name="TextBox 20"/>
          <p:cNvSpPr txBox="1"/>
          <p:nvPr/>
        </p:nvSpPr>
        <p:spPr>
          <a:xfrm>
            <a:off x="631161" y="3440986"/>
            <a:ext cx="5838732" cy="893445"/>
          </a:xfrm>
          <a:prstGeom prst="rect">
            <a:avLst/>
          </a:prstGeom>
        </p:spPr>
        <p:txBody>
          <a:bodyPr lIns="0" tIns="0" rIns="0" bIns="0" rtlCol="0" anchor="t">
            <a:spAutoFit/>
          </a:bodyPr>
          <a:lstStyle/>
          <a:p>
            <a:pPr algn="r">
              <a:lnSpc>
                <a:spcPts val="4719"/>
              </a:lnSpc>
            </a:pPr>
            <a:r>
              <a:rPr lang="en-US" sz="3999" b="1">
                <a:solidFill>
                  <a:srgbClr val="000000"/>
                </a:solidFill>
                <a:latin typeface="Roboto Bold"/>
                <a:ea typeface="Roboto Bold"/>
                <a:cs typeface="Roboto Bold"/>
                <a:sym typeface="Roboto Bold"/>
              </a:rPr>
              <a:t>Letizia Moratti</a:t>
            </a:r>
          </a:p>
          <a:p>
            <a:pPr algn="r">
              <a:lnSpc>
                <a:spcPts val="2359"/>
              </a:lnSpc>
            </a:pPr>
            <a:r>
              <a:rPr lang="en-US" sz="1999" b="1">
                <a:solidFill>
                  <a:srgbClr val="000000"/>
                </a:solidFill>
                <a:latin typeface="Roboto Bold"/>
                <a:ea typeface="Roboto Bold"/>
                <a:cs typeface="Roboto Bold"/>
                <a:sym typeface="Roboto Bold"/>
              </a:rPr>
              <a:t>Member of the European Parliament (EPP/IT)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1406" y="1111384"/>
            <a:ext cx="428397" cy="428397"/>
          </a:xfrm>
          <a:prstGeom prst="rect">
            <a:avLst/>
          </a:prstGeom>
        </p:spPr>
      </p:pic>
      <p:pic>
        <p:nvPicPr>
          <p:cNvPr id="3" name="object 3"/>
          <p:cNvPicPr/>
          <p:nvPr/>
        </p:nvPicPr>
        <p:blipFill>
          <a:blip r:embed="rId3" cstate="print"/>
          <a:stretch>
            <a:fillRect/>
          </a:stretch>
        </p:blipFill>
        <p:spPr>
          <a:xfrm>
            <a:off x="2622133" y="1195759"/>
            <a:ext cx="1007588" cy="261108"/>
          </a:xfrm>
          <a:prstGeom prst="rect">
            <a:avLst/>
          </a:prstGeom>
        </p:spPr>
      </p:pic>
      <p:pic>
        <p:nvPicPr>
          <p:cNvPr id="4" name="object 4"/>
          <p:cNvPicPr/>
          <p:nvPr/>
        </p:nvPicPr>
        <p:blipFill>
          <a:blip r:embed="rId4" cstate="print"/>
          <a:stretch>
            <a:fillRect/>
          </a:stretch>
        </p:blipFill>
        <p:spPr>
          <a:xfrm>
            <a:off x="3814904" y="1102646"/>
            <a:ext cx="786150" cy="419328"/>
          </a:xfrm>
          <a:prstGeom prst="rect">
            <a:avLst/>
          </a:prstGeom>
        </p:spPr>
      </p:pic>
      <p:pic>
        <p:nvPicPr>
          <p:cNvPr id="5" name="object 5"/>
          <p:cNvPicPr/>
          <p:nvPr/>
        </p:nvPicPr>
        <p:blipFill>
          <a:blip r:embed="rId5" cstate="print"/>
          <a:stretch>
            <a:fillRect/>
          </a:stretch>
        </p:blipFill>
        <p:spPr>
          <a:xfrm>
            <a:off x="4781699" y="1143358"/>
            <a:ext cx="686604" cy="391264"/>
          </a:xfrm>
          <a:prstGeom prst="rect">
            <a:avLst/>
          </a:prstGeom>
        </p:spPr>
      </p:pic>
      <p:pic>
        <p:nvPicPr>
          <p:cNvPr id="6" name="object 6"/>
          <p:cNvPicPr/>
          <p:nvPr/>
        </p:nvPicPr>
        <p:blipFill>
          <a:blip r:embed="rId6" cstate="print"/>
          <a:stretch>
            <a:fillRect/>
          </a:stretch>
        </p:blipFill>
        <p:spPr>
          <a:xfrm>
            <a:off x="5686776" y="1179725"/>
            <a:ext cx="998297" cy="293513"/>
          </a:xfrm>
          <a:prstGeom prst="rect">
            <a:avLst/>
          </a:prstGeom>
        </p:spPr>
      </p:pic>
      <p:pic>
        <p:nvPicPr>
          <p:cNvPr id="7" name="object 7"/>
          <p:cNvPicPr/>
          <p:nvPr/>
        </p:nvPicPr>
        <p:blipFill>
          <a:blip r:embed="rId7" cstate="print"/>
          <a:stretch>
            <a:fillRect/>
          </a:stretch>
        </p:blipFill>
        <p:spPr>
          <a:xfrm>
            <a:off x="7500960" y="1089662"/>
            <a:ext cx="767813" cy="385540"/>
          </a:xfrm>
          <a:prstGeom prst="rect">
            <a:avLst/>
          </a:prstGeom>
        </p:spPr>
      </p:pic>
      <p:pic>
        <p:nvPicPr>
          <p:cNvPr id="8" name="object 8"/>
          <p:cNvPicPr/>
          <p:nvPr/>
        </p:nvPicPr>
        <p:blipFill>
          <a:blip r:embed="rId8" cstate="print"/>
          <a:stretch>
            <a:fillRect/>
          </a:stretch>
        </p:blipFill>
        <p:spPr>
          <a:xfrm>
            <a:off x="1033438" y="1924994"/>
            <a:ext cx="813048" cy="253837"/>
          </a:xfrm>
          <a:prstGeom prst="rect">
            <a:avLst/>
          </a:prstGeom>
        </p:spPr>
      </p:pic>
      <p:pic>
        <p:nvPicPr>
          <p:cNvPr id="9" name="object 9"/>
          <p:cNvPicPr/>
          <p:nvPr/>
        </p:nvPicPr>
        <p:blipFill>
          <a:blip r:embed="rId9" cstate="print"/>
          <a:stretch>
            <a:fillRect/>
          </a:stretch>
        </p:blipFill>
        <p:spPr>
          <a:xfrm>
            <a:off x="2028293" y="1931686"/>
            <a:ext cx="994174" cy="250389"/>
          </a:xfrm>
          <a:prstGeom prst="rect">
            <a:avLst/>
          </a:prstGeom>
        </p:spPr>
      </p:pic>
      <p:pic>
        <p:nvPicPr>
          <p:cNvPr id="10" name="object 10"/>
          <p:cNvPicPr/>
          <p:nvPr/>
        </p:nvPicPr>
        <p:blipFill>
          <a:blip r:embed="rId10" cstate="print"/>
          <a:stretch>
            <a:fillRect/>
          </a:stretch>
        </p:blipFill>
        <p:spPr>
          <a:xfrm>
            <a:off x="3221639" y="1864242"/>
            <a:ext cx="687855" cy="347376"/>
          </a:xfrm>
          <a:prstGeom prst="rect">
            <a:avLst/>
          </a:prstGeom>
        </p:spPr>
      </p:pic>
      <p:pic>
        <p:nvPicPr>
          <p:cNvPr id="11" name="object 11"/>
          <p:cNvPicPr/>
          <p:nvPr/>
        </p:nvPicPr>
        <p:blipFill>
          <a:blip r:embed="rId11" cstate="print"/>
          <a:stretch>
            <a:fillRect/>
          </a:stretch>
        </p:blipFill>
        <p:spPr>
          <a:xfrm>
            <a:off x="5793589" y="1705343"/>
            <a:ext cx="604494" cy="503290"/>
          </a:xfrm>
          <a:prstGeom prst="rect">
            <a:avLst/>
          </a:prstGeom>
        </p:spPr>
      </p:pic>
      <p:pic>
        <p:nvPicPr>
          <p:cNvPr id="12" name="object 12"/>
          <p:cNvPicPr/>
          <p:nvPr/>
        </p:nvPicPr>
        <p:blipFill>
          <a:blip r:embed="rId12" cstate="print"/>
          <a:stretch>
            <a:fillRect/>
          </a:stretch>
        </p:blipFill>
        <p:spPr>
          <a:xfrm>
            <a:off x="6586201" y="1835694"/>
            <a:ext cx="1106490" cy="335961"/>
          </a:xfrm>
          <a:prstGeom prst="rect">
            <a:avLst/>
          </a:prstGeom>
        </p:spPr>
      </p:pic>
      <p:pic>
        <p:nvPicPr>
          <p:cNvPr id="13" name="object 13"/>
          <p:cNvPicPr/>
          <p:nvPr/>
        </p:nvPicPr>
        <p:blipFill>
          <a:blip r:embed="rId13" cstate="print"/>
          <a:stretch>
            <a:fillRect/>
          </a:stretch>
        </p:blipFill>
        <p:spPr>
          <a:xfrm>
            <a:off x="8859552" y="1839471"/>
            <a:ext cx="815778" cy="371917"/>
          </a:xfrm>
          <a:prstGeom prst="rect">
            <a:avLst/>
          </a:prstGeom>
        </p:spPr>
      </p:pic>
      <p:pic>
        <p:nvPicPr>
          <p:cNvPr id="14" name="object 14"/>
          <p:cNvPicPr/>
          <p:nvPr/>
        </p:nvPicPr>
        <p:blipFill>
          <a:blip r:embed="rId14" cstate="print"/>
          <a:stretch>
            <a:fillRect/>
          </a:stretch>
        </p:blipFill>
        <p:spPr>
          <a:xfrm>
            <a:off x="2083047" y="2612999"/>
            <a:ext cx="937427" cy="115275"/>
          </a:xfrm>
          <a:prstGeom prst="rect">
            <a:avLst/>
          </a:prstGeom>
        </p:spPr>
      </p:pic>
      <p:pic>
        <p:nvPicPr>
          <p:cNvPr id="15" name="object 15"/>
          <p:cNvPicPr/>
          <p:nvPr/>
        </p:nvPicPr>
        <p:blipFill>
          <a:blip r:embed="rId15" cstate="print"/>
          <a:stretch>
            <a:fillRect/>
          </a:stretch>
        </p:blipFill>
        <p:spPr>
          <a:xfrm>
            <a:off x="3167268" y="2530351"/>
            <a:ext cx="853332" cy="270195"/>
          </a:xfrm>
          <a:prstGeom prst="rect">
            <a:avLst/>
          </a:prstGeom>
        </p:spPr>
      </p:pic>
      <p:pic>
        <p:nvPicPr>
          <p:cNvPr id="16" name="object 16"/>
          <p:cNvPicPr/>
          <p:nvPr/>
        </p:nvPicPr>
        <p:blipFill>
          <a:blip r:embed="rId16" cstate="print"/>
          <a:stretch>
            <a:fillRect/>
          </a:stretch>
        </p:blipFill>
        <p:spPr>
          <a:xfrm>
            <a:off x="1042917" y="3848435"/>
            <a:ext cx="805962" cy="294345"/>
          </a:xfrm>
          <a:prstGeom prst="rect">
            <a:avLst/>
          </a:prstGeom>
        </p:spPr>
      </p:pic>
      <p:pic>
        <p:nvPicPr>
          <p:cNvPr id="17" name="object 17"/>
          <p:cNvPicPr/>
          <p:nvPr/>
        </p:nvPicPr>
        <p:blipFill>
          <a:blip r:embed="rId17" cstate="print"/>
          <a:stretch>
            <a:fillRect/>
          </a:stretch>
        </p:blipFill>
        <p:spPr>
          <a:xfrm>
            <a:off x="2090343" y="3791229"/>
            <a:ext cx="731091" cy="371817"/>
          </a:xfrm>
          <a:prstGeom prst="rect">
            <a:avLst/>
          </a:prstGeom>
        </p:spPr>
      </p:pic>
      <p:pic>
        <p:nvPicPr>
          <p:cNvPr id="18" name="object 18"/>
          <p:cNvPicPr/>
          <p:nvPr/>
        </p:nvPicPr>
        <p:blipFill>
          <a:blip r:embed="rId18" cstate="print"/>
          <a:stretch>
            <a:fillRect/>
          </a:stretch>
        </p:blipFill>
        <p:spPr>
          <a:xfrm>
            <a:off x="3834912" y="3852237"/>
            <a:ext cx="917089" cy="310808"/>
          </a:xfrm>
          <a:prstGeom prst="rect">
            <a:avLst/>
          </a:prstGeom>
        </p:spPr>
      </p:pic>
      <p:pic>
        <p:nvPicPr>
          <p:cNvPr id="19" name="object 19"/>
          <p:cNvPicPr/>
          <p:nvPr/>
        </p:nvPicPr>
        <p:blipFill>
          <a:blip r:embed="rId19" cstate="print"/>
          <a:stretch>
            <a:fillRect/>
          </a:stretch>
        </p:blipFill>
        <p:spPr>
          <a:xfrm>
            <a:off x="5849044" y="3860528"/>
            <a:ext cx="652191" cy="282252"/>
          </a:xfrm>
          <a:prstGeom prst="rect">
            <a:avLst/>
          </a:prstGeom>
        </p:spPr>
      </p:pic>
      <p:pic>
        <p:nvPicPr>
          <p:cNvPr id="20" name="object 20"/>
          <p:cNvPicPr/>
          <p:nvPr/>
        </p:nvPicPr>
        <p:blipFill>
          <a:blip r:embed="rId20" cstate="print"/>
          <a:stretch>
            <a:fillRect/>
          </a:stretch>
        </p:blipFill>
        <p:spPr>
          <a:xfrm>
            <a:off x="7758829" y="3865274"/>
            <a:ext cx="992107" cy="252378"/>
          </a:xfrm>
          <a:prstGeom prst="rect">
            <a:avLst/>
          </a:prstGeom>
        </p:spPr>
      </p:pic>
      <p:pic>
        <p:nvPicPr>
          <p:cNvPr id="21" name="object 21"/>
          <p:cNvPicPr/>
          <p:nvPr/>
        </p:nvPicPr>
        <p:blipFill>
          <a:blip r:embed="rId21" cstate="print"/>
          <a:stretch>
            <a:fillRect/>
          </a:stretch>
        </p:blipFill>
        <p:spPr>
          <a:xfrm>
            <a:off x="8929242" y="3827868"/>
            <a:ext cx="930178" cy="339638"/>
          </a:xfrm>
          <a:prstGeom prst="rect">
            <a:avLst/>
          </a:prstGeom>
        </p:spPr>
      </p:pic>
      <p:pic>
        <p:nvPicPr>
          <p:cNvPr id="22" name="object 22"/>
          <p:cNvPicPr/>
          <p:nvPr/>
        </p:nvPicPr>
        <p:blipFill>
          <a:blip r:embed="rId22" cstate="print"/>
          <a:stretch>
            <a:fillRect/>
          </a:stretch>
        </p:blipFill>
        <p:spPr>
          <a:xfrm>
            <a:off x="1707070" y="4544225"/>
            <a:ext cx="889046" cy="329501"/>
          </a:xfrm>
          <a:prstGeom prst="rect">
            <a:avLst/>
          </a:prstGeom>
        </p:spPr>
      </p:pic>
      <p:pic>
        <p:nvPicPr>
          <p:cNvPr id="23" name="object 23"/>
          <p:cNvPicPr/>
          <p:nvPr/>
        </p:nvPicPr>
        <p:blipFill>
          <a:blip r:embed="rId23" cstate="print"/>
          <a:stretch>
            <a:fillRect/>
          </a:stretch>
        </p:blipFill>
        <p:spPr>
          <a:xfrm>
            <a:off x="2842004" y="4442881"/>
            <a:ext cx="369161" cy="496385"/>
          </a:xfrm>
          <a:prstGeom prst="rect">
            <a:avLst/>
          </a:prstGeom>
        </p:spPr>
      </p:pic>
      <p:pic>
        <p:nvPicPr>
          <p:cNvPr id="24" name="object 24"/>
          <p:cNvPicPr/>
          <p:nvPr/>
        </p:nvPicPr>
        <p:blipFill>
          <a:blip r:embed="rId24" cstate="print"/>
          <a:stretch>
            <a:fillRect/>
          </a:stretch>
        </p:blipFill>
        <p:spPr>
          <a:xfrm>
            <a:off x="6633475" y="4410582"/>
            <a:ext cx="684628" cy="485934"/>
          </a:xfrm>
          <a:prstGeom prst="rect">
            <a:avLst/>
          </a:prstGeom>
        </p:spPr>
      </p:pic>
      <p:pic>
        <p:nvPicPr>
          <p:cNvPr id="25" name="object 25"/>
          <p:cNvPicPr/>
          <p:nvPr/>
        </p:nvPicPr>
        <p:blipFill>
          <a:blip r:embed="rId25" cstate="print"/>
          <a:stretch>
            <a:fillRect/>
          </a:stretch>
        </p:blipFill>
        <p:spPr>
          <a:xfrm>
            <a:off x="8540711" y="4401135"/>
            <a:ext cx="359663" cy="506193"/>
          </a:xfrm>
          <a:prstGeom prst="rect">
            <a:avLst/>
          </a:prstGeom>
        </p:spPr>
      </p:pic>
      <p:pic>
        <p:nvPicPr>
          <p:cNvPr id="26" name="object 26"/>
          <p:cNvPicPr/>
          <p:nvPr/>
        </p:nvPicPr>
        <p:blipFill>
          <a:blip r:embed="rId26" cstate="print"/>
          <a:stretch>
            <a:fillRect/>
          </a:stretch>
        </p:blipFill>
        <p:spPr>
          <a:xfrm>
            <a:off x="7512037" y="4479356"/>
            <a:ext cx="807066" cy="400765"/>
          </a:xfrm>
          <a:prstGeom prst="rect">
            <a:avLst/>
          </a:prstGeom>
        </p:spPr>
      </p:pic>
      <p:pic>
        <p:nvPicPr>
          <p:cNvPr id="27" name="object 27"/>
          <p:cNvPicPr/>
          <p:nvPr/>
        </p:nvPicPr>
        <p:blipFill>
          <a:blip r:embed="rId27" cstate="print"/>
          <a:stretch>
            <a:fillRect/>
          </a:stretch>
        </p:blipFill>
        <p:spPr>
          <a:xfrm>
            <a:off x="9113776" y="4545558"/>
            <a:ext cx="842824" cy="317070"/>
          </a:xfrm>
          <a:prstGeom prst="rect">
            <a:avLst/>
          </a:prstGeom>
        </p:spPr>
      </p:pic>
      <p:pic>
        <p:nvPicPr>
          <p:cNvPr id="28" name="object 28"/>
          <p:cNvPicPr/>
          <p:nvPr/>
        </p:nvPicPr>
        <p:blipFill>
          <a:blip r:embed="rId28" cstate="print"/>
          <a:stretch>
            <a:fillRect/>
          </a:stretch>
        </p:blipFill>
        <p:spPr>
          <a:xfrm>
            <a:off x="2012451" y="5274466"/>
            <a:ext cx="793877" cy="296342"/>
          </a:xfrm>
          <a:prstGeom prst="rect">
            <a:avLst/>
          </a:prstGeom>
        </p:spPr>
      </p:pic>
      <p:pic>
        <p:nvPicPr>
          <p:cNvPr id="29" name="object 29"/>
          <p:cNvPicPr/>
          <p:nvPr/>
        </p:nvPicPr>
        <p:blipFill>
          <a:blip r:embed="rId29" cstate="print"/>
          <a:stretch>
            <a:fillRect/>
          </a:stretch>
        </p:blipFill>
        <p:spPr>
          <a:xfrm>
            <a:off x="2942142" y="5309366"/>
            <a:ext cx="897266" cy="246122"/>
          </a:xfrm>
          <a:prstGeom prst="rect">
            <a:avLst/>
          </a:prstGeom>
        </p:spPr>
      </p:pic>
      <p:pic>
        <p:nvPicPr>
          <p:cNvPr id="30" name="object 30"/>
          <p:cNvPicPr/>
          <p:nvPr/>
        </p:nvPicPr>
        <p:blipFill>
          <a:blip r:embed="rId30" cstate="print"/>
          <a:stretch>
            <a:fillRect/>
          </a:stretch>
        </p:blipFill>
        <p:spPr>
          <a:xfrm>
            <a:off x="5155088" y="5209781"/>
            <a:ext cx="718989" cy="368200"/>
          </a:xfrm>
          <a:prstGeom prst="rect">
            <a:avLst/>
          </a:prstGeom>
        </p:spPr>
      </p:pic>
      <p:pic>
        <p:nvPicPr>
          <p:cNvPr id="31" name="object 31"/>
          <p:cNvPicPr/>
          <p:nvPr/>
        </p:nvPicPr>
        <p:blipFill>
          <a:blip r:embed="rId31" cstate="print"/>
          <a:stretch>
            <a:fillRect/>
          </a:stretch>
        </p:blipFill>
        <p:spPr>
          <a:xfrm>
            <a:off x="3426651" y="4560917"/>
            <a:ext cx="741652" cy="274535"/>
          </a:xfrm>
          <a:prstGeom prst="rect">
            <a:avLst/>
          </a:prstGeom>
        </p:spPr>
      </p:pic>
      <p:pic>
        <p:nvPicPr>
          <p:cNvPr id="32" name="object 32"/>
          <p:cNvPicPr/>
          <p:nvPr/>
        </p:nvPicPr>
        <p:blipFill>
          <a:blip r:embed="rId32" cstate="print"/>
          <a:stretch>
            <a:fillRect/>
          </a:stretch>
        </p:blipFill>
        <p:spPr>
          <a:xfrm>
            <a:off x="6836816" y="5367132"/>
            <a:ext cx="786311" cy="203896"/>
          </a:xfrm>
          <a:prstGeom prst="rect">
            <a:avLst/>
          </a:prstGeom>
        </p:spPr>
      </p:pic>
      <p:pic>
        <p:nvPicPr>
          <p:cNvPr id="33" name="object 33"/>
          <p:cNvPicPr/>
          <p:nvPr/>
        </p:nvPicPr>
        <p:blipFill>
          <a:blip r:embed="rId33" cstate="print"/>
          <a:stretch>
            <a:fillRect/>
          </a:stretch>
        </p:blipFill>
        <p:spPr>
          <a:xfrm>
            <a:off x="6742107" y="3821916"/>
            <a:ext cx="794533" cy="374938"/>
          </a:xfrm>
          <a:prstGeom prst="rect">
            <a:avLst/>
          </a:prstGeom>
        </p:spPr>
      </p:pic>
      <p:pic>
        <p:nvPicPr>
          <p:cNvPr id="34" name="object 34"/>
          <p:cNvPicPr/>
          <p:nvPr/>
        </p:nvPicPr>
        <p:blipFill>
          <a:blip r:embed="rId34" cstate="print"/>
          <a:stretch>
            <a:fillRect/>
          </a:stretch>
        </p:blipFill>
        <p:spPr>
          <a:xfrm>
            <a:off x="3966730" y="5344215"/>
            <a:ext cx="947997" cy="176424"/>
          </a:xfrm>
          <a:prstGeom prst="rect">
            <a:avLst/>
          </a:prstGeom>
        </p:spPr>
      </p:pic>
      <p:pic>
        <p:nvPicPr>
          <p:cNvPr id="35" name="object 35"/>
          <p:cNvPicPr/>
          <p:nvPr/>
        </p:nvPicPr>
        <p:blipFill>
          <a:blip r:embed="rId35" cstate="print"/>
          <a:stretch>
            <a:fillRect/>
          </a:stretch>
        </p:blipFill>
        <p:spPr>
          <a:xfrm>
            <a:off x="5540941" y="4616284"/>
            <a:ext cx="935438" cy="163779"/>
          </a:xfrm>
          <a:prstGeom prst="rect">
            <a:avLst/>
          </a:prstGeom>
        </p:spPr>
      </p:pic>
      <p:pic>
        <p:nvPicPr>
          <p:cNvPr id="36" name="object 36"/>
          <p:cNvPicPr/>
          <p:nvPr/>
        </p:nvPicPr>
        <p:blipFill>
          <a:blip r:embed="rId36" cstate="print"/>
          <a:stretch>
            <a:fillRect/>
          </a:stretch>
        </p:blipFill>
        <p:spPr>
          <a:xfrm>
            <a:off x="4987150" y="3780404"/>
            <a:ext cx="643930" cy="393548"/>
          </a:xfrm>
          <a:prstGeom prst="rect">
            <a:avLst/>
          </a:prstGeom>
        </p:spPr>
      </p:pic>
      <p:pic>
        <p:nvPicPr>
          <p:cNvPr id="37" name="object 37"/>
          <p:cNvPicPr/>
          <p:nvPr/>
        </p:nvPicPr>
        <p:blipFill>
          <a:blip r:embed="rId37" cstate="print"/>
          <a:stretch>
            <a:fillRect/>
          </a:stretch>
        </p:blipFill>
        <p:spPr>
          <a:xfrm>
            <a:off x="6115910" y="5257831"/>
            <a:ext cx="476054" cy="402767"/>
          </a:xfrm>
          <a:prstGeom prst="rect">
            <a:avLst/>
          </a:prstGeom>
        </p:spPr>
      </p:pic>
      <p:pic>
        <p:nvPicPr>
          <p:cNvPr id="38" name="object 38"/>
          <p:cNvPicPr/>
          <p:nvPr/>
        </p:nvPicPr>
        <p:blipFill>
          <a:blip r:embed="rId38" cstate="print"/>
          <a:stretch>
            <a:fillRect/>
          </a:stretch>
        </p:blipFill>
        <p:spPr>
          <a:xfrm>
            <a:off x="6823481" y="1044936"/>
            <a:ext cx="483406" cy="476401"/>
          </a:xfrm>
          <a:prstGeom prst="rect">
            <a:avLst/>
          </a:prstGeom>
        </p:spPr>
      </p:pic>
      <p:pic>
        <p:nvPicPr>
          <p:cNvPr id="39" name="object 39"/>
          <p:cNvPicPr/>
          <p:nvPr/>
        </p:nvPicPr>
        <p:blipFill>
          <a:blip r:embed="rId39" cstate="print"/>
          <a:stretch>
            <a:fillRect/>
          </a:stretch>
        </p:blipFill>
        <p:spPr>
          <a:xfrm>
            <a:off x="4110048" y="1766204"/>
            <a:ext cx="432091" cy="518510"/>
          </a:xfrm>
          <a:prstGeom prst="rect">
            <a:avLst/>
          </a:prstGeom>
        </p:spPr>
      </p:pic>
      <p:pic>
        <p:nvPicPr>
          <p:cNvPr id="40" name="object 40"/>
          <p:cNvPicPr/>
          <p:nvPr/>
        </p:nvPicPr>
        <p:blipFill>
          <a:blip r:embed="rId40" cstate="print"/>
          <a:stretch>
            <a:fillRect/>
          </a:stretch>
        </p:blipFill>
        <p:spPr>
          <a:xfrm>
            <a:off x="905961" y="2578090"/>
            <a:ext cx="1004392" cy="271077"/>
          </a:xfrm>
          <a:prstGeom prst="rect">
            <a:avLst/>
          </a:prstGeom>
        </p:spPr>
      </p:pic>
      <p:pic>
        <p:nvPicPr>
          <p:cNvPr id="41" name="object 41"/>
          <p:cNvPicPr/>
          <p:nvPr/>
        </p:nvPicPr>
        <p:blipFill>
          <a:blip r:embed="rId41" cstate="print"/>
          <a:stretch>
            <a:fillRect/>
          </a:stretch>
        </p:blipFill>
        <p:spPr>
          <a:xfrm>
            <a:off x="4371257" y="4571070"/>
            <a:ext cx="944610" cy="263221"/>
          </a:xfrm>
          <a:prstGeom prst="rect">
            <a:avLst/>
          </a:prstGeom>
        </p:spPr>
      </p:pic>
      <p:pic>
        <p:nvPicPr>
          <p:cNvPr id="42" name="object 42"/>
          <p:cNvPicPr/>
          <p:nvPr/>
        </p:nvPicPr>
        <p:blipFill>
          <a:blip r:embed="rId42" cstate="print"/>
          <a:stretch>
            <a:fillRect/>
          </a:stretch>
        </p:blipFill>
        <p:spPr>
          <a:xfrm>
            <a:off x="8253888" y="1049542"/>
            <a:ext cx="1472059" cy="515220"/>
          </a:xfrm>
          <a:prstGeom prst="rect">
            <a:avLst/>
          </a:prstGeom>
        </p:spPr>
      </p:pic>
      <p:pic>
        <p:nvPicPr>
          <p:cNvPr id="43" name="object 43"/>
          <p:cNvPicPr/>
          <p:nvPr/>
        </p:nvPicPr>
        <p:blipFill>
          <a:blip r:embed="rId43" cstate="print"/>
          <a:stretch>
            <a:fillRect/>
          </a:stretch>
        </p:blipFill>
        <p:spPr>
          <a:xfrm>
            <a:off x="7904451" y="1923563"/>
            <a:ext cx="760197" cy="242406"/>
          </a:xfrm>
          <a:prstGeom prst="rect">
            <a:avLst/>
          </a:prstGeom>
        </p:spPr>
      </p:pic>
      <p:pic>
        <p:nvPicPr>
          <p:cNvPr id="44" name="object 44"/>
          <p:cNvPicPr/>
          <p:nvPr/>
        </p:nvPicPr>
        <p:blipFill>
          <a:blip r:embed="rId44" cstate="print"/>
          <a:stretch>
            <a:fillRect/>
          </a:stretch>
        </p:blipFill>
        <p:spPr>
          <a:xfrm>
            <a:off x="1630287" y="1184153"/>
            <a:ext cx="795130" cy="278841"/>
          </a:xfrm>
          <a:prstGeom prst="rect">
            <a:avLst/>
          </a:prstGeom>
        </p:spPr>
      </p:pic>
      <p:pic>
        <p:nvPicPr>
          <p:cNvPr id="45" name="object 45"/>
          <p:cNvPicPr/>
          <p:nvPr/>
        </p:nvPicPr>
        <p:blipFill>
          <a:blip r:embed="rId45" cstate="print"/>
          <a:stretch>
            <a:fillRect/>
          </a:stretch>
        </p:blipFill>
        <p:spPr>
          <a:xfrm>
            <a:off x="3073091" y="3509064"/>
            <a:ext cx="425000" cy="686405"/>
          </a:xfrm>
          <a:prstGeom prst="rect">
            <a:avLst/>
          </a:prstGeom>
        </p:spPr>
      </p:pic>
      <p:pic>
        <p:nvPicPr>
          <p:cNvPr id="46" name="object 46"/>
          <p:cNvPicPr/>
          <p:nvPr/>
        </p:nvPicPr>
        <p:blipFill>
          <a:blip r:embed="rId46" cstate="print"/>
          <a:stretch>
            <a:fillRect/>
          </a:stretch>
        </p:blipFill>
        <p:spPr>
          <a:xfrm>
            <a:off x="1047824" y="4441208"/>
            <a:ext cx="463703" cy="538411"/>
          </a:xfrm>
          <a:prstGeom prst="rect">
            <a:avLst/>
          </a:prstGeom>
        </p:spPr>
      </p:pic>
      <p:pic>
        <p:nvPicPr>
          <p:cNvPr id="47" name="object 47"/>
          <p:cNvPicPr/>
          <p:nvPr/>
        </p:nvPicPr>
        <p:blipFill>
          <a:blip r:embed="rId47" cstate="print"/>
          <a:stretch>
            <a:fillRect/>
          </a:stretch>
        </p:blipFill>
        <p:spPr>
          <a:xfrm>
            <a:off x="1031582" y="5301055"/>
            <a:ext cx="761674" cy="200294"/>
          </a:xfrm>
          <a:prstGeom prst="rect">
            <a:avLst/>
          </a:prstGeom>
        </p:spPr>
      </p:pic>
      <p:pic>
        <p:nvPicPr>
          <p:cNvPr id="48" name="object 48"/>
          <p:cNvPicPr/>
          <p:nvPr/>
        </p:nvPicPr>
        <p:blipFill>
          <a:blip r:embed="rId48" cstate="print"/>
          <a:stretch>
            <a:fillRect/>
          </a:stretch>
        </p:blipFill>
        <p:spPr>
          <a:xfrm>
            <a:off x="4704986" y="1982497"/>
            <a:ext cx="942070" cy="175260"/>
          </a:xfrm>
          <a:prstGeom prst="rect">
            <a:avLst/>
          </a:prstGeom>
        </p:spPr>
      </p:pic>
      <p:sp>
        <p:nvSpPr>
          <p:cNvPr id="49" name="object 49" descr="$PPTXTitle"/>
          <p:cNvSpPr txBox="1">
            <a:spLocks noGrp="1"/>
          </p:cNvSpPr>
          <p:nvPr>
            <p:ph type="title"/>
          </p:nvPr>
        </p:nvSpPr>
        <p:spPr>
          <a:xfrm>
            <a:off x="1006888" y="599966"/>
            <a:ext cx="2041251" cy="257138"/>
          </a:xfrm>
          <a:prstGeom prst="rect">
            <a:avLst/>
          </a:prstGeom>
        </p:spPr>
        <p:txBody>
          <a:bodyPr vert="horz" wrap="square" lIns="0" tIns="7001" rIns="0" bIns="0" rtlCol="0">
            <a:spAutoFit/>
          </a:bodyPr>
          <a:lstStyle/>
          <a:p>
            <a:pPr marL="7369">
              <a:spcBef>
                <a:spcPts val="55"/>
              </a:spcBef>
            </a:pPr>
            <a:r>
              <a:rPr sz="1625" spc="35">
                <a:solidFill>
                  <a:srgbClr val="365344"/>
                </a:solidFill>
              </a:rPr>
              <a:t>Effective</a:t>
            </a:r>
            <a:r>
              <a:rPr sz="1625" spc="-9">
                <a:solidFill>
                  <a:srgbClr val="365344"/>
                </a:solidFill>
              </a:rPr>
              <a:t> </a:t>
            </a:r>
            <a:r>
              <a:rPr sz="1625" spc="58">
                <a:solidFill>
                  <a:srgbClr val="365344"/>
                </a:solidFill>
              </a:rPr>
              <a:t>Members</a:t>
            </a:r>
            <a:endParaRPr sz="1625"/>
          </a:p>
        </p:txBody>
      </p:sp>
      <p:sp>
        <p:nvSpPr>
          <p:cNvPr id="50" name="object 50"/>
          <p:cNvSpPr txBox="1"/>
          <p:nvPr/>
        </p:nvSpPr>
        <p:spPr>
          <a:xfrm>
            <a:off x="1006888" y="3124440"/>
            <a:ext cx="2406023" cy="257138"/>
          </a:xfrm>
          <a:prstGeom prst="rect">
            <a:avLst/>
          </a:prstGeom>
        </p:spPr>
        <p:txBody>
          <a:bodyPr vert="horz" wrap="square" lIns="0" tIns="7001" rIns="0" bIns="0" rtlCol="0">
            <a:spAutoFit/>
          </a:bodyPr>
          <a:lstStyle/>
          <a:p>
            <a:pPr marL="7369" defTabSz="530535">
              <a:spcBef>
                <a:spcPts val="55"/>
              </a:spcBef>
            </a:pPr>
            <a:r>
              <a:rPr sz="1625" b="1" kern="0">
                <a:solidFill>
                  <a:srgbClr val="365344"/>
                </a:solidFill>
                <a:latin typeface="Tahoma"/>
                <a:cs typeface="Tahoma"/>
              </a:rPr>
              <a:t>Institutional</a:t>
            </a:r>
            <a:r>
              <a:rPr sz="1625" b="1" kern="0" spc="110">
                <a:solidFill>
                  <a:srgbClr val="365344"/>
                </a:solidFill>
                <a:latin typeface="Tahoma"/>
                <a:cs typeface="Tahoma"/>
              </a:rPr>
              <a:t> </a:t>
            </a:r>
            <a:r>
              <a:rPr sz="1625" b="1" kern="0" spc="58">
                <a:solidFill>
                  <a:srgbClr val="365344"/>
                </a:solidFill>
                <a:latin typeface="Tahoma"/>
                <a:cs typeface="Tahoma"/>
              </a:rPr>
              <a:t>Members</a:t>
            </a:r>
            <a:endParaRPr sz="1625" kern="0">
              <a:solidFill>
                <a:sysClr val="windowText" lastClr="000000"/>
              </a:solidFill>
              <a:latin typeface="Tahoma"/>
              <a:cs typeface="Tahoma"/>
            </a:endParaRPr>
          </a:p>
        </p:txBody>
      </p:sp>
      <p:pic>
        <p:nvPicPr>
          <p:cNvPr id="51" name="object 51" descr="Uma imagem com texto, garrafa, captura de ecrã, póster  Os conteúdos gerados por IA poderão estar incorretos."/>
          <p:cNvPicPr/>
          <p:nvPr/>
        </p:nvPicPr>
        <p:blipFill>
          <a:blip r:embed="rId49" cstate="print"/>
          <a:stretch>
            <a:fillRect/>
          </a:stretch>
        </p:blipFill>
        <p:spPr>
          <a:xfrm>
            <a:off x="10251439" y="176417"/>
            <a:ext cx="613886" cy="7673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5617" y="2717365"/>
            <a:ext cx="3363706" cy="2661007"/>
          </a:xfrm>
          <a:prstGeom prst="rect">
            <a:avLst/>
          </a:prstGeom>
        </p:spPr>
      </p:pic>
      <p:pic>
        <p:nvPicPr>
          <p:cNvPr id="3" name="object 3"/>
          <p:cNvPicPr/>
          <p:nvPr/>
        </p:nvPicPr>
        <p:blipFill>
          <a:blip r:embed="rId3" cstate="print"/>
          <a:stretch>
            <a:fillRect/>
          </a:stretch>
        </p:blipFill>
        <p:spPr>
          <a:xfrm>
            <a:off x="5163595" y="2540525"/>
            <a:ext cx="5582608" cy="2951794"/>
          </a:xfrm>
          <a:prstGeom prst="rect">
            <a:avLst/>
          </a:prstGeom>
        </p:spPr>
      </p:pic>
      <p:sp>
        <p:nvSpPr>
          <p:cNvPr id="4" name="object 4"/>
          <p:cNvSpPr txBox="1"/>
          <p:nvPr/>
        </p:nvSpPr>
        <p:spPr>
          <a:xfrm>
            <a:off x="1686367" y="2018406"/>
            <a:ext cx="2311698" cy="176668"/>
          </a:xfrm>
          <a:prstGeom prst="rect">
            <a:avLst/>
          </a:prstGeom>
        </p:spPr>
        <p:txBody>
          <a:bodyPr vert="horz" wrap="square" lIns="0" tIns="7001" rIns="0" bIns="0" rtlCol="0">
            <a:spAutoFit/>
          </a:bodyPr>
          <a:lstStyle/>
          <a:p>
            <a:pPr marL="7369" defTabSz="530535">
              <a:spcBef>
                <a:spcPts val="55"/>
              </a:spcBef>
            </a:pPr>
            <a:r>
              <a:rPr sz="1102" b="1" kern="0">
                <a:solidFill>
                  <a:srgbClr val="131233"/>
                </a:solidFill>
                <a:latin typeface="Arial"/>
                <a:cs typeface="Arial"/>
              </a:rPr>
              <a:t>Recycling</a:t>
            </a:r>
            <a:r>
              <a:rPr sz="1102" b="1" kern="0" spc="-6">
                <a:solidFill>
                  <a:srgbClr val="131233"/>
                </a:solidFill>
                <a:latin typeface="Arial"/>
                <a:cs typeface="Arial"/>
              </a:rPr>
              <a:t> </a:t>
            </a:r>
            <a:r>
              <a:rPr sz="1102" b="1" kern="0">
                <a:solidFill>
                  <a:srgbClr val="131233"/>
                </a:solidFill>
                <a:latin typeface="Arial"/>
                <a:cs typeface="Arial"/>
              </a:rPr>
              <a:t>rate</a:t>
            </a:r>
            <a:r>
              <a:rPr sz="1102" b="1" kern="0" spc="-26">
                <a:solidFill>
                  <a:srgbClr val="131233"/>
                </a:solidFill>
                <a:latin typeface="Arial"/>
                <a:cs typeface="Arial"/>
              </a:rPr>
              <a:t> </a:t>
            </a:r>
            <a:r>
              <a:rPr sz="1102" b="1" kern="0">
                <a:solidFill>
                  <a:srgbClr val="131233"/>
                </a:solidFill>
                <a:latin typeface="Arial"/>
                <a:cs typeface="Arial"/>
              </a:rPr>
              <a:t>of</a:t>
            </a:r>
            <a:r>
              <a:rPr sz="1102" b="1" kern="0" spc="-26">
                <a:solidFill>
                  <a:srgbClr val="131233"/>
                </a:solidFill>
                <a:latin typeface="Arial"/>
                <a:cs typeface="Arial"/>
              </a:rPr>
              <a:t> </a:t>
            </a:r>
            <a:r>
              <a:rPr sz="1102" b="1" kern="0">
                <a:solidFill>
                  <a:srgbClr val="131233"/>
                </a:solidFill>
                <a:latin typeface="Arial"/>
                <a:cs typeface="Arial"/>
              </a:rPr>
              <a:t>glass</a:t>
            </a:r>
            <a:r>
              <a:rPr sz="1102" b="1" kern="0" spc="-26">
                <a:solidFill>
                  <a:srgbClr val="131233"/>
                </a:solidFill>
                <a:latin typeface="Arial"/>
                <a:cs typeface="Arial"/>
              </a:rPr>
              <a:t> </a:t>
            </a:r>
            <a:r>
              <a:rPr sz="1102" b="1" kern="0">
                <a:solidFill>
                  <a:srgbClr val="131233"/>
                </a:solidFill>
                <a:latin typeface="Arial"/>
                <a:cs typeface="Arial"/>
              </a:rPr>
              <a:t>in</a:t>
            </a:r>
            <a:r>
              <a:rPr sz="1102" b="1" kern="0" spc="-35">
                <a:solidFill>
                  <a:srgbClr val="131233"/>
                </a:solidFill>
                <a:latin typeface="Arial"/>
                <a:cs typeface="Arial"/>
              </a:rPr>
              <a:t> </a:t>
            </a:r>
            <a:r>
              <a:rPr sz="1102" b="1" kern="0" spc="-6">
                <a:solidFill>
                  <a:srgbClr val="131233"/>
                </a:solidFill>
                <a:latin typeface="Arial"/>
                <a:cs typeface="Arial"/>
              </a:rPr>
              <a:t>Portugal</a:t>
            </a:r>
            <a:endParaRPr sz="1102" kern="0">
              <a:solidFill>
                <a:sysClr val="windowText" lastClr="000000"/>
              </a:solidFill>
              <a:latin typeface="Arial"/>
              <a:cs typeface="Arial"/>
            </a:endParaRPr>
          </a:p>
        </p:txBody>
      </p:sp>
      <p:sp>
        <p:nvSpPr>
          <p:cNvPr id="5" name="object 5"/>
          <p:cNvSpPr txBox="1"/>
          <p:nvPr/>
        </p:nvSpPr>
        <p:spPr>
          <a:xfrm>
            <a:off x="6129293" y="2032555"/>
            <a:ext cx="2225847" cy="362073"/>
          </a:xfrm>
          <a:prstGeom prst="rect">
            <a:avLst/>
          </a:prstGeom>
        </p:spPr>
        <p:txBody>
          <a:bodyPr vert="horz" wrap="square" lIns="0" tIns="28371" rIns="0" bIns="0" rtlCol="0">
            <a:spAutoFit/>
          </a:bodyPr>
          <a:lstStyle/>
          <a:p>
            <a:pPr marL="743854" marR="2947" indent="-736854" defTabSz="530535">
              <a:lnSpc>
                <a:spcPts val="1317"/>
              </a:lnSpc>
              <a:spcBef>
                <a:spcPts val="223"/>
              </a:spcBef>
            </a:pPr>
            <a:r>
              <a:rPr sz="1218" b="1" kern="0">
                <a:solidFill>
                  <a:srgbClr val="131233"/>
                </a:solidFill>
                <a:latin typeface="Arial"/>
                <a:cs typeface="Arial"/>
              </a:rPr>
              <a:t>Recycling</a:t>
            </a:r>
            <a:r>
              <a:rPr sz="1218" b="1" kern="0" spc="-6">
                <a:solidFill>
                  <a:srgbClr val="131233"/>
                </a:solidFill>
                <a:latin typeface="Arial"/>
                <a:cs typeface="Arial"/>
              </a:rPr>
              <a:t> </a:t>
            </a:r>
            <a:r>
              <a:rPr sz="1218" b="1" kern="0">
                <a:solidFill>
                  <a:srgbClr val="131233"/>
                </a:solidFill>
                <a:latin typeface="Arial"/>
                <a:cs typeface="Arial"/>
              </a:rPr>
              <a:t>of</a:t>
            </a:r>
            <a:r>
              <a:rPr sz="1218" b="1" kern="0" spc="-17">
                <a:solidFill>
                  <a:srgbClr val="131233"/>
                </a:solidFill>
                <a:latin typeface="Arial"/>
                <a:cs typeface="Arial"/>
              </a:rPr>
              <a:t> </a:t>
            </a:r>
            <a:r>
              <a:rPr sz="1218" b="1" kern="0">
                <a:solidFill>
                  <a:srgbClr val="131233"/>
                </a:solidFill>
                <a:latin typeface="Arial"/>
                <a:cs typeface="Arial"/>
              </a:rPr>
              <a:t>glass</a:t>
            </a:r>
            <a:r>
              <a:rPr sz="1218" b="1" kern="0" spc="-32">
                <a:solidFill>
                  <a:srgbClr val="131233"/>
                </a:solidFill>
                <a:latin typeface="Arial"/>
                <a:cs typeface="Arial"/>
              </a:rPr>
              <a:t> </a:t>
            </a:r>
            <a:r>
              <a:rPr sz="1218" b="1" kern="0">
                <a:solidFill>
                  <a:srgbClr val="131233"/>
                </a:solidFill>
                <a:latin typeface="Arial"/>
                <a:cs typeface="Arial"/>
              </a:rPr>
              <a:t>in</a:t>
            </a:r>
            <a:r>
              <a:rPr sz="1218" b="1" kern="0" spc="-17">
                <a:solidFill>
                  <a:srgbClr val="131233"/>
                </a:solidFill>
                <a:latin typeface="Arial"/>
                <a:cs typeface="Arial"/>
              </a:rPr>
              <a:t> </a:t>
            </a:r>
            <a:r>
              <a:rPr sz="1218" b="1" kern="0" spc="-6">
                <a:solidFill>
                  <a:srgbClr val="131233"/>
                </a:solidFill>
                <a:latin typeface="Arial"/>
                <a:cs typeface="Arial"/>
              </a:rPr>
              <a:t>Portugal (absolute)</a:t>
            </a:r>
            <a:endParaRPr sz="1218" kern="0">
              <a:solidFill>
                <a:sysClr val="windowText" lastClr="000000"/>
              </a:solidFill>
              <a:latin typeface="Arial"/>
              <a:cs typeface="Arial"/>
            </a:endParaRPr>
          </a:p>
        </p:txBody>
      </p:sp>
      <p:sp>
        <p:nvSpPr>
          <p:cNvPr id="6" name="object 6" descr="$PPTXTitle"/>
          <p:cNvSpPr txBox="1">
            <a:spLocks noGrp="1"/>
          </p:cNvSpPr>
          <p:nvPr>
            <p:ph type="title"/>
          </p:nvPr>
        </p:nvSpPr>
        <p:spPr>
          <a:xfrm>
            <a:off x="998753" y="626126"/>
            <a:ext cx="8816434" cy="837284"/>
          </a:xfrm>
          <a:prstGeom prst="rect">
            <a:avLst/>
          </a:prstGeom>
        </p:spPr>
        <p:txBody>
          <a:bodyPr vert="horz" wrap="square" lIns="0" tIns="7369" rIns="0" bIns="0" rtlCol="0">
            <a:spAutoFit/>
          </a:bodyPr>
          <a:lstStyle/>
          <a:p>
            <a:pPr marL="7369">
              <a:spcBef>
                <a:spcPts val="58"/>
              </a:spcBef>
            </a:pPr>
            <a:r>
              <a:rPr sz="2785" spc="128">
                <a:solidFill>
                  <a:srgbClr val="4BA885"/>
                </a:solidFill>
              </a:rPr>
              <a:t>EPR</a:t>
            </a:r>
            <a:r>
              <a:rPr sz="2785" spc="-23">
                <a:solidFill>
                  <a:srgbClr val="4BA885"/>
                </a:solidFill>
              </a:rPr>
              <a:t> </a:t>
            </a:r>
            <a:r>
              <a:rPr sz="2785" spc="128">
                <a:solidFill>
                  <a:srgbClr val="4BA885"/>
                </a:solidFill>
              </a:rPr>
              <a:t>Scheme</a:t>
            </a:r>
            <a:r>
              <a:rPr sz="2785" spc="-23">
                <a:solidFill>
                  <a:srgbClr val="4BA885"/>
                </a:solidFill>
              </a:rPr>
              <a:t> </a:t>
            </a:r>
            <a:r>
              <a:rPr sz="2785" spc="87">
                <a:solidFill>
                  <a:srgbClr val="4BA885"/>
                </a:solidFill>
              </a:rPr>
              <a:t>Recycling</a:t>
            </a:r>
            <a:r>
              <a:rPr sz="2785" spc="-6">
                <a:solidFill>
                  <a:srgbClr val="4BA885"/>
                </a:solidFill>
              </a:rPr>
              <a:t> </a:t>
            </a:r>
            <a:r>
              <a:rPr sz="2785" spc="41">
                <a:solidFill>
                  <a:srgbClr val="4BA885"/>
                </a:solidFill>
              </a:rPr>
              <a:t>rate</a:t>
            </a:r>
            <a:r>
              <a:rPr sz="2785" spc="-32">
                <a:solidFill>
                  <a:srgbClr val="4BA885"/>
                </a:solidFill>
              </a:rPr>
              <a:t> </a:t>
            </a:r>
            <a:r>
              <a:rPr sz="2785" spc="55">
                <a:solidFill>
                  <a:srgbClr val="4BA885"/>
                </a:solidFill>
              </a:rPr>
              <a:t>of</a:t>
            </a:r>
            <a:r>
              <a:rPr sz="2785" spc="-26">
                <a:solidFill>
                  <a:srgbClr val="4BA885"/>
                </a:solidFill>
              </a:rPr>
              <a:t> </a:t>
            </a:r>
            <a:r>
              <a:rPr sz="2785" spc="64">
                <a:solidFill>
                  <a:srgbClr val="4BA885"/>
                </a:solidFill>
              </a:rPr>
              <a:t>glass</a:t>
            </a:r>
            <a:r>
              <a:rPr sz="2785" spc="-9">
                <a:solidFill>
                  <a:srgbClr val="4BA885"/>
                </a:solidFill>
              </a:rPr>
              <a:t> </a:t>
            </a:r>
            <a:r>
              <a:rPr sz="2785" spc="64">
                <a:solidFill>
                  <a:srgbClr val="4BA885"/>
                </a:solidFill>
              </a:rPr>
              <a:t>in</a:t>
            </a:r>
            <a:r>
              <a:rPr sz="2785" spc="-26">
                <a:solidFill>
                  <a:srgbClr val="4BA885"/>
                </a:solidFill>
              </a:rPr>
              <a:t> </a:t>
            </a:r>
            <a:r>
              <a:rPr sz="2785" spc="81">
                <a:solidFill>
                  <a:srgbClr val="4BA885"/>
                </a:solidFill>
              </a:rPr>
              <a:t>Portugal</a:t>
            </a:r>
            <a:endParaRPr sz="2785"/>
          </a:p>
          <a:p>
            <a:pPr marL="7369">
              <a:spcBef>
                <a:spcPts val="125"/>
              </a:spcBef>
            </a:pPr>
            <a:r>
              <a:rPr sz="2524" spc="64">
                <a:solidFill>
                  <a:srgbClr val="A3C8A6"/>
                </a:solidFill>
              </a:rPr>
              <a:t>Preliminary</a:t>
            </a:r>
            <a:r>
              <a:rPr sz="2524" spc="-15">
                <a:solidFill>
                  <a:srgbClr val="A3C8A6"/>
                </a:solidFill>
              </a:rPr>
              <a:t> </a:t>
            </a:r>
            <a:r>
              <a:rPr sz="2524" spc="-35">
                <a:solidFill>
                  <a:srgbClr val="A3C8A6"/>
                </a:solidFill>
              </a:rPr>
              <a:t>2025</a:t>
            </a:r>
            <a:r>
              <a:rPr sz="2524" spc="-29">
                <a:solidFill>
                  <a:srgbClr val="A3C8A6"/>
                </a:solidFill>
              </a:rPr>
              <a:t> </a:t>
            </a:r>
            <a:r>
              <a:rPr sz="2524" spc="46">
                <a:solidFill>
                  <a:srgbClr val="A3C8A6"/>
                </a:solidFill>
              </a:rPr>
              <a:t>results</a:t>
            </a:r>
            <a:r>
              <a:rPr sz="2524" spc="-29">
                <a:solidFill>
                  <a:srgbClr val="A3C8A6"/>
                </a:solidFill>
              </a:rPr>
              <a:t> </a:t>
            </a:r>
            <a:r>
              <a:rPr sz="2524" spc="78">
                <a:solidFill>
                  <a:srgbClr val="A3C8A6"/>
                </a:solidFill>
              </a:rPr>
              <a:t>shows</a:t>
            </a:r>
            <a:r>
              <a:rPr sz="2524" spc="-29">
                <a:solidFill>
                  <a:srgbClr val="A3C8A6"/>
                </a:solidFill>
              </a:rPr>
              <a:t> </a:t>
            </a:r>
            <a:r>
              <a:rPr sz="2524" spc="93">
                <a:solidFill>
                  <a:srgbClr val="A3C8A6"/>
                </a:solidFill>
              </a:rPr>
              <a:t>an</a:t>
            </a:r>
            <a:r>
              <a:rPr sz="2524" spc="-26">
                <a:solidFill>
                  <a:srgbClr val="A3C8A6"/>
                </a:solidFill>
              </a:rPr>
              <a:t> </a:t>
            </a:r>
            <a:r>
              <a:rPr sz="2524" spc="64">
                <a:solidFill>
                  <a:srgbClr val="A3C8A6"/>
                </a:solidFill>
              </a:rPr>
              <a:t>increase</a:t>
            </a:r>
            <a:r>
              <a:rPr sz="2524" spc="-29">
                <a:solidFill>
                  <a:srgbClr val="A3C8A6"/>
                </a:solidFill>
              </a:rPr>
              <a:t> </a:t>
            </a:r>
            <a:r>
              <a:rPr sz="2524" spc="78">
                <a:solidFill>
                  <a:srgbClr val="A3C8A6"/>
                </a:solidFill>
              </a:rPr>
              <a:t>to</a:t>
            </a:r>
            <a:r>
              <a:rPr sz="2524" spc="-29">
                <a:solidFill>
                  <a:srgbClr val="A3C8A6"/>
                </a:solidFill>
              </a:rPr>
              <a:t> </a:t>
            </a:r>
            <a:r>
              <a:rPr sz="2524" spc="-287">
                <a:solidFill>
                  <a:srgbClr val="A3C8A6"/>
                </a:solidFill>
              </a:rPr>
              <a:t>54%</a:t>
            </a:r>
            <a:endParaRPr sz="2524"/>
          </a:p>
        </p:txBody>
      </p:sp>
      <p:pic>
        <p:nvPicPr>
          <p:cNvPr id="7" name="object 7" descr="Uma imagem com texto, garrafa, captura de ecrã, póster  Os conteúdos gerados por IA poderão estar incorretos."/>
          <p:cNvPicPr/>
          <p:nvPr/>
        </p:nvPicPr>
        <p:blipFill>
          <a:blip r:embed="rId4" cstate="print"/>
          <a:stretch>
            <a:fillRect/>
          </a:stretch>
        </p:blipFill>
        <p:spPr>
          <a:xfrm>
            <a:off x="10251439" y="176417"/>
            <a:ext cx="613886" cy="76734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8753" y="626126"/>
            <a:ext cx="3394224" cy="837284"/>
          </a:xfrm>
          <a:prstGeom prst="rect">
            <a:avLst/>
          </a:prstGeom>
        </p:spPr>
        <p:txBody>
          <a:bodyPr vert="horz" wrap="square" lIns="0" tIns="7369" rIns="0" bIns="0" rtlCol="0">
            <a:spAutoFit/>
          </a:bodyPr>
          <a:lstStyle/>
          <a:p>
            <a:pPr marL="7369">
              <a:spcBef>
                <a:spcPts val="58"/>
              </a:spcBef>
            </a:pPr>
            <a:r>
              <a:rPr sz="2785" spc="128">
                <a:solidFill>
                  <a:srgbClr val="4BA885"/>
                </a:solidFill>
              </a:rPr>
              <a:t>EPR</a:t>
            </a:r>
            <a:r>
              <a:rPr sz="2785" spc="-20">
                <a:solidFill>
                  <a:srgbClr val="4BA885"/>
                </a:solidFill>
              </a:rPr>
              <a:t> </a:t>
            </a:r>
            <a:r>
              <a:rPr sz="2785" spc="122">
                <a:solidFill>
                  <a:srgbClr val="4BA885"/>
                </a:solidFill>
              </a:rPr>
              <a:t>Scheme</a:t>
            </a:r>
            <a:endParaRPr sz="2785"/>
          </a:p>
          <a:p>
            <a:pPr marL="7369">
              <a:spcBef>
                <a:spcPts val="125"/>
              </a:spcBef>
            </a:pPr>
            <a:r>
              <a:rPr sz="2524" spc="99">
                <a:solidFill>
                  <a:srgbClr val="A3C8A6"/>
                </a:solidFill>
              </a:rPr>
              <a:t>Fees</a:t>
            </a:r>
            <a:r>
              <a:rPr sz="2524" spc="26">
                <a:solidFill>
                  <a:srgbClr val="A3C8A6"/>
                </a:solidFill>
              </a:rPr>
              <a:t> </a:t>
            </a:r>
            <a:r>
              <a:rPr sz="2524">
                <a:solidFill>
                  <a:srgbClr val="A3C8A6"/>
                </a:solidFill>
              </a:rPr>
              <a:t>(paid</a:t>
            </a:r>
            <a:r>
              <a:rPr sz="2524" spc="29">
                <a:solidFill>
                  <a:srgbClr val="A3C8A6"/>
                </a:solidFill>
              </a:rPr>
              <a:t> </a:t>
            </a:r>
            <a:r>
              <a:rPr sz="2524" spc="104">
                <a:solidFill>
                  <a:srgbClr val="A3C8A6"/>
                </a:solidFill>
              </a:rPr>
              <a:t>by</a:t>
            </a:r>
            <a:r>
              <a:rPr sz="2524" spc="35">
                <a:solidFill>
                  <a:srgbClr val="A3C8A6"/>
                </a:solidFill>
              </a:rPr>
              <a:t> </a:t>
            </a:r>
            <a:r>
              <a:rPr sz="2524" spc="-6">
                <a:solidFill>
                  <a:srgbClr val="A3C8A6"/>
                </a:solidFill>
              </a:rPr>
              <a:t>fillers)</a:t>
            </a:r>
            <a:endParaRPr sz="2524"/>
          </a:p>
        </p:txBody>
      </p:sp>
      <p:grpSp>
        <p:nvGrpSpPr>
          <p:cNvPr id="3" name="object 3"/>
          <p:cNvGrpSpPr/>
          <p:nvPr/>
        </p:nvGrpSpPr>
        <p:grpSpPr>
          <a:xfrm>
            <a:off x="2459168" y="1995856"/>
            <a:ext cx="5785877" cy="2884280"/>
            <a:chOff x="3532885" y="3439667"/>
            <a:chExt cx="9971405" cy="4970780"/>
          </a:xfrm>
        </p:grpSpPr>
        <p:sp>
          <p:nvSpPr>
            <p:cNvPr id="4" name="object 4"/>
            <p:cNvSpPr/>
            <p:nvPr/>
          </p:nvSpPr>
          <p:spPr>
            <a:xfrm>
              <a:off x="5244084" y="3439667"/>
              <a:ext cx="6548755" cy="4966335"/>
            </a:xfrm>
            <a:custGeom>
              <a:avLst/>
              <a:gdLst/>
              <a:ahLst/>
              <a:cxnLst/>
              <a:rect l="l" t="t" r="r" b="b"/>
              <a:pathLst>
                <a:path w="6548755" h="4966334">
                  <a:moveTo>
                    <a:pt x="1563624" y="3415284"/>
                  </a:moveTo>
                  <a:lnTo>
                    <a:pt x="0" y="3415284"/>
                  </a:lnTo>
                  <a:lnTo>
                    <a:pt x="0" y="4965700"/>
                  </a:lnTo>
                  <a:lnTo>
                    <a:pt x="1563624" y="4965700"/>
                  </a:lnTo>
                  <a:lnTo>
                    <a:pt x="1563624" y="3415284"/>
                  </a:lnTo>
                  <a:close/>
                </a:path>
                <a:path w="6548755" h="4966334">
                  <a:moveTo>
                    <a:pt x="6548628" y="0"/>
                  </a:moveTo>
                  <a:lnTo>
                    <a:pt x="4986528" y="0"/>
                  </a:lnTo>
                  <a:lnTo>
                    <a:pt x="4986528" y="4965700"/>
                  </a:lnTo>
                  <a:lnTo>
                    <a:pt x="6548628" y="4965712"/>
                  </a:lnTo>
                  <a:lnTo>
                    <a:pt x="6548628" y="0"/>
                  </a:lnTo>
                  <a:close/>
                </a:path>
              </a:pathLst>
            </a:custGeom>
            <a:solidFill>
              <a:srgbClr val="4F81BC"/>
            </a:solidFill>
          </p:spPr>
          <p:txBody>
            <a:bodyPr wrap="square" lIns="0" tIns="0" rIns="0" bIns="0" rtlCol="0"/>
            <a:lstStyle/>
            <a:p>
              <a:pPr defTabSz="530535"/>
              <a:endParaRPr sz="1044" kern="0">
                <a:solidFill>
                  <a:sysClr val="windowText" lastClr="000000"/>
                </a:solidFill>
              </a:endParaRPr>
            </a:p>
          </p:txBody>
        </p:sp>
        <p:sp>
          <p:nvSpPr>
            <p:cNvPr id="5" name="object 5"/>
            <p:cNvSpPr/>
            <p:nvPr/>
          </p:nvSpPr>
          <p:spPr>
            <a:xfrm>
              <a:off x="3532885" y="8405367"/>
              <a:ext cx="9971405" cy="0"/>
            </a:xfrm>
            <a:custGeom>
              <a:avLst/>
              <a:gdLst/>
              <a:ahLst/>
              <a:cxnLst/>
              <a:rect l="l" t="t" r="r" b="b"/>
              <a:pathLst>
                <a:path w="9971405">
                  <a:moveTo>
                    <a:pt x="0" y="0"/>
                  </a:moveTo>
                  <a:lnTo>
                    <a:pt x="9971404" y="0"/>
                  </a:lnTo>
                </a:path>
              </a:pathLst>
            </a:custGeom>
            <a:ln w="9525">
              <a:solidFill>
                <a:srgbClr val="D9D9D9"/>
              </a:solidFill>
            </a:ln>
          </p:spPr>
          <p:txBody>
            <a:bodyPr wrap="square" lIns="0" tIns="0" rIns="0" bIns="0" rtlCol="0"/>
            <a:lstStyle/>
            <a:p>
              <a:pPr defTabSz="530535"/>
              <a:endParaRPr sz="1044" kern="0">
                <a:solidFill>
                  <a:sysClr val="windowText" lastClr="000000"/>
                </a:solidFill>
              </a:endParaRPr>
            </a:p>
          </p:txBody>
        </p:sp>
        <p:sp>
          <p:nvSpPr>
            <p:cNvPr id="6" name="object 6"/>
            <p:cNvSpPr/>
            <p:nvPr/>
          </p:nvSpPr>
          <p:spPr>
            <a:xfrm>
              <a:off x="7499730" y="5834760"/>
              <a:ext cx="2324735" cy="1183005"/>
            </a:xfrm>
            <a:custGeom>
              <a:avLst/>
              <a:gdLst/>
              <a:ahLst/>
              <a:cxnLst/>
              <a:rect l="l" t="t" r="r" b="b"/>
              <a:pathLst>
                <a:path w="2324734" h="1183004">
                  <a:moveTo>
                    <a:pt x="1972623" y="108321"/>
                  </a:moveTo>
                  <a:lnTo>
                    <a:pt x="0" y="1074547"/>
                  </a:lnTo>
                  <a:lnTo>
                    <a:pt x="52959" y="1182877"/>
                  </a:lnTo>
                  <a:lnTo>
                    <a:pt x="2025657" y="216675"/>
                  </a:lnTo>
                  <a:lnTo>
                    <a:pt x="1972623" y="108321"/>
                  </a:lnTo>
                  <a:close/>
                </a:path>
                <a:path w="2324734" h="1183004">
                  <a:moveTo>
                    <a:pt x="2264355" y="81787"/>
                  </a:moveTo>
                  <a:lnTo>
                    <a:pt x="2026793" y="81787"/>
                  </a:lnTo>
                  <a:lnTo>
                    <a:pt x="2079878" y="190118"/>
                  </a:lnTo>
                  <a:lnTo>
                    <a:pt x="2025657" y="216675"/>
                  </a:lnTo>
                  <a:lnTo>
                    <a:pt x="2078736" y="325119"/>
                  </a:lnTo>
                  <a:lnTo>
                    <a:pt x="2264355" y="81787"/>
                  </a:lnTo>
                  <a:close/>
                </a:path>
                <a:path w="2324734" h="1183004">
                  <a:moveTo>
                    <a:pt x="2026793" y="81787"/>
                  </a:moveTo>
                  <a:lnTo>
                    <a:pt x="1972623" y="108321"/>
                  </a:lnTo>
                  <a:lnTo>
                    <a:pt x="2025657" y="216675"/>
                  </a:lnTo>
                  <a:lnTo>
                    <a:pt x="2079878" y="190118"/>
                  </a:lnTo>
                  <a:lnTo>
                    <a:pt x="2026793" y="81787"/>
                  </a:lnTo>
                  <a:close/>
                </a:path>
                <a:path w="2324734" h="1183004">
                  <a:moveTo>
                    <a:pt x="1919604" y="0"/>
                  </a:moveTo>
                  <a:lnTo>
                    <a:pt x="1972623" y="108321"/>
                  </a:lnTo>
                  <a:lnTo>
                    <a:pt x="2026793" y="81787"/>
                  </a:lnTo>
                  <a:lnTo>
                    <a:pt x="2264355" y="81787"/>
                  </a:lnTo>
                  <a:lnTo>
                    <a:pt x="2324227" y="3301"/>
                  </a:lnTo>
                  <a:lnTo>
                    <a:pt x="1919604" y="0"/>
                  </a:lnTo>
                  <a:close/>
                </a:path>
              </a:pathLst>
            </a:custGeom>
            <a:solidFill>
              <a:srgbClr val="497DBA"/>
            </a:solidFill>
          </p:spPr>
          <p:txBody>
            <a:bodyPr wrap="square" lIns="0" tIns="0" rIns="0" bIns="0" rtlCol="0"/>
            <a:lstStyle/>
            <a:p>
              <a:pPr defTabSz="530535"/>
              <a:endParaRPr sz="1044" kern="0">
                <a:solidFill>
                  <a:sysClr val="windowText" lastClr="000000"/>
                </a:solidFill>
              </a:endParaRPr>
            </a:p>
          </p:txBody>
        </p:sp>
        <p:sp>
          <p:nvSpPr>
            <p:cNvPr id="7" name="object 7"/>
            <p:cNvSpPr/>
            <p:nvPr/>
          </p:nvSpPr>
          <p:spPr>
            <a:xfrm>
              <a:off x="8017636" y="5845047"/>
              <a:ext cx="900430" cy="535305"/>
            </a:xfrm>
            <a:custGeom>
              <a:avLst/>
              <a:gdLst/>
              <a:ahLst/>
              <a:cxnLst/>
              <a:rect l="l" t="t" r="r" b="b"/>
              <a:pathLst>
                <a:path w="900429" h="535304">
                  <a:moveTo>
                    <a:pt x="166097" y="421004"/>
                  </a:moveTo>
                  <a:lnTo>
                    <a:pt x="134747" y="421004"/>
                  </a:lnTo>
                  <a:lnTo>
                    <a:pt x="50546" y="511175"/>
                  </a:lnTo>
                  <a:lnTo>
                    <a:pt x="61595" y="535304"/>
                  </a:lnTo>
                  <a:lnTo>
                    <a:pt x="166097" y="421004"/>
                  </a:lnTo>
                  <a:close/>
                </a:path>
                <a:path w="900429" h="535304">
                  <a:moveTo>
                    <a:pt x="289617" y="280034"/>
                  </a:moveTo>
                  <a:lnTo>
                    <a:pt x="233600" y="280034"/>
                  </a:lnTo>
                  <a:lnTo>
                    <a:pt x="248920" y="282575"/>
                  </a:lnTo>
                  <a:lnTo>
                    <a:pt x="255901" y="285114"/>
                  </a:lnTo>
                  <a:lnTo>
                    <a:pt x="274046" y="327025"/>
                  </a:lnTo>
                  <a:lnTo>
                    <a:pt x="272542" y="337184"/>
                  </a:lnTo>
                  <a:lnTo>
                    <a:pt x="269446" y="348614"/>
                  </a:lnTo>
                  <a:lnTo>
                    <a:pt x="264350" y="362584"/>
                  </a:lnTo>
                  <a:lnTo>
                    <a:pt x="257254" y="379094"/>
                  </a:lnTo>
                  <a:lnTo>
                    <a:pt x="248158" y="398144"/>
                  </a:lnTo>
                  <a:lnTo>
                    <a:pt x="242105" y="412114"/>
                  </a:lnTo>
                  <a:lnTo>
                    <a:pt x="227828" y="452754"/>
                  </a:lnTo>
                  <a:lnTo>
                    <a:pt x="225871" y="469264"/>
                  </a:lnTo>
                  <a:lnTo>
                    <a:pt x="226060" y="476884"/>
                  </a:lnTo>
                  <a:lnTo>
                    <a:pt x="226441" y="483234"/>
                  </a:lnTo>
                  <a:lnTo>
                    <a:pt x="228092" y="489584"/>
                  </a:lnTo>
                  <a:lnTo>
                    <a:pt x="230886" y="495934"/>
                  </a:lnTo>
                  <a:lnTo>
                    <a:pt x="315613" y="456564"/>
                  </a:lnTo>
                  <a:lnTo>
                    <a:pt x="254000" y="456564"/>
                  </a:lnTo>
                  <a:lnTo>
                    <a:pt x="254762" y="451484"/>
                  </a:lnTo>
                  <a:lnTo>
                    <a:pt x="256159" y="445134"/>
                  </a:lnTo>
                  <a:lnTo>
                    <a:pt x="258318" y="438784"/>
                  </a:lnTo>
                  <a:lnTo>
                    <a:pt x="260578" y="432434"/>
                  </a:lnTo>
                  <a:lnTo>
                    <a:pt x="264112" y="424814"/>
                  </a:lnTo>
                  <a:lnTo>
                    <a:pt x="268908" y="413384"/>
                  </a:lnTo>
                  <a:lnTo>
                    <a:pt x="288417" y="370204"/>
                  </a:lnTo>
                  <a:lnTo>
                    <a:pt x="300561" y="332104"/>
                  </a:lnTo>
                  <a:lnTo>
                    <a:pt x="301512" y="321944"/>
                  </a:lnTo>
                  <a:lnTo>
                    <a:pt x="301625" y="316864"/>
                  </a:lnTo>
                  <a:lnTo>
                    <a:pt x="295783" y="291464"/>
                  </a:lnTo>
                  <a:lnTo>
                    <a:pt x="289617" y="280034"/>
                  </a:lnTo>
                  <a:close/>
                </a:path>
                <a:path w="900429" h="535304">
                  <a:moveTo>
                    <a:pt x="351282" y="412114"/>
                  </a:moveTo>
                  <a:lnTo>
                    <a:pt x="254000" y="456564"/>
                  </a:lnTo>
                  <a:lnTo>
                    <a:pt x="315613" y="456564"/>
                  </a:lnTo>
                  <a:lnTo>
                    <a:pt x="362077" y="434975"/>
                  </a:lnTo>
                  <a:lnTo>
                    <a:pt x="351282" y="412114"/>
                  </a:lnTo>
                  <a:close/>
                </a:path>
                <a:path w="900429" h="535304">
                  <a:moveTo>
                    <a:pt x="156845" y="396875"/>
                  </a:moveTo>
                  <a:lnTo>
                    <a:pt x="0" y="401954"/>
                  </a:lnTo>
                  <a:lnTo>
                    <a:pt x="11176" y="426084"/>
                  </a:lnTo>
                  <a:lnTo>
                    <a:pt x="134747" y="421004"/>
                  </a:lnTo>
                  <a:lnTo>
                    <a:pt x="166097" y="421004"/>
                  </a:lnTo>
                  <a:lnTo>
                    <a:pt x="167259" y="419734"/>
                  </a:lnTo>
                  <a:lnTo>
                    <a:pt x="156845" y="396875"/>
                  </a:lnTo>
                  <a:close/>
                </a:path>
                <a:path w="900429" h="535304">
                  <a:moveTo>
                    <a:pt x="443414" y="210184"/>
                  </a:moveTo>
                  <a:lnTo>
                    <a:pt x="395224" y="210184"/>
                  </a:lnTo>
                  <a:lnTo>
                    <a:pt x="402844" y="211454"/>
                  </a:lnTo>
                  <a:lnTo>
                    <a:pt x="409751" y="215264"/>
                  </a:lnTo>
                  <a:lnTo>
                    <a:pt x="427990" y="247014"/>
                  </a:lnTo>
                  <a:lnTo>
                    <a:pt x="427948" y="249554"/>
                  </a:lnTo>
                  <a:lnTo>
                    <a:pt x="418147" y="292734"/>
                  </a:lnTo>
                  <a:lnTo>
                    <a:pt x="395902" y="340994"/>
                  </a:lnTo>
                  <a:lnTo>
                    <a:pt x="390874" y="352425"/>
                  </a:lnTo>
                  <a:lnTo>
                    <a:pt x="380253" y="390525"/>
                  </a:lnTo>
                  <a:lnTo>
                    <a:pt x="379766" y="396875"/>
                  </a:lnTo>
                  <a:lnTo>
                    <a:pt x="379857" y="407034"/>
                  </a:lnTo>
                  <a:lnTo>
                    <a:pt x="380161" y="412114"/>
                  </a:lnTo>
                  <a:lnTo>
                    <a:pt x="380238" y="413384"/>
                  </a:lnTo>
                  <a:lnTo>
                    <a:pt x="381889" y="419734"/>
                  </a:lnTo>
                  <a:lnTo>
                    <a:pt x="384810" y="424814"/>
                  </a:lnTo>
                  <a:lnTo>
                    <a:pt x="471256" y="385444"/>
                  </a:lnTo>
                  <a:lnTo>
                    <a:pt x="407797" y="385444"/>
                  </a:lnTo>
                  <a:lnTo>
                    <a:pt x="408559" y="380364"/>
                  </a:lnTo>
                  <a:lnTo>
                    <a:pt x="409956" y="374014"/>
                  </a:lnTo>
                  <a:lnTo>
                    <a:pt x="412115" y="367664"/>
                  </a:lnTo>
                  <a:lnTo>
                    <a:pt x="414375" y="362584"/>
                  </a:lnTo>
                  <a:lnTo>
                    <a:pt x="417909" y="353694"/>
                  </a:lnTo>
                  <a:lnTo>
                    <a:pt x="422705" y="343534"/>
                  </a:lnTo>
                  <a:lnTo>
                    <a:pt x="428752" y="330834"/>
                  </a:lnTo>
                  <a:lnTo>
                    <a:pt x="436161" y="314325"/>
                  </a:lnTo>
                  <a:lnTo>
                    <a:pt x="450342" y="277494"/>
                  </a:lnTo>
                  <a:lnTo>
                    <a:pt x="455338" y="245744"/>
                  </a:lnTo>
                  <a:lnTo>
                    <a:pt x="455003" y="240664"/>
                  </a:lnTo>
                  <a:lnTo>
                    <a:pt x="454919" y="239394"/>
                  </a:lnTo>
                  <a:lnTo>
                    <a:pt x="453786" y="233044"/>
                  </a:lnTo>
                  <a:lnTo>
                    <a:pt x="452010" y="226694"/>
                  </a:lnTo>
                  <a:lnTo>
                    <a:pt x="449580" y="220344"/>
                  </a:lnTo>
                  <a:lnTo>
                    <a:pt x="443414" y="210184"/>
                  </a:lnTo>
                  <a:close/>
                </a:path>
                <a:path w="900429" h="535304">
                  <a:moveTo>
                    <a:pt x="505206" y="340994"/>
                  </a:moveTo>
                  <a:lnTo>
                    <a:pt x="407797" y="385444"/>
                  </a:lnTo>
                  <a:lnTo>
                    <a:pt x="471256" y="385444"/>
                  </a:lnTo>
                  <a:lnTo>
                    <a:pt x="515874" y="365125"/>
                  </a:lnTo>
                  <a:lnTo>
                    <a:pt x="505206" y="340994"/>
                  </a:lnTo>
                  <a:close/>
                </a:path>
                <a:path w="900429" h="535304">
                  <a:moveTo>
                    <a:pt x="248953" y="257175"/>
                  </a:moveTo>
                  <a:lnTo>
                    <a:pt x="236108" y="257175"/>
                  </a:lnTo>
                  <a:lnTo>
                    <a:pt x="222716" y="259714"/>
                  </a:lnTo>
                  <a:lnTo>
                    <a:pt x="185039" y="280034"/>
                  </a:lnTo>
                  <a:lnTo>
                    <a:pt x="165401" y="324484"/>
                  </a:lnTo>
                  <a:lnTo>
                    <a:pt x="166701" y="337184"/>
                  </a:lnTo>
                  <a:lnTo>
                    <a:pt x="170561" y="351154"/>
                  </a:lnTo>
                  <a:lnTo>
                    <a:pt x="196850" y="342264"/>
                  </a:lnTo>
                  <a:lnTo>
                    <a:pt x="193520" y="333375"/>
                  </a:lnTo>
                  <a:lnTo>
                    <a:pt x="191928" y="324484"/>
                  </a:lnTo>
                  <a:lnTo>
                    <a:pt x="191985" y="321944"/>
                  </a:lnTo>
                  <a:lnTo>
                    <a:pt x="192099" y="316864"/>
                  </a:lnTo>
                  <a:lnTo>
                    <a:pt x="194056" y="307975"/>
                  </a:lnTo>
                  <a:lnTo>
                    <a:pt x="233600" y="280034"/>
                  </a:lnTo>
                  <a:lnTo>
                    <a:pt x="289617" y="280034"/>
                  </a:lnTo>
                  <a:lnTo>
                    <a:pt x="281797" y="271144"/>
                  </a:lnTo>
                  <a:lnTo>
                    <a:pt x="272333" y="264794"/>
                  </a:lnTo>
                  <a:lnTo>
                    <a:pt x="261239" y="259714"/>
                  </a:lnTo>
                  <a:lnTo>
                    <a:pt x="248953" y="257175"/>
                  </a:lnTo>
                  <a:close/>
                </a:path>
                <a:path w="900429" h="535304">
                  <a:moveTo>
                    <a:pt x="546100" y="117475"/>
                  </a:moveTo>
                  <a:lnTo>
                    <a:pt x="538525" y="117475"/>
                  </a:lnTo>
                  <a:lnTo>
                    <a:pt x="530844" y="118744"/>
                  </a:lnTo>
                  <a:lnTo>
                    <a:pt x="496617" y="136525"/>
                  </a:lnTo>
                  <a:lnTo>
                    <a:pt x="478472" y="172084"/>
                  </a:lnTo>
                  <a:lnTo>
                    <a:pt x="477706" y="182244"/>
                  </a:lnTo>
                  <a:lnTo>
                    <a:pt x="477732" y="186054"/>
                  </a:lnTo>
                  <a:lnTo>
                    <a:pt x="489656" y="238125"/>
                  </a:lnTo>
                  <a:lnTo>
                    <a:pt x="509996" y="281304"/>
                  </a:lnTo>
                  <a:lnTo>
                    <a:pt x="538293" y="316864"/>
                  </a:lnTo>
                  <a:lnTo>
                    <a:pt x="579945" y="333375"/>
                  </a:lnTo>
                  <a:lnTo>
                    <a:pt x="593756" y="332104"/>
                  </a:lnTo>
                  <a:lnTo>
                    <a:pt x="607949" y="327025"/>
                  </a:lnTo>
                  <a:lnTo>
                    <a:pt x="617999" y="321944"/>
                  </a:lnTo>
                  <a:lnTo>
                    <a:pt x="626443" y="314325"/>
                  </a:lnTo>
                  <a:lnTo>
                    <a:pt x="631008" y="309244"/>
                  </a:lnTo>
                  <a:lnTo>
                    <a:pt x="581421" y="309244"/>
                  </a:lnTo>
                  <a:lnTo>
                    <a:pt x="572406" y="307975"/>
                  </a:lnTo>
                  <a:lnTo>
                    <a:pt x="543385" y="282575"/>
                  </a:lnTo>
                  <a:lnTo>
                    <a:pt x="521843" y="243204"/>
                  </a:lnTo>
                  <a:lnTo>
                    <a:pt x="506158" y="201294"/>
                  </a:lnTo>
                  <a:lnTo>
                    <a:pt x="503304" y="184784"/>
                  </a:lnTo>
                  <a:lnTo>
                    <a:pt x="503763" y="172084"/>
                  </a:lnTo>
                  <a:lnTo>
                    <a:pt x="532725" y="141604"/>
                  </a:lnTo>
                  <a:lnTo>
                    <a:pt x="591452" y="141604"/>
                  </a:lnTo>
                  <a:lnTo>
                    <a:pt x="587613" y="137794"/>
                  </a:lnTo>
                  <a:lnTo>
                    <a:pt x="581094" y="131444"/>
                  </a:lnTo>
                  <a:lnTo>
                    <a:pt x="567656" y="123825"/>
                  </a:lnTo>
                  <a:lnTo>
                    <a:pt x="560689" y="121284"/>
                  </a:lnTo>
                  <a:lnTo>
                    <a:pt x="553507" y="118744"/>
                  </a:lnTo>
                  <a:lnTo>
                    <a:pt x="546100" y="117475"/>
                  </a:lnTo>
                  <a:close/>
                </a:path>
                <a:path w="900429" h="535304">
                  <a:moveTo>
                    <a:pt x="591452" y="141604"/>
                  </a:moveTo>
                  <a:lnTo>
                    <a:pt x="541559" y="141604"/>
                  </a:lnTo>
                  <a:lnTo>
                    <a:pt x="550632" y="142875"/>
                  </a:lnTo>
                  <a:lnTo>
                    <a:pt x="559943" y="147954"/>
                  </a:lnTo>
                  <a:lnTo>
                    <a:pt x="590214" y="184784"/>
                  </a:lnTo>
                  <a:lnTo>
                    <a:pt x="610719" y="230504"/>
                  </a:lnTo>
                  <a:lnTo>
                    <a:pt x="619863" y="264794"/>
                  </a:lnTo>
                  <a:lnTo>
                    <a:pt x="619506" y="277494"/>
                  </a:lnTo>
                  <a:lnTo>
                    <a:pt x="590174" y="309244"/>
                  </a:lnTo>
                  <a:lnTo>
                    <a:pt x="631008" y="309244"/>
                  </a:lnTo>
                  <a:lnTo>
                    <a:pt x="645117" y="272414"/>
                  </a:lnTo>
                  <a:lnTo>
                    <a:pt x="645304" y="263525"/>
                  </a:lnTo>
                  <a:lnTo>
                    <a:pt x="644972" y="257175"/>
                  </a:lnTo>
                  <a:lnTo>
                    <a:pt x="644906" y="255904"/>
                  </a:lnTo>
                  <a:lnTo>
                    <a:pt x="633404" y="212725"/>
                  </a:lnTo>
                  <a:lnTo>
                    <a:pt x="612997" y="169544"/>
                  </a:lnTo>
                  <a:lnTo>
                    <a:pt x="594012" y="144144"/>
                  </a:lnTo>
                  <a:lnTo>
                    <a:pt x="591452" y="141604"/>
                  </a:lnTo>
                  <a:close/>
                </a:path>
                <a:path w="900429" h="535304">
                  <a:moveTo>
                    <a:pt x="402768" y="186054"/>
                  </a:moveTo>
                  <a:lnTo>
                    <a:pt x="389953" y="186054"/>
                  </a:lnTo>
                  <a:lnTo>
                    <a:pt x="376566" y="188594"/>
                  </a:lnTo>
                  <a:lnTo>
                    <a:pt x="338836" y="208914"/>
                  </a:lnTo>
                  <a:lnTo>
                    <a:pt x="319246" y="253364"/>
                  </a:lnTo>
                  <a:lnTo>
                    <a:pt x="320195" y="263525"/>
                  </a:lnTo>
                  <a:lnTo>
                    <a:pt x="320314" y="264794"/>
                  </a:lnTo>
                  <a:lnTo>
                    <a:pt x="320433" y="266064"/>
                  </a:lnTo>
                  <a:lnTo>
                    <a:pt x="320551" y="267334"/>
                  </a:lnTo>
                  <a:lnTo>
                    <a:pt x="324358" y="281304"/>
                  </a:lnTo>
                  <a:lnTo>
                    <a:pt x="350647" y="272414"/>
                  </a:lnTo>
                  <a:lnTo>
                    <a:pt x="347337" y="263525"/>
                  </a:lnTo>
                  <a:lnTo>
                    <a:pt x="345789" y="254634"/>
                  </a:lnTo>
                  <a:lnTo>
                    <a:pt x="345911" y="249554"/>
                  </a:lnTo>
                  <a:lnTo>
                    <a:pt x="346003" y="245744"/>
                  </a:lnTo>
                  <a:lnTo>
                    <a:pt x="347980" y="238125"/>
                  </a:lnTo>
                  <a:lnTo>
                    <a:pt x="379412" y="211454"/>
                  </a:lnTo>
                  <a:lnTo>
                    <a:pt x="387413" y="210184"/>
                  </a:lnTo>
                  <a:lnTo>
                    <a:pt x="443414" y="210184"/>
                  </a:lnTo>
                  <a:lnTo>
                    <a:pt x="435594" y="201294"/>
                  </a:lnTo>
                  <a:lnTo>
                    <a:pt x="426130" y="194944"/>
                  </a:lnTo>
                  <a:lnTo>
                    <a:pt x="415036" y="188594"/>
                  </a:lnTo>
                  <a:lnTo>
                    <a:pt x="402768" y="186054"/>
                  </a:lnTo>
                  <a:close/>
                </a:path>
                <a:path w="900429" h="535304">
                  <a:moveTo>
                    <a:pt x="667940" y="55244"/>
                  </a:moveTo>
                  <a:lnTo>
                    <a:pt x="633142" y="71754"/>
                  </a:lnTo>
                  <a:lnTo>
                    <a:pt x="624097" y="98425"/>
                  </a:lnTo>
                  <a:lnTo>
                    <a:pt x="624713" y="108584"/>
                  </a:lnTo>
                  <a:lnTo>
                    <a:pt x="644874" y="151764"/>
                  </a:lnTo>
                  <a:lnTo>
                    <a:pt x="670589" y="168275"/>
                  </a:lnTo>
                  <a:lnTo>
                    <a:pt x="679624" y="168275"/>
                  </a:lnTo>
                  <a:lnTo>
                    <a:pt x="714513" y="150494"/>
                  </a:lnTo>
                  <a:lnTo>
                    <a:pt x="678180" y="150494"/>
                  </a:lnTo>
                  <a:lnTo>
                    <a:pt x="671830" y="146684"/>
                  </a:lnTo>
                  <a:lnTo>
                    <a:pt x="649337" y="112394"/>
                  </a:lnTo>
                  <a:lnTo>
                    <a:pt x="645753" y="97154"/>
                  </a:lnTo>
                  <a:lnTo>
                    <a:pt x="646091" y="92075"/>
                  </a:lnTo>
                  <a:lnTo>
                    <a:pt x="646176" y="90804"/>
                  </a:lnTo>
                  <a:lnTo>
                    <a:pt x="647827" y="84454"/>
                  </a:lnTo>
                  <a:lnTo>
                    <a:pt x="651637" y="79375"/>
                  </a:lnTo>
                  <a:lnTo>
                    <a:pt x="657733" y="76834"/>
                  </a:lnTo>
                  <a:lnTo>
                    <a:pt x="663702" y="73025"/>
                  </a:lnTo>
                  <a:lnTo>
                    <a:pt x="704120" y="73025"/>
                  </a:lnTo>
                  <a:lnTo>
                    <a:pt x="703103" y="71754"/>
                  </a:lnTo>
                  <a:lnTo>
                    <a:pt x="695174" y="64134"/>
                  </a:lnTo>
                  <a:lnTo>
                    <a:pt x="686435" y="59054"/>
                  </a:lnTo>
                  <a:lnTo>
                    <a:pt x="677193" y="56514"/>
                  </a:lnTo>
                  <a:lnTo>
                    <a:pt x="667940" y="55244"/>
                  </a:lnTo>
                  <a:close/>
                </a:path>
                <a:path w="900429" h="535304">
                  <a:moveTo>
                    <a:pt x="704120" y="73025"/>
                  </a:moveTo>
                  <a:lnTo>
                    <a:pt x="663702" y="73025"/>
                  </a:lnTo>
                  <a:lnTo>
                    <a:pt x="670052" y="74294"/>
                  </a:lnTo>
                  <a:lnTo>
                    <a:pt x="676402" y="76834"/>
                  </a:lnTo>
                  <a:lnTo>
                    <a:pt x="698894" y="111125"/>
                  </a:lnTo>
                  <a:lnTo>
                    <a:pt x="702478" y="126364"/>
                  </a:lnTo>
                  <a:lnTo>
                    <a:pt x="702225" y="130175"/>
                  </a:lnTo>
                  <a:lnTo>
                    <a:pt x="702140" y="131444"/>
                  </a:lnTo>
                  <a:lnTo>
                    <a:pt x="702056" y="132714"/>
                  </a:lnTo>
                  <a:lnTo>
                    <a:pt x="700405" y="140334"/>
                  </a:lnTo>
                  <a:lnTo>
                    <a:pt x="696468" y="144144"/>
                  </a:lnTo>
                  <a:lnTo>
                    <a:pt x="690372" y="147954"/>
                  </a:lnTo>
                  <a:lnTo>
                    <a:pt x="684403" y="150494"/>
                  </a:lnTo>
                  <a:lnTo>
                    <a:pt x="714513" y="150494"/>
                  </a:lnTo>
                  <a:lnTo>
                    <a:pt x="718059" y="145414"/>
                  </a:lnTo>
                  <a:lnTo>
                    <a:pt x="721868" y="136525"/>
                  </a:lnTo>
                  <a:lnTo>
                    <a:pt x="723892" y="126364"/>
                  </a:lnTo>
                  <a:lnTo>
                    <a:pt x="723784" y="121284"/>
                  </a:lnTo>
                  <a:lnTo>
                    <a:pt x="723677" y="116204"/>
                  </a:lnTo>
                  <a:lnTo>
                    <a:pt x="721225" y="104775"/>
                  </a:lnTo>
                  <a:lnTo>
                    <a:pt x="716534" y="92075"/>
                  </a:lnTo>
                  <a:lnTo>
                    <a:pt x="710223" y="80644"/>
                  </a:lnTo>
                  <a:lnTo>
                    <a:pt x="704120" y="73025"/>
                  </a:lnTo>
                  <a:close/>
                </a:path>
                <a:path w="900429" h="535304">
                  <a:moveTo>
                    <a:pt x="778383" y="0"/>
                  </a:moveTo>
                  <a:lnTo>
                    <a:pt x="758698" y="9016"/>
                  </a:lnTo>
                  <a:lnTo>
                    <a:pt x="745871" y="267715"/>
                  </a:lnTo>
                  <a:lnTo>
                    <a:pt x="766064" y="258572"/>
                  </a:lnTo>
                  <a:lnTo>
                    <a:pt x="778383" y="0"/>
                  </a:lnTo>
                  <a:close/>
                </a:path>
                <a:path w="900429" h="535304">
                  <a:moveTo>
                    <a:pt x="844073" y="99964"/>
                  </a:moveTo>
                  <a:lnTo>
                    <a:pt x="809212" y="116411"/>
                  </a:lnTo>
                  <a:lnTo>
                    <a:pt x="800048" y="143478"/>
                  </a:lnTo>
                  <a:lnTo>
                    <a:pt x="800671" y="153670"/>
                  </a:lnTo>
                  <a:lnTo>
                    <a:pt x="820785" y="196802"/>
                  </a:lnTo>
                  <a:lnTo>
                    <a:pt x="855630" y="213471"/>
                  </a:lnTo>
                  <a:lnTo>
                    <a:pt x="864655" y="212389"/>
                  </a:lnTo>
                  <a:lnTo>
                    <a:pt x="873633" y="209296"/>
                  </a:lnTo>
                  <a:lnTo>
                    <a:pt x="882015" y="204416"/>
                  </a:lnTo>
                  <a:lnTo>
                    <a:pt x="888873" y="198167"/>
                  </a:lnTo>
                  <a:lnTo>
                    <a:pt x="891043" y="195072"/>
                  </a:lnTo>
                  <a:lnTo>
                    <a:pt x="860425" y="195072"/>
                  </a:lnTo>
                  <a:lnTo>
                    <a:pt x="854202" y="194690"/>
                  </a:lnTo>
                  <a:lnTo>
                    <a:pt x="825341" y="157444"/>
                  </a:lnTo>
                  <a:lnTo>
                    <a:pt x="821721" y="141720"/>
                  </a:lnTo>
                  <a:lnTo>
                    <a:pt x="822082" y="137205"/>
                  </a:lnTo>
                  <a:lnTo>
                    <a:pt x="822198" y="135762"/>
                  </a:lnTo>
                  <a:lnTo>
                    <a:pt x="823849" y="128650"/>
                  </a:lnTo>
                  <a:lnTo>
                    <a:pt x="827659" y="123698"/>
                  </a:lnTo>
                  <a:lnTo>
                    <a:pt x="833882" y="120903"/>
                  </a:lnTo>
                  <a:lnTo>
                    <a:pt x="839851" y="118110"/>
                  </a:lnTo>
                  <a:lnTo>
                    <a:pt x="880912" y="118110"/>
                  </a:lnTo>
                  <a:lnTo>
                    <a:pt x="879236" y="115871"/>
                  </a:lnTo>
                  <a:lnTo>
                    <a:pt x="871269" y="108602"/>
                  </a:lnTo>
                  <a:lnTo>
                    <a:pt x="862457" y="103631"/>
                  </a:lnTo>
                  <a:lnTo>
                    <a:pt x="853289" y="100768"/>
                  </a:lnTo>
                  <a:lnTo>
                    <a:pt x="844073" y="99964"/>
                  </a:lnTo>
                  <a:close/>
                </a:path>
                <a:path w="900429" h="535304">
                  <a:moveTo>
                    <a:pt x="880912" y="118110"/>
                  </a:moveTo>
                  <a:lnTo>
                    <a:pt x="839851" y="118110"/>
                  </a:lnTo>
                  <a:lnTo>
                    <a:pt x="846074" y="118490"/>
                  </a:lnTo>
                  <a:lnTo>
                    <a:pt x="852551" y="121792"/>
                  </a:lnTo>
                  <a:lnTo>
                    <a:pt x="874988" y="155737"/>
                  </a:lnTo>
                  <a:lnTo>
                    <a:pt x="877465" y="164052"/>
                  </a:lnTo>
                  <a:lnTo>
                    <a:pt x="877522" y="164242"/>
                  </a:lnTo>
                  <a:lnTo>
                    <a:pt x="878556" y="171461"/>
                  </a:lnTo>
                  <a:lnTo>
                    <a:pt x="878302" y="174625"/>
                  </a:lnTo>
                  <a:lnTo>
                    <a:pt x="878199" y="175902"/>
                  </a:lnTo>
                  <a:lnTo>
                    <a:pt x="878078" y="177418"/>
                  </a:lnTo>
                  <a:lnTo>
                    <a:pt x="876554" y="184530"/>
                  </a:lnTo>
                  <a:lnTo>
                    <a:pt x="872617" y="189484"/>
                  </a:lnTo>
                  <a:lnTo>
                    <a:pt x="866394" y="192277"/>
                  </a:lnTo>
                  <a:lnTo>
                    <a:pt x="860425" y="195072"/>
                  </a:lnTo>
                  <a:lnTo>
                    <a:pt x="891043" y="195072"/>
                  </a:lnTo>
                  <a:lnTo>
                    <a:pt x="894207" y="190561"/>
                  </a:lnTo>
                  <a:lnTo>
                    <a:pt x="898017" y="181610"/>
                  </a:lnTo>
                  <a:lnTo>
                    <a:pt x="900041" y="171610"/>
                  </a:lnTo>
                  <a:lnTo>
                    <a:pt x="899954" y="167259"/>
                  </a:lnTo>
                  <a:lnTo>
                    <a:pt x="899890" y="164052"/>
                  </a:lnTo>
                  <a:lnTo>
                    <a:pt x="899826" y="160861"/>
                  </a:lnTo>
                  <a:lnTo>
                    <a:pt x="897374" y="149373"/>
                  </a:lnTo>
                  <a:lnTo>
                    <a:pt x="892700" y="137205"/>
                  </a:lnTo>
                  <a:lnTo>
                    <a:pt x="886370" y="125402"/>
                  </a:lnTo>
                  <a:lnTo>
                    <a:pt x="880912" y="118110"/>
                  </a:lnTo>
                  <a:close/>
                </a:path>
              </a:pathLst>
            </a:custGeom>
            <a:solidFill>
              <a:srgbClr val="000000"/>
            </a:solidFill>
          </p:spPr>
          <p:txBody>
            <a:bodyPr wrap="square" lIns="0" tIns="0" rIns="0" bIns="0" rtlCol="0"/>
            <a:lstStyle/>
            <a:p>
              <a:pPr defTabSz="530535"/>
              <a:endParaRPr sz="1044" kern="0">
                <a:solidFill>
                  <a:sysClr val="windowText" lastClr="000000"/>
                </a:solidFill>
              </a:endParaRPr>
            </a:p>
          </p:txBody>
        </p:sp>
      </p:grpSp>
      <p:sp>
        <p:nvSpPr>
          <p:cNvPr id="8" name="object 8"/>
          <p:cNvSpPr txBox="1"/>
          <p:nvPr/>
        </p:nvSpPr>
        <p:spPr>
          <a:xfrm>
            <a:off x="3669181" y="4975641"/>
            <a:ext cx="473835" cy="257138"/>
          </a:xfrm>
          <a:prstGeom prst="rect">
            <a:avLst/>
          </a:prstGeom>
        </p:spPr>
        <p:txBody>
          <a:bodyPr vert="horz" wrap="square" lIns="0" tIns="7001" rIns="0" bIns="0" rtlCol="0">
            <a:spAutoFit/>
          </a:bodyPr>
          <a:lstStyle/>
          <a:p>
            <a:pPr marL="7369" defTabSz="530535">
              <a:spcBef>
                <a:spcPts val="55"/>
              </a:spcBef>
            </a:pPr>
            <a:r>
              <a:rPr sz="1625" kern="0" spc="-12">
                <a:solidFill>
                  <a:srgbClr val="585858"/>
                </a:solidFill>
                <a:latin typeface="Arial MT"/>
                <a:cs typeface="Arial MT"/>
              </a:rPr>
              <a:t>2024</a:t>
            </a:r>
            <a:endParaRPr sz="1625" kern="0">
              <a:solidFill>
                <a:sysClr val="windowText" lastClr="000000"/>
              </a:solidFill>
              <a:latin typeface="Arial MT"/>
              <a:cs typeface="Arial MT"/>
            </a:endParaRPr>
          </a:p>
        </p:txBody>
      </p:sp>
      <p:sp>
        <p:nvSpPr>
          <p:cNvPr id="9" name="object 9"/>
          <p:cNvSpPr txBox="1"/>
          <p:nvPr/>
        </p:nvSpPr>
        <p:spPr>
          <a:xfrm>
            <a:off x="6562229" y="4975641"/>
            <a:ext cx="473835" cy="257138"/>
          </a:xfrm>
          <a:prstGeom prst="rect">
            <a:avLst/>
          </a:prstGeom>
        </p:spPr>
        <p:txBody>
          <a:bodyPr vert="horz" wrap="square" lIns="0" tIns="7001" rIns="0" bIns="0" rtlCol="0">
            <a:spAutoFit/>
          </a:bodyPr>
          <a:lstStyle/>
          <a:p>
            <a:pPr marL="7369" defTabSz="530535">
              <a:spcBef>
                <a:spcPts val="55"/>
              </a:spcBef>
            </a:pPr>
            <a:r>
              <a:rPr sz="1625" kern="0" spc="-12">
                <a:solidFill>
                  <a:srgbClr val="585858"/>
                </a:solidFill>
                <a:latin typeface="Arial MT"/>
                <a:cs typeface="Arial MT"/>
              </a:rPr>
              <a:t>2025</a:t>
            </a:r>
            <a:endParaRPr sz="1625" kern="0">
              <a:solidFill>
                <a:sysClr val="windowText" lastClr="000000"/>
              </a:solidFill>
              <a:latin typeface="Arial MT"/>
              <a:cs typeface="Arial MT"/>
            </a:endParaRPr>
          </a:p>
        </p:txBody>
      </p:sp>
      <p:sp>
        <p:nvSpPr>
          <p:cNvPr id="10" name="object 10"/>
          <p:cNvSpPr txBox="1"/>
          <p:nvPr/>
        </p:nvSpPr>
        <p:spPr>
          <a:xfrm>
            <a:off x="3637345" y="3610110"/>
            <a:ext cx="611638" cy="293597"/>
          </a:xfrm>
          <a:prstGeom prst="rect">
            <a:avLst/>
          </a:prstGeom>
        </p:spPr>
        <p:txBody>
          <a:bodyPr vert="horz" wrap="square" lIns="0" tIns="7738" rIns="0" bIns="0" rtlCol="0">
            <a:spAutoFit/>
          </a:bodyPr>
          <a:lstStyle/>
          <a:p>
            <a:pPr marL="7369" defTabSz="530535">
              <a:spcBef>
                <a:spcPts val="61"/>
              </a:spcBef>
            </a:pPr>
            <a:r>
              <a:rPr sz="1857" kern="0">
                <a:solidFill>
                  <a:sysClr val="windowText" lastClr="000000"/>
                </a:solidFill>
                <a:latin typeface="Arial MT"/>
                <a:cs typeface="Arial MT"/>
              </a:rPr>
              <a:t>~25</a:t>
            </a:r>
            <a:r>
              <a:rPr sz="1857" kern="0" spc="-15">
                <a:solidFill>
                  <a:sysClr val="windowText" lastClr="000000"/>
                </a:solidFill>
                <a:latin typeface="Arial MT"/>
                <a:cs typeface="Arial MT"/>
              </a:rPr>
              <a:t> </a:t>
            </a:r>
            <a:r>
              <a:rPr sz="1857" kern="0" spc="-864">
                <a:solidFill>
                  <a:sysClr val="windowText" lastClr="000000"/>
                </a:solidFill>
                <a:latin typeface="Arial MT"/>
                <a:cs typeface="Arial MT"/>
              </a:rPr>
              <a:t>€</a:t>
            </a:r>
            <a:endParaRPr sz="1857" kern="0">
              <a:solidFill>
                <a:sysClr val="windowText" lastClr="000000"/>
              </a:solidFill>
              <a:latin typeface="Arial MT"/>
              <a:cs typeface="Arial MT"/>
            </a:endParaRPr>
          </a:p>
        </p:txBody>
      </p:sp>
      <p:sp>
        <p:nvSpPr>
          <p:cNvPr id="11" name="object 11"/>
          <p:cNvSpPr txBox="1"/>
          <p:nvPr/>
        </p:nvSpPr>
        <p:spPr>
          <a:xfrm>
            <a:off x="6507403" y="1606619"/>
            <a:ext cx="611638" cy="293225"/>
          </a:xfrm>
          <a:prstGeom prst="rect">
            <a:avLst/>
          </a:prstGeom>
        </p:spPr>
        <p:txBody>
          <a:bodyPr vert="horz" wrap="square" lIns="0" tIns="7369" rIns="0" bIns="0" rtlCol="0">
            <a:spAutoFit/>
          </a:bodyPr>
          <a:lstStyle/>
          <a:p>
            <a:pPr marL="7369" defTabSz="530535">
              <a:spcBef>
                <a:spcPts val="58"/>
              </a:spcBef>
            </a:pPr>
            <a:r>
              <a:rPr sz="1857" kern="0">
                <a:solidFill>
                  <a:sysClr val="windowText" lastClr="000000"/>
                </a:solidFill>
                <a:latin typeface="Arial MT"/>
                <a:cs typeface="Arial MT"/>
              </a:rPr>
              <a:t>~85</a:t>
            </a:r>
            <a:r>
              <a:rPr sz="1857" kern="0" spc="-17">
                <a:solidFill>
                  <a:sysClr val="windowText" lastClr="000000"/>
                </a:solidFill>
                <a:latin typeface="Arial MT"/>
                <a:cs typeface="Arial MT"/>
              </a:rPr>
              <a:t> </a:t>
            </a:r>
            <a:r>
              <a:rPr sz="1857" kern="0" spc="-864">
                <a:solidFill>
                  <a:sysClr val="windowText" lastClr="000000"/>
                </a:solidFill>
                <a:latin typeface="Arial MT"/>
                <a:cs typeface="Arial MT"/>
              </a:rPr>
              <a:t>€</a:t>
            </a:r>
            <a:endParaRPr sz="1857" kern="0">
              <a:solidFill>
                <a:sysClr val="windowText" lastClr="000000"/>
              </a:solidFill>
              <a:latin typeface="Arial MT"/>
              <a:cs typeface="Arial MT"/>
            </a:endParaRPr>
          </a:p>
        </p:txBody>
      </p:sp>
      <p:sp>
        <p:nvSpPr>
          <p:cNvPr id="12" name="object 12"/>
          <p:cNvSpPr txBox="1"/>
          <p:nvPr/>
        </p:nvSpPr>
        <p:spPr>
          <a:xfrm>
            <a:off x="7721911" y="4630028"/>
            <a:ext cx="480836" cy="149865"/>
          </a:xfrm>
          <a:prstGeom prst="rect">
            <a:avLst/>
          </a:prstGeom>
        </p:spPr>
        <p:txBody>
          <a:bodyPr vert="horz" wrap="square" lIns="0" tIns="7001" rIns="0" bIns="0" rtlCol="0">
            <a:spAutoFit/>
          </a:bodyPr>
          <a:lstStyle/>
          <a:p>
            <a:pPr marL="7369" defTabSz="530535">
              <a:spcBef>
                <a:spcPts val="55"/>
              </a:spcBef>
            </a:pPr>
            <a:r>
              <a:rPr sz="928" kern="0" spc="-418">
                <a:solidFill>
                  <a:sysClr val="windowText" lastClr="000000"/>
                </a:solidFill>
                <a:latin typeface="Arial MT"/>
                <a:cs typeface="Arial MT"/>
              </a:rPr>
              <a:t>€</a:t>
            </a:r>
            <a:r>
              <a:rPr sz="928" kern="0" spc="-3">
                <a:solidFill>
                  <a:sysClr val="windowText" lastClr="000000"/>
                </a:solidFill>
                <a:latin typeface="Arial MT"/>
                <a:cs typeface="Arial MT"/>
              </a:rPr>
              <a:t> </a:t>
            </a:r>
            <a:r>
              <a:rPr sz="928" kern="0">
                <a:solidFill>
                  <a:sysClr val="windowText" lastClr="000000"/>
                </a:solidFill>
                <a:latin typeface="Arial MT"/>
                <a:cs typeface="Arial MT"/>
              </a:rPr>
              <a:t>per</a:t>
            </a:r>
            <a:r>
              <a:rPr sz="928" kern="0" spc="-6">
                <a:solidFill>
                  <a:sysClr val="windowText" lastClr="000000"/>
                </a:solidFill>
                <a:latin typeface="Arial MT"/>
                <a:cs typeface="Arial MT"/>
              </a:rPr>
              <a:t> </a:t>
            </a:r>
            <a:r>
              <a:rPr sz="928" kern="0" spc="-15">
                <a:solidFill>
                  <a:sysClr val="windowText" lastClr="000000"/>
                </a:solidFill>
                <a:latin typeface="Arial MT"/>
                <a:cs typeface="Arial MT"/>
              </a:rPr>
              <a:t>ton</a:t>
            </a:r>
            <a:endParaRPr sz="928" kern="0">
              <a:solidFill>
                <a:sysClr val="windowText" lastClr="000000"/>
              </a:solidFill>
              <a:latin typeface="Arial MT"/>
              <a:cs typeface="Arial MT"/>
            </a:endParaRPr>
          </a:p>
        </p:txBody>
      </p:sp>
      <p:pic>
        <p:nvPicPr>
          <p:cNvPr id="13" name="object 13"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9222" y="0"/>
            <a:ext cx="10611556" cy="5969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173C2A"/>
          </a:solidFill>
        </p:spPr>
        <p:txBody>
          <a:bodyPr wrap="square" lIns="0" tIns="0" rIns="0" bIns="0" rtlCol="0"/>
          <a:lstStyle/>
          <a:p>
            <a:pPr defTabSz="530535"/>
            <a:endParaRPr sz="1044" kern="0">
              <a:solidFill>
                <a:sysClr val="windowText" lastClr="000000"/>
              </a:solidFill>
            </a:endParaRPr>
          </a:p>
        </p:txBody>
      </p:sp>
      <p:grpSp>
        <p:nvGrpSpPr>
          <p:cNvPr id="3" name="object 3"/>
          <p:cNvGrpSpPr/>
          <p:nvPr/>
        </p:nvGrpSpPr>
        <p:grpSpPr>
          <a:xfrm>
            <a:off x="409221" y="0"/>
            <a:ext cx="3788104" cy="5969000"/>
            <a:chOff x="-2" y="0"/>
            <a:chExt cx="6528434" cy="10287000"/>
          </a:xfrm>
        </p:grpSpPr>
        <p:pic>
          <p:nvPicPr>
            <p:cNvPr id="4" name="object 4"/>
            <p:cNvPicPr/>
            <p:nvPr/>
          </p:nvPicPr>
          <p:blipFill>
            <a:blip r:embed="rId2" cstate="print"/>
            <a:stretch>
              <a:fillRect/>
            </a:stretch>
          </p:blipFill>
          <p:spPr>
            <a:xfrm>
              <a:off x="-1" y="0"/>
              <a:ext cx="5692776" cy="5473827"/>
            </a:xfrm>
            <a:prstGeom prst="rect">
              <a:avLst/>
            </a:prstGeom>
          </p:spPr>
        </p:pic>
        <p:pic>
          <p:nvPicPr>
            <p:cNvPr id="5" name="object 5"/>
            <p:cNvPicPr/>
            <p:nvPr/>
          </p:nvPicPr>
          <p:blipFill>
            <a:blip r:embed="rId3" cstate="print"/>
            <a:stretch>
              <a:fillRect/>
            </a:stretch>
          </p:blipFill>
          <p:spPr>
            <a:xfrm>
              <a:off x="-2" y="4781169"/>
              <a:ext cx="6528310" cy="5505830"/>
            </a:xfrm>
            <a:prstGeom prst="rect">
              <a:avLst/>
            </a:prstGeom>
          </p:spPr>
        </p:pic>
      </p:grpSp>
      <p:pic>
        <p:nvPicPr>
          <p:cNvPr id="6" name="object 6"/>
          <p:cNvPicPr/>
          <p:nvPr/>
        </p:nvPicPr>
        <p:blipFill>
          <a:blip r:embed="rId4" cstate="print"/>
          <a:stretch>
            <a:fillRect/>
          </a:stretch>
        </p:blipFill>
        <p:spPr>
          <a:xfrm>
            <a:off x="6319563" y="0"/>
            <a:ext cx="4701214" cy="5968999"/>
          </a:xfrm>
          <a:prstGeom prst="rect">
            <a:avLst/>
          </a:prstGeom>
        </p:spPr>
      </p:pic>
      <p:sp>
        <p:nvSpPr>
          <p:cNvPr id="7" name="object 7"/>
          <p:cNvSpPr/>
          <p:nvPr/>
        </p:nvSpPr>
        <p:spPr>
          <a:xfrm>
            <a:off x="1546884" y="5179838"/>
            <a:ext cx="192334" cy="191598"/>
          </a:xfrm>
          <a:custGeom>
            <a:avLst/>
            <a:gdLst/>
            <a:ahLst/>
            <a:cxnLst/>
            <a:rect l="l" t="t" r="r" b="b"/>
            <a:pathLst>
              <a:path w="331469" h="330200">
                <a:moveTo>
                  <a:pt x="331304" y="0"/>
                </a:moveTo>
                <a:lnTo>
                  <a:pt x="221056" y="0"/>
                </a:lnTo>
                <a:lnTo>
                  <a:pt x="221056" y="152349"/>
                </a:lnTo>
                <a:lnTo>
                  <a:pt x="221056" y="176466"/>
                </a:lnTo>
                <a:lnTo>
                  <a:pt x="177622" y="176466"/>
                </a:lnTo>
                <a:lnTo>
                  <a:pt x="177622" y="220903"/>
                </a:lnTo>
                <a:lnTo>
                  <a:pt x="153466" y="220903"/>
                </a:lnTo>
                <a:lnTo>
                  <a:pt x="153466" y="176466"/>
                </a:lnTo>
                <a:lnTo>
                  <a:pt x="110223" y="176466"/>
                </a:lnTo>
                <a:lnTo>
                  <a:pt x="110223" y="152349"/>
                </a:lnTo>
                <a:lnTo>
                  <a:pt x="153466" y="152349"/>
                </a:lnTo>
                <a:lnTo>
                  <a:pt x="153466" y="109181"/>
                </a:lnTo>
                <a:lnTo>
                  <a:pt x="177622" y="109181"/>
                </a:lnTo>
                <a:lnTo>
                  <a:pt x="177622" y="152349"/>
                </a:lnTo>
                <a:lnTo>
                  <a:pt x="221056" y="152349"/>
                </a:lnTo>
                <a:lnTo>
                  <a:pt x="221056" y="0"/>
                </a:lnTo>
                <a:lnTo>
                  <a:pt x="0" y="0"/>
                </a:lnTo>
                <a:lnTo>
                  <a:pt x="0" y="109181"/>
                </a:lnTo>
                <a:lnTo>
                  <a:pt x="0" y="152349"/>
                </a:lnTo>
                <a:lnTo>
                  <a:pt x="0" y="176466"/>
                </a:lnTo>
                <a:lnTo>
                  <a:pt x="0" y="220903"/>
                </a:lnTo>
                <a:lnTo>
                  <a:pt x="0" y="330085"/>
                </a:lnTo>
                <a:lnTo>
                  <a:pt x="331304" y="330085"/>
                </a:lnTo>
                <a:lnTo>
                  <a:pt x="331304" y="220903"/>
                </a:lnTo>
                <a:lnTo>
                  <a:pt x="331304" y="176466"/>
                </a:lnTo>
                <a:lnTo>
                  <a:pt x="331304" y="152349"/>
                </a:lnTo>
                <a:lnTo>
                  <a:pt x="331304" y="109181"/>
                </a:lnTo>
                <a:lnTo>
                  <a:pt x="331304"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sp>
        <p:nvSpPr>
          <p:cNvPr id="8" name="object 8"/>
          <p:cNvSpPr/>
          <p:nvPr/>
        </p:nvSpPr>
        <p:spPr>
          <a:xfrm>
            <a:off x="1710977" y="5033432"/>
            <a:ext cx="37214" cy="30950"/>
          </a:xfrm>
          <a:custGeom>
            <a:avLst/>
            <a:gdLst/>
            <a:ahLst/>
            <a:cxnLst/>
            <a:rect l="l" t="t" r="r" b="b"/>
            <a:pathLst>
              <a:path w="64135" h="53340">
                <a:moveTo>
                  <a:pt x="44568" y="0"/>
                </a:moveTo>
                <a:lnTo>
                  <a:pt x="0" y="0"/>
                </a:lnTo>
                <a:lnTo>
                  <a:pt x="0" y="53159"/>
                </a:lnTo>
                <a:lnTo>
                  <a:pt x="20756" y="53159"/>
                </a:lnTo>
                <a:lnTo>
                  <a:pt x="14394" y="44267"/>
                </a:lnTo>
                <a:lnTo>
                  <a:pt x="34305" y="30939"/>
                </a:lnTo>
                <a:lnTo>
                  <a:pt x="48508" y="50624"/>
                </a:lnTo>
                <a:lnTo>
                  <a:pt x="53024" y="48646"/>
                </a:lnTo>
                <a:lnTo>
                  <a:pt x="56676" y="45535"/>
                </a:lnTo>
                <a:lnTo>
                  <a:pt x="62173" y="37085"/>
                </a:lnTo>
                <a:lnTo>
                  <a:pt x="63537" y="32149"/>
                </a:lnTo>
                <a:lnTo>
                  <a:pt x="63556" y="18724"/>
                </a:lnTo>
                <a:lnTo>
                  <a:pt x="61058" y="12368"/>
                </a:lnTo>
                <a:lnTo>
                  <a:pt x="56042" y="7413"/>
                </a:lnTo>
                <a:lnTo>
                  <a:pt x="51026" y="2477"/>
                </a:lnTo>
                <a:lnTo>
                  <a:pt x="44568"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sp>
        <p:nvSpPr>
          <p:cNvPr id="9" name="object 9"/>
          <p:cNvSpPr/>
          <p:nvPr/>
        </p:nvSpPr>
        <p:spPr>
          <a:xfrm>
            <a:off x="1427935" y="5037733"/>
            <a:ext cx="36846" cy="39425"/>
          </a:xfrm>
          <a:custGeom>
            <a:avLst/>
            <a:gdLst/>
            <a:ahLst/>
            <a:cxnLst/>
            <a:rect l="l" t="t" r="r" b="b"/>
            <a:pathLst>
              <a:path w="63500" h="67945">
                <a:moveTo>
                  <a:pt x="31365" y="0"/>
                </a:moveTo>
                <a:lnTo>
                  <a:pt x="0" y="67774"/>
                </a:lnTo>
                <a:lnTo>
                  <a:pt x="62941" y="67774"/>
                </a:lnTo>
                <a:lnTo>
                  <a:pt x="31365"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pic>
        <p:nvPicPr>
          <p:cNvPr id="10" name="object 10"/>
          <p:cNvPicPr/>
          <p:nvPr/>
        </p:nvPicPr>
        <p:blipFill>
          <a:blip r:embed="rId5" cstate="print"/>
          <a:stretch>
            <a:fillRect/>
          </a:stretch>
        </p:blipFill>
        <p:spPr>
          <a:xfrm>
            <a:off x="1601423" y="5033453"/>
            <a:ext cx="58044" cy="57992"/>
          </a:xfrm>
          <a:prstGeom prst="rect">
            <a:avLst/>
          </a:prstGeom>
        </p:spPr>
      </p:pic>
      <p:sp>
        <p:nvSpPr>
          <p:cNvPr id="11" name="object 11"/>
          <p:cNvSpPr/>
          <p:nvPr/>
        </p:nvSpPr>
        <p:spPr>
          <a:xfrm>
            <a:off x="1007714" y="4966480"/>
            <a:ext cx="1070735" cy="192334"/>
          </a:xfrm>
          <a:custGeom>
            <a:avLst/>
            <a:gdLst/>
            <a:ahLst/>
            <a:cxnLst/>
            <a:rect l="l" t="t" r="r" b="b"/>
            <a:pathLst>
              <a:path w="1845310" h="331470">
                <a:moveTo>
                  <a:pt x="200799" y="134327"/>
                </a:moveTo>
                <a:lnTo>
                  <a:pt x="198285" y="127952"/>
                </a:lnTo>
                <a:lnTo>
                  <a:pt x="188277" y="117906"/>
                </a:lnTo>
                <a:lnTo>
                  <a:pt x="181825" y="115392"/>
                </a:lnTo>
                <a:lnTo>
                  <a:pt x="173913" y="115392"/>
                </a:lnTo>
                <a:lnTo>
                  <a:pt x="142760" y="115392"/>
                </a:lnTo>
                <a:lnTo>
                  <a:pt x="142760" y="168757"/>
                </a:lnTo>
                <a:lnTo>
                  <a:pt x="181800" y="168757"/>
                </a:lnTo>
                <a:lnTo>
                  <a:pt x="188277" y="166243"/>
                </a:lnTo>
                <a:lnTo>
                  <a:pt x="198285" y="156260"/>
                </a:lnTo>
                <a:lnTo>
                  <a:pt x="200799" y="149847"/>
                </a:lnTo>
                <a:lnTo>
                  <a:pt x="200799" y="134327"/>
                </a:lnTo>
                <a:close/>
              </a:path>
              <a:path w="1845310" h="331470">
                <a:moveTo>
                  <a:pt x="494499" y="190576"/>
                </a:moveTo>
                <a:lnTo>
                  <a:pt x="462927" y="122809"/>
                </a:lnTo>
                <a:lnTo>
                  <a:pt x="431558" y="190576"/>
                </a:lnTo>
                <a:lnTo>
                  <a:pt x="494499" y="190576"/>
                </a:lnTo>
                <a:close/>
              </a:path>
              <a:path w="1845310" h="331470">
                <a:moveTo>
                  <a:pt x="1677327" y="190576"/>
                </a:moveTo>
                <a:lnTo>
                  <a:pt x="1645754" y="122809"/>
                </a:lnTo>
                <a:lnTo>
                  <a:pt x="1614385" y="190576"/>
                </a:lnTo>
                <a:lnTo>
                  <a:pt x="1677327" y="190576"/>
                </a:lnTo>
                <a:close/>
              </a:path>
              <a:path w="1845310" h="331470">
                <a:moveTo>
                  <a:pt x="1845094" y="0"/>
                </a:moveTo>
                <a:lnTo>
                  <a:pt x="1726514" y="0"/>
                </a:lnTo>
                <a:lnTo>
                  <a:pt x="1726514" y="239509"/>
                </a:lnTo>
                <a:lnTo>
                  <a:pt x="1700009" y="239509"/>
                </a:lnTo>
                <a:lnTo>
                  <a:pt x="1688566" y="214731"/>
                </a:lnTo>
                <a:lnTo>
                  <a:pt x="1603184" y="214731"/>
                </a:lnTo>
                <a:lnTo>
                  <a:pt x="1591741" y="239509"/>
                </a:lnTo>
                <a:lnTo>
                  <a:pt x="1565262" y="239509"/>
                </a:lnTo>
                <a:lnTo>
                  <a:pt x="1634147" y="91287"/>
                </a:lnTo>
                <a:lnTo>
                  <a:pt x="1657642" y="91287"/>
                </a:lnTo>
                <a:lnTo>
                  <a:pt x="1726514" y="239509"/>
                </a:lnTo>
                <a:lnTo>
                  <a:pt x="1726514" y="0"/>
                </a:lnTo>
                <a:lnTo>
                  <a:pt x="1530070" y="0"/>
                </a:lnTo>
                <a:lnTo>
                  <a:pt x="1530070" y="91287"/>
                </a:lnTo>
                <a:lnTo>
                  <a:pt x="1530070" y="239509"/>
                </a:lnTo>
                <a:lnTo>
                  <a:pt x="1505889" y="239509"/>
                </a:lnTo>
                <a:lnTo>
                  <a:pt x="1505889" y="141465"/>
                </a:lnTo>
                <a:lnTo>
                  <a:pt x="1449755" y="239509"/>
                </a:lnTo>
                <a:lnTo>
                  <a:pt x="1429194" y="239509"/>
                </a:lnTo>
                <a:lnTo>
                  <a:pt x="1373060" y="141465"/>
                </a:lnTo>
                <a:lnTo>
                  <a:pt x="1373060" y="239509"/>
                </a:lnTo>
                <a:lnTo>
                  <a:pt x="1348892" y="239509"/>
                </a:lnTo>
                <a:lnTo>
                  <a:pt x="1348892" y="91287"/>
                </a:lnTo>
                <a:lnTo>
                  <a:pt x="1372641" y="91287"/>
                </a:lnTo>
                <a:lnTo>
                  <a:pt x="1439595" y="208153"/>
                </a:lnTo>
                <a:lnTo>
                  <a:pt x="1506321" y="91287"/>
                </a:lnTo>
                <a:lnTo>
                  <a:pt x="1530070" y="91287"/>
                </a:lnTo>
                <a:lnTo>
                  <a:pt x="1530070" y="0"/>
                </a:lnTo>
                <a:lnTo>
                  <a:pt x="1313535" y="0"/>
                </a:lnTo>
                <a:lnTo>
                  <a:pt x="1313535" y="239509"/>
                </a:lnTo>
                <a:lnTo>
                  <a:pt x="1283639" y="239509"/>
                </a:lnTo>
                <a:lnTo>
                  <a:pt x="1250149" y="192684"/>
                </a:lnTo>
                <a:lnTo>
                  <a:pt x="1211999" y="192684"/>
                </a:lnTo>
                <a:lnTo>
                  <a:pt x="1211999" y="239509"/>
                </a:lnTo>
                <a:lnTo>
                  <a:pt x="1187843" y="239509"/>
                </a:lnTo>
                <a:lnTo>
                  <a:pt x="1187843" y="91287"/>
                </a:lnTo>
                <a:lnTo>
                  <a:pt x="1256118" y="91287"/>
                </a:lnTo>
                <a:lnTo>
                  <a:pt x="1289837" y="110159"/>
                </a:lnTo>
                <a:lnTo>
                  <a:pt x="1293253" y="115392"/>
                </a:lnTo>
                <a:lnTo>
                  <a:pt x="1293355" y="115544"/>
                </a:lnTo>
                <a:lnTo>
                  <a:pt x="1298448" y="127965"/>
                </a:lnTo>
                <a:lnTo>
                  <a:pt x="1299730" y="134747"/>
                </a:lnTo>
                <a:lnTo>
                  <a:pt x="1299679" y="142862"/>
                </a:lnTo>
                <a:lnTo>
                  <a:pt x="1285189" y="178320"/>
                </a:lnTo>
                <a:lnTo>
                  <a:pt x="1274940" y="186105"/>
                </a:lnTo>
                <a:lnTo>
                  <a:pt x="1313535" y="239509"/>
                </a:lnTo>
                <a:lnTo>
                  <a:pt x="1313535" y="0"/>
                </a:lnTo>
                <a:lnTo>
                  <a:pt x="1147216" y="0"/>
                </a:lnTo>
                <a:lnTo>
                  <a:pt x="1147216" y="162179"/>
                </a:lnTo>
                <a:lnTo>
                  <a:pt x="1147216" y="168630"/>
                </a:lnTo>
                <a:lnTo>
                  <a:pt x="1135062" y="207467"/>
                </a:lnTo>
                <a:lnTo>
                  <a:pt x="1102779" y="233883"/>
                </a:lnTo>
                <a:lnTo>
                  <a:pt x="1073200" y="239509"/>
                </a:lnTo>
                <a:lnTo>
                  <a:pt x="1065403" y="239166"/>
                </a:lnTo>
                <a:lnTo>
                  <a:pt x="1025448" y="223024"/>
                </a:lnTo>
                <a:lnTo>
                  <a:pt x="1002207" y="187883"/>
                </a:lnTo>
                <a:lnTo>
                  <a:pt x="999185" y="168630"/>
                </a:lnTo>
                <a:lnTo>
                  <a:pt x="999159" y="168109"/>
                </a:lnTo>
                <a:lnTo>
                  <a:pt x="1007745" y="129387"/>
                </a:lnTo>
                <a:lnTo>
                  <a:pt x="1037209" y="99961"/>
                </a:lnTo>
                <a:lnTo>
                  <a:pt x="1072781" y="91287"/>
                </a:lnTo>
                <a:lnTo>
                  <a:pt x="1073632" y="91287"/>
                </a:lnTo>
                <a:lnTo>
                  <a:pt x="1115491" y="103581"/>
                </a:lnTo>
                <a:lnTo>
                  <a:pt x="1141755" y="135940"/>
                </a:lnTo>
                <a:lnTo>
                  <a:pt x="1147216" y="162179"/>
                </a:lnTo>
                <a:lnTo>
                  <a:pt x="1147216" y="0"/>
                </a:lnTo>
                <a:lnTo>
                  <a:pt x="964907" y="0"/>
                </a:lnTo>
                <a:lnTo>
                  <a:pt x="964907" y="91287"/>
                </a:lnTo>
                <a:lnTo>
                  <a:pt x="964907" y="115392"/>
                </a:lnTo>
                <a:lnTo>
                  <a:pt x="895616" y="115392"/>
                </a:lnTo>
                <a:lnTo>
                  <a:pt x="895616" y="153301"/>
                </a:lnTo>
                <a:lnTo>
                  <a:pt x="964907" y="153301"/>
                </a:lnTo>
                <a:lnTo>
                  <a:pt x="964907" y="177444"/>
                </a:lnTo>
                <a:lnTo>
                  <a:pt x="895616" y="177444"/>
                </a:lnTo>
                <a:lnTo>
                  <a:pt x="895616" y="239509"/>
                </a:lnTo>
                <a:lnTo>
                  <a:pt x="871474" y="239509"/>
                </a:lnTo>
                <a:lnTo>
                  <a:pt x="871474" y="91287"/>
                </a:lnTo>
                <a:lnTo>
                  <a:pt x="964907" y="91287"/>
                </a:lnTo>
                <a:lnTo>
                  <a:pt x="964907" y="0"/>
                </a:lnTo>
                <a:lnTo>
                  <a:pt x="836333" y="0"/>
                </a:lnTo>
                <a:lnTo>
                  <a:pt x="836333" y="239509"/>
                </a:lnTo>
                <a:lnTo>
                  <a:pt x="809828" y="239509"/>
                </a:lnTo>
                <a:lnTo>
                  <a:pt x="798410" y="214731"/>
                </a:lnTo>
                <a:lnTo>
                  <a:pt x="712978" y="214731"/>
                </a:lnTo>
                <a:lnTo>
                  <a:pt x="701560" y="239509"/>
                </a:lnTo>
                <a:lnTo>
                  <a:pt x="675055" y="239509"/>
                </a:lnTo>
                <a:lnTo>
                  <a:pt x="743915" y="91287"/>
                </a:lnTo>
                <a:lnTo>
                  <a:pt x="767473" y="91287"/>
                </a:lnTo>
                <a:lnTo>
                  <a:pt x="836333" y="239509"/>
                </a:lnTo>
                <a:lnTo>
                  <a:pt x="836333" y="0"/>
                </a:lnTo>
                <a:lnTo>
                  <a:pt x="678002" y="0"/>
                </a:lnTo>
                <a:lnTo>
                  <a:pt x="678002" y="91287"/>
                </a:lnTo>
                <a:lnTo>
                  <a:pt x="678002" y="115392"/>
                </a:lnTo>
                <a:lnTo>
                  <a:pt x="622071" y="115392"/>
                </a:lnTo>
                <a:lnTo>
                  <a:pt x="622071" y="239509"/>
                </a:lnTo>
                <a:lnTo>
                  <a:pt x="597916" y="239509"/>
                </a:lnTo>
                <a:lnTo>
                  <a:pt x="597916" y="115392"/>
                </a:lnTo>
                <a:lnTo>
                  <a:pt x="543725" y="115392"/>
                </a:lnTo>
                <a:lnTo>
                  <a:pt x="543725" y="239509"/>
                </a:lnTo>
                <a:lnTo>
                  <a:pt x="517182" y="239509"/>
                </a:lnTo>
                <a:lnTo>
                  <a:pt x="505777" y="214731"/>
                </a:lnTo>
                <a:lnTo>
                  <a:pt x="420331" y="214731"/>
                </a:lnTo>
                <a:lnTo>
                  <a:pt x="408927" y="239509"/>
                </a:lnTo>
                <a:lnTo>
                  <a:pt x="382447" y="239509"/>
                </a:lnTo>
                <a:lnTo>
                  <a:pt x="451307" y="91287"/>
                </a:lnTo>
                <a:lnTo>
                  <a:pt x="474853" y="91287"/>
                </a:lnTo>
                <a:lnTo>
                  <a:pt x="543725" y="239509"/>
                </a:lnTo>
                <a:lnTo>
                  <a:pt x="543725" y="115392"/>
                </a:lnTo>
                <a:lnTo>
                  <a:pt x="541782" y="115392"/>
                </a:lnTo>
                <a:lnTo>
                  <a:pt x="541782" y="91287"/>
                </a:lnTo>
                <a:lnTo>
                  <a:pt x="678002" y="91287"/>
                </a:lnTo>
                <a:lnTo>
                  <a:pt x="678002" y="0"/>
                </a:lnTo>
                <a:lnTo>
                  <a:pt x="358660" y="0"/>
                </a:lnTo>
                <a:lnTo>
                  <a:pt x="358660" y="215353"/>
                </a:lnTo>
                <a:lnTo>
                  <a:pt x="358660" y="239509"/>
                </a:lnTo>
                <a:lnTo>
                  <a:pt x="263969" y="239509"/>
                </a:lnTo>
                <a:lnTo>
                  <a:pt x="263969" y="91287"/>
                </a:lnTo>
                <a:lnTo>
                  <a:pt x="288112" y="91287"/>
                </a:lnTo>
                <a:lnTo>
                  <a:pt x="288112" y="215353"/>
                </a:lnTo>
                <a:lnTo>
                  <a:pt x="358660" y="215353"/>
                </a:lnTo>
                <a:lnTo>
                  <a:pt x="358660" y="0"/>
                </a:lnTo>
                <a:lnTo>
                  <a:pt x="224980" y="0"/>
                </a:lnTo>
                <a:lnTo>
                  <a:pt x="224980" y="134747"/>
                </a:lnTo>
                <a:lnTo>
                  <a:pt x="224853" y="150063"/>
                </a:lnTo>
                <a:lnTo>
                  <a:pt x="223774" y="155829"/>
                </a:lnTo>
                <a:lnTo>
                  <a:pt x="223710" y="156197"/>
                </a:lnTo>
                <a:lnTo>
                  <a:pt x="218630" y="168630"/>
                </a:lnTo>
                <a:lnTo>
                  <a:pt x="188061" y="191630"/>
                </a:lnTo>
                <a:lnTo>
                  <a:pt x="181267" y="192900"/>
                </a:lnTo>
                <a:lnTo>
                  <a:pt x="142760" y="192900"/>
                </a:lnTo>
                <a:lnTo>
                  <a:pt x="142760" y="239509"/>
                </a:lnTo>
                <a:lnTo>
                  <a:pt x="118605" y="239509"/>
                </a:lnTo>
                <a:lnTo>
                  <a:pt x="118605" y="91287"/>
                </a:lnTo>
                <a:lnTo>
                  <a:pt x="181368" y="91287"/>
                </a:lnTo>
                <a:lnTo>
                  <a:pt x="188061" y="92532"/>
                </a:lnTo>
                <a:lnTo>
                  <a:pt x="200647" y="97586"/>
                </a:lnTo>
                <a:lnTo>
                  <a:pt x="206044" y="101142"/>
                </a:lnTo>
                <a:lnTo>
                  <a:pt x="215074" y="110159"/>
                </a:lnTo>
                <a:lnTo>
                  <a:pt x="218516" y="115392"/>
                </a:lnTo>
                <a:lnTo>
                  <a:pt x="218617" y="115544"/>
                </a:lnTo>
                <a:lnTo>
                  <a:pt x="223710" y="127965"/>
                </a:lnTo>
                <a:lnTo>
                  <a:pt x="224980" y="134747"/>
                </a:lnTo>
                <a:lnTo>
                  <a:pt x="224980" y="0"/>
                </a:lnTo>
                <a:lnTo>
                  <a:pt x="0" y="0"/>
                </a:lnTo>
                <a:lnTo>
                  <a:pt x="0" y="331076"/>
                </a:lnTo>
                <a:lnTo>
                  <a:pt x="1845094" y="331076"/>
                </a:lnTo>
                <a:lnTo>
                  <a:pt x="1845094" y="239509"/>
                </a:lnTo>
                <a:lnTo>
                  <a:pt x="1845094" y="91287"/>
                </a:lnTo>
                <a:lnTo>
                  <a:pt x="1845094"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nvGrpSpPr>
          <p:cNvPr id="12" name="object 12"/>
          <p:cNvGrpSpPr/>
          <p:nvPr/>
        </p:nvGrpSpPr>
        <p:grpSpPr>
          <a:xfrm>
            <a:off x="1007717" y="5179570"/>
            <a:ext cx="519524" cy="192334"/>
            <a:chOff x="1031449" y="8926493"/>
            <a:chExt cx="895350" cy="331470"/>
          </a:xfrm>
        </p:grpSpPr>
        <p:pic>
          <p:nvPicPr>
            <p:cNvPr id="13" name="object 13"/>
            <p:cNvPicPr/>
            <p:nvPr/>
          </p:nvPicPr>
          <p:blipFill>
            <a:blip r:embed="rId6" cstate="print"/>
            <a:stretch>
              <a:fillRect/>
            </a:stretch>
          </p:blipFill>
          <p:spPr>
            <a:xfrm>
              <a:off x="1717639" y="9041877"/>
              <a:ext cx="100034" cy="99949"/>
            </a:xfrm>
            <a:prstGeom prst="rect">
              <a:avLst/>
            </a:prstGeom>
          </p:spPr>
        </p:pic>
        <p:sp>
          <p:nvSpPr>
            <p:cNvPr id="14" name="object 14"/>
            <p:cNvSpPr/>
            <p:nvPr/>
          </p:nvSpPr>
          <p:spPr>
            <a:xfrm>
              <a:off x="1031449" y="8926493"/>
              <a:ext cx="895350" cy="331470"/>
            </a:xfrm>
            <a:custGeom>
              <a:avLst/>
              <a:gdLst/>
              <a:ahLst/>
              <a:cxnLst/>
              <a:rect l="l" t="t" r="r" b="b"/>
              <a:pathLst>
                <a:path w="895350" h="331470">
                  <a:moveTo>
                    <a:pt x="894926" y="0"/>
                  </a:moveTo>
                  <a:lnTo>
                    <a:pt x="0" y="0"/>
                  </a:lnTo>
                  <a:lnTo>
                    <a:pt x="0" y="331063"/>
                  </a:lnTo>
                  <a:lnTo>
                    <a:pt x="894926" y="331063"/>
                  </a:lnTo>
                  <a:lnTo>
                    <a:pt x="894926" y="239491"/>
                  </a:lnTo>
                  <a:lnTo>
                    <a:pt x="151825" y="239491"/>
                  </a:lnTo>
                  <a:lnTo>
                    <a:pt x="81473" y="91243"/>
                  </a:lnTo>
                  <a:lnTo>
                    <a:pt x="894926" y="91243"/>
                  </a:lnTo>
                  <a:lnTo>
                    <a:pt x="894926" y="0"/>
                  </a:lnTo>
                  <a:close/>
                </a:path>
                <a:path w="895350" h="331470">
                  <a:moveTo>
                    <a:pt x="275962" y="91243"/>
                  </a:moveTo>
                  <a:lnTo>
                    <a:pt x="242271" y="91243"/>
                  </a:lnTo>
                  <a:lnTo>
                    <a:pt x="171923" y="239491"/>
                  </a:lnTo>
                  <a:lnTo>
                    <a:pt x="275962" y="239491"/>
                  </a:lnTo>
                  <a:lnTo>
                    <a:pt x="275962" y="91243"/>
                  </a:lnTo>
                  <a:close/>
                </a:path>
                <a:path w="895350" h="331470">
                  <a:moveTo>
                    <a:pt x="349705" y="91243"/>
                  </a:moveTo>
                  <a:lnTo>
                    <a:pt x="300120" y="91243"/>
                  </a:lnTo>
                  <a:lnTo>
                    <a:pt x="300120" y="239491"/>
                  </a:lnTo>
                  <a:lnTo>
                    <a:pt x="349705" y="239491"/>
                  </a:lnTo>
                  <a:lnTo>
                    <a:pt x="349705" y="91243"/>
                  </a:lnTo>
                  <a:close/>
                </a:path>
                <a:path w="895350" h="331470">
                  <a:moveTo>
                    <a:pt x="515872" y="91243"/>
                  </a:moveTo>
                  <a:lnTo>
                    <a:pt x="402038" y="91243"/>
                  </a:lnTo>
                  <a:lnTo>
                    <a:pt x="409766" y="91596"/>
                  </a:lnTo>
                  <a:lnTo>
                    <a:pt x="417197" y="92652"/>
                  </a:lnTo>
                  <a:lnTo>
                    <a:pt x="454571" y="112426"/>
                  </a:lnTo>
                  <a:lnTo>
                    <a:pt x="473984" y="149897"/>
                  </a:lnTo>
                  <a:lnTo>
                    <a:pt x="475238" y="168096"/>
                  </a:lnTo>
                  <a:lnTo>
                    <a:pt x="475013" y="173245"/>
                  </a:lnTo>
                  <a:lnTo>
                    <a:pt x="469915" y="194789"/>
                  </a:lnTo>
                  <a:lnTo>
                    <a:pt x="469842" y="194997"/>
                  </a:lnTo>
                  <a:lnTo>
                    <a:pt x="466903" y="201349"/>
                  </a:lnTo>
                  <a:lnTo>
                    <a:pt x="466816" y="201539"/>
                  </a:lnTo>
                  <a:lnTo>
                    <a:pt x="463341" y="207453"/>
                  </a:lnTo>
                  <a:lnTo>
                    <a:pt x="463243" y="207621"/>
                  </a:lnTo>
                  <a:lnTo>
                    <a:pt x="431109" y="233872"/>
                  </a:lnTo>
                  <a:lnTo>
                    <a:pt x="409546" y="239141"/>
                  </a:lnTo>
                  <a:lnTo>
                    <a:pt x="409159" y="239141"/>
                  </a:lnTo>
                  <a:lnTo>
                    <a:pt x="401536" y="239491"/>
                  </a:lnTo>
                  <a:lnTo>
                    <a:pt x="515872" y="239491"/>
                  </a:lnTo>
                  <a:lnTo>
                    <a:pt x="515872" y="91243"/>
                  </a:lnTo>
                  <a:close/>
                </a:path>
                <a:path w="895350" h="331470">
                  <a:moveTo>
                    <a:pt x="578141" y="192648"/>
                  </a:moveTo>
                  <a:lnTo>
                    <a:pt x="540030" y="192648"/>
                  </a:lnTo>
                  <a:lnTo>
                    <a:pt x="540030" y="239491"/>
                  </a:lnTo>
                  <a:lnTo>
                    <a:pt x="611672" y="239491"/>
                  </a:lnTo>
                  <a:lnTo>
                    <a:pt x="578141" y="192648"/>
                  </a:lnTo>
                  <a:close/>
                </a:path>
                <a:path w="895350" h="331470">
                  <a:moveTo>
                    <a:pt x="736197" y="91243"/>
                  </a:moveTo>
                  <a:lnTo>
                    <a:pt x="584022" y="91243"/>
                  </a:lnTo>
                  <a:lnTo>
                    <a:pt x="590825" y="92511"/>
                  </a:lnTo>
                  <a:lnTo>
                    <a:pt x="603414" y="97581"/>
                  </a:lnTo>
                  <a:lnTo>
                    <a:pt x="626457" y="127944"/>
                  </a:lnTo>
                  <a:lnTo>
                    <a:pt x="627745" y="134647"/>
                  </a:lnTo>
                  <a:lnTo>
                    <a:pt x="627686" y="142846"/>
                  </a:lnTo>
                  <a:lnTo>
                    <a:pt x="613201" y="178307"/>
                  </a:lnTo>
                  <a:lnTo>
                    <a:pt x="602952" y="186084"/>
                  </a:lnTo>
                  <a:lnTo>
                    <a:pt x="641539" y="239491"/>
                  </a:lnTo>
                  <a:lnTo>
                    <a:pt x="736197" y="239491"/>
                  </a:lnTo>
                  <a:lnTo>
                    <a:pt x="728399" y="239141"/>
                  </a:lnTo>
                  <a:lnTo>
                    <a:pt x="720892" y="238089"/>
                  </a:lnTo>
                  <a:lnTo>
                    <a:pt x="683351" y="218396"/>
                  </a:lnTo>
                  <a:lnTo>
                    <a:pt x="663487" y="180815"/>
                  </a:lnTo>
                  <a:lnTo>
                    <a:pt x="662437" y="173507"/>
                  </a:lnTo>
                  <a:lnTo>
                    <a:pt x="662400" y="173245"/>
                  </a:lnTo>
                  <a:lnTo>
                    <a:pt x="662156" y="168096"/>
                  </a:lnTo>
                  <a:lnTo>
                    <a:pt x="662031" y="165356"/>
                  </a:lnTo>
                  <a:lnTo>
                    <a:pt x="662403" y="157560"/>
                  </a:lnTo>
                  <a:lnTo>
                    <a:pt x="678533" y="117630"/>
                  </a:lnTo>
                  <a:lnTo>
                    <a:pt x="713676" y="94411"/>
                  </a:lnTo>
                  <a:lnTo>
                    <a:pt x="728399" y="91596"/>
                  </a:lnTo>
                  <a:lnTo>
                    <a:pt x="736197" y="91243"/>
                  </a:lnTo>
                  <a:close/>
                </a:path>
                <a:path w="895350" h="331470">
                  <a:moveTo>
                    <a:pt x="894926" y="91243"/>
                  </a:moveTo>
                  <a:lnTo>
                    <a:pt x="736197" y="91243"/>
                  </a:lnTo>
                  <a:lnTo>
                    <a:pt x="744030" y="91596"/>
                  </a:lnTo>
                  <a:lnTo>
                    <a:pt x="751571" y="92652"/>
                  </a:lnTo>
                  <a:lnTo>
                    <a:pt x="789280" y="112426"/>
                  </a:lnTo>
                  <a:lnTo>
                    <a:pt x="804661" y="135722"/>
                  </a:lnTo>
                  <a:lnTo>
                    <a:pt x="804751" y="135914"/>
                  </a:lnTo>
                  <a:lnTo>
                    <a:pt x="810240" y="168096"/>
                  </a:lnTo>
                  <a:lnTo>
                    <a:pt x="810000" y="173245"/>
                  </a:lnTo>
                  <a:lnTo>
                    <a:pt x="793934" y="213104"/>
                  </a:lnTo>
                  <a:lnTo>
                    <a:pt x="758762" y="236334"/>
                  </a:lnTo>
                  <a:lnTo>
                    <a:pt x="736197" y="239491"/>
                  </a:lnTo>
                  <a:lnTo>
                    <a:pt x="894926" y="239491"/>
                  </a:lnTo>
                  <a:lnTo>
                    <a:pt x="894926" y="91243"/>
                  </a:lnTo>
                  <a:close/>
                </a:path>
                <a:path w="895350" h="331470">
                  <a:moveTo>
                    <a:pt x="215346" y="91243"/>
                  </a:moveTo>
                  <a:lnTo>
                    <a:pt x="108139" y="91243"/>
                  </a:lnTo>
                  <a:lnTo>
                    <a:pt x="161954" y="204530"/>
                  </a:lnTo>
                  <a:lnTo>
                    <a:pt x="215346" y="91243"/>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pic>
          <p:nvPicPr>
            <p:cNvPr id="15" name="object 15"/>
            <p:cNvPicPr/>
            <p:nvPr/>
          </p:nvPicPr>
          <p:blipFill>
            <a:blip r:embed="rId7" cstate="print"/>
            <a:stretch>
              <a:fillRect/>
            </a:stretch>
          </p:blipFill>
          <p:spPr>
            <a:xfrm>
              <a:off x="1405294" y="9041877"/>
              <a:ext cx="77356" cy="99926"/>
            </a:xfrm>
            <a:prstGeom prst="rect">
              <a:avLst/>
            </a:prstGeom>
          </p:spPr>
        </p:pic>
        <p:sp>
          <p:nvSpPr>
            <p:cNvPr id="16" name="object 16"/>
            <p:cNvSpPr/>
            <p:nvPr/>
          </p:nvSpPr>
          <p:spPr>
            <a:xfrm>
              <a:off x="1571460" y="9041896"/>
              <a:ext cx="64135" cy="53340"/>
            </a:xfrm>
            <a:custGeom>
              <a:avLst/>
              <a:gdLst/>
              <a:ahLst/>
              <a:cxnLst/>
              <a:rect l="l" t="t" r="r" b="b"/>
              <a:pathLst>
                <a:path w="64135" h="53340">
                  <a:moveTo>
                    <a:pt x="44549" y="0"/>
                  </a:moveTo>
                  <a:lnTo>
                    <a:pt x="0" y="0"/>
                  </a:lnTo>
                  <a:lnTo>
                    <a:pt x="0" y="53154"/>
                  </a:lnTo>
                  <a:lnTo>
                    <a:pt x="20756" y="53154"/>
                  </a:lnTo>
                  <a:lnTo>
                    <a:pt x="14394" y="44240"/>
                  </a:lnTo>
                  <a:lnTo>
                    <a:pt x="34305" y="30904"/>
                  </a:lnTo>
                  <a:lnTo>
                    <a:pt x="48508" y="50597"/>
                  </a:lnTo>
                  <a:lnTo>
                    <a:pt x="53024" y="48615"/>
                  </a:lnTo>
                  <a:lnTo>
                    <a:pt x="56657" y="45506"/>
                  </a:lnTo>
                  <a:lnTo>
                    <a:pt x="62173" y="37054"/>
                  </a:lnTo>
                  <a:lnTo>
                    <a:pt x="63537" y="32126"/>
                  </a:lnTo>
                  <a:lnTo>
                    <a:pt x="63537" y="18705"/>
                  </a:lnTo>
                  <a:lnTo>
                    <a:pt x="61019" y="12348"/>
                  </a:lnTo>
                  <a:lnTo>
                    <a:pt x="50987" y="2458"/>
                  </a:lnTo>
                  <a:lnTo>
                    <a:pt x="44549"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sp>
        <p:nvSpPr>
          <p:cNvPr id="17" name="object 17" descr="$PPTXTitle"/>
          <p:cNvSpPr txBox="1">
            <a:spLocks noGrp="1"/>
          </p:cNvSpPr>
          <p:nvPr>
            <p:ph type="title"/>
          </p:nvPr>
        </p:nvSpPr>
        <p:spPr>
          <a:xfrm>
            <a:off x="2501025" y="2274525"/>
            <a:ext cx="5062596" cy="1411172"/>
          </a:xfrm>
          <a:prstGeom prst="rect">
            <a:avLst/>
          </a:prstGeom>
        </p:spPr>
        <p:txBody>
          <a:bodyPr vert="horz" wrap="square" lIns="0" tIns="7001" rIns="0" bIns="0" rtlCol="0">
            <a:spAutoFit/>
          </a:bodyPr>
          <a:lstStyle/>
          <a:p>
            <a:pPr marL="7369" marR="2947">
              <a:lnSpc>
                <a:spcPct val="140000"/>
              </a:lnSpc>
              <a:spcBef>
                <a:spcPts val="55"/>
              </a:spcBef>
            </a:pPr>
            <a:r>
              <a:rPr sz="3481" spc="191">
                <a:solidFill>
                  <a:srgbClr val="A4D395"/>
                </a:solidFill>
              </a:rPr>
              <a:t>What</a:t>
            </a:r>
            <a:r>
              <a:rPr sz="3481" spc="-32">
                <a:solidFill>
                  <a:srgbClr val="A4D395"/>
                </a:solidFill>
              </a:rPr>
              <a:t> </a:t>
            </a:r>
            <a:r>
              <a:rPr sz="3481" spc="55">
                <a:solidFill>
                  <a:srgbClr val="A4D395"/>
                </a:solidFill>
              </a:rPr>
              <a:t>are</a:t>
            </a:r>
            <a:r>
              <a:rPr sz="3481" spc="-29">
                <a:solidFill>
                  <a:srgbClr val="A4D395"/>
                </a:solidFill>
              </a:rPr>
              <a:t> </a:t>
            </a:r>
            <a:r>
              <a:rPr sz="3481" spc="128">
                <a:solidFill>
                  <a:srgbClr val="A4D395"/>
                </a:solidFill>
              </a:rPr>
              <a:t>we</a:t>
            </a:r>
            <a:r>
              <a:rPr sz="3481" spc="-32">
                <a:solidFill>
                  <a:srgbClr val="A4D395"/>
                </a:solidFill>
              </a:rPr>
              <a:t> </a:t>
            </a:r>
            <a:r>
              <a:rPr sz="3481" spc="136">
                <a:solidFill>
                  <a:srgbClr val="A4D395"/>
                </a:solidFill>
              </a:rPr>
              <a:t>doing</a:t>
            </a:r>
            <a:r>
              <a:rPr sz="3481" spc="-29">
                <a:solidFill>
                  <a:srgbClr val="A4D395"/>
                </a:solidFill>
              </a:rPr>
              <a:t> </a:t>
            </a:r>
            <a:r>
              <a:rPr sz="3481" spc="55">
                <a:solidFill>
                  <a:srgbClr val="A4D395"/>
                </a:solidFill>
              </a:rPr>
              <a:t>to </a:t>
            </a:r>
            <a:r>
              <a:rPr sz="3481" spc="142">
                <a:solidFill>
                  <a:srgbClr val="A4D395"/>
                </a:solidFill>
              </a:rPr>
              <a:t>move</a:t>
            </a:r>
            <a:r>
              <a:rPr sz="3481" spc="-32">
                <a:solidFill>
                  <a:srgbClr val="A4D395"/>
                </a:solidFill>
              </a:rPr>
              <a:t> </a:t>
            </a:r>
            <a:r>
              <a:rPr sz="3481" spc="113">
                <a:solidFill>
                  <a:srgbClr val="A4D395"/>
                </a:solidFill>
              </a:rPr>
              <a:t>the</a:t>
            </a:r>
            <a:r>
              <a:rPr sz="3481" spc="-29">
                <a:solidFill>
                  <a:srgbClr val="A4D395"/>
                </a:solidFill>
              </a:rPr>
              <a:t> </a:t>
            </a:r>
            <a:r>
              <a:rPr sz="3481" spc="102">
                <a:solidFill>
                  <a:srgbClr val="A4D395"/>
                </a:solidFill>
              </a:rPr>
              <a:t>needle?</a:t>
            </a:r>
            <a:endParaRPr sz="348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8753" y="626126"/>
            <a:ext cx="2802851" cy="436020"/>
          </a:xfrm>
          <a:prstGeom prst="rect">
            <a:avLst/>
          </a:prstGeom>
        </p:spPr>
        <p:txBody>
          <a:bodyPr vert="horz" wrap="square" lIns="0" tIns="7369" rIns="0" bIns="0" rtlCol="0">
            <a:spAutoFit/>
          </a:bodyPr>
          <a:lstStyle/>
          <a:p>
            <a:pPr marL="7369">
              <a:spcBef>
                <a:spcPts val="58"/>
              </a:spcBef>
            </a:pPr>
            <a:r>
              <a:rPr sz="2785" spc="113">
                <a:solidFill>
                  <a:srgbClr val="4BA885"/>
                </a:solidFill>
              </a:rPr>
              <a:t>Roadmap</a:t>
            </a:r>
            <a:r>
              <a:rPr sz="2785" spc="-29">
                <a:solidFill>
                  <a:srgbClr val="4BA885"/>
                </a:solidFill>
              </a:rPr>
              <a:t> </a:t>
            </a:r>
            <a:r>
              <a:rPr sz="2785" spc="-12">
                <a:solidFill>
                  <a:srgbClr val="4BA885"/>
                </a:solidFill>
              </a:rPr>
              <a:t>2030</a:t>
            </a:r>
            <a:endParaRPr sz="2785"/>
          </a:p>
        </p:txBody>
      </p:sp>
      <p:sp>
        <p:nvSpPr>
          <p:cNvPr id="3" name="object 3"/>
          <p:cNvSpPr txBox="1"/>
          <p:nvPr/>
        </p:nvSpPr>
        <p:spPr>
          <a:xfrm>
            <a:off x="998753" y="1163438"/>
            <a:ext cx="4150297" cy="4729042"/>
          </a:xfrm>
          <a:prstGeom prst="rect">
            <a:avLst/>
          </a:prstGeom>
        </p:spPr>
        <p:txBody>
          <a:bodyPr vert="horz" wrap="square" lIns="0" tIns="9580" rIns="0" bIns="0" rtlCol="0">
            <a:spAutoFit/>
          </a:bodyPr>
          <a:lstStyle/>
          <a:p>
            <a:pPr marL="7369" defTabSz="530535">
              <a:spcBef>
                <a:spcPts val="75"/>
              </a:spcBef>
            </a:pPr>
            <a:r>
              <a:rPr sz="2524" b="1" kern="0" spc="64">
                <a:solidFill>
                  <a:srgbClr val="A3C8A6"/>
                </a:solidFill>
                <a:latin typeface="Tahoma"/>
                <a:cs typeface="Tahoma"/>
              </a:rPr>
              <a:t>Projects</a:t>
            </a:r>
            <a:r>
              <a:rPr sz="2524" b="1" kern="0" spc="-12">
                <a:solidFill>
                  <a:srgbClr val="A3C8A6"/>
                </a:solidFill>
                <a:latin typeface="Tahoma"/>
                <a:cs typeface="Tahoma"/>
              </a:rPr>
              <a:t> </a:t>
            </a:r>
            <a:r>
              <a:rPr sz="2524" b="1" kern="0" spc="87">
                <a:solidFill>
                  <a:srgbClr val="A3C8A6"/>
                </a:solidFill>
                <a:latin typeface="Tahoma"/>
                <a:cs typeface="Tahoma"/>
              </a:rPr>
              <a:t>Closed</a:t>
            </a:r>
            <a:endParaRPr sz="2524" kern="0">
              <a:solidFill>
                <a:sysClr val="windowText" lastClr="000000"/>
              </a:solidFill>
              <a:latin typeface="Tahoma"/>
              <a:cs typeface="Tahoma"/>
            </a:endParaRPr>
          </a:p>
          <a:p>
            <a:pPr marL="272268" indent="-191582" defTabSz="530535">
              <a:spcBef>
                <a:spcPts val="1012"/>
              </a:spcBef>
              <a:buSzPct val="80000"/>
              <a:buFontTx/>
              <a:buAutoNum type="arabicPeriod"/>
              <a:tabLst>
                <a:tab pos="272268" algn="l"/>
              </a:tabLst>
            </a:pPr>
            <a:r>
              <a:rPr sz="1160" b="1" kern="0" spc="38">
                <a:solidFill>
                  <a:sysClr val="windowText" lastClr="000000"/>
                </a:solidFill>
                <a:latin typeface="Tahoma"/>
                <a:cs typeface="Tahoma"/>
              </a:rPr>
              <a:t>Bottle</a:t>
            </a:r>
            <a:r>
              <a:rPr sz="1160" b="1" kern="0" spc="9">
                <a:solidFill>
                  <a:sysClr val="windowText" lastClr="000000"/>
                </a:solidFill>
                <a:latin typeface="Tahoma"/>
                <a:cs typeface="Tahoma"/>
              </a:rPr>
              <a:t> </a:t>
            </a:r>
            <a:r>
              <a:rPr sz="1160" b="1" kern="0" spc="49">
                <a:solidFill>
                  <a:sysClr val="windowText" lastClr="000000"/>
                </a:solidFill>
                <a:latin typeface="Tahoma"/>
                <a:cs typeface="Tahoma"/>
              </a:rPr>
              <a:t>Banks</a:t>
            </a:r>
            <a:r>
              <a:rPr sz="1160" b="1" kern="0" spc="23">
                <a:solidFill>
                  <a:sysClr val="windowText" lastClr="000000"/>
                </a:solidFill>
                <a:latin typeface="Tahoma"/>
                <a:cs typeface="Tahoma"/>
              </a:rPr>
              <a:t> </a:t>
            </a:r>
            <a:r>
              <a:rPr sz="1160" b="1" kern="0" spc="32">
                <a:solidFill>
                  <a:sysClr val="windowText" lastClr="000000"/>
                </a:solidFill>
                <a:latin typeface="Tahoma"/>
                <a:cs typeface="Tahoma"/>
              </a:rPr>
              <a:t>with</a:t>
            </a:r>
            <a:r>
              <a:rPr sz="1160" b="1" kern="0" spc="26">
                <a:solidFill>
                  <a:sysClr val="windowText" lastClr="000000"/>
                </a:solidFill>
                <a:latin typeface="Tahoma"/>
                <a:cs typeface="Tahoma"/>
              </a:rPr>
              <a:t> </a:t>
            </a:r>
            <a:r>
              <a:rPr sz="1160" b="1" kern="0">
                <a:solidFill>
                  <a:sysClr val="windowText" lastClr="000000"/>
                </a:solidFill>
                <a:latin typeface="Tahoma"/>
                <a:cs typeface="Tahoma"/>
              </a:rPr>
              <a:t>lifting</a:t>
            </a:r>
            <a:r>
              <a:rPr sz="1160" b="1" kern="0" spc="12">
                <a:solidFill>
                  <a:sysClr val="windowText" lastClr="000000"/>
                </a:solidFill>
                <a:latin typeface="Tahoma"/>
                <a:cs typeface="Tahoma"/>
              </a:rPr>
              <a:t> </a:t>
            </a:r>
            <a:r>
              <a:rPr sz="1160" b="1" kern="0" spc="41">
                <a:solidFill>
                  <a:sysClr val="windowText" lastClr="000000"/>
                </a:solidFill>
                <a:latin typeface="Tahoma"/>
                <a:cs typeface="Tahoma"/>
              </a:rPr>
              <a:t>help</a:t>
            </a:r>
            <a:r>
              <a:rPr sz="1160" b="1" kern="0" spc="26">
                <a:solidFill>
                  <a:sysClr val="windowText" lastClr="000000"/>
                </a:solidFill>
                <a:latin typeface="Tahoma"/>
                <a:cs typeface="Tahoma"/>
              </a:rPr>
              <a:t> </a:t>
            </a:r>
            <a:r>
              <a:rPr sz="1160" b="1" kern="0">
                <a:solidFill>
                  <a:sysClr val="windowText" lastClr="000000"/>
                </a:solidFill>
                <a:latin typeface="Tahoma"/>
                <a:cs typeface="Tahoma"/>
              </a:rPr>
              <a:t>at</a:t>
            </a:r>
            <a:r>
              <a:rPr sz="1160" b="1" kern="0" spc="26">
                <a:solidFill>
                  <a:sysClr val="windowText" lastClr="000000"/>
                </a:solidFill>
                <a:latin typeface="Tahoma"/>
                <a:cs typeface="Tahoma"/>
              </a:rPr>
              <a:t> </a:t>
            </a:r>
            <a:r>
              <a:rPr sz="1160" b="1" kern="0" spc="64">
                <a:solidFill>
                  <a:sysClr val="windowText" lastClr="000000"/>
                </a:solidFill>
                <a:latin typeface="Tahoma"/>
                <a:cs typeface="Tahoma"/>
              </a:rPr>
              <a:t>HORECA</a:t>
            </a:r>
            <a:r>
              <a:rPr sz="1160" b="1" kern="0" spc="6">
                <a:solidFill>
                  <a:sysClr val="windowText" lastClr="000000"/>
                </a:solidFill>
                <a:latin typeface="Tahoma"/>
                <a:cs typeface="Tahoma"/>
              </a:rPr>
              <a:t> </a:t>
            </a:r>
            <a:r>
              <a:rPr sz="1160" b="1" kern="0" spc="35">
                <a:solidFill>
                  <a:sysClr val="windowText" lastClr="000000"/>
                </a:solidFill>
                <a:latin typeface="Tahoma"/>
                <a:cs typeface="Tahoma"/>
              </a:rPr>
              <a:t>Channel</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a:solidFill>
                  <a:srgbClr val="093C29"/>
                </a:solidFill>
                <a:latin typeface="Verdana"/>
                <a:cs typeface="Verdana"/>
              </a:rPr>
              <a:t>Sociedade</a:t>
            </a:r>
            <a:r>
              <a:rPr sz="1160" kern="0" spc="-81">
                <a:solidFill>
                  <a:srgbClr val="093C29"/>
                </a:solidFill>
                <a:latin typeface="Verdana"/>
                <a:cs typeface="Verdana"/>
              </a:rPr>
              <a:t> </a:t>
            </a:r>
            <a:r>
              <a:rPr sz="1160" kern="0" spc="49">
                <a:solidFill>
                  <a:srgbClr val="093C29"/>
                </a:solidFill>
                <a:latin typeface="Verdana"/>
                <a:cs typeface="Verdana"/>
              </a:rPr>
              <a:t>Ponto</a:t>
            </a:r>
            <a:r>
              <a:rPr sz="1160" kern="0" spc="-78">
                <a:solidFill>
                  <a:srgbClr val="093C29"/>
                </a:solidFill>
                <a:latin typeface="Verdana"/>
                <a:cs typeface="Verdana"/>
              </a:rPr>
              <a:t> </a:t>
            </a:r>
            <a:r>
              <a:rPr sz="1160" kern="0" spc="-23">
                <a:solidFill>
                  <a:srgbClr val="093C29"/>
                </a:solidFill>
                <a:latin typeface="Verdana"/>
                <a:cs typeface="Verdana"/>
              </a:rPr>
              <a:t>Verde,</a:t>
            </a:r>
            <a:r>
              <a:rPr sz="1160" kern="0" spc="-66">
                <a:solidFill>
                  <a:srgbClr val="093C29"/>
                </a:solidFill>
                <a:latin typeface="Verdana"/>
                <a:cs typeface="Verdana"/>
              </a:rPr>
              <a:t> </a:t>
            </a:r>
            <a:r>
              <a:rPr sz="1160" kern="0" spc="-12">
                <a:solidFill>
                  <a:srgbClr val="093C29"/>
                </a:solidFill>
                <a:latin typeface="Verdana"/>
                <a:cs typeface="Verdana"/>
              </a:rPr>
              <a:t>AIVE</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spc="61">
                <a:solidFill>
                  <a:srgbClr val="093C29"/>
                </a:solidFill>
                <a:latin typeface="Tahoma"/>
                <a:cs typeface="Tahoma"/>
              </a:rPr>
              <a:t>HORECA</a:t>
            </a:r>
            <a:r>
              <a:rPr sz="1160" b="1" kern="0" spc="15">
                <a:solidFill>
                  <a:srgbClr val="093C29"/>
                </a:solidFill>
                <a:latin typeface="Tahoma"/>
                <a:cs typeface="Tahoma"/>
              </a:rPr>
              <a:t> </a:t>
            </a:r>
            <a:r>
              <a:rPr sz="1160" b="1" kern="0" spc="41">
                <a:solidFill>
                  <a:srgbClr val="093C29"/>
                </a:solidFill>
                <a:latin typeface="Tahoma"/>
                <a:cs typeface="Tahoma"/>
              </a:rPr>
              <a:t>Channel </a:t>
            </a:r>
            <a:r>
              <a:rPr sz="1160" b="1" kern="0">
                <a:solidFill>
                  <a:srgbClr val="093C29"/>
                </a:solidFill>
                <a:latin typeface="Tahoma"/>
                <a:cs typeface="Tahoma"/>
              </a:rPr>
              <a:t>Door-</a:t>
            </a:r>
            <a:r>
              <a:rPr sz="1160" b="1" kern="0" spc="-6">
                <a:solidFill>
                  <a:srgbClr val="093C29"/>
                </a:solidFill>
                <a:latin typeface="Tahoma"/>
                <a:cs typeface="Tahoma"/>
              </a:rPr>
              <a:t>to-</a:t>
            </a:r>
            <a:r>
              <a:rPr sz="1160" b="1" kern="0" spc="41">
                <a:solidFill>
                  <a:srgbClr val="093C29"/>
                </a:solidFill>
                <a:latin typeface="Tahoma"/>
                <a:cs typeface="Tahoma"/>
              </a:rPr>
              <a:t>Door</a:t>
            </a:r>
            <a:r>
              <a:rPr sz="1160" b="1" kern="0" spc="46">
                <a:solidFill>
                  <a:srgbClr val="093C29"/>
                </a:solidFill>
                <a:latin typeface="Tahoma"/>
                <a:cs typeface="Tahoma"/>
              </a:rPr>
              <a:t> </a:t>
            </a:r>
            <a:r>
              <a:rPr sz="1160" b="1" kern="0" spc="26">
                <a:solidFill>
                  <a:srgbClr val="093C29"/>
                </a:solidFill>
                <a:latin typeface="Tahoma"/>
                <a:cs typeface="Tahoma"/>
              </a:rPr>
              <a:t>Extension</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32">
                <a:solidFill>
                  <a:srgbClr val="093C29"/>
                </a:solidFill>
                <a:latin typeface="Verdana"/>
                <a:cs typeface="Verdana"/>
              </a:rPr>
              <a:t>Porto</a:t>
            </a:r>
            <a:r>
              <a:rPr sz="1160" kern="0" spc="-118">
                <a:solidFill>
                  <a:srgbClr val="093C29"/>
                </a:solidFill>
                <a:latin typeface="Verdana"/>
                <a:cs typeface="Verdana"/>
              </a:rPr>
              <a:t> </a:t>
            </a:r>
            <a:r>
              <a:rPr sz="1160" kern="0" spc="26">
                <a:solidFill>
                  <a:srgbClr val="093C29"/>
                </a:solidFill>
                <a:latin typeface="Verdana"/>
                <a:cs typeface="Verdana"/>
              </a:rPr>
              <a:t>Ambiente</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spc="44">
                <a:solidFill>
                  <a:srgbClr val="093C29"/>
                </a:solidFill>
                <a:latin typeface="Tahoma"/>
                <a:cs typeface="Tahoma"/>
              </a:rPr>
              <a:t>Assessment</a:t>
            </a:r>
            <a:r>
              <a:rPr sz="1160" b="1" kern="0" spc="-6">
                <a:solidFill>
                  <a:srgbClr val="093C29"/>
                </a:solidFill>
                <a:latin typeface="Tahoma"/>
                <a:cs typeface="Tahoma"/>
              </a:rPr>
              <a:t> </a:t>
            </a:r>
            <a:r>
              <a:rPr sz="1160" b="1" kern="0">
                <a:solidFill>
                  <a:srgbClr val="093C29"/>
                </a:solidFill>
                <a:latin typeface="Tahoma"/>
                <a:cs typeface="Tahoma"/>
              </a:rPr>
              <a:t>of</a:t>
            </a:r>
            <a:r>
              <a:rPr sz="1160" b="1" kern="0" spc="3">
                <a:solidFill>
                  <a:srgbClr val="093C29"/>
                </a:solidFill>
                <a:latin typeface="Tahoma"/>
                <a:cs typeface="Tahoma"/>
              </a:rPr>
              <a:t> </a:t>
            </a:r>
            <a:r>
              <a:rPr sz="1160" b="1" kern="0" spc="38">
                <a:solidFill>
                  <a:srgbClr val="093C29"/>
                </a:solidFill>
                <a:latin typeface="Tahoma"/>
                <a:cs typeface="Tahoma"/>
              </a:rPr>
              <a:t>Bottle</a:t>
            </a:r>
            <a:r>
              <a:rPr sz="1160" b="1" kern="0" spc="-9">
                <a:solidFill>
                  <a:srgbClr val="093C29"/>
                </a:solidFill>
                <a:latin typeface="Tahoma"/>
                <a:cs typeface="Tahoma"/>
              </a:rPr>
              <a:t> </a:t>
            </a:r>
            <a:r>
              <a:rPr sz="1160" b="1" kern="0" spc="58">
                <a:solidFill>
                  <a:srgbClr val="093C29"/>
                </a:solidFill>
                <a:latin typeface="Tahoma"/>
                <a:cs typeface="Tahoma"/>
              </a:rPr>
              <a:t>Bank</a:t>
            </a:r>
            <a:r>
              <a:rPr sz="1160" b="1" kern="0" spc="3">
                <a:solidFill>
                  <a:srgbClr val="093C29"/>
                </a:solidFill>
                <a:latin typeface="Tahoma"/>
                <a:cs typeface="Tahoma"/>
              </a:rPr>
              <a:t> </a:t>
            </a:r>
            <a:r>
              <a:rPr sz="1160" b="1" kern="0" spc="38">
                <a:solidFill>
                  <a:srgbClr val="093C29"/>
                </a:solidFill>
                <a:latin typeface="Tahoma"/>
                <a:cs typeface="Tahoma"/>
              </a:rPr>
              <a:t>Coverage</a:t>
            </a:r>
            <a:r>
              <a:rPr sz="1160" b="1" kern="0" spc="9">
                <a:solidFill>
                  <a:srgbClr val="093C29"/>
                </a:solidFill>
                <a:latin typeface="Tahoma"/>
                <a:cs typeface="Tahoma"/>
              </a:rPr>
              <a:t> </a:t>
            </a:r>
            <a:r>
              <a:rPr sz="1160" b="1" kern="0" spc="26">
                <a:solidFill>
                  <a:srgbClr val="093C29"/>
                </a:solidFill>
                <a:latin typeface="Tahoma"/>
                <a:cs typeface="Tahoma"/>
              </a:rPr>
              <a:t>Extension</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15">
                <a:solidFill>
                  <a:srgbClr val="093C29"/>
                </a:solidFill>
                <a:latin typeface="Verdana"/>
                <a:cs typeface="Verdana"/>
              </a:rPr>
              <a:t>EGF</a:t>
            </a:r>
            <a:endParaRPr sz="1160" kern="0">
              <a:solidFill>
                <a:sysClr val="windowText" lastClr="000000"/>
              </a:solidFill>
              <a:latin typeface="Verdana"/>
              <a:cs typeface="Verdana"/>
            </a:endParaRPr>
          </a:p>
          <a:p>
            <a:pPr marL="271531" indent="-153634" defTabSz="530535">
              <a:spcBef>
                <a:spcPts val="696"/>
              </a:spcBef>
              <a:buSzPct val="80000"/>
              <a:buFontTx/>
              <a:buAutoNum type="arabicPeriod"/>
              <a:tabLst>
                <a:tab pos="271531" algn="l"/>
              </a:tabLst>
            </a:pPr>
            <a:r>
              <a:rPr sz="1160" b="1" kern="0" spc="58">
                <a:solidFill>
                  <a:srgbClr val="093C29"/>
                </a:solidFill>
                <a:latin typeface="Tahoma"/>
                <a:cs typeface="Tahoma"/>
              </a:rPr>
              <a:t>Accounting</a:t>
            </a:r>
            <a:r>
              <a:rPr sz="1160" b="1" kern="0" spc="46">
                <a:solidFill>
                  <a:srgbClr val="093C29"/>
                </a:solidFill>
                <a:latin typeface="Tahoma"/>
                <a:cs typeface="Tahoma"/>
              </a:rPr>
              <a:t> </a:t>
            </a:r>
            <a:r>
              <a:rPr sz="1160" b="1" kern="0">
                <a:solidFill>
                  <a:srgbClr val="093C29"/>
                </a:solidFill>
                <a:latin typeface="Tahoma"/>
                <a:cs typeface="Tahoma"/>
              </a:rPr>
              <a:t>for</a:t>
            </a:r>
            <a:r>
              <a:rPr sz="1160" b="1" kern="0" spc="35">
                <a:solidFill>
                  <a:srgbClr val="093C29"/>
                </a:solidFill>
                <a:latin typeface="Tahoma"/>
                <a:cs typeface="Tahoma"/>
              </a:rPr>
              <a:t> </a:t>
            </a:r>
            <a:r>
              <a:rPr sz="1160" b="1" kern="0">
                <a:solidFill>
                  <a:srgbClr val="093C29"/>
                </a:solidFill>
                <a:latin typeface="Tahoma"/>
                <a:cs typeface="Tahoma"/>
              </a:rPr>
              <a:t>Non-</a:t>
            </a:r>
            <a:r>
              <a:rPr sz="1160" b="1" kern="0" spc="41">
                <a:solidFill>
                  <a:srgbClr val="093C29"/>
                </a:solidFill>
                <a:latin typeface="Tahoma"/>
                <a:cs typeface="Tahoma"/>
              </a:rPr>
              <a:t>Urban</a:t>
            </a:r>
            <a:r>
              <a:rPr sz="1160" b="1" kern="0" spc="44">
                <a:solidFill>
                  <a:srgbClr val="093C29"/>
                </a:solidFill>
                <a:latin typeface="Tahoma"/>
                <a:cs typeface="Tahoma"/>
              </a:rPr>
              <a:t> </a:t>
            </a:r>
            <a:r>
              <a:rPr sz="1160" b="1" kern="0">
                <a:solidFill>
                  <a:srgbClr val="093C29"/>
                </a:solidFill>
                <a:latin typeface="Tahoma"/>
                <a:cs typeface="Tahoma"/>
              </a:rPr>
              <a:t>Glass</a:t>
            </a:r>
            <a:r>
              <a:rPr sz="1160" b="1" kern="0" spc="26">
                <a:solidFill>
                  <a:srgbClr val="093C29"/>
                </a:solidFill>
                <a:latin typeface="Tahoma"/>
                <a:cs typeface="Tahoma"/>
              </a:rPr>
              <a:t> </a:t>
            </a:r>
            <a:r>
              <a:rPr sz="1160" b="1" kern="0" spc="49">
                <a:solidFill>
                  <a:srgbClr val="093C29"/>
                </a:solidFill>
                <a:latin typeface="Tahoma"/>
                <a:cs typeface="Tahoma"/>
              </a:rPr>
              <a:t>Packaging</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6">
                <a:solidFill>
                  <a:srgbClr val="093C29"/>
                </a:solidFill>
                <a:latin typeface="Verdana"/>
                <a:cs typeface="Verdana"/>
              </a:rPr>
              <a:t>Trivalor</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spc="38">
                <a:solidFill>
                  <a:srgbClr val="093C29"/>
                </a:solidFill>
                <a:latin typeface="Tahoma"/>
                <a:cs typeface="Tahoma"/>
              </a:rPr>
              <a:t>Urban</a:t>
            </a:r>
            <a:r>
              <a:rPr sz="1160" b="1" kern="0" spc="-15">
                <a:solidFill>
                  <a:srgbClr val="093C29"/>
                </a:solidFill>
                <a:latin typeface="Tahoma"/>
                <a:cs typeface="Tahoma"/>
              </a:rPr>
              <a:t> </a:t>
            </a:r>
            <a:r>
              <a:rPr sz="1160" b="1" kern="0" spc="23">
                <a:solidFill>
                  <a:srgbClr val="093C29"/>
                </a:solidFill>
                <a:latin typeface="Tahoma"/>
                <a:cs typeface="Tahoma"/>
              </a:rPr>
              <a:t>Littering</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6">
                <a:solidFill>
                  <a:srgbClr val="093C29"/>
                </a:solidFill>
                <a:latin typeface="Verdana"/>
                <a:cs typeface="Verdana"/>
              </a:rPr>
              <a:t>Electrão</a:t>
            </a:r>
            <a:endParaRPr sz="1160" kern="0">
              <a:solidFill>
                <a:sysClr val="windowText" lastClr="000000"/>
              </a:solidFill>
              <a:latin typeface="Verdana"/>
              <a:cs typeface="Verdana"/>
            </a:endParaRPr>
          </a:p>
          <a:p>
            <a:pPr marL="266004" indent="-148108" defTabSz="530535">
              <a:spcBef>
                <a:spcPts val="699"/>
              </a:spcBef>
              <a:buSzPct val="80000"/>
              <a:buFontTx/>
              <a:buAutoNum type="arabicPeriod"/>
              <a:tabLst>
                <a:tab pos="266004" algn="l"/>
              </a:tabLst>
            </a:pPr>
            <a:r>
              <a:rPr sz="1160" b="1" kern="0" spc="35">
                <a:solidFill>
                  <a:srgbClr val="093C29"/>
                </a:solidFill>
                <a:latin typeface="Tahoma"/>
                <a:cs typeface="Tahoma"/>
              </a:rPr>
              <a:t>Green</a:t>
            </a:r>
            <a:r>
              <a:rPr sz="1160" b="1" kern="0" spc="-12">
                <a:solidFill>
                  <a:srgbClr val="093C29"/>
                </a:solidFill>
                <a:latin typeface="Tahoma"/>
                <a:cs typeface="Tahoma"/>
              </a:rPr>
              <a:t> </a:t>
            </a:r>
            <a:r>
              <a:rPr sz="1160" b="1" kern="0" spc="29">
                <a:solidFill>
                  <a:srgbClr val="093C29"/>
                </a:solidFill>
                <a:latin typeface="Tahoma"/>
                <a:cs typeface="Tahoma"/>
              </a:rPr>
              <a:t>Flags</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15">
                <a:solidFill>
                  <a:srgbClr val="093C29"/>
                </a:solidFill>
                <a:latin typeface="Verdana"/>
                <a:cs typeface="Verdana"/>
              </a:rPr>
              <a:t>Electrão,</a:t>
            </a:r>
            <a:r>
              <a:rPr sz="1160" kern="0" spc="-81">
                <a:solidFill>
                  <a:srgbClr val="093C29"/>
                </a:solidFill>
                <a:latin typeface="Verdana"/>
                <a:cs typeface="Verdana"/>
              </a:rPr>
              <a:t> </a:t>
            </a:r>
            <a:r>
              <a:rPr sz="1160" kern="0" spc="-12">
                <a:solidFill>
                  <a:srgbClr val="093C29"/>
                </a:solidFill>
                <a:latin typeface="Verdana"/>
                <a:cs typeface="Verdana"/>
              </a:rPr>
              <a:t>AIVE</a:t>
            </a:r>
            <a:endParaRPr sz="1160" kern="0">
              <a:solidFill>
                <a:sysClr val="windowText" lastClr="000000"/>
              </a:solidFill>
              <a:latin typeface="Verdana"/>
              <a:cs typeface="Verdana"/>
            </a:endParaRPr>
          </a:p>
          <a:p>
            <a:pPr marL="263425" indent="-145529" defTabSz="530535">
              <a:spcBef>
                <a:spcPts val="696"/>
              </a:spcBef>
              <a:buSzPct val="80000"/>
              <a:buFontTx/>
              <a:buAutoNum type="arabicPeriod"/>
              <a:tabLst>
                <a:tab pos="263425" algn="l"/>
              </a:tabLst>
            </a:pPr>
            <a:r>
              <a:rPr sz="1160" b="1" kern="0" spc="35">
                <a:solidFill>
                  <a:srgbClr val="093C29"/>
                </a:solidFill>
                <a:latin typeface="Tahoma"/>
                <a:cs typeface="Tahoma"/>
              </a:rPr>
              <a:t>Awareness</a:t>
            </a:r>
            <a:r>
              <a:rPr sz="1160" b="1" kern="0" spc="64">
                <a:solidFill>
                  <a:srgbClr val="093C29"/>
                </a:solidFill>
                <a:latin typeface="Tahoma"/>
                <a:cs typeface="Tahoma"/>
              </a:rPr>
              <a:t> </a:t>
            </a:r>
            <a:r>
              <a:rPr sz="1160" b="1" kern="0">
                <a:solidFill>
                  <a:srgbClr val="093C29"/>
                </a:solidFill>
                <a:latin typeface="Tahoma"/>
                <a:cs typeface="Tahoma"/>
              </a:rPr>
              <a:t>raising</a:t>
            </a:r>
            <a:r>
              <a:rPr sz="1160" b="1" kern="0" spc="75">
                <a:solidFill>
                  <a:srgbClr val="093C29"/>
                </a:solidFill>
                <a:latin typeface="Tahoma"/>
                <a:cs typeface="Tahoma"/>
              </a:rPr>
              <a:t> </a:t>
            </a:r>
            <a:r>
              <a:rPr sz="1160" b="1" kern="0" spc="44">
                <a:solidFill>
                  <a:srgbClr val="093C29"/>
                </a:solidFill>
                <a:latin typeface="Tahoma"/>
                <a:cs typeface="Tahoma"/>
              </a:rPr>
              <a:t>campaign</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46">
                <a:solidFill>
                  <a:srgbClr val="093C29"/>
                </a:solidFill>
                <a:latin typeface="Verdana"/>
                <a:cs typeface="Verdana"/>
              </a:rPr>
              <a:t>AIVE,</a:t>
            </a:r>
            <a:r>
              <a:rPr sz="1160" kern="0" spc="-52">
                <a:solidFill>
                  <a:srgbClr val="093C29"/>
                </a:solidFill>
                <a:latin typeface="Verdana"/>
                <a:cs typeface="Verdana"/>
              </a:rPr>
              <a:t> </a:t>
            </a:r>
            <a:r>
              <a:rPr sz="1160" kern="0">
                <a:solidFill>
                  <a:srgbClr val="093C29"/>
                </a:solidFill>
                <a:latin typeface="Verdana"/>
                <a:cs typeface="Verdana"/>
              </a:rPr>
              <a:t>Disneyland</a:t>
            </a:r>
            <a:r>
              <a:rPr sz="1160" kern="0" spc="-70">
                <a:solidFill>
                  <a:srgbClr val="093C29"/>
                </a:solidFill>
                <a:latin typeface="Verdana"/>
                <a:cs typeface="Verdana"/>
              </a:rPr>
              <a:t> </a:t>
            </a:r>
            <a:r>
              <a:rPr sz="1160" kern="0" spc="-6">
                <a:solidFill>
                  <a:srgbClr val="093C29"/>
                </a:solidFill>
                <a:latin typeface="Verdana"/>
                <a:cs typeface="Verdana"/>
              </a:rPr>
              <a:t>Paris</a:t>
            </a:r>
            <a:endParaRPr sz="1160" kern="0">
              <a:solidFill>
                <a:sysClr val="windowText" lastClr="000000"/>
              </a:solidFill>
              <a:latin typeface="Verdana"/>
              <a:cs typeface="Verdana"/>
            </a:endParaRPr>
          </a:p>
          <a:p>
            <a:pPr marL="268215" indent="-150318" defTabSz="530535">
              <a:spcBef>
                <a:spcPts val="696"/>
              </a:spcBef>
              <a:buSzPct val="80000"/>
              <a:buFont typeface="Tahoma"/>
              <a:buAutoNum type="arabicPeriod"/>
              <a:tabLst>
                <a:tab pos="268215" algn="l"/>
              </a:tabLst>
            </a:pPr>
            <a:r>
              <a:rPr sz="1160" b="1" i="1" kern="0">
                <a:solidFill>
                  <a:srgbClr val="093C29"/>
                </a:solidFill>
                <a:latin typeface="Verdana"/>
                <a:cs typeface="Verdana"/>
              </a:rPr>
              <a:t>A</a:t>
            </a:r>
            <a:r>
              <a:rPr sz="1160" b="1" i="1" kern="0" spc="-64">
                <a:solidFill>
                  <a:srgbClr val="093C29"/>
                </a:solidFill>
                <a:latin typeface="Verdana"/>
                <a:cs typeface="Verdana"/>
              </a:rPr>
              <a:t> </a:t>
            </a:r>
            <a:r>
              <a:rPr sz="1160" b="1" i="1" kern="0" spc="-52">
                <a:solidFill>
                  <a:srgbClr val="093C29"/>
                </a:solidFill>
                <a:latin typeface="Verdana"/>
                <a:cs typeface="Verdana"/>
              </a:rPr>
              <a:t>Tip</a:t>
            </a:r>
            <a:r>
              <a:rPr sz="1160" b="1" i="1" kern="0" spc="-70">
                <a:solidFill>
                  <a:srgbClr val="093C29"/>
                </a:solidFill>
                <a:latin typeface="Verdana"/>
                <a:cs typeface="Verdana"/>
              </a:rPr>
              <a:t> </a:t>
            </a:r>
            <a:r>
              <a:rPr sz="1160" b="1" i="1" kern="0" spc="-61">
                <a:solidFill>
                  <a:srgbClr val="093C29"/>
                </a:solidFill>
                <a:latin typeface="Verdana"/>
                <a:cs typeface="Verdana"/>
              </a:rPr>
              <a:t>for </a:t>
            </a:r>
            <a:r>
              <a:rPr sz="1160" b="1" i="1" kern="0" spc="-6">
                <a:solidFill>
                  <a:srgbClr val="093C29"/>
                </a:solidFill>
                <a:latin typeface="Verdana"/>
                <a:cs typeface="Verdana"/>
              </a:rPr>
              <a:t>Nature</a:t>
            </a:r>
            <a:endParaRPr sz="1160" kern="0">
              <a:solidFill>
                <a:sysClr val="windowText" lastClr="000000"/>
              </a:solidFill>
              <a:latin typeface="Verdana"/>
              <a:cs typeface="Verdana"/>
            </a:endParaRPr>
          </a:p>
          <a:p>
            <a:pPr marL="433639" lvl="1" indent="-138897" defTabSz="530535">
              <a:spcBef>
                <a:spcPts val="696"/>
              </a:spcBef>
              <a:buSzPct val="80000"/>
              <a:buFont typeface="Segoe UI Symbol"/>
              <a:buChar char="◦"/>
              <a:tabLst>
                <a:tab pos="433639" algn="l"/>
              </a:tabLst>
            </a:pPr>
            <a:r>
              <a:rPr sz="1160" kern="0" spc="-46">
                <a:solidFill>
                  <a:srgbClr val="093C29"/>
                </a:solidFill>
                <a:latin typeface="Verdana"/>
                <a:cs typeface="Verdana"/>
              </a:rPr>
              <a:t>AIVE,</a:t>
            </a:r>
            <a:r>
              <a:rPr sz="1160" kern="0" spc="-87">
                <a:solidFill>
                  <a:srgbClr val="093C29"/>
                </a:solidFill>
                <a:latin typeface="Verdana"/>
                <a:cs typeface="Verdana"/>
              </a:rPr>
              <a:t> </a:t>
            </a:r>
            <a:r>
              <a:rPr sz="1160" kern="0">
                <a:solidFill>
                  <a:srgbClr val="093C29"/>
                </a:solidFill>
                <a:latin typeface="Verdana"/>
                <a:cs typeface="Verdana"/>
              </a:rPr>
              <a:t>Editory</a:t>
            </a:r>
            <a:r>
              <a:rPr sz="1160" kern="0" spc="-93">
                <a:solidFill>
                  <a:srgbClr val="093C29"/>
                </a:solidFill>
                <a:latin typeface="Verdana"/>
                <a:cs typeface="Verdana"/>
              </a:rPr>
              <a:t> </a:t>
            </a:r>
            <a:r>
              <a:rPr sz="1160" kern="0" spc="-17">
                <a:solidFill>
                  <a:srgbClr val="093C29"/>
                </a:solidFill>
                <a:latin typeface="Verdana"/>
                <a:cs typeface="Verdana"/>
              </a:rPr>
              <a:t>Hotels,</a:t>
            </a:r>
            <a:r>
              <a:rPr sz="1160" kern="0" spc="-104">
                <a:solidFill>
                  <a:srgbClr val="093C29"/>
                </a:solidFill>
                <a:latin typeface="Verdana"/>
                <a:cs typeface="Verdana"/>
              </a:rPr>
              <a:t> </a:t>
            </a:r>
            <a:r>
              <a:rPr sz="1160" kern="0" spc="29">
                <a:solidFill>
                  <a:srgbClr val="093C29"/>
                </a:solidFill>
                <a:latin typeface="Verdana"/>
                <a:cs typeface="Verdana"/>
              </a:rPr>
              <a:t>FEVE</a:t>
            </a:r>
            <a:endParaRPr sz="1160" kern="0">
              <a:solidFill>
                <a:sysClr val="windowText" lastClr="000000"/>
              </a:solidFill>
              <a:latin typeface="Verdana"/>
              <a:cs typeface="Verdana"/>
            </a:endParaRPr>
          </a:p>
        </p:txBody>
      </p:sp>
      <p:sp>
        <p:nvSpPr>
          <p:cNvPr id="4" name="object 4"/>
          <p:cNvSpPr txBox="1"/>
          <p:nvPr/>
        </p:nvSpPr>
        <p:spPr>
          <a:xfrm>
            <a:off x="5655089" y="1590540"/>
            <a:ext cx="4605341" cy="3457463"/>
          </a:xfrm>
          <a:prstGeom prst="rect">
            <a:avLst/>
          </a:prstGeom>
        </p:spPr>
        <p:txBody>
          <a:bodyPr vert="horz" wrap="square" lIns="0" tIns="95799" rIns="0" bIns="0" rtlCol="0">
            <a:spAutoFit/>
          </a:bodyPr>
          <a:lstStyle/>
          <a:p>
            <a:pPr marL="181635" indent="-174266" defTabSz="530535">
              <a:spcBef>
                <a:spcPts val="754"/>
              </a:spcBef>
              <a:buFontTx/>
              <a:buAutoNum type="arabicPeriod" startAt="9"/>
              <a:tabLst>
                <a:tab pos="181635" algn="l"/>
              </a:tabLst>
            </a:pPr>
            <a:r>
              <a:rPr sz="1160" b="1" kern="0" spc="29">
                <a:solidFill>
                  <a:sysClr val="windowText" lastClr="000000"/>
                </a:solidFill>
                <a:latin typeface="Tahoma"/>
                <a:cs typeface="Tahoma"/>
              </a:rPr>
              <a:t>Mass</a:t>
            </a:r>
            <a:r>
              <a:rPr sz="1160" b="1" kern="0" spc="-6">
                <a:solidFill>
                  <a:sysClr val="windowText" lastClr="000000"/>
                </a:solidFill>
                <a:latin typeface="Tahoma"/>
                <a:cs typeface="Tahoma"/>
              </a:rPr>
              <a:t> </a:t>
            </a:r>
            <a:r>
              <a:rPr sz="1160" b="1" kern="0" spc="38">
                <a:solidFill>
                  <a:sysClr val="windowText" lastClr="000000"/>
                </a:solidFill>
                <a:latin typeface="Tahoma"/>
                <a:cs typeface="Tahoma"/>
              </a:rPr>
              <a:t>balance</a:t>
            </a:r>
            <a:r>
              <a:rPr sz="1160" b="1" kern="0" spc="6">
                <a:solidFill>
                  <a:sysClr val="windowText" lastClr="000000"/>
                </a:solidFill>
                <a:latin typeface="Tahoma"/>
                <a:cs typeface="Tahoma"/>
              </a:rPr>
              <a:t> </a:t>
            </a:r>
            <a:r>
              <a:rPr sz="1160" b="1" kern="0" spc="38">
                <a:solidFill>
                  <a:sysClr val="windowText" lastClr="000000"/>
                </a:solidFill>
                <a:latin typeface="Tahoma"/>
                <a:cs typeface="Tahoma"/>
              </a:rPr>
              <a:t>study</a:t>
            </a:r>
            <a:r>
              <a:rPr sz="1160" b="1" kern="0" spc="-12">
                <a:solidFill>
                  <a:sysClr val="windowText" lastClr="000000"/>
                </a:solidFill>
                <a:latin typeface="Tahoma"/>
                <a:cs typeface="Tahoma"/>
              </a:rPr>
              <a:t> </a:t>
            </a:r>
            <a:r>
              <a:rPr sz="1160" b="1" kern="0">
                <a:solidFill>
                  <a:sysClr val="windowText" lastClr="000000"/>
                </a:solidFill>
                <a:latin typeface="Tahoma"/>
                <a:cs typeface="Tahoma"/>
              </a:rPr>
              <a:t>of</a:t>
            </a:r>
            <a:r>
              <a:rPr sz="1160" b="1" kern="0" spc="3">
                <a:solidFill>
                  <a:sysClr val="windowText" lastClr="000000"/>
                </a:solidFill>
                <a:latin typeface="Tahoma"/>
                <a:cs typeface="Tahoma"/>
              </a:rPr>
              <a:t> </a:t>
            </a:r>
            <a:r>
              <a:rPr sz="1160" b="1" kern="0" spc="-6">
                <a:solidFill>
                  <a:sysClr val="windowText" lastClr="000000"/>
                </a:solidFill>
                <a:latin typeface="Tahoma"/>
                <a:cs typeface="Tahoma"/>
              </a:rPr>
              <a:t>glass</a:t>
            </a:r>
            <a:endParaRPr sz="1160" kern="0">
              <a:solidFill>
                <a:sysClr val="windowText" lastClr="000000"/>
              </a:solidFill>
              <a:latin typeface="Tahoma"/>
              <a:cs typeface="Tahoma"/>
            </a:endParaRPr>
          </a:p>
          <a:p>
            <a:pPr marL="323110" lvl="1" indent="-138897" defTabSz="530535">
              <a:spcBef>
                <a:spcPts val="696"/>
              </a:spcBef>
              <a:buSzPct val="80000"/>
              <a:buFont typeface="Segoe UI Symbol"/>
              <a:buChar char="◦"/>
              <a:tabLst>
                <a:tab pos="323110" algn="l"/>
              </a:tabLst>
            </a:pPr>
            <a:r>
              <a:rPr sz="1160" kern="0" spc="-41">
                <a:solidFill>
                  <a:srgbClr val="093C29"/>
                </a:solidFill>
                <a:latin typeface="Verdana"/>
                <a:cs typeface="Verdana"/>
              </a:rPr>
              <a:t>Vidro+</a:t>
            </a:r>
            <a:r>
              <a:rPr sz="1160" kern="0" spc="-102">
                <a:solidFill>
                  <a:srgbClr val="093C29"/>
                </a:solidFill>
                <a:latin typeface="Verdana"/>
                <a:cs typeface="Verdana"/>
              </a:rPr>
              <a:t> </a:t>
            </a:r>
            <a:r>
              <a:rPr sz="1160" kern="0" spc="-6">
                <a:solidFill>
                  <a:srgbClr val="093C29"/>
                </a:solidFill>
                <a:latin typeface="Verdana"/>
                <a:cs typeface="Verdana"/>
              </a:rPr>
              <a:t>Platform</a:t>
            </a:r>
            <a:endParaRPr sz="1160" kern="0">
              <a:solidFill>
                <a:sysClr val="windowText" lastClr="000000"/>
              </a:solidFill>
              <a:latin typeface="Verdana"/>
              <a:cs typeface="Verdana"/>
            </a:endParaRPr>
          </a:p>
          <a:p>
            <a:pPr marL="245741" indent="-241320" defTabSz="530535">
              <a:spcBef>
                <a:spcPts val="696"/>
              </a:spcBef>
              <a:buFontTx/>
              <a:buAutoNum type="arabicPeriod" startAt="9"/>
              <a:tabLst>
                <a:tab pos="245741" algn="l"/>
              </a:tabLst>
            </a:pPr>
            <a:r>
              <a:rPr sz="1160" b="1" kern="0" spc="29">
                <a:solidFill>
                  <a:srgbClr val="093C29"/>
                </a:solidFill>
                <a:latin typeface="Tahoma"/>
                <a:cs typeface="Tahoma"/>
              </a:rPr>
              <a:t>Marinha</a:t>
            </a:r>
            <a:r>
              <a:rPr sz="1160" b="1" kern="0" spc="-3">
                <a:solidFill>
                  <a:srgbClr val="093C29"/>
                </a:solidFill>
                <a:latin typeface="Tahoma"/>
                <a:cs typeface="Tahoma"/>
              </a:rPr>
              <a:t> </a:t>
            </a:r>
            <a:r>
              <a:rPr sz="1160" b="1" kern="0" spc="-258">
                <a:solidFill>
                  <a:srgbClr val="093C29"/>
                </a:solidFill>
                <a:latin typeface="Tahoma"/>
                <a:cs typeface="Tahoma"/>
              </a:rPr>
              <a:t>+</a:t>
            </a:r>
            <a:r>
              <a:rPr sz="1160" b="1" kern="0" spc="-3">
                <a:solidFill>
                  <a:srgbClr val="093C29"/>
                </a:solidFill>
                <a:latin typeface="Tahoma"/>
                <a:cs typeface="Tahoma"/>
              </a:rPr>
              <a:t> </a:t>
            </a:r>
            <a:r>
              <a:rPr sz="1160" b="1" kern="0" spc="29">
                <a:solidFill>
                  <a:srgbClr val="093C29"/>
                </a:solidFill>
                <a:latin typeface="Tahoma"/>
                <a:cs typeface="Tahoma"/>
              </a:rPr>
              <a:t>Vidro</a:t>
            </a:r>
            <a:endParaRPr sz="1160" kern="0">
              <a:solidFill>
                <a:sysClr val="windowText" lastClr="000000"/>
              </a:solidFill>
              <a:latin typeface="Tahoma"/>
              <a:cs typeface="Tahoma"/>
            </a:endParaRPr>
          </a:p>
          <a:p>
            <a:pPr marL="323110" lvl="1" indent="-138897" defTabSz="530535">
              <a:spcBef>
                <a:spcPts val="696"/>
              </a:spcBef>
              <a:buSzPct val="80000"/>
              <a:buFont typeface="Segoe UI Symbol"/>
              <a:buChar char="◦"/>
              <a:tabLst>
                <a:tab pos="323110" algn="l"/>
              </a:tabLst>
            </a:pPr>
            <a:r>
              <a:rPr sz="1160" kern="0" spc="-46">
                <a:solidFill>
                  <a:srgbClr val="093C29"/>
                </a:solidFill>
                <a:latin typeface="Verdana"/>
                <a:cs typeface="Verdana"/>
              </a:rPr>
              <a:t>AIVE,</a:t>
            </a:r>
            <a:r>
              <a:rPr sz="1160" kern="0" spc="-23">
                <a:solidFill>
                  <a:srgbClr val="093C29"/>
                </a:solidFill>
                <a:latin typeface="Verdana"/>
                <a:cs typeface="Verdana"/>
              </a:rPr>
              <a:t> </a:t>
            </a:r>
            <a:r>
              <a:rPr sz="1160" kern="0" spc="-12">
                <a:solidFill>
                  <a:srgbClr val="093C29"/>
                </a:solidFill>
                <a:latin typeface="Verdana"/>
                <a:cs typeface="Verdana"/>
              </a:rPr>
              <a:t>Valorlis</a:t>
            </a:r>
            <a:r>
              <a:rPr sz="1160" kern="0" spc="-38">
                <a:solidFill>
                  <a:srgbClr val="093C29"/>
                </a:solidFill>
                <a:latin typeface="Verdana"/>
                <a:cs typeface="Verdana"/>
              </a:rPr>
              <a:t> </a:t>
            </a:r>
            <a:r>
              <a:rPr sz="1160" kern="0" spc="-66">
                <a:solidFill>
                  <a:srgbClr val="093C29"/>
                </a:solidFill>
                <a:latin typeface="Verdana"/>
                <a:cs typeface="Verdana"/>
              </a:rPr>
              <a:t>(EGF),</a:t>
            </a:r>
            <a:r>
              <a:rPr sz="1160" kern="0" spc="-23">
                <a:solidFill>
                  <a:srgbClr val="093C29"/>
                </a:solidFill>
                <a:latin typeface="Verdana"/>
                <a:cs typeface="Verdana"/>
              </a:rPr>
              <a:t> </a:t>
            </a:r>
            <a:r>
              <a:rPr sz="1160" kern="0">
                <a:solidFill>
                  <a:srgbClr val="093C29"/>
                </a:solidFill>
                <a:latin typeface="Verdana"/>
                <a:cs typeface="Verdana"/>
              </a:rPr>
              <a:t>Municipality</a:t>
            </a:r>
            <a:r>
              <a:rPr sz="1160" kern="0" spc="-32">
                <a:solidFill>
                  <a:srgbClr val="093C29"/>
                </a:solidFill>
                <a:latin typeface="Verdana"/>
                <a:cs typeface="Verdana"/>
              </a:rPr>
              <a:t> </a:t>
            </a:r>
            <a:r>
              <a:rPr sz="1160" kern="0">
                <a:solidFill>
                  <a:srgbClr val="093C29"/>
                </a:solidFill>
                <a:latin typeface="Verdana"/>
                <a:cs typeface="Verdana"/>
              </a:rPr>
              <a:t>of</a:t>
            </a:r>
            <a:r>
              <a:rPr sz="1160" kern="0" spc="-23">
                <a:solidFill>
                  <a:srgbClr val="093C29"/>
                </a:solidFill>
                <a:latin typeface="Verdana"/>
                <a:cs typeface="Verdana"/>
              </a:rPr>
              <a:t> </a:t>
            </a:r>
            <a:r>
              <a:rPr sz="1160" kern="0">
                <a:solidFill>
                  <a:srgbClr val="093C29"/>
                </a:solidFill>
                <a:latin typeface="Verdana"/>
                <a:cs typeface="Verdana"/>
              </a:rPr>
              <a:t>Marinha</a:t>
            </a:r>
            <a:r>
              <a:rPr sz="1160" kern="0" spc="-38">
                <a:solidFill>
                  <a:srgbClr val="093C29"/>
                </a:solidFill>
                <a:latin typeface="Verdana"/>
                <a:cs typeface="Verdana"/>
              </a:rPr>
              <a:t> </a:t>
            </a:r>
            <a:r>
              <a:rPr sz="1160" kern="0" spc="-6">
                <a:solidFill>
                  <a:srgbClr val="093C29"/>
                </a:solidFill>
                <a:latin typeface="Verdana"/>
                <a:cs typeface="Verdana"/>
              </a:rPr>
              <a:t>Grande</a:t>
            </a:r>
            <a:endParaRPr sz="1160" kern="0">
              <a:solidFill>
                <a:sysClr val="windowText" lastClr="000000"/>
              </a:solidFill>
              <a:latin typeface="Verdana"/>
              <a:cs typeface="Verdana"/>
            </a:endParaRPr>
          </a:p>
          <a:p>
            <a:pPr marL="203372" indent="-199687" defTabSz="530535">
              <a:spcBef>
                <a:spcPts val="696"/>
              </a:spcBef>
              <a:buSzPct val="82500"/>
              <a:buFont typeface="Tahoma"/>
              <a:buAutoNum type="arabicPeriod" startAt="9"/>
              <a:tabLst>
                <a:tab pos="203372" algn="l"/>
              </a:tabLst>
            </a:pPr>
            <a:r>
              <a:rPr sz="1160" b="1" i="1" kern="0" spc="-26">
                <a:solidFill>
                  <a:srgbClr val="093C29"/>
                </a:solidFill>
                <a:latin typeface="Verdana"/>
                <a:cs typeface="Verdana"/>
              </a:rPr>
              <a:t>Digital</a:t>
            </a:r>
            <a:r>
              <a:rPr sz="1160" b="1" i="1" kern="0" spc="-75">
                <a:solidFill>
                  <a:srgbClr val="093C29"/>
                </a:solidFill>
                <a:latin typeface="Verdana"/>
                <a:cs typeface="Verdana"/>
              </a:rPr>
              <a:t> </a:t>
            </a:r>
            <a:r>
              <a:rPr sz="1160" b="1" i="1" kern="0" spc="-46">
                <a:solidFill>
                  <a:srgbClr val="093C29"/>
                </a:solidFill>
                <a:latin typeface="Verdana"/>
                <a:cs typeface="Verdana"/>
              </a:rPr>
              <a:t>Bins</a:t>
            </a:r>
            <a:r>
              <a:rPr sz="1160" b="1" i="1" kern="0" spc="-52">
                <a:solidFill>
                  <a:srgbClr val="093C29"/>
                </a:solidFill>
                <a:latin typeface="Verdana"/>
                <a:cs typeface="Verdana"/>
              </a:rPr>
              <a:t> </a:t>
            </a:r>
            <a:r>
              <a:rPr sz="1160" b="1" kern="0" spc="-6">
                <a:solidFill>
                  <a:srgbClr val="093C29"/>
                </a:solidFill>
                <a:latin typeface="Tahoma"/>
                <a:cs typeface="Tahoma"/>
              </a:rPr>
              <a:t>Mafra</a:t>
            </a:r>
            <a:endParaRPr sz="1160" kern="0">
              <a:solidFill>
                <a:sysClr val="windowText" lastClr="000000"/>
              </a:solidFill>
              <a:latin typeface="Tahoma"/>
              <a:cs typeface="Tahoma"/>
            </a:endParaRPr>
          </a:p>
          <a:p>
            <a:pPr marL="323110" lvl="1" indent="-138897" defTabSz="530535">
              <a:spcBef>
                <a:spcPts val="696"/>
              </a:spcBef>
              <a:buSzPct val="80000"/>
              <a:buFont typeface="Segoe UI Symbol"/>
              <a:buChar char="◦"/>
              <a:tabLst>
                <a:tab pos="323110" algn="l"/>
              </a:tabLst>
            </a:pPr>
            <a:r>
              <a:rPr sz="1160" kern="0">
                <a:solidFill>
                  <a:srgbClr val="093C29"/>
                </a:solidFill>
                <a:latin typeface="Verdana"/>
                <a:cs typeface="Verdana"/>
              </a:rPr>
              <a:t>Câmara</a:t>
            </a:r>
            <a:r>
              <a:rPr sz="1160" kern="0" spc="-96">
                <a:solidFill>
                  <a:srgbClr val="093C29"/>
                </a:solidFill>
                <a:latin typeface="Verdana"/>
                <a:cs typeface="Verdana"/>
              </a:rPr>
              <a:t> </a:t>
            </a:r>
            <a:r>
              <a:rPr sz="1160" kern="0" spc="29">
                <a:solidFill>
                  <a:srgbClr val="093C29"/>
                </a:solidFill>
                <a:latin typeface="Verdana"/>
                <a:cs typeface="Verdana"/>
              </a:rPr>
              <a:t>Municipal</a:t>
            </a:r>
            <a:r>
              <a:rPr sz="1160" kern="0" spc="-78">
                <a:solidFill>
                  <a:srgbClr val="093C29"/>
                </a:solidFill>
                <a:latin typeface="Verdana"/>
                <a:cs typeface="Verdana"/>
              </a:rPr>
              <a:t> </a:t>
            </a:r>
            <a:r>
              <a:rPr sz="1160" kern="0" spc="35">
                <a:solidFill>
                  <a:srgbClr val="093C29"/>
                </a:solidFill>
                <a:latin typeface="Verdana"/>
                <a:cs typeface="Verdana"/>
              </a:rPr>
              <a:t>de</a:t>
            </a:r>
            <a:r>
              <a:rPr sz="1160" kern="0" spc="-78">
                <a:solidFill>
                  <a:srgbClr val="093C29"/>
                </a:solidFill>
                <a:latin typeface="Verdana"/>
                <a:cs typeface="Verdana"/>
              </a:rPr>
              <a:t> </a:t>
            </a:r>
            <a:r>
              <a:rPr sz="1160" kern="0" spc="-23">
                <a:solidFill>
                  <a:srgbClr val="093C29"/>
                </a:solidFill>
                <a:latin typeface="Verdana"/>
                <a:cs typeface="Verdana"/>
              </a:rPr>
              <a:t>Mafra,</a:t>
            </a:r>
            <a:r>
              <a:rPr sz="1160" kern="0" spc="-93">
                <a:solidFill>
                  <a:srgbClr val="093C29"/>
                </a:solidFill>
                <a:latin typeface="Verdana"/>
                <a:cs typeface="Verdana"/>
              </a:rPr>
              <a:t> </a:t>
            </a:r>
            <a:r>
              <a:rPr sz="1160" kern="0">
                <a:solidFill>
                  <a:srgbClr val="093C29"/>
                </a:solidFill>
                <a:latin typeface="Verdana"/>
                <a:cs typeface="Verdana"/>
              </a:rPr>
              <a:t>Sociedade</a:t>
            </a:r>
            <a:r>
              <a:rPr sz="1160" kern="0" spc="-93">
                <a:solidFill>
                  <a:srgbClr val="093C29"/>
                </a:solidFill>
                <a:latin typeface="Verdana"/>
                <a:cs typeface="Verdana"/>
              </a:rPr>
              <a:t> </a:t>
            </a:r>
            <a:r>
              <a:rPr sz="1160" kern="0" spc="49">
                <a:solidFill>
                  <a:srgbClr val="093C29"/>
                </a:solidFill>
                <a:latin typeface="Verdana"/>
                <a:cs typeface="Verdana"/>
              </a:rPr>
              <a:t>Ponto</a:t>
            </a:r>
            <a:r>
              <a:rPr sz="1160" kern="0" spc="-90">
                <a:solidFill>
                  <a:srgbClr val="093C29"/>
                </a:solidFill>
                <a:latin typeface="Verdana"/>
                <a:cs typeface="Verdana"/>
              </a:rPr>
              <a:t> </a:t>
            </a:r>
            <a:r>
              <a:rPr sz="1160" kern="0" spc="-23">
                <a:solidFill>
                  <a:srgbClr val="093C29"/>
                </a:solidFill>
                <a:latin typeface="Verdana"/>
                <a:cs typeface="Verdana"/>
              </a:rPr>
              <a:t>Verde,</a:t>
            </a:r>
            <a:r>
              <a:rPr sz="1160" kern="0" spc="-78">
                <a:solidFill>
                  <a:srgbClr val="093C29"/>
                </a:solidFill>
                <a:latin typeface="Verdana"/>
                <a:cs typeface="Verdana"/>
              </a:rPr>
              <a:t> </a:t>
            </a:r>
            <a:r>
              <a:rPr sz="1160" kern="0" spc="-12">
                <a:solidFill>
                  <a:srgbClr val="093C29"/>
                </a:solidFill>
                <a:latin typeface="Verdana"/>
                <a:cs typeface="Verdana"/>
              </a:rPr>
              <a:t>AIVE</a:t>
            </a:r>
            <a:endParaRPr sz="1160" kern="0">
              <a:solidFill>
                <a:sysClr val="windowText" lastClr="000000"/>
              </a:solidFill>
              <a:latin typeface="Verdana"/>
              <a:cs typeface="Verdana"/>
            </a:endParaRPr>
          </a:p>
          <a:p>
            <a:pPr marL="232109" indent="-230267" defTabSz="530535">
              <a:spcBef>
                <a:spcPts val="696"/>
              </a:spcBef>
              <a:buSzPct val="95000"/>
              <a:buFont typeface="Tahoma"/>
              <a:buAutoNum type="arabicPeriod" startAt="9"/>
              <a:tabLst>
                <a:tab pos="232109" algn="l"/>
              </a:tabLst>
            </a:pPr>
            <a:r>
              <a:rPr sz="1160" b="1" i="1" kern="0" spc="-46">
                <a:solidFill>
                  <a:srgbClr val="093C29"/>
                </a:solidFill>
                <a:latin typeface="Verdana"/>
                <a:cs typeface="Verdana"/>
              </a:rPr>
              <a:t>Awareness</a:t>
            </a:r>
            <a:r>
              <a:rPr sz="1160" b="1" i="1" kern="0" spc="-66">
                <a:solidFill>
                  <a:srgbClr val="093C29"/>
                </a:solidFill>
                <a:latin typeface="Verdana"/>
                <a:cs typeface="Verdana"/>
              </a:rPr>
              <a:t> </a:t>
            </a:r>
            <a:r>
              <a:rPr sz="1160" b="1" i="1" kern="0" spc="-41">
                <a:solidFill>
                  <a:srgbClr val="093C29"/>
                </a:solidFill>
                <a:latin typeface="Verdana"/>
                <a:cs typeface="Verdana"/>
              </a:rPr>
              <a:t>raising</a:t>
            </a:r>
            <a:r>
              <a:rPr sz="1160" b="1" i="1" kern="0" spc="-64">
                <a:solidFill>
                  <a:srgbClr val="093C29"/>
                </a:solidFill>
                <a:latin typeface="Verdana"/>
                <a:cs typeface="Verdana"/>
              </a:rPr>
              <a:t> </a:t>
            </a:r>
            <a:r>
              <a:rPr sz="1160" b="1" i="1" kern="0" spc="-12">
                <a:solidFill>
                  <a:srgbClr val="093C29"/>
                </a:solidFill>
                <a:latin typeface="Verdana"/>
                <a:cs typeface="Verdana"/>
              </a:rPr>
              <a:t>campaign</a:t>
            </a:r>
            <a:r>
              <a:rPr sz="1160" b="1" i="1" kern="0" spc="-66">
                <a:solidFill>
                  <a:srgbClr val="093C29"/>
                </a:solidFill>
                <a:latin typeface="Verdana"/>
                <a:cs typeface="Verdana"/>
              </a:rPr>
              <a:t> </a:t>
            </a:r>
            <a:r>
              <a:rPr sz="1160" b="1" i="1" kern="0" spc="-55">
                <a:solidFill>
                  <a:srgbClr val="093C29"/>
                </a:solidFill>
                <a:latin typeface="Verdana"/>
                <a:cs typeface="Verdana"/>
              </a:rPr>
              <a:t>“Vidrões</a:t>
            </a:r>
            <a:r>
              <a:rPr sz="1160" b="1" i="1" kern="0" spc="-64">
                <a:solidFill>
                  <a:srgbClr val="093C29"/>
                </a:solidFill>
                <a:latin typeface="Verdana"/>
                <a:cs typeface="Verdana"/>
              </a:rPr>
              <a:t> </a:t>
            </a:r>
            <a:r>
              <a:rPr sz="1160" b="1" i="1" kern="0" spc="-6">
                <a:solidFill>
                  <a:srgbClr val="093C29"/>
                </a:solidFill>
                <a:latin typeface="Verdana"/>
                <a:cs typeface="Verdana"/>
              </a:rPr>
              <a:t>Temáticos”</a:t>
            </a:r>
            <a:endParaRPr sz="1160" kern="0">
              <a:solidFill>
                <a:sysClr val="windowText" lastClr="000000"/>
              </a:solidFill>
              <a:latin typeface="Verdana"/>
              <a:cs typeface="Verdana"/>
            </a:endParaRPr>
          </a:p>
          <a:p>
            <a:pPr marL="323110" lvl="1" indent="-138897" defTabSz="530535">
              <a:spcBef>
                <a:spcPts val="696"/>
              </a:spcBef>
              <a:buSzPct val="80000"/>
              <a:buFont typeface="Segoe UI Symbol"/>
              <a:buChar char="◦"/>
              <a:tabLst>
                <a:tab pos="323110" algn="l"/>
              </a:tabLst>
            </a:pPr>
            <a:r>
              <a:rPr sz="1160" kern="0" spc="-12">
                <a:solidFill>
                  <a:srgbClr val="093C29"/>
                </a:solidFill>
                <a:latin typeface="Verdana"/>
                <a:cs typeface="Verdana"/>
              </a:rPr>
              <a:t>AIVE</a:t>
            </a:r>
            <a:endParaRPr sz="1160" kern="0">
              <a:solidFill>
                <a:sysClr val="windowText" lastClr="000000"/>
              </a:solidFill>
              <a:latin typeface="Verdana"/>
              <a:cs typeface="Verdana"/>
            </a:endParaRPr>
          </a:p>
          <a:p>
            <a:pPr marL="274478" indent="-267110" defTabSz="530535">
              <a:spcBef>
                <a:spcPts val="696"/>
              </a:spcBef>
              <a:buFont typeface="Tahoma"/>
              <a:buAutoNum type="arabicPeriod" startAt="9"/>
              <a:tabLst>
                <a:tab pos="274478" algn="l"/>
              </a:tabLst>
            </a:pPr>
            <a:r>
              <a:rPr sz="1160" b="1" i="1" kern="0" spc="-35">
                <a:solidFill>
                  <a:srgbClr val="093C29"/>
                </a:solidFill>
                <a:latin typeface="Verdana"/>
                <a:cs typeface="Verdana"/>
              </a:rPr>
              <a:t>Vidrados</a:t>
            </a:r>
            <a:r>
              <a:rPr sz="1160" b="1" i="1" kern="0" spc="-73">
                <a:solidFill>
                  <a:srgbClr val="093C29"/>
                </a:solidFill>
                <a:latin typeface="Verdana"/>
                <a:cs typeface="Verdana"/>
              </a:rPr>
              <a:t> </a:t>
            </a:r>
            <a:r>
              <a:rPr sz="1160" b="1" i="1" kern="0" spc="-35">
                <a:solidFill>
                  <a:srgbClr val="093C29"/>
                </a:solidFill>
                <a:latin typeface="Verdana"/>
                <a:cs typeface="Verdana"/>
              </a:rPr>
              <a:t>no</a:t>
            </a:r>
            <a:r>
              <a:rPr sz="1160" b="1" i="1" kern="0" spc="-66">
                <a:solidFill>
                  <a:srgbClr val="093C29"/>
                </a:solidFill>
                <a:latin typeface="Verdana"/>
                <a:cs typeface="Verdana"/>
              </a:rPr>
              <a:t> </a:t>
            </a:r>
            <a:r>
              <a:rPr sz="1160" b="1" i="1" kern="0" spc="-6">
                <a:solidFill>
                  <a:srgbClr val="093C29"/>
                </a:solidFill>
                <a:latin typeface="Verdana"/>
                <a:cs typeface="Verdana"/>
              </a:rPr>
              <a:t>Ambiente</a:t>
            </a:r>
            <a:endParaRPr sz="1160" kern="0">
              <a:solidFill>
                <a:sysClr val="windowText" lastClr="000000"/>
              </a:solidFill>
              <a:latin typeface="Verdana"/>
              <a:cs typeface="Verdana"/>
            </a:endParaRPr>
          </a:p>
          <a:p>
            <a:pPr marL="323110" lvl="1" indent="-138897" defTabSz="530535">
              <a:spcBef>
                <a:spcPts val="696"/>
              </a:spcBef>
              <a:buSzPct val="80000"/>
              <a:buFont typeface="Segoe UI Symbol"/>
              <a:buChar char="◦"/>
              <a:tabLst>
                <a:tab pos="323110" algn="l"/>
              </a:tabLst>
            </a:pPr>
            <a:r>
              <a:rPr sz="1160" kern="0">
                <a:solidFill>
                  <a:srgbClr val="093C29"/>
                </a:solidFill>
                <a:latin typeface="Verdana"/>
                <a:cs typeface="Verdana"/>
              </a:rPr>
              <a:t>Maiambiente,</a:t>
            </a:r>
            <a:r>
              <a:rPr sz="1160" kern="0" spc="32">
                <a:solidFill>
                  <a:srgbClr val="093C29"/>
                </a:solidFill>
                <a:latin typeface="Verdana"/>
                <a:cs typeface="Verdana"/>
              </a:rPr>
              <a:t> </a:t>
            </a:r>
            <a:r>
              <a:rPr sz="1160" kern="0" spc="-6">
                <a:solidFill>
                  <a:srgbClr val="093C29"/>
                </a:solidFill>
                <a:latin typeface="Verdana"/>
                <a:cs typeface="Verdana"/>
              </a:rPr>
              <a:t>Electrão</a:t>
            </a:r>
            <a:endParaRPr sz="1160" kern="0">
              <a:solidFill>
                <a:sysClr val="windowText" lastClr="000000"/>
              </a:solidFill>
              <a:latin typeface="Verdana"/>
              <a:cs typeface="Verdana"/>
            </a:endParaRPr>
          </a:p>
          <a:p>
            <a:pPr marL="246846" indent="-241320" defTabSz="530535">
              <a:spcBef>
                <a:spcPts val="699"/>
              </a:spcBef>
              <a:buFont typeface="Tahoma"/>
              <a:buAutoNum type="arabicPeriod" startAt="9"/>
              <a:tabLst>
                <a:tab pos="246846" algn="l"/>
              </a:tabLst>
            </a:pPr>
            <a:r>
              <a:rPr sz="1160" b="1" i="1" kern="0" spc="-12">
                <a:solidFill>
                  <a:srgbClr val="093C29"/>
                </a:solidFill>
                <a:latin typeface="Verdana"/>
                <a:cs typeface="Verdana"/>
              </a:rPr>
              <a:t>Com</a:t>
            </a:r>
            <a:r>
              <a:rPr sz="1160" b="1" i="1" kern="0" spc="-78">
                <a:solidFill>
                  <a:srgbClr val="093C29"/>
                </a:solidFill>
                <a:latin typeface="Verdana"/>
                <a:cs typeface="Verdana"/>
              </a:rPr>
              <a:t> </a:t>
            </a:r>
            <a:r>
              <a:rPr sz="1160" b="1" i="1" kern="0" spc="-41">
                <a:solidFill>
                  <a:srgbClr val="093C29"/>
                </a:solidFill>
                <a:latin typeface="Verdana"/>
                <a:cs typeface="Verdana"/>
              </a:rPr>
              <a:t>o</a:t>
            </a:r>
            <a:r>
              <a:rPr sz="1160" b="1" i="1" kern="0" spc="-73">
                <a:solidFill>
                  <a:srgbClr val="093C29"/>
                </a:solidFill>
                <a:latin typeface="Verdana"/>
                <a:cs typeface="Verdana"/>
              </a:rPr>
              <a:t> </a:t>
            </a:r>
            <a:r>
              <a:rPr sz="1160" b="1" i="1" kern="0" spc="-41">
                <a:solidFill>
                  <a:srgbClr val="093C29"/>
                </a:solidFill>
                <a:latin typeface="Verdana"/>
                <a:cs typeface="Verdana"/>
              </a:rPr>
              <a:t>Vidro</a:t>
            </a:r>
            <a:r>
              <a:rPr sz="1160" b="1" i="1" kern="0" spc="-78">
                <a:solidFill>
                  <a:srgbClr val="093C29"/>
                </a:solidFill>
                <a:latin typeface="Verdana"/>
                <a:cs typeface="Verdana"/>
              </a:rPr>
              <a:t> </a:t>
            </a:r>
            <a:r>
              <a:rPr sz="1160" b="1" i="1" kern="0" spc="-35">
                <a:solidFill>
                  <a:srgbClr val="093C29"/>
                </a:solidFill>
                <a:latin typeface="Verdana"/>
                <a:cs typeface="Verdana"/>
              </a:rPr>
              <a:t>no</a:t>
            </a:r>
            <a:r>
              <a:rPr sz="1160" b="1" i="1" kern="0" spc="-66">
                <a:solidFill>
                  <a:srgbClr val="093C29"/>
                </a:solidFill>
                <a:latin typeface="Verdana"/>
                <a:cs typeface="Verdana"/>
              </a:rPr>
              <a:t> </a:t>
            </a:r>
            <a:r>
              <a:rPr sz="1160" b="1" i="1" kern="0" spc="-6">
                <a:solidFill>
                  <a:srgbClr val="093C29"/>
                </a:solidFill>
                <a:latin typeface="Verdana"/>
                <a:cs typeface="Verdana"/>
              </a:rPr>
              <a:t>Coração</a:t>
            </a:r>
            <a:endParaRPr sz="1160" kern="0">
              <a:solidFill>
                <a:sysClr val="windowText" lastClr="000000"/>
              </a:solidFill>
              <a:latin typeface="Verdana"/>
              <a:cs typeface="Verdana"/>
            </a:endParaRPr>
          </a:p>
          <a:p>
            <a:pPr marL="323110" marR="2947" lvl="1" indent="-138897" defTabSz="530535">
              <a:lnSpc>
                <a:spcPct val="150000"/>
              </a:lnSpc>
              <a:buSzPct val="80000"/>
              <a:buFont typeface="Segoe UI Symbol"/>
              <a:buChar char="◦"/>
              <a:tabLst>
                <a:tab pos="323110" algn="l"/>
              </a:tabLst>
            </a:pPr>
            <a:r>
              <a:rPr sz="1160" kern="0" spc="-29">
                <a:solidFill>
                  <a:srgbClr val="093C29"/>
                </a:solidFill>
                <a:latin typeface="Verdana"/>
                <a:cs typeface="Verdana"/>
              </a:rPr>
              <a:t>Valorlis,</a:t>
            </a:r>
            <a:r>
              <a:rPr sz="1160" kern="0" spc="-44">
                <a:solidFill>
                  <a:srgbClr val="093C29"/>
                </a:solidFill>
                <a:latin typeface="Verdana"/>
                <a:cs typeface="Verdana"/>
              </a:rPr>
              <a:t> </a:t>
            </a:r>
            <a:r>
              <a:rPr sz="1160" kern="0">
                <a:solidFill>
                  <a:srgbClr val="093C29"/>
                </a:solidFill>
                <a:latin typeface="Verdana"/>
                <a:cs typeface="Verdana"/>
              </a:rPr>
              <a:t>Sociedade</a:t>
            </a:r>
            <a:r>
              <a:rPr sz="1160" kern="0" spc="-38">
                <a:solidFill>
                  <a:srgbClr val="093C29"/>
                </a:solidFill>
                <a:latin typeface="Verdana"/>
                <a:cs typeface="Verdana"/>
              </a:rPr>
              <a:t> </a:t>
            </a:r>
            <a:r>
              <a:rPr sz="1160" kern="0" spc="49">
                <a:solidFill>
                  <a:srgbClr val="093C29"/>
                </a:solidFill>
                <a:latin typeface="Verdana"/>
                <a:cs typeface="Verdana"/>
              </a:rPr>
              <a:t>Ponto</a:t>
            </a:r>
            <a:r>
              <a:rPr sz="1160" kern="0" spc="-35">
                <a:solidFill>
                  <a:srgbClr val="093C29"/>
                </a:solidFill>
                <a:latin typeface="Verdana"/>
                <a:cs typeface="Verdana"/>
              </a:rPr>
              <a:t> </a:t>
            </a:r>
            <a:r>
              <a:rPr sz="1160" kern="0" spc="-23">
                <a:solidFill>
                  <a:srgbClr val="093C29"/>
                </a:solidFill>
                <a:latin typeface="Verdana"/>
                <a:cs typeface="Verdana"/>
              </a:rPr>
              <a:t>Verde, </a:t>
            </a:r>
            <a:r>
              <a:rPr sz="1160" kern="0">
                <a:solidFill>
                  <a:srgbClr val="093C29"/>
                </a:solidFill>
                <a:latin typeface="Verdana"/>
                <a:cs typeface="Verdana"/>
              </a:rPr>
              <a:t>Liga</a:t>
            </a:r>
            <a:r>
              <a:rPr sz="1160" kern="0" spc="-23">
                <a:solidFill>
                  <a:srgbClr val="093C29"/>
                </a:solidFill>
                <a:latin typeface="Verdana"/>
                <a:cs typeface="Verdana"/>
              </a:rPr>
              <a:t> </a:t>
            </a:r>
            <a:r>
              <a:rPr sz="1160" kern="0">
                <a:solidFill>
                  <a:srgbClr val="093C29"/>
                </a:solidFill>
                <a:latin typeface="Verdana"/>
                <a:cs typeface="Verdana"/>
              </a:rPr>
              <a:t>Portuguesa</a:t>
            </a:r>
            <a:r>
              <a:rPr sz="1160" kern="0" spc="-32">
                <a:solidFill>
                  <a:srgbClr val="093C29"/>
                </a:solidFill>
                <a:latin typeface="Verdana"/>
                <a:cs typeface="Verdana"/>
              </a:rPr>
              <a:t> </a:t>
            </a:r>
            <a:r>
              <a:rPr sz="1160" kern="0">
                <a:solidFill>
                  <a:srgbClr val="093C29"/>
                </a:solidFill>
                <a:latin typeface="Verdana"/>
                <a:cs typeface="Verdana"/>
              </a:rPr>
              <a:t>contra</a:t>
            </a:r>
            <a:r>
              <a:rPr sz="1160" kern="0" spc="-38">
                <a:solidFill>
                  <a:srgbClr val="093C29"/>
                </a:solidFill>
                <a:latin typeface="Verdana"/>
                <a:cs typeface="Verdana"/>
              </a:rPr>
              <a:t> </a:t>
            </a:r>
            <a:r>
              <a:rPr sz="1160" kern="0" spc="-29">
                <a:solidFill>
                  <a:srgbClr val="093C29"/>
                </a:solidFill>
                <a:latin typeface="Verdana"/>
                <a:cs typeface="Verdana"/>
              </a:rPr>
              <a:t>o </a:t>
            </a:r>
            <a:r>
              <a:rPr sz="1160" kern="0" spc="-6">
                <a:solidFill>
                  <a:srgbClr val="093C29"/>
                </a:solidFill>
                <a:latin typeface="Verdana"/>
                <a:cs typeface="Verdana"/>
              </a:rPr>
              <a:t>Cancro</a:t>
            </a:r>
            <a:endParaRPr sz="1160" kern="0">
              <a:solidFill>
                <a:sysClr val="windowText" lastClr="000000"/>
              </a:solidFill>
              <a:latin typeface="Verdana"/>
              <a:cs typeface="Verdana"/>
            </a:endParaRPr>
          </a:p>
        </p:txBody>
      </p:sp>
      <p:pic>
        <p:nvPicPr>
          <p:cNvPr id="5" name="object 5"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8753" y="626126"/>
            <a:ext cx="2802851" cy="436020"/>
          </a:xfrm>
          <a:prstGeom prst="rect">
            <a:avLst/>
          </a:prstGeom>
        </p:spPr>
        <p:txBody>
          <a:bodyPr vert="horz" wrap="square" lIns="0" tIns="7369" rIns="0" bIns="0" rtlCol="0">
            <a:spAutoFit/>
          </a:bodyPr>
          <a:lstStyle/>
          <a:p>
            <a:pPr marL="7369">
              <a:spcBef>
                <a:spcPts val="58"/>
              </a:spcBef>
            </a:pPr>
            <a:r>
              <a:rPr sz="2785" spc="113">
                <a:solidFill>
                  <a:srgbClr val="4BA885"/>
                </a:solidFill>
              </a:rPr>
              <a:t>Roadmap</a:t>
            </a:r>
            <a:r>
              <a:rPr sz="2785" spc="-29">
                <a:solidFill>
                  <a:srgbClr val="4BA885"/>
                </a:solidFill>
              </a:rPr>
              <a:t> </a:t>
            </a:r>
            <a:r>
              <a:rPr sz="2785" spc="-12">
                <a:solidFill>
                  <a:srgbClr val="4BA885"/>
                </a:solidFill>
              </a:rPr>
              <a:t>2030</a:t>
            </a:r>
            <a:endParaRPr sz="2785"/>
          </a:p>
        </p:txBody>
      </p:sp>
      <p:sp>
        <p:nvSpPr>
          <p:cNvPr id="3" name="object 3"/>
          <p:cNvSpPr txBox="1"/>
          <p:nvPr/>
        </p:nvSpPr>
        <p:spPr>
          <a:xfrm>
            <a:off x="998753" y="1163439"/>
            <a:ext cx="5471952" cy="3311731"/>
          </a:xfrm>
          <a:prstGeom prst="rect">
            <a:avLst/>
          </a:prstGeom>
        </p:spPr>
        <p:txBody>
          <a:bodyPr vert="horz" wrap="square" lIns="0" tIns="9580" rIns="0" bIns="0" rtlCol="0">
            <a:spAutoFit/>
          </a:bodyPr>
          <a:lstStyle/>
          <a:p>
            <a:pPr marL="7369" defTabSz="530535">
              <a:spcBef>
                <a:spcPts val="75"/>
              </a:spcBef>
            </a:pPr>
            <a:r>
              <a:rPr sz="2524" b="1" kern="0" spc="64">
                <a:solidFill>
                  <a:srgbClr val="A3C8A6"/>
                </a:solidFill>
                <a:latin typeface="Tahoma"/>
                <a:cs typeface="Tahoma"/>
              </a:rPr>
              <a:t>Projects</a:t>
            </a:r>
            <a:r>
              <a:rPr sz="2524" b="1" kern="0" spc="-12">
                <a:solidFill>
                  <a:srgbClr val="A3C8A6"/>
                </a:solidFill>
                <a:latin typeface="Tahoma"/>
                <a:cs typeface="Tahoma"/>
              </a:rPr>
              <a:t> </a:t>
            </a:r>
            <a:r>
              <a:rPr sz="2524" b="1" kern="0" spc="131">
                <a:solidFill>
                  <a:srgbClr val="A3C8A6"/>
                </a:solidFill>
                <a:latin typeface="Tahoma"/>
                <a:cs typeface="Tahoma"/>
              </a:rPr>
              <a:t>Ongoing</a:t>
            </a:r>
            <a:endParaRPr sz="2524" kern="0">
              <a:solidFill>
                <a:sysClr val="windowText" lastClr="000000"/>
              </a:solidFill>
              <a:latin typeface="Tahoma"/>
              <a:cs typeface="Tahoma"/>
            </a:endParaRPr>
          </a:p>
          <a:p>
            <a:pPr marL="262320" indent="-144423" defTabSz="530535">
              <a:spcBef>
                <a:spcPts val="2538"/>
              </a:spcBef>
              <a:buClr>
                <a:srgbClr val="000000"/>
              </a:buClr>
              <a:buSzPct val="80000"/>
              <a:buFontTx/>
              <a:buAutoNum type="arabicPeriod"/>
              <a:tabLst>
                <a:tab pos="262320" algn="l"/>
              </a:tabLst>
            </a:pPr>
            <a:r>
              <a:rPr sz="1160" b="1" kern="0" spc="32">
                <a:solidFill>
                  <a:srgbClr val="093C29"/>
                </a:solidFill>
                <a:latin typeface="Tahoma"/>
                <a:cs typeface="Tahoma"/>
              </a:rPr>
              <a:t>Recovery</a:t>
            </a:r>
            <a:r>
              <a:rPr sz="1160" b="1" kern="0" spc="17">
                <a:solidFill>
                  <a:srgbClr val="093C29"/>
                </a:solidFill>
                <a:latin typeface="Tahoma"/>
                <a:cs typeface="Tahoma"/>
              </a:rPr>
              <a:t> </a:t>
            </a:r>
            <a:r>
              <a:rPr sz="1160" b="1" kern="0">
                <a:solidFill>
                  <a:srgbClr val="093C29"/>
                </a:solidFill>
                <a:latin typeface="Tahoma"/>
                <a:cs typeface="Tahoma"/>
              </a:rPr>
              <a:t>of</a:t>
            </a:r>
            <a:r>
              <a:rPr sz="1160" b="1" kern="0" spc="17">
                <a:solidFill>
                  <a:srgbClr val="093C29"/>
                </a:solidFill>
                <a:latin typeface="Tahoma"/>
                <a:cs typeface="Tahoma"/>
              </a:rPr>
              <a:t> </a:t>
            </a:r>
            <a:r>
              <a:rPr sz="1160" b="1" kern="0">
                <a:solidFill>
                  <a:srgbClr val="093C29"/>
                </a:solidFill>
                <a:latin typeface="Tahoma"/>
                <a:cs typeface="Tahoma"/>
              </a:rPr>
              <a:t>Glass </a:t>
            </a:r>
            <a:r>
              <a:rPr sz="1160" b="1" kern="0" spc="35">
                <a:solidFill>
                  <a:srgbClr val="093C29"/>
                </a:solidFill>
                <a:latin typeface="Tahoma"/>
                <a:cs typeface="Tahoma"/>
              </a:rPr>
              <a:t>from</a:t>
            </a:r>
            <a:r>
              <a:rPr sz="1160" b="1" kern="0" spc="17">
                <a:solidFill>
                  <a:srgbClr val="093C29"/>
                </a:solidFill>
                <a:latin typeface="Tahoma"/>
                <a:cs typeface="Tahoma"/>
              </a:rPr>
              <a:t> </a:t>
            </a:r>
            <a:r>
              <a:rPr sz="1160" b="1" kern="0" spc="38">
                <a:solidFill>
                  <a:srgbClr val="093C29"/>
                </a:solidFill>
                <a:latin typeface="Tahoma"/>
                <a:cs typeface="Tahoma"/>
              </a:rPr>
              <a:t>Mechanical</a:t>
            </a:r>
            <a:r>
              <a:rPr sz="1160" b="1" kern="0" spc="29">
                <a:solidFill>
                  <a:srgbClr val="093C29"/>
                </a:solidFill>
                <a:latin typeface="Tahoma"/>
                <a:cs typeface="Tahoma"/>
              </a:rPr>
              <a:t> </a:t>
            </a:r>
            <a:r>
              <a:rPr sz="1160" b="1" kern="0" spc="49">
                <a:solidFill>
                  <a:srgbClr val="093C29"/>
                </a:solidFill>
                <a:latin typeface="Tahoma"/>
                <a:cs typeface="Tahoma"/>
              </a:rPr>
              <a:t>and</a:t>
            </a:r>
            <a:r>
              <a:rPr sz="1160" b="1" kern="0" spc="20">
                <a:solidFill>
                  <a:srgbClr val="093C29"/>
                </a:solidFill>
                <a:latin typeface="Tahoma"/>
                <a:cs typeface="Tahoma"/>
              </a:rPr>
              <a:t> </a:t>
            </a:r>
            <a:r>
              <a:rPr sz="1160" b="1" kern="0" spc="32">
                <a:solidFill>
                  <a:srgbClr val="093C29"/>
                </a:solidFill>
                <a:latin typeface="Tahoma"/>
                <a:cs typeface="Tahoma"/>
              </a:rPr>
              <a:t>Biological</a:t>
            </a:r>
            <a:r>
              <a:rPr sz="1160" b="1" kern="0" spc="12">
                <a:solidFill>
                  <a:srgbClr val="093C29"/>
                </a:solidFill>
                <a:latin typeface="Tahoma"/>
                <a:cs typeface="Tahoma"/>
              </a:rPr>
              <a:t> </a:t>
            </a:r>
            <a:r>
              <a:rPr sz="1160" b="1" kern="0" spc="35">
                <a:solidFill>
                  <a:srgbClr val="093C29"/>
                </a:solidFill>
                <a:latin typeface="Tahoma"/>
                <a:cs typeface="Tahoma"/>
              </a:rPr>
              <a:t>Treatment</a:t>
            </a:r>
            <a:r>
              <a:rPr sz="1160" b="1" kern="0" spc="23">
                <a:solidFill>
                  <a:srgbClr val="093C29"/>
                </a:solidFill>
                <a:latin typeface="Tahoma"/>
                <a:cs typeface="Tahoma"/>
              </a:rPr>
              <a:t> </a:t>
            </a:r>
            <a:r>
              <a:rPr sz="1160" b="1" kern="0" spc="-6">
                <a:solidFill>
                  <a:srgbClr val="093C29"/>
                </a:solidFill>
                <a:latin typeface="Tahoma"/>
                <a:cs typeface="Tahoma"/>
              </a:rPr>
              <a:t>(TMB)</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15">
                <a:solidFill>
                  <a:srgbClr val="093C29"/>
                </a:solidFill>
                <a:latin typeface="Verdana"/>
                <a:cs typeface="Verdana"/>
              </a:rPr>
              <a:t>Electrão,</a:t>
            </a:r>
            <a:r>
              <a:rPr sz="1160" kern="0" spc="-75">
                <a:solidFill>
                  <a:srgbClr val="093C29"/>
                </a:solidFill>
                <a:latin typeface="Verdana"/>
                <a:cs typeface="Verdana"/>
              </a:rPr>
              <a:t> </a:t>
            </a:r>
            <a:r>
              <a:rPr sz="1160" kern="0" spc="55">
                <a:solidFill>
                  <a:srgbClr val="093C29"/>
                </a:solidFill>
                <a:latin typeface="Verdana"/>
                <a:cs typeface="Verdana"/>
              </a:rPr>
              <a:t>BA</a:t>
            </a:r>
            <a:r>
              <a:rPr sz="1160" kern="0" spc="-58">
                <a:solidFill>
                  <a:srgbClr val="093C29"/>
                </a:solidFill>
                <a:latin typeface="Verdana"/>
                <a:cs typeface="Verdana"/>
              </a:rPr>
              <a:t> </a:t>
            </a:r>
            <a:r>
              <a:rPr sz="1160" kern="0" spc="-52">
                <a:solidFill>
                  <a:srgbClr val="093C29"/>
                </a:solidFill>
                <a:latin typeface="Verdana"/>
                <a:cs typeface="Verdana"/>
              </a:rPr>
              <a:t>Glass,</a:t>
            </a:r>
            <a:r>
              <a:rPr sz="1160" kern="0" spc="-75">
                <a:solidFill>
                  <a:srgbClr val="093C29"/>
                </a:solidFill>
                <a:latin typeface="Verdana"/>
                <a:cs typeface="Verdana"/>
              </a:rPr>
              <a:t> </a:t>
            </a:r>
            <a:r>
              <a:rPr sz="1160" kern="0">
                <a:solidFill>
                  <a:srgbClr val="093C29"/>
                </a:solidFill>
                <a:latin typeface="Verdana"/>
                <a:cs typeface="Verdana"/>
              </a:rPr>
              <a:t>Maltha</a:t>
            </a:r>
            <a:r>
              <a:rPr sz="1160" kern="0" spc="-75">
                <a:solidFill>
                  <a:srgbClr val="093C29"/>
                </a:solidFill>
                <a:latin typeface="Verdana"/>
                <a:cs typeface="Verdana"/>
              </a:rPr>
              <a:t> </a:t>
            </a:r>
            <a:r>
              <a:rPr sz="1160" kern="0" spc="-26">
                <a:solidFill>
                  <a:srgbClr val="093C29"/>
                </a:solidFill>
                <a:latin typeface="Verdana"/>
                <a:cs typeface="Verdana"/>
              </a:rPr>
              <a:t>Glass</a:t>
            </a:r>
            <a:r>
              <a:rPr sz="1160" kern="0" spc="-78">
                <a:solidFill>
                  <a:srgbClr val="093C29"/>
                </a:solidFill>
                <a:latin typeface="Verdana"/>
                <a:cs typeface="Verdana"/>
              </a:rPr>
              <a:t> </a:t>
            </a:r>
            <a:r>
              <a:rPr sz="1160" kern="0">
                <a:solidFill>
                  <a:srgbClr val="093C29"/>
                </a:solidFill>
                <a:latin typeface="Verdana"/>
                <a:cs typeface="Verdana"/>
              </a:rPr>
              <a:t>Recycling,</a:t>
            </a:r>
            <a:r>
              <a:rPr sz="1160" kern="0" spc="-75">
                <a:solidFill>
                  <a:srgbClr val="093C29"/>
                </a:solidFill>
                <a:latin typeface="Verdana"/>
                <a:cs typeface="Verdana"/>
              </a:rPr>
              <a:t> </a:t>
            </a:r>
            <a:r>
              <a:rPr sz="1160" kern="0" spc="-12">
                <a:solidFill>
                  <a:srgbClr val="093C29"/>
                </a:solidFill>
                <a:latin typeface="Verdana"/>
                <a:cs typeface="Verdana"/>
              </a:rPr>
              <a:t>AIVE</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spc="32">
                <a:solidFill>
                  <a:srgbClr val="093C29"/>
                </a:solidFill>
                <a:latin typeface="Tahoma"/>
                <a:cs typeface="Tahoma"/>
              </a:rPr>
              <a:t>Figueira</a:t>
            </a:r>
            <a:r>
              <a:rPr sz="1160" b="1" kern="0" spc="-26">
                <a:solidFill>
                  <a:srgbClr val="093C29"/>
                </a:solidFill>
                <a:latin typeface="Tahoma"/>
                <a:cs typeface="Tahoma"/>
              </a:rPr>
              <a:t> </a:t>
            </a:r>
            <a:r>
              <a:rPr sz="1160" b="1" kern="0" spc="-258">
                <a:solidFill>
                  <a:srgbClr val="093C29"/>
                </a:solidFill>
                <a:latin typeface="Tahoma"/>
                <a:cs typeface="Tahoma"/>
              </a:rPr>
              <a:t>+</a:t>
            </a:r>
            <a:r>
              <a:rPr sz="1160" b="1" kern="0" spc="-9">
                <a:solidFill>
                  <a:srgbClr val="093C29"/>
                </a:solidFill>
                <a:latin typeface="Tahoma"/>
                <a:cs typeface="Tahoma"/>
              </a:rPr>
              <a:t> </a:t>
            </a:r>
            <a:r>
              <a:rPr sz="1160" b="1" kern="0" spc="23">
                <a:solidFill>
                  <a:srgbClr val="093C29"/>
                </a:solidFill>
                <a:latin typeface="Tahoma"/>
                <a:cs typeface="Tahoma"/>
              </a:rPr>
              <a:t>Vidro</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46">
                <a:solidFill>
                  <a:srgbClr val="093C29"/>
                </a:solidFill>
                <a:latin typeface="Verdana"/>
                <a:cs typeface="Verdana"/>
              </a:rPr>
              <a:t>AIVE,</a:t>
            </a:r>
            <a:r>
              <a:rPr sz="1160" kern="0" spc="-38">
                <a:solidFill>
                  <a:srgbClr val="093C29"/>
                </a:solidFill>
                <a:latin typeface="Verdana"/>
                <a:cs typeface="Verdana"/>
              </a:rPr>
              <a:t> </a:t>
            </a:r>
            <a:r>
              <a:rPr sz="1160" kern="0">
                <a:solidFill>
                  <a:srgbClr val="093C29"/>
                </a:solidFill>
                <a:latin typeface="Verdana"/>
                <a:cs typeface="Verdana"/>
              </a:rPr>
              <a:t>ERSUC</a:t>
            </a:r>
            <a:r>
              <a:rPr sz="1160" kern="0" spc="-41">
                <a:solidFill>
                  <a:srgbClr val="093C29"/>
                </a:solidFill>
                <a:latin typeface="Verdana"/>
                <a:cs typeface="Verdana"/>
              </a:rPr>
              <a:t> </a:t>
            </a:r>
            <a:r>
              <a:rPr sz="1160" kern="0" spc="-66">
                <a:solidFill>
                  <a:srgbClr val="093C29"/>
                </a:solidFill>
                <a:latin typeface="Verdana"/>
                <a:cs typeface="Verdana"/>
              </a:rPr>
              <a:t>(EGF),</a:t>
            </a:r>
            <a:r>
              <a:rPr sz="1160" kern="0" spc="-20">
                <a:solidFill>
                  <a:srgbClr val="093C29"/>
                </a:solidFill>
                <a:latin typeface="Verdana"/>
                <a:cs typeface="Verdana"/>
              </a:rPr>
              <a:t> </a:t>
            </a:r>
            <a:r>
              <a:rPr sz="1160" kern="0">
                <a:solidFill>
                  <a:srgbClr val="466C5E"/>
                </a:solidFill>
                <a:latin typeface="Verdana"/>
                <a:cs typeface="Verdana"/>
              </a:rPr>
              <a:t>Municipality</a:t>
            </a:r>
            <a:r>
              <a:rPr sz="1160" kern="0" spc="-44">
                <a:solidFill>
                  <a:srgbClr val="466C5E"/>
                </a:solidFill>
                <a:latin typeface="Verdana"/>
                <a:cs typeface="Verdana"/>
              </a:rPr>
              <a:t> </a:t>
            </a:r>
            <a:r>
              <a:rPr sz="1160" kern="0">
                <a:solidFill>
                  <a:srgbClr val="093C29"/>
                </a:solidFill>
                <a:latin typeface="Verdana"/>
                <a:cs typeface="Verdana"/>
              </a:rPr>
              <a:t>of</a:t>
            </a:r>
            <a:r>
              <a:rPr sz="1160" kern="0" spc="-35">
                <a:solidFill>
                  <a:srgbClr val="093C29"/>
                </a:solidFill>
                <a:latin typeface="Verdana"/>
                <a:cs typeface="Verdana"/>
              </a:rPr>
              <a:t> </a:t>
            </a:r>
            <a:r>
              <a:rPr sz="1160" kern="0">
                <a:solidFill>
                  <a:srgbClr val="093C29"/>
                </a:solidFill>
                <a:latin typeface="Verdana"/>
                <a:cs typeface="Verdana"/>
              </a:rPr>
              <a:t>Figueira</a:t>
            </a:r>
            <a:r>
              <a:rPr sz="1160" kern="0" spc="-46">
                <a:solidFill>
                  <a:srgbClr val="093C29"/>
                </a:solidFill>
                <a:latin typeface="Verdana"/>
                <a:cs typeface="Verdana"/>
              </a:rPr>
              <a:t> </a:t>
            </a:r>
            <a:r>
              <a:rPr sz="1160" kern="0">
                <a:solidFill>
                  <a:srgbClr val="093C29"/>
                </a:solidFill>
                <a:latin typeface="Verdana"/>
                <a:cs typeface="Verdana"/>
              </a:rPr>
              <a:t>da</a:t>
            </a:r>
            <a:r>
              <a:rPr sz="1160" kern="0" spc="-41">
                <a:solidFill>
                  <a:srgbClr val="093C29"/>
                </a:solidFill>
                <a:latin typeface="Verdana"/>
                <a:cs typeface="Verdana"/>
              </a:rPr>
              <a:t> </a:t>
            </a:r>
            <a:r>
              <a:rPr sz="1160" kern="0" spc="-15">
                <a:solidFill>
                  <a:srgbClr val="093C29"/>
                </a:solidFill>
                <a:latin typeface="Verdana"/>
                <a:cs typeface="Verdana"/>
              </a:rPr>
              <a:t>Foz</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a:solidFill>
                  <a:srgbClr val="093C29"/>
                </a:solidFill>
                <a:latin typeface="Tahoma"/>
                <a:cs typeface="Tahoma"/>
              </a:rPr>
              <a:t>Mais</a:t>
            </a:r>
            <a:r>
              <a:rPr sz="1160" b="1" kern="0" spc="104">
                <a:solidFill>
                  <a:srgbClr val="093C29"/>
                </a:solidFill>
                <a:latin typeface="Tahoma"/>
                <a:cs typeface="Tahoma"/>
              </a:rPr>
              <a:t> </a:t>
            </a:r>
            <a:r>
              <a:rPr sz="1160" b="1" kern="0">
                <a:solidFill>
                  <a:srgbClr val="093C29"/>
                </a:solidFill>
                <a:latin typeface="Tahoma"/>
                <a:cs typeface="Tahoma"/>
              </a:rPr>
              <a:t>Vidro,</a:t>
            </a:r>
            <a:r>
              <a:rPr sz="1160" b="1" kern="0" spc="87">
                <a:solidFill>
                  <a:srgbClr val="093C29"/>
                </a:solidFill>
                <a:latin typeface="Tahoma"/>
                <a:cs typeface="Tahoma"/>
              </a:rPr>
              <a:t> </a:t>
            </a:r>
            <a:r>
              <a:rPr sz="1160" b="1" kern="0">
                <a:solidFill>
                  <a:srgbClr val="093C29"/>
                </a:solidFill>
                <a:latin typeface="Tahoma"/>
                <a:cs typeface="Tahoma"/>
              </a:rPr>
              <a:t>Mais</a:t>
            </a:r>
            <a:r>
              <a:rPr sz="1160" b="1" kern="0" spc="107">
                <a:solidFill>
                  <a:srgbClr val="093C29"/>
                </a:solidFill>
                <a:latin typeface="Tahoma"/>
                <a:cs typeface="Tahoma"/>
              </a:rPr>
              <a:t> </a:t>
            </a:r>
            <a:r>
              <a:rPr sz="1160" b="1" kern="0" spc="32">
                <a:solidFill>
                  <a:srgbClr val="093C29"/>
                </a:solidFill>
                <a:latin typeface="Tahoma"/>
                <a:cs typeface="Tahoma"/>
              </a:rPr>
              <a:t>Porto</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32">
                <a:solidFill>
                  <a:srgbClr val="093C29"/>
                </a:solidFill>
                <a:latin typeface="Verdana"/>
                <a:cs typeface="Verdana"/>
              </a:rPr>
              <a:t>Porto</a:t>
            </a:r>
            <a:r>
              <a:rPr sz="1160" kern="0" spc="-93">
                <a:solidFill>
                  <a:srgbClr val="093C29"/>
                </a:solidFill>
                <a:latin typeface="Verdana"/>
                <a:cs typeface="Verdana"/>
              </a:rPr>
              <a:t> </a:t>
            </a:r>
            <a:r>
              <a:rPr sz="1160" kern="0">
                <a:solidFill>
                  <a:srgbClr val="093C29"/>
                </a:solidFill>
                <a:latin typeface="Verdana"/>
                <a:cs typeface="Verdana"/>
              </a:rPr>
              <a:t>Ambiente,</a:t>
            </a:r>
            <a:r>
              <a:rPr sz="1160" kern="0" spc="-81">
                <a:solidFill>
                  <a:srgbClr val="093C29"/>
                </a:solidFill>
                <a:latin typeface="Verdana"/>
                <a:cs typeface="Verdana"/>
              </a:rPr>
              <a:t> </a:t>
            </a:r>
            <a:r>
              <a:rPr sz="1160" kern="0">
                <a:solidFill>
                  <a:srgbClr val="093C29"/>
                </a:solidFill>
                <a:latin typeface="Verdana"/>
                <a:cs typeface="Verdana"/>
              </a:rPr>
              <a:t>Super</a:t>
            </a:r>
            <a:r>
              <a:rPr sz="1160" kern="0" spc="-87">
                <a:solidFill>
                  <a:srgbClr val="093C29"/>
                </a:solidFill>
                <a:latin typeface="Verdana"/>
                <a:cs typeface="Verdana"/>
              </a:rPr>
              <a:t> </a:t>
            </a:r>
            <a:r>
              <a:rPr sz="1160" kern="0" spc="-12">
                <a:solidFill>
                  <a:srgbClr val="093C29"/>
                </a:solidFill>
                <a:latin typeface="Verdana"/>
                <a:cs typeface="Verdana"/>
              </a:rPr>
              <a:t>Bock,</a:t>
            </a:r>
            <a:r>
              <a:rPr sz="1160" kern="0" spc="-73">
                <a:solidFill>
                  <a:srgbClr val="093C29"/>
                </a:solidFill>
                <a:latin typeface="Verdana"/>
                <a:cs typeface="Verdana"/>
              </a:rPr>
              <a:t> </a:t>
            </a:r>
            <a:r>
              <a:rPr sz="1160" kern="0" spc="-23">
                <a:solidFill>
                  <a:srgbClr val="093C29"/>
                </a:solidFill>
                <a:latin typeface="Verdana"/>
                <a:cs typeface="Verdana"/>
              </a:rPr>
              <a:t>Sogrape,</a:t>
            </a:r>
            <a:r>
              <a:rPr sz="1160" kern="0" spc="-87">
                <a:solidFill>
                  <a:srgbClr val="093C29"/>
                </a:solidFill>
                <a:latin typeface="Verdana"/>
                <a:cs typeface="Verdana"/>
              </a:rPr>
              <a:t> </a:t>
            </a:r>
            <a:r>
              <a:rPr sz="1160" kern="0" spc="-6">
                <a:solidFill>
                  <a:srgbClr val="093C29"/>
                </a:solidFill>
                <a:latin typeface="Verdana"/>
                <a:cs typeface="Verdana"/>
              </a:rPr>
              <a:t>Fujitsu</a:t>
            </a:r>
            <a:endParaRPr sz="1160" kern="0">
              <a:solidFill>
                <a:sysClr val="windowText" lastClr="000000"/>
              </a:solidFill>
              <a:latin typeface="Verdana"/>
              <a:cs typeface="Verdana"/>
            </a:endParaRPr>
          </a:p>
          <a:p>
            <a:pPr marL="271531" indent="-153634" defTabSz="530535">
              <a:spcBef>
                <a:spcPts val="696"/>
              </a:spcBef>
              <a:buSzPct val="80000"/>
              <a:buFontTx/>
              <a:buAutoNum type="arabicPeriod"/>
              <a:tabLst>
                <a:tab pos="271531" algn="l"/>
              </a:tabLst>
            </a:pPr>
            <a:r>
              <a:rPr sz="1160" b="1" kern="0">
                <a:solidFill>
                  <a:srgbClr val="093C29"/>
                </a:solidFill>
                <a:latin typeface="Tahoma"/>
                <a:cs typeface="Tahoma"/>
              </a:rPr>
              <a:t>Glass</a:t>
            </a:r>
            <a:r>
              <a:rPr sz="1160" b="1" kern="0" spc="3">
                <a:solidFill>
                  <a:srgbClr val="093C29"/>
                </a:solidFill>
                <a:latin typeface="Tahoma"/>
                <a:cs typeface="Tahoma"/>
              </a:rPr>
              <a:t> </a:t>
            </a:r>
            <a:r>
              <a:rPr sz="1160" b="1" kern="0" spc="35">
                <a:solidFill>
                  <a:srgbClr val="093C29"/>
                </a:solidFill>
                <a:latin typeface="Tahoma"/>
                <a:cs typeface="Tahoma"/>
              </a:rPr>
              <a:t>collection</a:t>
            </a:r>
            <a:r>
              <a:rPr sz="1160" b="1" kern="0" spc="20">
                <a:solidFill>
                  <a:srgbClr val="093C29"/>
                </a:solidFill>
                <a:latin typeface="Tahoma"/>
                <a:cs typeface="Tahoma"/>
              </a:rPr>
              <a:t> </a:t>
            </a:r>
            <a:r>
              <a:rPr sz="1160" b="1" kern="0" spc="44">
                <a:solidFill>
                  <a:srgbClr val="093C29"/>
                </a:solidFill>
                <a:latin typeface="Tahoma"/>
                <a:cs typeface="Tahoma"/>
              </a:rPr>
              <a:t>improvement</a:t>
            </a:r>
            <a:r>
              <a:rPr sz="1160" b="1" kern="0" spc="26">
                <a:solidFill>
                  <a:srgbClr val="093C29"/>
                </a:solidFill>
                <a:latin typeface="Tahoma"/>
                <a:cs typeface="Tahoma"/>
              </a:rPr>
              <a:t> </a:t>
            </a:r>
            <a:r>
              <a:rPr sz="1160" b="1" kern="0" spc="32">
                <a:solidFill>
                  <a:srgbClr val="093C29"/>
                </a:solidFill>
                <a:latin typeface="Tahoma"/>
                <a:cs typeface="Tahoma"/>
              </a:rPr>
              <a:t>in</a:t>
            </a:r>
            <a:r>
              <a:rPr sz="1160" b="1" kern="0" spc="20">
                <a:solidFill>
                  <a:srgbClr val="093C29"/>
                </a:solidFill>
                <a:latin typeface="Tahoma"/>
                <a:cs typeface="Tahoma"/>
              </a:rPr>
              <a:t> </a:t>
            </a:r>
            <a:r>
              <a:rPr sz="1160" b="1" kern="0" spc="23">
                <a:solidFill>
                  <a:srgbClr val="093C29"/>
                </a:solidFill>
                <a:latin typeface="Tahoma"/>
                <a:cs typeface="Tahoma"/>
              </a:rPr>
              <a:t>municipalities</a:t>
            </a:r>
            <a:endParaRPr sz="1160" kern="0">
              <a:solidFill>
                <a:sysClr val="windowText" lastClr="000000"/>
              </a:solidFill>
              <a:latin typeface="Tahoma"/>
              <a:cs typeface="Tahoma"/>
            </a:endParaRPr>
          </a:p>
          <a:p>
            <a:pPr marL="433639" lvl="1" indent="-138897" defTabSz="530535">
              <a:spcBef>
                <a:spcPts val="696"/>
              </a:spcBef>
              <a:buSzPct val="80000"/>
              <a:buFont typeface="Segoe UI Symbol"/>
              <a:buChar char="◦"/>
              <a:tabLst>
                <a:tab pos="433639" algn="l"/>
              </a:tabLst>
            </a:pPr>
            <a:r>
              <a:rPr sz="1160" kern="0" spc="-12">
                <a:solidFill>
                  <a:srgbClr val="093C29"/>
                </a:solidFill>
                <a:latin typeface="Verdana"/>
                <a:cs typeface="Verdana"/>
              </a:rPr>
              <a:t>LIPOR,</a:t>
            </a:r>
            <a:r>
              <a:rPr sz="1160" kern="0" spc="-102">
                <a:solidFill>
                  <a:srgbClr val="093C29"/>
                </a:solidFill>
                <a:latin typeface="Verdana"/>
                <a:cs typeface="Verdana"/>
              </a:rPr>
              <a:t> </a:t>
            </a:r>
            <a:r>
              <a:rPr sz="1160" kern="0">
                <a:solidFill>
                  <a:srgbClr val="093C29"/>
                </a:solidFill>
                <a:latin typeface="Verdana"/>
                <a:cs typeface="Verdana"/>
              </a:rPr>
              <a:t>Maiambiente,</a:t>
            </a:r>
            <a:r>
              <a:rPr sz="1160" kern="0" spc="-118">
                <a:solidFill>
                  <a:srgbClr val="093C29"/>
                </a:solidFill>
                <a:latin typeface="Verdana"/>
                <a:cs typeface="Verdana"/>
              </a:rPr>
              <a:t> </a:t>
            </a:r>
            <a:r>
              <a:rPr sz="1160" kern="0" spc="-46">
                <a:solidFill>
                  <a:srgbClr val="093C29"/>
                </a:solidFill>
                <a:latin typeface="Verdana"/>
                <a:cs typeface="Verdana"/>
              </a:rPr>
              <a:t>AIVE,</a:t>
            </a:r>
            <a:r>
              <a:rPr sz="1160" kern="0" spc="-104">
                <a:solidFill>
                  <a:srgbClr val="093C29"/>
                </a:solidFill>
                <a:latin typeface="Verdana"/>
                <a:cs typeface="Verdana"/>
              </a:rPr>
              <a:t> </a:t>
            </a:r>
            <a:r>
              <a:rPr sz="1160" kern="0" spc="55">
                <a:solidFill>
                  <a:srgbClr val="093C29"/>
                </a:solidFill>
                <a:latin typeface="Verdana"/>
                <a:cs typeface="Verdana"/>
              </a:rPr>
              <a:t>BA</a:t>
            </a:r>
            <a:r>
              <a:rPr sz="1160" kern="0" spc="-87">
                <a:solidFill>
                  <a:srgbClr val="093C29"/>
                </a:solidFill>
                <a:latin typeface="Verdana"/>
                <a:cs typeface="Verdana"/>
              </a:rPr>
              <a:t> </a:t>
            </a:r>
            <a:r>
              <a:rPr sz="1160" kern="0" spc="-17">
                <a:solidFill>
                  <a:srgbClr val="093C29"/>
                </a:solidFill>
                <a:latin typeface="Verdana"/>
                <a:cs typeface="Verdana"/>
              </a:rPr>
              <a:t>Glass,</a:t>
            </a:r>
            <a:r>
              <a:rPr sz="1160" kern="0" spc="194">
                <a:solidFill>
                  <a:srgbClr val="093C29"/>
                </a:solidFill>
                <a:latin typeface="Verdana"/>
                <a:cs typeface="Verdana"/>
              </a:rPr>
              <a:t> </a:t>
            </a:r>
            <a:r>
              <a:rPr sz="1160" kern="0">
                <a:solidFill>
                  <a:srgbClr val="093C29"/>
                </a:solidFill>
                <a:latin typeface="Verdana"/>
                <a:cs typeface="Verdana"/>
              </a:rPr>
              <a:t>Novo</a:t>
            </a:r>
            <a:r>
              <a:rPr sz="1160" kern="0" spc="-110">
                <a:solidFill>
                  <a:srgbClr val="093C29"/>
                </a:solidFill>
                <a:latin typeface="Verdana"/>
                <a:cs typeface="Verdana"/>
              </a:rPr>
              <a:t> </a:t>
            </a:r>
            <a:r>
              <a:rPr sz="1160" kern="0" spc="-6">
                <a:solidFill>
                  <a:srgbClr val="093C29"/>
                </a:solidFill>
                <a:latin typeface="Verdana"/>
                <a:cs typeface="Verdana"/>
              </a:rPr>
              <a:t>Verde</a:t>
            </a:r>
            <a:endParaRPr sz="1160" kern="0">
              <a:solidFill>
                <a:sysClr val="windowText" lastClr="000000"/>
              </a:solidFill>
              <a:latin typeface="Verdana"/>
              <a:cs typeface="Verdana"/>
            </a:endParaRPr>
          </a:p>
          <a:p>
            <a:pPr marL="261951" indent="-144055" defTabSz="530535">
              <a:spcBef>
                <a:spcPts val="696"/>
              </a:spcBef>
              <a:buSzPct val="80000"/>
              <a:buFontTx/>
              <a:buAutoNum type="arabicPeriod"/>
              <a:tabLst>
                <a:tab pos="261951" algn="l"/>
              </a:tabLst>
            </a:pPr>
            <a:r>
              <a:rPr sz="1160" b="1" kern="0" spc="35">
                <a:solidFill>
                  <a:srgbClr val="093C29"/>
                </a:solidFill>
                <a:latin typeface="Tahoma"/>
                <a:cs typeface="Tahoma"/>
              </a:rPr>
              <a:t>Vidrões</a:t>
            </a:r>
            <a:r>
              <a:rPr sz="1160" b="1" kern="0" spc="6">
                <a:solidFill>
                  <a:srgbClr val="093C29"/>
                </a:solidFill>
                <a:latin typeface="Tahoma"/>
                <a:cs typeface="Tahoma"/>
              </a:rPr>
              <a:t> </a:t>
            </a:r>
            <a:r>
              <a:rPr sz="1160" b="1" kern="0" spc="73">
                <a:solidFill>
                  <a:srgbClr val="093C29"/>
                </a:solidFill>
                <a:latin typeface="Tahoma"/>
                <a:cs typeface="Tahoma"/>
              </a:rPr>
              <a:t>com</a:t>
            </a:r>
            <a:r>
              <a:rPr sz="1160" b="1" kern="0" spc="32">
                <a:solidFill>
                  <a:srgbClr val="093C29"/>
                </a:solidFill>
                <a:latin typeface="Tahoma"/>
                <a:cs typeface="Tahoma"/>
              </a:rPr>
              <a:t> Volteador</a:t>
            </a:r>
            <a:r>
              <a:rPr sz="1160" b="1" kern="0" spc="15">
                <a:solidFill>
                  <a:srgbClr val="093C29"/>
                </a:solidFill>
                <a:latin typeface="Tahoma"/>
                <a:cs typeface="Tahoma"/>
              </a:rPr>
              <a:t> </a:t>
            </a:r>
            <a:r>
              <a:rPr sz="1160" b="1" kern="0">
                <a:solidFill>
                  <a:srgbClr val="093C29"/>
                </a:solidFill>
                <a:latin typeface="Tahoma"/>
                <a:cs typeface="Tahoma"/>
              </a:rPr>
              <a:t>(Bottle</a:t>
            </a:r>
            <a:r>
              <a:rPr sz="1160" b="1" kern="0" spc="17">
                <a:solidFill>
                  <a:srgbClr val="093C29"/>
                </a:solidFill>
                <a:latin typeface="Tahoma"/>
                <a:cs typeface="Tahoma"/>
              </a:rPr>
              <a:t> </a:t>
            </a:r>
            <a:r>
              <a:rPr sz="1160" b="1" kern="0" spc="44">
                <a:solidFill>
                  <a:srgbClr val="093C29"/>
                </a:solidFill>
                <a:latin typeface="Tahoma"/>
                <a:cs typeface="Tahoma"/>
              </a:rPr>
              <a:t>banks</a:t>
            </a:r>
            <a:r>
              <a:rPr sz="1160" b="1" kern="0" spc="23">
                <a:solidFill>
                  <a:srgbClr val="093C29"/>
                </a:solidFill>
                <a:latin typeface="Tahoma"/>
                <a:cs typeface="Tahoma"/>
              </a:rPr>
              <a:t> </a:t>
            </a:r>
            <a:r>
              <a:rPr sz="1160" b="1" kern="0" spc="35">
                <a:solidFill>
                  <a:srgbClr val="093C29"/>
                </a:solidFill>
                <a:latin typeface="Tahoma"/>
                <a:cs typeface="Tahoma"/>
              </a:rPr>
              <a:t>with</a:t>
            </a:r>
            <a:r>
              <a:rPr sz="1160" b="1" kern="0" spc="20">
                <a:solidFill>
                  <a:srgbClr val="093C29"/>
                </a:solidFill>
                <a:latin typeface="Tahoma"/>
                <a:cs typeface="Tahoma"/>
              </a:rPr>
              <a:t> </a:t>
            </a:r>
            <a:r>
              <a:rPr sz="1160" b="1" kern="0">
                <a:solidFill>
                  <a:srgbClr val="093C29"/>
                </a:solidFill>
                <a:latin typeface="Tahoma"/>
                <a:cs typeface="Tahoma"/>
              </a:rPr>
              <a:t>lifting</a:t>
            </a:r>
            <a:r>
              <a:rPr sz="1160" b="1" kern="0" spc="29">
                <a:solidFill>
                  <a:srgbClr val="093C29"/>
                </a:solidFill>
                <a:latin typeface="Tahoma"/>
                <a:cs typeface="Tahoma"/>
              </a:rPr>
              <a:t> </a:t>
            </a:r>
            <a:r>
              <a:rPr sz="1160" b="1" kern="0" spc="-6">
                <a:solidFill>
                  <a:srgbClr val="093C29"/>
                </a:solidFill>
                <a:latin typeface="Tahoma"/>
                <a:cs typeface="Tahoma"/>
              </a:rPr>
              <a:t>support)</a:t>
            </a:r>
            <a:endParaRPr sz="1160" kern="0">
              <a:solidFill>
                <a:sysClr val="windowText" lastClr="000000"/>
              </a:solidFill>
              <a:latin typeface="Tahoma"/>
              <a:cs typeface="Tahoma"/>
            </a:endParaRPr>
          </a:p>
          <a:p>
            <a:pPr marL="433639" lvl="1" indent="-138897" defTabSz="530535">
              <a:spcBef>
                <a:spcPts val="699"/>
              </a:spcBef>
              <a:buSzPct val="80000"/>
              <a:buFont typeface="Segoe UI Symbol"/>
              <a:buChar char="◦"/>
              <a:tabLst>
                <a:tab pos="433639" algn="l"/>
              </a:tabLst>
            </a:pPr>
            <a:r>
              <a:rPr sz="1160" kern="0">
                <a:solidFill>
                  <a:srgbClr val="093C29"/>
                </a:solidFill>
                <a:latin typeface="Verdana"/>
                <a:cs typeface="Verdana"/>
              </a:rPr>
              <a:t>VALORSUL,</a:t>
            </a:r>
            <a:r>
              <a:rPr sz="1160" kern="0" spc="-58">
                <a:solidFill>
                  <a:srgbClr val="093C29"/>
                </a:solidFill>
                <a:latin typeface="Verdana"/>
                <a:cs typeface="Verdana"/>
              </a:rPr>
              <a:t> </a:t>
            </a:r>
            <a:r>
              <a:rPr sz="1160" kern="0">
                <a:solidFill>
                  <a:srgbClr val="093C29"/>
                </a:solidFill>
                <a:latin typeface="Verdana"/>
                <a:cs typeface="Verdana"/>
              </a:rPr>
              <a:t>Mucicipalities</a:t>
            </a:r>
            <a:r>
              <a:rPr sz="1160" kern="0" spc="-52">
                <a:solidFill>
                  <a:srgbClr val="093C29"/>
                </a:solidFill>
                <a:latin typeface="Verdana"/>
                <a:cs typeface="Verdana"/>
              </a:rPr>
              <a:t> </a:t>
            </a:r>
            <a:r>
              <a:rPr sz="1160" kern="0">
                <a:solidFill>
                  <a:srgbClr val="093C29"/>
                </a:solidFill>
                <a:latin typeface="Verdana"/>
                <a:cs typeface="Verdana"/>
              </a:rPr>
              <a:t>of</a:t>
            </a:r>
            <a:r>
              <a:rPr sz="1160" kern="0" spc="-46">
                <a:solidFill>
                  <a:srgbClr val="093C29"/>
                </a:solidFill>
                <a:latin typeface="Verdana"/>
                <a:cs typeface="Verdana"/>
              </a:rPr>
              <a:t> </a:t>
            </a:r>
            <a:r>
              <a:rPr sz="1160" kern="0" spc="-6">
                <a:solidFill>
                  <a:srgbClr val="093C29"/>
                </a:solidFill>
                <a:latin typeface="Verdana"/>
                <a:cs typeface="Verdana"/>
              </a:rPr>
              <a:t>Caldas</a:t>
            </a:r>
            <a:r>
              <a:rPr sz="1160" kern="0" spc="-66">
                <a:solidFill>
                  <a:srgbClr val="093C29"/>
                </a:solidFill>
                <a:latin typeface="Verdana"/>
                <a:cs typeface="Verdana"/>
              </a:rPr>
              <a:t> </a:t>
            </a:r>
            <a:r>
              <a:rPr sz="1160" kern="0">
                <a:solidFill>
                  <a:srgbClr val="093C29"/>
                </a:solidFill>
                <a:latin typeface="Verdana"/>
                <a:cs typeface="Verdana"/>
              </a:rPr>
              <a:t>da</a:t>
            </a:r>
            <a:r>
              <a:rPr sz="1160" kern="0" spc="-52">
                <a:solidFill>
                  <a:srgbClr val="093C29"/>
                </a:solidFill>
                <a:latin typeface="Verdana"/>
                <a:cs typeface="Verdana"/>
              </a:rPr>
              <a:t> </a:t>
            </a:r>
            <a:r>
              <a:rPr sz="1160" kern="0" spc="-17">
                <a:solidFill>
                  <a:srgbClr val="093C29"/>
                </a:solidFill>
                <a:latin typeface="Verdana"/>
                <a:cs typeface="Verdana"/>
              </a:rPr>
              <a:t>Rainha,</a:t>
            </a:r>
            <a:r>
              <a:rPr sz="1160" kern="0" spc="-58">
                <a:solidFill>
                  <a:srgbClr val="093C29"/>
                </a:solidFill>
                <a:latin typeface="Verdana"/>
                <a:cs typeface="Verdana"/>
              </a:rPr>
              <a:t> </a:t>
            </a:r>
            <a:r>
              <a:rPr sz="1160" kern="0">
                <a:solidFill>
                  <a:srgbClr val="093C29"/>
                </a:solidFill>
                <a:latin typeface="Verdana"/>
                <a:cs typeface="Verdana"/>
              </a:rPr>
              <a:t>Nazaré</a:t>
            </a:r>
            <a:r>
              <a:rPr sz="1160" kern="0" spc="-52">
                <a:solidFill>
                  <a:srgbClr val="093C29"/>
                </a:solidFill>
                <a:latin typeface="Verdana"/>
                <a:cs typeface="Verdana"/>
              </a:rPr>
              <a:t> </a:t>
            </a:r>
            <a:r>
              <a:rPr sz="1160" kern="0">
                <a:solidFill>
                  <a:srgbClr val="093C29"/>
                </a:solidFill>
                <a:latin typeface="Verdana"/>
                <a:cs typeface="Verdana"/>
              </a:rPr>
              <a:t>and</a:t>
            </a:r>
            <a:r>
              <a:rPr sz="1160" kern="0" spc="-58">
                <a:solidFill>
                  <a:srgbClr val="093C29"/>
                </a:solidFill>
                <a:latin typeface="Verdana"/>
                <a:cs typeface="Verdana"/>
              </a:rPr>
              <a:t> </a:t>
            </a:r>
            <a:r>
              <a:rPr sz="1160" kern="0" spc="-6">
                <a:solidFill>
                  <a:srgbClr val="093C29"/>
                </a:solidFill>
                <a:latin typeface="Verdana"/>
                <a:cs typeface="Verdana"/>
              </a:rPr>
              <a:t>Peniche)</a:t>
            </a:r>
            <a:endParaRPr sz="1160" kern="0">
              <a:solidFill>
                <a:sysClr val="windowText" lastClr="000000"/>
              </a:solidFill>
              <a:latin typeface="Verdana"/>
              <a:cs typeface="Verdana"/>
            </a:endParaRPr>
          </a:p>
        </p:txBody>
      </p:sp>
      <p:pic>
        <p:nvPicPr>
          <p:cNvPr id="4" name="object 4"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98753" y="626126"/>
            <a:ext cx="6751234" cy="436020"/>
          </a:xfrm>
          <a:prstGeom prst="rect">
            <a:avLst/>
          </a:prstGeom>
        </p:spPr>
        <p:txBody>
          <a:bodyPr vert="horz" wrap="square" lIns="0" tIns="7369" rIns="0" bIns="0" rtlCol="0">
            <a:spAutoFit/>
          </a:bodyPr>
          <a:lstStyle/>
          <a:p>
            <a:pPr marL="7369">
              <a:spcBef>
                <a:spcPts val="58"/>
              </a:spcBef>
            </a:pPr>
            <a:r>
              <a:rPr sz="2785" spc="70">
                <a:solidFill>
                  <a:srgbClr val="4BA885"/>
                </a:solidFill>
              </a:rPr>
              <a:t>Assisted</a:t>
            </a:r>
            <a:r>
              <a:rPr sz="2785" spc="12">
                <a:solidFill>
                  <a:srgbClr val="4BA885"/>
                </a:solidFill>
              </a:rPr>
              <a:t> </a:t>
            </a:r>
            <a:r>
              <a:rPr sz="2785" spc="35">
                <a:solidFill>
                  <a:srgbClr val="4BA885"/>
                </a:solidFill>
              </a:rPr>
              <a:t>Transfer</a:t>
            </a:r>
            <a:r>
              <a:rPr sz="2785" spc="-15">
                <a:solidFill>
                  <a:srgbClr val="4BA885"/>
                </a:solidFill>
              </a:rPr>
              <a:t> </a:t>
            </a:r>
            <a:r>
              <a:rPr sz="2785" spc="64">
                <a:solidFill>
                  <a:srgbClr val="4BA885"/>
                </a:solidFill>
              </a:rPr>
              <a:t>in</a:t>
            </a:r>
            <a:r>
              <a:rPr sz="2785" spc="3">
                <a:solidFill>
                  <a:srgbClr val="4BA885"/>
                </a:solidFill>
              </a:rPr>
              <a:t> </a:t>
            </a:r>
            <a:r>
              <a:rPr sz="2785" spc="78">
                <a:solidFill>
                  <a:srgbClr val="4BA885"/>
                </a:solidFill>
              </a:rPr>
              <a:t>Horeca</a:t>
            </a:r>
            <a:r>
              <a:rPr sz="2785" spc="-6">
                <a:solidFill>
                  <a:srgbClr val="4BA885"/>
                </a:solidFill>
              </a:rPr>
              <a:t> </a:t>
            </a:r>
            <a:r>
              <a:rPr sz="2785">
                <a:solidFill>
                  <a:srgbClr val="4BA885"/>
                </a:solidFill>
              </a:rPr>
              <a:t>for</a:t>
            </a:r>
            <a:r>
              <a:rPr sz="2785" spc="-17">
                <a:solidFill>
                  <a:srgbClr val="4BA885"/>
                </a:solidFill>
              </a:rPr>
              <a:t> </a:t>
            </a:r>
            <a:r>
              <a:rPr sz="2785" spc="49">
                <a:solidFill>
                  <a:srgbClr val="4BA885"/>
                </a:solidFill>
              </a:rPr>
              <a:t>glass</a:t>
            </a:r>
            <a:endParaRPr sz="2785"/>
          </a:p>
        </p:txBody>
      </p:sp>
      <p:grpSp>
        <p:nvGrpSpPr>
          <p:cNvPr id="3" name="object 3"/>
          <p:cNvGrpSpPr/>
          <p:nvPr/>
        </p:nvGrpSpPr>
        <p:grpSpPr>
          <a:xfrm>
            <a:off x="1006122" y="1142805"/>
            <a:ext cx="8626310" cy="4826415"/>
            <a:chOff x="1028700" y="1969514"/>
            <a:chExt cx="14866619" cy="8317865"/>
          </a:xfrm>
        </p:grpSpPr>
        <p:pic>
          <p:nvPicPr>
            <p:cNvPr id="4" name="object 4"/>
            <p:cNvPicPr/>
            <p:nvPr/>
          </p:nvPicPr>
          <p:blipFill>
            <a:blip r:embed="rId2" cstate="print"/>
            <a:stretch>
              <a:fillRect/>
            </a:stretch>
          </p:blipFill>
          <p:spPr>
            <a:xfrm>
              <a:off x="1028700" y="1969514"/>
              <a:ext cx="14866619" cy="8317483"/>
            </a:xfrm>
            <a:prstGeom prst="rect">
              <a:avLst/>
            </a:prstGeom>
          </p:spPr>
        </p:pic>
        <p:sp>
          <p:nvSpPr>
            <p:cNvPr id="5" name="object 5"/>
            <p:cNvSpPr/>
            <p:nvPr/>
          </p:nvSpPr>
          <p:spPr>
            <a:xfrm>
              <a:off x="2392680" y="8133854"/>
              <a:ext cx="8179434" cy="416559"/>
            </a:xfrm>
            <a:custGeom>
              <a:avLst/>
              <a:gdLst/>
              <a:ahLst/>
              <a:cxnLst/>
              <a:rect l="l" t="t" r="r" b="b"/>
              <a:pathLst>
                <a:path w="8179434" h="416559">
                  <a:moveTo>
                    <a:pt x="8179054" y="0"/>
                  </a:moveTo>
                  <a:lnTo>
                    <a:pt x="0" y="0"/>
                  </a:lnTo>
                  <a:lnTo>
                    <a:pt x="0" y="416547"/>
                  </a:lnTo>
                  <a:lnTo>
                    <a:pt x="8179054" y="416547"/>
                  </a:lnTo>
                  <a:lnTo>
                    <a:pt x="8179054"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pic>
        <p:nvPicPr>
          <p:cNvPr id="6" name="object 6"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15963" y="1142805"/>
            <a:ext cx="8151370" cy="4826194"/>
          </a:xfrm>
          <a:prstGeom prst="rect">
            <a:avLst/>
          </a:prstGeom>
        </p:spPr>
      </p:pic>
      <p:sp>
        <p:nvSpPr>
          <p:cNvPr id="3" name="object 3" descr="$PPTXTitle"/>
          <p:cNvSpPr txBox="1">
            <a:spLocks noGrp="1"/>
          </p:cNvSpPr>
          <p:nvPr>
            <p:ph type="title"/>
          </p:nvPr>
        </p:nvSpPr>
        <p:spPr>
          <a:xfrm>
            <a:off x="998753" y="626126"/>
            <a:ext cx="8358811" cy="436020"/>
          </a:xfrm>
          <a:prstGeom prst="rect">
            <a:avLst/>
          </a:prstGeom>
        </p:spPr>
        <p:txBody>
          <a:bodyPr vert="horz" wrap="square" lIns="0" tIns="7369" rIns="0" bIns="0" rtlCol="0">
            <a:spAutoFit/>
          </a:bodyPr>
          <a:lstStyle/>
          <a:p>
            <a:pPr marL="7369">
              <a:spcBef>
                <a:spcPts val="58"/>
              </a:spcBef>
            </a:pPr>
            <a:r>
              <a:rPr sz="2785">
                <a:solidFill>
                  <a:srgbClr val="4BA885"/>
                </a:solidFill>
              </a:rPr>
              <a:t>Installed</a:t>
            </a:r>
            <a:r>
              <a:rPr sz="2785" spc="3">
                <a:solidFill>
                  <a:srgbClr val="4BA885"/>
                </a:solidFill>
              </a:rPr>
              <a:t> </a:t>
            </a:r>
            <a:r>
              <a:rPr sz="2785">
                <a:solidFill>
                  <a:srgbClr val="4BA885"/>
                </a:solidFill>
              </a:rPr>
              <a:t>34</a:t>
            </a:r>
            <a:r>
              <a:rPr sz="2785" spc="-15">
                <a:solidFill>
                  <a:srgbClr val="4BA885"/>
                </a:solidFill>
              </a:rPr>
              <a:t> </a:t>
            </a:r>
            <a:r>
              <a:rPr sz="2785" spc="75">
                <a:solidFill>
                  <a:srgbClr val="4BA885"/>
                </a:solidFill>
              </a:rPr>
              <a:t>containers</a:t>
            </a:r>
            <a:r>
              <a:rPr sz="2785" spc="-9">
                <a:solidFill>
                  <a:srgbClr val="4BA885"/>
                </a:solidFill>
              </a:rPr>
              <a:t> </a:t>
            </a:r>
            <a:r>
              <a:rPr sz="2785" spc="78">
                <a:solidFill>
                  <a:srgbClr val="4BA885"/>
                </a:solidFill>
              </a:rPr>
              <a:t>with</a:t>
            </a:r>
            <a:r>
              <a:rPr sz="2785" spc="-3">
                <a:solidFill>
                  <a:srgbClr val="4BA885"/>
                </a:solidFill>
              </a:rPr>
              <a:t> </a:t>
            </a:r>
            <a:r>
              <a:rPr sz="2785" spc="55">
                <a:solidFill>
                  <a:srgbClr val="4BA885"/>
                </a:solidFill>
              </a:rPr>
              <a:t>assisted</a:t>
            </a:r>
            <a:r>
              <a:rPr sz="2785" spc="3">
                <a:solidFill>
                  <a:srgbClr val="4BA885"/>
                </a:solidFill>
              </a:rPr>
              <a:t> </a:t>
            </a:r>
            <a:r>
              <a:rPr sz="2785" spc="29">
                <a:solidFill>
                  <a:srgbClr val="4BA885"/>
                </a:solidFill>
              </a:rPr>
              <a:t>transfer</a:t>
            </a:r>
            <a:endParaRPr sz="2785"/>
          </a:p>
        </p:txBody>
      </p:sp>
      <p:pic>
        <p:nvPicPr>
          <p:cNvPr id="4" name="object 4"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28862" y="1216497"/>
            <a:ext cx="8561462" cy="3041242"/>
            <a:chOff x="1240231" y="2096516"/>
            <a:chExt cx="14754860" cy="5241290"/>
          </a:xfrm>
        </p:grpSpPr>
        <p:pic>
          <p:nvPicPr>
            <p:cNvPr id="3" name="object 3"/>
            <p:cNvPicPr/>
            <p:nvPr/>
          </p:nvPicPr>
          <p:blipFill>
            <a:blip r:embed="rId2" cstate="print"/>
            <a:stretch>
              <a:fillRect/>
            </a:stretch>
          </p:blipFill>
          <p:spPr>
            <a:xfrm>
              <a:off x="1352422" y="2096516"/>
              <a:ext cx="14642211" cy="5192649"/>
            </a:xfrm>
            <a:prstGeom prst="rect">
              <a:avLst/>
            </a:prstGeom>
          </p:spPr>
        </p:pic>
        <p:sp>
          <p:nvSpPr>
            <p:cNvPr id="4" name="object 4"/>
            <p:cNvSpPr/>
            <p:nvPr/>
          </p:nvSpPr>
          <p:spPr>
            <a:xfrm>
              <a:off x="1240231" y="4308474"/>
              <a:ext cx="12946380" cy="3029585"/>
            </a:xfrm>
            <a:custGeom>
              <a:avLst/>
              <a:gdLst/>
              <a:ahLst/>
              <a:cxnLst/>
              <a:rect l="l" t="t" r="r" b="b"/>
              <a:pathLst>
                <a:path w="12946380" h="3029584">
                  <a:moveTo>
                    <a:pt x="12521489" y="0"/>
                  </a:moveTo>
                  <a:lnTo>
                    <a:pt x="2596565" y="0"/>
                  </a:lnTo>
                  <a:lnTo>
                    <a:pt x="2596565" y="835025"/>
                  </a:lnTo>
                  <a:lnTo>
                    <a:pt x="12521489" y="835025"/>
                  </a:lnTo>
                  <a:lnTo>
                    <a:pt x="12521489" y="0"/>
                  </a:lnTo>
                  <a:close/>
                </a:path>
                <a:path w="12946380" h="3029584">
                  <a:moveTo>
                    <a:pt x="12946380" y="1670050"/>
                  </a:moveTo>
                  <a:lnTo>
                    <a:pt x="0" y="1670050"/>
                  </a:lnTo>
                  <a:lnTo>
                    <a:pt x="0" y="3029204"/>
                  </a:lnTo>
                  <a:lnTo>
                    <a:pt x="12946380" y="3029204"/>
                  </a:lnTo>
                  <a:lnTo>
                    <a:pt x="12946380" y="167005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sp>
        <p:nvSpPr>
          <p:cNvPr id="5" name="object 5" descr="$PPTXTitle"/>
          <p:cNvSpPr txBox="1">
            <a:spLocks noGrp="1"/>
          </p:cNvSpPr>
          <p:nvPr>
            <p:ph type="title"/>
          </p:nvPr>
        </p:nvSpPr>
        <p:spPr>
          <a:xfrm>
            <a:off x="998754" y="626126"/>
            <a:ext cx="5082861" cy="436020"/>
          </a:xfrm>
          <a:prstGeom prst="rect">
            <a:avLst/>
          </a:prstGeom>
        </p:spPr>
        <p:txBody>
          <a:bodyPr vert="horz" wrap="square" lIns="0" tIns="7369" rIns="0" bIns="0" rtlCol="0">
            <a:spAutoFit/>
          </a:bodyPr>
          <a:lstStyle/>
          <a:p>
            <a:pPr marL="7369">
              <a:spcBef>
                <a:spcPts val="58"/>
              </a:spcBef>
            </a:pPr>
            <a:r>
              <a:rPr sz="2785" spc="70">
                <a:solidFill>
                  <a:srgbClr val="4BA885"/>
                </a:solidFill>
              </a:rPr>
              <a:t>Assisted</a:t>
            </a:r>
            <a:r>
              <a:rPr sz="2785" spc="-3">
                <a:solidFill>
                  <a:srgbClr val="4BA885"/>
                </a:solidFill>
              </a:rPr>
              <a:t> </a:t>
            </a:r>
            <a:r>
              <a:rPr sz="2785" spc="35">
                <a:solidFill>
                  <a:srgbClr val="4BA885"/>
                </a:solidFill>
              </a:rPr>
              <a:t>Transfer</a:t>
            </a:r>
            <a:r>
              <a:rPr sz="2785" spc="-26">
                <a:solidFill>
                  <a:srgbClr val="4BA885"/>
                </a:solidFill>
              </a:rPr>
              <a:t> </a:t>
            </a:r>
            <a:r>
              <a:rPr sz="2785" spc="64">
                <a:solidFill>
                  <a:srgbClr val="4BA885"/>
                </a:solidFill>
              </a:rPr>
              <a:t>in</a:t>
            </a:r>
            <a:r>
              <a:rPr sz="2785" spc="-9">
                <a:solidFill>
                  <a:srgbClr val="4BA885"/>
                </a:solidFill>
              </a:rPr>
              <a:t> </a:t>
            </a:r>
            <a:r>
              <a:rPr sz="2785" spc="73">
                <a:solidFill>
                  <a:srgbClr val="4BA885"/>
                </a:solidFill>
              </a:rPr>
              <a:t>Horeca</a:t>
            </a:r>
            <a:endParaRPr sz="2785"/>
          </a:p>
        </p:txBody>
      </p:sp>
      <p:sp>
        <p:nvSpPr>
          <p:cNvPr id="6" name="object 6"/>
          <p:cNvSpPr txBox="1"/>
          <p:nvPr/>
        </p:nvSpPr>
        <p:spPr>
          <a:xfrm>
            <a:off x="2125714" y="3819865"/>
            <a:ext cx="1245384" cy="579380"/>
          </a:xfrm>
          <a:prstGeom prst="rect">
            <a:avLst/>
          </a:prstGeom>
        </p:spPr>
        <p:txBody>
          <a:bodyPr vert="horz" wrap="square" lIns="0" tIns="7738" rIns="0" bIns="0" rtlCol="0">
            <a:spAutoFit/>
          </a:bodyPr>
          <a:lstStyle/>
          <a:p>
            <a:pPr algn="ctr" defTabSz="530535">
              <a:spcBef>
                <a:spcPts val="61"/>
              </a:spcBef>
            </a:pPr>
            <a:r>
              <a:rPr sz="1857" b="1" kern="0" spc="-15">
                <a:solidFill>
                  <a:sysClr val="windowText" lastClr="000000"/>
                </a:solidFill>
                <a:latin typeface="Arial"/>
                <a:cs typeface="Arial"/>
              </a:rPr>
              <a:t>+4%</a:t>
            </a:r>
            <a:endParaRPr sz="1857" kern="0">
              <a:solidFill>
                <a:sysClr val="windowText" lastClr="000000"/>
              </a:solidFill>
              <a:latin typeface="Arial"/>
              <a:cs typeface="Arial"/>
            </a:endParaRPr>
          </a:p>
          <a:p>
            <a:pPr algn="ctr" defTabSz="530535"/>
            <a:r>
              <a:rPr sz="1857" kern="0" spc="-6">
                <a:solidFill>
                  <a:sysClr val="windowText" lastClr="000000"/>
                </a:solidFill>
                <a:latin typeface="Arial MT"/>
                <a:cs typeface="Arial MT"/>
              </a:rPr>
              <a:t>municipality</a:t>
            </a:r>
            <a:endParaRPr sz="1857" kern="0">
              <a:solidFill>
                <a:sysClr val="windowText" lastClr="000000"/>
              </a:solidFill>
              <a:latin typeface="Arial MT"/>
              <a:cs typeface="Arial MT"/>
            </a:endParaRPr>
          </a:p>
        </p:txBody>
      </p:sp>
      <p:sp>
        <p:nvSpPr>
          <p:cNvPr id="7" name="object 7"/>
          <p:cNvSpPr txBox="1"/>
          <p:nvPr/>
        </p:nvSpPr>
        <p:spPr>
          <a:xfrm>
            <a:off x="2288425" y="4385814"/>
            <a:ext cx="920405" cy="579008"/>
          </a:xfrm>
          <a:prstGeom prst="rect">
            <a:avLst/>
          </a:prstGeom>
        </p:spPr>
        <p:txBody>
          <a:bodyPr vert="horz" wrap="square" lIns="0" tIns="7369" rIns="0" bIns="0" rtlCol="0">
            <a:spAutoFit/>
          </a:bodyPr>
          <a:lstStyle/>
          <a:p>
            <a:pPr marL="158424" marR="2947" indent="-151423" defTabSz="530535">
              <a:spcBef>
                <a:spcPts val="58"/>
              </a:spcBef>
            </a:pPr>
            <a:r>
              <a:rPr sz="1857" kern="0" spc="-6">
                <a:solidFill>
                  <a:sysClr val="windowText" lastClr="000000"/>
                </a:solidFill>
                <a:latin typeface="Arial MT"/>
                <a:cs typeface="Arial MT"/>
              </a:rPr>
              <a:t>recovery </a:t>
            </a:r>
            <a:r>
              <a:rPr sz="1857" kern="0" spc="-12">
                <a:solidFill>
                  <a:sysClr val="windowText" lastClr="000000"/>
                </a:solidFill>
                <a:latin typeface="Arial MT"/>
                <a:cs typeface="Arial MT"/>
              </a:rPr>
              <a:t>(YoY)</a:t>
            </a:r>
            <a:endParaRPr sz="1857" kern="0">
              <a:solidFill>
                <a:sysClr val="windowText" lastClr="000000"/>
              </a:solidFill>
              <a:latin typeface="Arial MT"/>
              <a:cs typeface="Arial MT"/>
            </a:endParaRPr>
          </a:p>
        </p:txBody>
      </p:sp>
      <p:sp>
        <p:nvSpPr>
          <p:cNvPr id="8" name="object 8"/>
          <p:cNvSpPr txBox="1"/>
          <p:nvPr/>
        </p:nvSpPr>
        <p:spPr>
          <a:xfrm>
            <a:off x="5901807" y="3760102"/>
            <a:ext cx="1245384" cy="579380"/>
          </a:xfrm>
          <a:prstGeom prst="rect">
            <a:avLst/>
          </a:prstGeom>
        </p:spPr>
        <p:txBody>
          <a:bodyPr vert="horz" wrap="square" lIns="0" tIns="7738" rIns="0" bIns="0" rtlCol="0">
            <a:spAutoFit/>
          </a:bodyPr>
          <a:lstStyle/>
          <a:p>
            <a:pPr algn="ctr" defTabSz="530535">
              <a:spcBef>
                <a:spcPts val="61"/>
              </a:spcBef>
            </a:pPr>
            <a:r>
              <a:rPr sz="1857" b="1" kern="0" spc="-15">
                <a:solidFill>
                  <a:sysClr val="windowText" lastClr="000000"/>
                </a:solidFill>
                <a:latin typeface="Arial"/>
                <a:cs typeface="Arial"/>
              </a:rPr>
              <a:t>+5%</a:t>
            </a:r>
            <a:endParaRPr sz="1857" kern="0">
              <a:solidFill>
                <a:sysClr val="windowText" lastClr="000000"/>
              </a:solidFill>
              <a:latin typeface="Arial"/>
              <a:cs typeface="Arial"/>
            </a:endParaRPr>
          </a:p>
          <a:p>
            <a:pPr algn="ctr" defTabSz="530535"/>
            <a:r>
              <a:rPr sz="1857" kern="0" spc="-6">
                <a:solidFill>
                  <a:sysClr val="windowText" lastClr="000000"/>
                </a:solidFill>
                <a:latin typeface="Arial MT"/>
                <a:cs typeface="Arial MT"/>
              </a:rPr>
              <a:t>municipality</a:t>
            </a:r>
            <a:endParaRPr sz="1857" kern="0">
              <a:solidFill>
                <a:sysClr val="windowText" lastClr="000000"/>
              </a:solidFill>
              <a:latin typeface="Arial MT"/>
              <a:cs typeface="Arial MT"/>
            </a:endParaRPr>
          </a:p>
        </p:txBody>
      </p:sp>
      <p:sp>
        <p:nvSpPr>
          <p:cNvPr id="9" name="object 9"/>
          <p:cNvSpPr txBox="1"/>
          <p:nvPr/>
        </p:nvSpPr>
        <p:spPr>
          <a:xfrm>
            <a:off x="6064518" y="4326051"/>
            <a:ext cx="920405" cy="579008"/>
          </a:xfrm>
          <a:prstGeom prst="rect">
            <a:avLst/>
          </a:prstGeom>
        </p:spPr>
        <p:txBody>
          <a:bodyPr vert="horz" wrap="square" lIns="0" tIns="7369" rIns="0" bIns="0" rtlCol="0">
            <a:spAutoFit/>
          </a:bodyPr>
          <a:lstStyle/>
          <a:p>
            <a:pPr marL="158424" marR="2947" indent="-151423" defTabSz="530535">
              <a:spcBef>
                <a:spcPts val="58"/>
              </a:spcBef>
            </a:pPr>
            <a:r>
              <a:rPr sz="1857" kern="0" spc="-6">
                <a:solidFill>
                  <a:sysClr val="windowText" lastClr="000000"/>
                </a:solidFill>
                <a:latin typeface="Arial MT"/>
                <a:cs typeface="Arial MT"/>
              </a:rPr>
              <a:t>recovery (YoY)</a:t>
            </a:r>
            <a:endParaRPr sz="1857" kern="0">
              <a:solidFill>
                <a:sysClr val="windowText" lastClr="000000"/>
              </a:solidFill>
              <a:latin typeface="Arial MT"/>
              <a:cs typeface="Arial MT"/>
            </a:endParaRPr>
          </a:p>
        </p:txBody>
      </p:sp>
      <p:sp>
        <p:nvSpPr>
          <p:cNvPr id="10" name="object 10"/>
          <p:cNvSpPr txBox="1"/>
          <p:nvPr/>
        </p:nvSpPr>
        <p:spPr>
          <a:xfrm>
            <a:off x="3651274" y="3791715"/>
            <a:ext cx="1470511" cy="579380"/>
          </a:xfrm>
          <a:prstGeom prst="rect">
            <a:avLst/>
          </a:prstGeom>
        </p:spPr>
        <p:txBody>
          <a:bodyPr vert="horz" wrap="square" lIns="0" tIns="7738" rIns="0" bIns="0" rtlCol="0">
            <a:spAutoFit/>
          </a:bodyPr>
          <a:lstStyle/>
          <a:p>
            <a:pPr marR="60790" algn="ctr" defTabSz="530535">
              <a:spcBef>
                <a:spcPts val="61"/>
              </a:spcBef>
            </a:pPr>
            <a:r>
              <a:rPr sz="1857" b="1" kern="0" spc="-12">
                <a:solidFill>
                  <a:sysClr val="windowText" lastClr="000000"/>
                </a:solidFill>
                <a:latin typeface="Arial"/>
                <a:cs typeface="Arial"/>
              </a:rPr>
              <a:t>+71%</a:t>
            </a:r>
            <a:endParaRPr sz="1857" kern="0">
              <a:solidFill>
                <a:sysClr val="windowText" lastClr="000000"/>
              </a:solidFill>
              <a:latin typeface="Arial"/>
              <a:cs typeface="Arial"/>
            </a:endParaRPr>
          </a:p>
          <a:p>
            <a:pPr algn="ctr" defTabSz="530535"/>
            <a:r>
              <a:rPr sz="1857" kern="0">
                <a:solidFill>
                  <a:sysClr val="windowText" lastClr="000000"/>
                </a:solidFill>
                <a:latin typeface="Arial MT"/>
                <a:cs typeface="Arial MT"/>
              </a:rPr>
              <a:t>local</a:t>
            </a:r>
            <a:r>
              <a:rPr sz="1857" kern="0" spc="-20">
                <a:solidFill>
                  <a:sysClr val="windowText" lastClr="000000"/>
                </a:solidFill>
                <a:latin typeface="Arial MT"/>
                <a:cs typeface="Arial MT"/>
              </a:rPr>
              <a:t> </a:t>
            </a:r>
            <a:r>
              <a:rPr sz="1857" kern="0" spc="-6">
                <a:solidFill>
                  <a:sysClr val="windowText" lastClr="000000"/>
                </a:solidFill>
                <a:latin typeface="Arial MT"/>
                <a:cs typeface="Arial MT"/>
              </a:rPr>
              <a:t>recovery</a:t>
            </a:r>
            <a:endParaRPr sz="1857" kern="0">
              <a:solidFill>
                <a:sysClr val="windowText" lastClr="000000"/>
              </a:solidFill>
              <a:latin typeface="Arial MT"/>
              <a:cs typeface="Arial MT"/>
            </a:endParaRPr>
          </a:p>
        </p:txBody>
      </p:sp>
      <p:sp>
        <p:nvSpPr>
          <p:cNvPr id="11" name="object 11"/>
          <p:cNvSpPr txBox="1"/>
          <p:nvPr/>
        </p:nvSpPr>
        <p:spPr>
          <a:xfrm>
            <a:off x="4045007" y="4357665"/>
            <a:ext cx="618270" cy="293225"/>
          </a:xfrm>
          <a:prstGeom prst="rect">
            <a:avLst/>
          </a:prstGeom>
        </p:spPr>
        <p:txBody>
          <a:bodyPr vert="horz" wrap="square" lIns="0" tIns="7369" rIns="0" bIns="0" rtlCol="0">
            <a:spAutoFit/>
          </a:bodyPr>
          <a:lstStyle/>
          <a:p>
            <a:pPr marL="7369" defTabSz="530535">
              <a:spcBef>
                <a:spcPts val="58"/>
              </a:spcBef>
            </a:pPr>
            <a:r>
              <a:rPr sz="1857" kern="0" spc="-6">
                <a:solidFill>
                  <a:sysClr val="windowText" lastClr="000000"/>
                </a:solidFill>
                <a:latin typeface="Arial MT"/>
                <a:cs typeface="Arial MT"/>
              </a:rPr>
              <a:t>(YoY)</a:t>
            </a:r>
            <a:endParaRPr sz="1857" kern="0">
              <a:solidFill>
                <a:sysClr val="windowText" lastClr="000000"/>
              </a:solidFill>
              <a:latin typeface="Arial MT"/>
              <a:cs typeface="Arial MT"/>
            </a:endParaRPr>
          </a:p>
        </p:txBody>
      </p:sp>
      <p:sp>
        <p:nvSpPr>
          <p:cNvPr id="12" name="object 12"/>
          <p:cNvSpPr txBox="1"/>
          <p:nvPr/>
        </p:nvSpPr>
        <p:spPr>
          <a:xfrm>
            <a:off x="7834363" y="3760102"/>
            <a:ext cx="624534" cy="293597"/>
          </a:xfrm>
          <a:prstGeom prst="rect">
            <a:avLst/>
          </a:prstGeom>
        </p:spPr>
        <p:txBody>
          <a:bodyPr vert="horz" wrap="square" lIns="0" tIns="7738" rIns="0" bIns="0" rtlCol="0">
            <a:spAutoFit/>
          </a:bodyPr>
          <a:lstStyle/>
          <a:p>
            <a:pPr marL="7369" defTabSz="530535">
              <a:spcBef>
                <a:spcPts val="61"/>
              </a:spcBef>
            </a:pPr>
            <a:r>
              <a:rPr sz="1857" b="1" kern="0" spc="-12">
                <a:solidFill>
                  <a:sysClr val="windowText" lastClr="000000"/>
                </a:solidFill>
                <a:latin typeface="Arial"/>
                <a:cs typeface="Arial"/>
              </a:rPr>
              <a:t>+52%</a:t>
            </a:r>
            <a:endParaRPr sz="1857" kern="0">
              <a:solidFill>
                <a:sysClr val="windowText" lastClr="000000"/>
              </a:solidFill>
              <a:latin typeface="Arial"/>
              <a:cs typeface="Arial"/>
            </a:endParaRPr>
          </a:p>
        </p:txBody>
      </p:sp>
      <p:sp>
        <p:nvSpPr>
          <p:cNvPr id="13" name="object 13"/>
          <p:cNvSpPr txBox="1"/>
          <p:nvPr/>
        </p:nvSpPr>
        <p:spPr>
          <a:xfrm>
            <a:off x="7444389" y="4043077"/>
            <a:ext cx="1470511" cy="293597"/>
          </a:xfrm>
          <a:prstGeom prst="rect">
            <a:avLst/>
          </a:prstGeom>
        </p:spPr>
        <p:txBody>
          <a:bodyPr vert="horz" wrap="square" lIns="0" tIns="7738" rIns="0" bIns="0" rtlCol="0">
            <a:spAutoFit/>
          </a:bodyPr>
          <a:lstStyle/>
          <a:p>
            <a:pPr marL="7369" defTabSz="530535">
              <a:spcBef>
                <a:spcPts val="61"/>
              </a:spcBef>
            </a:pPr>
            <a:r>
              <a:rPr sz="1857" kern="0">
                <a:solidFill>
                  <a:sysClr val="windowText" lastClr="000000"/>
                </a:solidFill>
                <a:latin typeface="Arial MT"/>
                <a:cs typeface="Arial MT"/>
              </a:rPr>
              <a:t>local</a:t>
            </a:r>
            <a:r>
              <a:rPr sz="1857" kern="0" spc="-20">
                <a:solidFill>
                  <a:sysClr val="windowText" lastClr="000000"/>
                </a:solidFill>
                <a:latin typeface="Arial MT"/>
                <a:cs typeface="Arial MT"/>
              </a:rPr>
              <a:t> </a:t>
            </a:r>
            <a:r>
              <a:rPr sz="1857" kern="0" spc="-6">
                <a:solidFill>
                  <a:sysClr val="windowText" lastClr="000000"/>
                </a:solidFill>
                <a:latin typeface="Arial MT"/>
                <a:cs typeface="Arial MT"/>
              </a:rPr>
              <a:t>recovery</a:t>
            </a:r>
            <a:endParaRPr sz="1857" kern="0">
              <a:solidFill>
                <a:sysClr val="windowText" lastClr="000000"/>
              </a:solidFill>
              <a:latin typeface="Arial MT"/>
              <a:cs typeface="Arial MT"/>
            </a:endParaRPr>
          </a:p>
        </p:txBody>
      </p:sp>
      <p:sp>
        <p:nvSpPr>
          <p:cNvPr id="14" name="object 14"/>
          <p:cNvSpPr txBox="1"/>
          <p:nvPr/>
        </p:nvSpPr>
        <p:spPr>
          <a:xfrm>
            <a:off x="7837901" y="4326051"/>
            <a:ext cx="618270" cy="293225"/>
          </a:xfrm>
          <a:prstGeom prst="rect">
            <a:avLst/>
          </a:prstGeom>
        </p:spPr>
        <p:txBody>
          <a:bodyPr vert="horz" wrap="square" lIns="0" tIns="7369" rIns="0" bIns="0" rtlCol="0">
            <a:spAutoFit/>
          </a:bodyPr>
          <a:lstStyle/>
          <a:p>
            <a:pPr marL="7369" defTabSz="530535">
              <a:spcBef>
                <a:spcPts val="58"/>
              </a:spcBef>
            </a:pPr>
            <a:r>
              <a:rPr sz="1857" kern="0" spc="-6">
                <a:solidFill>
                  <a:sysClr val="windowText" lastClr="000000"/>
                </a:solidFill>
                <a:latin typeface="Arial MT"/>
                <a:cs typeface="Arial MT"/>
              </a:rPr>
              <a:t>(YoY)</a:t>
            </a:r>
            <a:endParaRPr sz="1857" kern="0">
              <a:solidFill>
                <a:sysClr val="windowText" lastClr="000000"/>
              </a:solidFill>
              <a:latin typeface="Arial MT"/>
              <a:cs typeface="Arial MT"/>
            </a:endParaRPr>
          </a:p>
        </p:txBody>
      </p:sp>
      <p:grpSp>
        <p:nvGrpSpPr>
          <p:cNvPr id="15" name="object 15"/>
          <p:cNvGrpSpPr/>
          <p:nvPr/>
        </p:nvGrpSpPr>
        <p:grpSpPr>
          <a:xfrm>
            <a:off x="2635511" y="1359606"/>
            <a:ext cx="6002161" cy="2312803"/>
            <a:chOff x="3836796" y="2343150"/>
            <a:chExt cx="10344150" cy="3985895"/>
          </a:xfrm>
        </p:grpSpPr>
        <p:pic>
          <p:nvPicPr>
            <p:cNvPr id="16" name="object 16"/>
            <p:cNvPicPr/>
            <p:nvPr/>
          </p:nvPicPr>
          <p:blipFill>
            <a:blip r:embed="rId3" cstate="print"/>
            <a:stretch>
              <a:fillRect/>
            </a:stretch>
          </p:blipFill>
          <p:spPr>
            <a:xfrm>
              <a:off x="3836796" y="4508119"/>
              <a:ext cx="3183254" cy="1529079"/>
            </a:xfrm>
            <a:prstGeom prst="rect">
              <a:avLst/>
            </a:prstGeom>
          </p:spPr>
        </p:pic>
        <p:pic>
          <p:nvPicPr>
            <p:cNvPr id="17" name="object 17"/>
            <p:cNvPicPr/>
            <p:nvPr/>
          </p:nvPicPr>
          <p:blipFill>
            <a:blip r:embed="rId4" cstate="print"/>
            <a:stretch>
              <a:fillRect/>
            </a:stretch>
          </p:blipFill>
          <p:spPr>
            <a:xfrm>
              <a:off x="9052813" y="4444619"/>
              <a:ext cx="5128133" cy="1884426"/>
            </a:xfrm>
            <a:prstGeom prst="rect">
              <a:avLst/>
            </a:prstGeom>
          </p:spPr>
        </p:pic>
        <p:sp>
          <p:nvSpPr>
            <p:cNvPr id="18" name="object 18"/>
            <p:cNvSpPr/>
            <p:nvPr/>
          </p:nvSpPr>
          <p:spPr>
            <a:xfrm>
              <a:off x="3836796" y="2343150"/>
              <a:ext cx="4437380" cy="1359535"/>
            </a:xfrm>
            <a:custGeom>
              <a:avLst/>
              <a:gdLst/>
              <a:ahLst/>
              <a:cxnLst/>
              <a:rect l="l" t="t" r="r" b="b"/>
              <a:pathLst>
                <a:path w="4437380" h="1359535">
                  <a:moveTo>
                    <a:pt x="4437380" y="0"/>
                  </a:moveTo>
                  <a:lnTo>
                    <a:pt x="0" y="0"/>
                  </a:lnTo>
                  <a:lnTo>
                    <a:pt x="0" y="1359153"/>
                  </a:lnTo>
                  <a:lnTo>
                    <a:pt x="4437380" y="1359153"/>
                  </a:lnTo>
                  <a:lnTo>
                    <a:pt x="4437380"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pic>
        <p:nvPicPr>
          <p:cNvPr id="19" name="object 19" descr="Uma imagem com texto, garrafa, captura de ecrã, póster  Os conteúdos gerados por IA poderão estar incorretos."/>
          <p:cNvPicPr/>
          <p:nvPr/>
        </p:nvPicPr>
        <p:blipFill>
          <a:blip r:embed="rId5" cstate="print"/>
          <a:stretch>
            <a:fillRect/>
          </a:stretch>
        </p:blipFill>
        <p:spPr>
          <a:xfrm>
            <a:off x="10251439" y="176417"/>
            <a:ext cx="613886" cy="76734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9222" y="0"/>
            <a:ext cx="10611556" cy="5969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173C2A"/>
          </a:solidFill>
        </p:spPr>
        <p:txBody>
          <a:bodyPr wrap="square" lIns="0" tIns="0" rIns="0" bIns="0" rtlCol="0"/>
          <a:lstStyle/>
          <a:p>
            <a:pPr defTabSz="530535"/>
            <a:endParaRPr sz="1044" kern="0">
              <a:solidFill>
                <a:sysClr val="windowText" lastClr="000000"/>
              </a:solidFill>
            </a:endParaRPr>
          </a:p>
        </p:txBody>
      </p:sp>
      <p:grpSp>
        <p:nvGrpSpPr>
          <p:cNvPr id="3" name="object 3"/>
          <p:cNvGrpSpPr/>
          <p:nvPr/>
        </p:nvGrpSpPr>
        <p:grpSpPr>
          <a:xfrm>
            <a:off x="409221" y="0"/>
            <a:ext cx="3788104" cy="5969000"/>
            <a:chOff x="-2" y="0"/>
            <a:chExt cx="6528434" cy="10287000"/>
          </a:xfrm>
        </p:grpSpPr>
        <p:pic>
          <p:nvPicPr>
            <p:cNvPr id="4" name="object 4"/>
            <p:cNvPicPr/>
            <p:nvPr/>
          </p:nvPicPr>
          <p:blipFill>
            <a:blip r:embed="rId2" cstate="print"/>
            <a:stretch>
              <a:fillRect/>
            </a:stretch>
          </p:blipFill>
          <p:spPr>
            <a:xfrm>
              <a:off x="-1" y="0"/>
              <a:ext cx="5692776" cy="5473827"/>
            </a:xfrm>
            <a:prstGeom prst="rect">
              <a:avLst/>
            </a:prstGeom>
          </p:spPr>
        </p:pic>
        <p:pic>
          <p:nvPicPr>
            <p:cNvPr id="5" name="object 5"/>
            <p:cNvPicPr/>
            <p:nvPr/>
          </p:nvPicPr>
          <p:blipFill>
            <a:blip r:embed="rId3" cstate="print"/>
            <a:stretch>
              <a:fillRect/>
            </a:stretch>
          </p:blipFill>
          <p:spPr>
            <a:xfrm>
              <a:off x="-2" y="4781169"/>
              <a:ext cx="6528310" cy="5505830"/>
            </a:xfrm>
            <a:prstGeom prst="rect">
              <a:avLst/>
            </a:prstGeom>
          </p:spPr>
        </p:pic>
      </p:grpSp>
      <p:pic>
        <p:nvPicPr>
          <p:cNvPr id="6" name="object 6"/>
          <p:cNvPicPr/>
          <p:nvPr/>
        </p:nvPicPr>
        <p:blipFill>
          <a:blip r:embed="rId4" cstate="print"/>
          <a:stretch>
            <a:fillRect/>
          </a:stretch>
        </p:blipFill>
        <p:spPr>
          <a:xfrm>
            <a:off x="6319563" y="0"/>
            <a:ext cx="4701214" cy="5968999"/>
          </a:xfrm>
          <a:prstGeom prst="rect">
            <a:avLst/>
          </a:prstGeom>
        </p:spPr>
      </p:pic>
      <p:pic>
        <p:nvPicPr>
          <p:cNvPr id="7" name="object 7"/>
          <p:cNvPicPr/>
          <p:nvPr/>
        </p:nvPicPr>
        <p:blipFill>
          <a:blip r:embed="rId5" cstate="print"/>
          <a:stretch>
            <a:fillRect/>
          </a:stretch>
        </p:blipFill>
        <p:spPr>
          <a:xfrm>
            <a:off x="4390619" y="4892531"/>
            <a:ext cx="811563" cy="486245"/>
          </a:xfrm>
          <a:prstGeom prst="rect">
            <a:avLst/>
          </a:prstGeom>
        </p:spPr>
      </p:pic>
      <p:pic>
        <p:nvPicPr>
          <p:cNvPr id="8" name="object 8"/>
          <p:cNvPicPr/>
          <p:nvPr/>
        </p:nvPicPr>
        <p:blipFill>
          <a:blip r:embed="rId6" cstate="print"/>
          <a:stretch>
            <a:fillRect/>
          </a:stretch>
        </p:blipFill>
        <p:spPr>
          <a:xfrm>
            <a:off x="5585819" y="4892531"/>
            <a:ext cx="811563" cy="486245"/>
          </a:xfrm>
          <a:prstGeom prst="rect">
            <a:avLst/>
          </a:prstGeom>
        </p:spPr>
      </p:pic>
      <p:pic>
        <p:nvPicPr>
          <p:cNvPr id="9" name="object 9"/>
          <p:cNvPicPr/>
          <p:nvPr/>
        </p:nvPicPr>
        <p:blipFill>
          <a:blip r:embed="rId7" cstate="print"/>
          <a:stretch>
            <a:fillRect/>
          </a:stretch>
        </p:blipFill>
        <p:spPr>
          <a:xfrm>
            <a:off x="2324608" y="4982929"/>
            <a:ext cx="732566" cy="371780"/>
          </a:xfrm>
          <a:prstGeom prst="rect">
            <a:avLst/>
          </a:prstGeom>
        </p:spPr>
      </p:pic>
      <p:pic>
        <p:nvPicPr>
          <p:cNvPr id="10" name="object 10"/>
          <p:cNvPicPr/>
          <p:nvPr/>
        </p:nvPicPr>
        <p:blipFill>
          <a:blip r:embed="rId8" cstate="print"/>
          <a:stretch>
            <a:fillRect/>
          </a:stretch>
        </p:blipFill>
        <p:spPr>
          <a:xfrm>
            <a:off x="3362035" y="4966945"/>
            <a:ext cx="774717" cy="377233"/>
          </a:xfrm>
          <a:prstGeom prst="rect">
            <a:avLst/>
          </a:prstGeom>
        </p:spPr>
      </p:pic>
      <p:sp>
        <p:nvSpPr>
          <p:cNvPr id="11" name="object 11"/>
          <p:cNvSpPr/>
          <p:nvPr/>
        </p:nvSpPr>
        <p:spPr>
          <a:xfrm>
            <a:off x="1546884" y="5179838"/>
            <a:ext cx="192334" cy="191598"/>
          </a:xfrm>
          <a:custGeom>
            <a:avLst/>
            <a:gdLst/>
            <a:ahLst/>
            <a:cxnLst/>
            <a:rect l="l" t="t" r="r" b="b"/>
            <a:pathLst>
              <a:path w="331469" h="330200">
                <a:moveTo>
                  <a:pt x="331304" y="0"/>
                </a:moveTo>
                <a:lnTo>
                  <a:pt x="221056" y="0"/>
                </a:lnTo>
                <a:lnTo>
                  <a:pt x="221056" y="152349"/>
                </a:lnTo>
                <a:lnTo>
                  <a:pt x="221056" y="176466"/>
                </a:lnTo>
                <a:lnTo>
                  <a:pt x="177622" y="176466"/>
                </a:lnTo>
                <a:lnTo>
                  <a:pt x="177622" y="220903"/>
                </a:lnTo>
                <a:lnTo>
                  <a:pt x="153466" y="220903"/>
                </a:lnTo>
                <a:lnTo>
                  <a:pt x="153466" y="176466"/>
                </a:lnTo>
                <a:lnTo>
                  <a:pt x="110223" y="176466"/>
                </a:lnTo>
                <a:lnTo>
                  <a:pt x="110223" y="152349"/>
                </a:lnTo>
                <a:lnTo>
                  <a:pt x="153466" y="152349"/>
                </a:lnTo>
                <a:lnTo>
                  <a:pt x="153466" y="109181"/>
                </a:lnTo>
                <a:lnTo>
                  <a:pt x="177622" y="109181"/>
                </a:lnTo>
                <a:lnTo>
                  <a:pt x="177622" y="152349"/>
                </a:lnTo>
                <a:lnTo>
                  <a:pt x="221056" y="152349"/>
                </a:lnTo>
                <a:lnTo>
                  <a:pt x="221056" y="0"/>
                </a:lnTo>
                <a:lnTo>
                  <a:pt x="0" y="0"/>
                </a:lnTo>
                <a:lnTo>
                  <a:pt x="0" y="109181"/>
                </a:lnTo>
                <a:lnTo>
                  <a:pt x="0" y="152349"/>
                </a:lnTo>
                <a:lnTo>
                  <a:pt x="0" y="176466"/>
                </a:lnTo>
                <a:lnTo>
                  <a:pt x="0" y="220903"/>
                </a:lnTo>
                <a:lnTo>
                  <a:pt x="0" y="330085"/>
                </a:lnTo>
                <a:lnTo>
                  <a:pt x="331304" y="330085"/>
                </a:lnTo>
                <a:lnTo>
                  <a:pt x="331304" y="220903"/>
                </a:lnTo>
                <a:lnTo>
                  <a:pt x="331304" y="176466"/>
                </a:lnTo>
                <a:lnTo>
                  <a:pt x="331304" y="152349"/>
                </a:lnTo>
                <a:lnTo>
                  <a:pt x="331304" y="109181"/>
                </a:lnTo>
                <a:lnTo>
                  <a:pt x="331304"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sp>
        <p:nvSpPr>
          <p:cNvPr id="12" name="object 12"/>
          <p:cNvSpPr/>
          <p:nvPr/>
        </p:nvSpPr>
        <p:spPr>
          <a:xfrm>
            <a:off x="1710977" y="5033432"/>
            <a:ext cx="37214" cy="30950"/>
          </a:xfrm>
          <a:custGeom>
            <a:avLst/>
            <a:gdLst/>
            <a:ahLst/>
            <a:cxnLst/>
            <a:rect l="l" t="t" r="r" b="b"/>
            <a:pathLst>
              <a:path w="64135" h="53340">
                <a:moveTo>
                  <a:pt x="44568" y="0"/>
                </a:moveTo>
                <a:lnTo>
                  <a:pt x="0" y="0"/>
                </a:lnTo>
                <a:lnTo>
                  <a:pt x="0" y="53159"/>
                </a:lnTo>
                <a:lnTo>
                  <a:pt x="20756" y="53159"/>
                </a:lnTo>
                <a:lnTo>
                  <a:pt x="14394" y="44267"/>
                </a:lnTo>
                <a:lnTo>
                  <a:pt x="34305" y="30939"/>
                </a:lnTo>
                <a:lnTo>
                  <a:pt x="48508" y="50624"/>
                </a:lnTo>
                <a:lnTo>
                  <a:pt x="53024" y="48646"/>
                </a:lnTo>
                <a:lnTo>
                  <a:pt x="56676" y="45535"/>
                </a:lnTo>
                <a:lnTo>
                  <a:pt x="62173" y="37085"/>
                </a:lnTo>
                <a:lnTo>
                  <a:pt x="63537" y="32149"/>
                </a:lnTo>
                <a:lnTo>
                  <a:pt x="63556" y="18724"/>
                </a:lnTo>
                <a:lnTo>
                  <a:pt x="61058" y="12368"/>
                </a:lnTo>
                <a:lnTo>
                  <a:pt x="56042" y="7413"/>
                </a:lnTo>
                <a:lnTo>
                  <a:pt x="51026" y="2477"/>
                </a:lnTo>
                <a:lnTo>
                  <a:pt x="44568"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sp>
        <p:nvSpPr>
          <p:cNvPr id="13" name="object 13"/>
          <p:cNvSpPr/>
          <p:nvPr/>
        </p:nvSpPr>
        <p:spPr>
          <a:xfrm>
            <a:off x="1427935" y="5037733"/>
            <a:ext cx="36846" cy="39425"/>
          </a:xfrm>
          <a:custGeom>
            <a:avLst/>
            <a:gdLst/>
            <a:ahLst/>
            <a:cxnLst/>
            <a:rect l="l" t="t" r="r" b="b"/>
            <a:pathLst>
              <a:path w="63500" h="67945">
                <a:moveTo>
                  <a:pt x="31365" y="0"/>
                </a:moveTo>
                <a:lnTo>
                  <a:pt x="0" y="67774"/>
                </a:lnTo>
                <a:lnTo>
                  <a:pt x="62941" y="67774"/>
                </a:lnTo>
                <a:lnTo>
                  <a:pt x="31365"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pic>
        <p:nvPicPr>
          <p:cNvPr id="14" name="object 14"/>
          <p:cNvPicPr/>
          <p:nvPr/>
        </p:nvPicPr>
        <p:blipFill>
          <a:blip r:embed="rId9" cstate="print"/>
          <a:stretch>
            <a:fillRect/>
          </a:stretch>
        </p:blipFill>
        <p:spPr>
          <a:xfrm>
            <a:off x="1601423" y="5033453"/>
            <a:ext cx="58044" cy="57992"/>
          </a:xfrm>
          <a:prstGeom prst="rect">
            <a:avLst/>
          </a:prstGeom>
        </p:spPr>
      </p:pic>
      <p:sp>
        <p:nvSpPr>
          <p:cNvPr id="15" name="object 15"/>
          <p:cNvSpPr/>
          <p:nvPr/>
        </p:nvSpPr>
        <p:spPr>
          <a:xfrm>
            <a:off x="1007714" y="4966480"/>
            <a:ext cx="1070735" cy="192334"/>
          </a:xfrm>
          <a:custGeom>
            <a:avLst/>
            <a:gdLst/>
            <a:ahLst/>
            <a:cxnLst/>
            <a:rect l="l" t="t" r="r" b="b"/>
            <a:pathLst>
              <a:path w="1845310" h="331470">
                <a:moveTo>
                  <a:pt x="200799" y="134327"/>
                </a:moveTo>
                <a:lnTo>
                  <a:pt x="198285" y="127952"/>
                </a:lnTo>
                <a:lnTo>
                  <a:pt x="188277" y="117906"/>
                </a:lnTo>
                <a:lnTo>
                  <a:pt x="181825" y="115392"/>
                </a:lnTo>
                <a:lnTo>
                  <a:pt x="173913" y="115392"/>
                </a:lnTo>
                <a:lnTo>
                  <a:pt x="142760" y="115392"/>
                </a:lnTo>
                <a:lnTo>
                  <a:pt x="142760" y="168757"/>
                </a:lnTo>
                <a:lnTo>
                  <a:pt x="181800" y="168757"/>
                </a:lnTo>
                <a:lnTo>
                  <a:pt x="188277" y="166243"/>
                </a:lnTo>
                <a:lnTo>
                  <a:pt x="198285" y="156260"/>
                </a:lnTo>
                <a:lnTo>
                  <a:pt x="200799" y="149847"/>
                </a:lnTo>
                <a:lnTo>
                  <a:pt x="200799" y="134327"/>
                </a:lnTo>
                <a:close/>
              </a:path>
              <a:path w="1845310" h="331470">
                <a:moveTo>
                  <a:pt x="494499" y="190576"/>
                </a:moveTo>
                <a:lnTo>
                  <a:pt x="462927" y="122809"/>
                </a:lnTo>
                <a:lnTo>
                  <a:pt x="431558" y="190576"/>
                </a:lnTo>
                <a:lnTo>
                  <a:pt x="494499" y="190576"/>
                </a:lnTo>
                <a:close/>
              </a:path>
              <a:path w="1845310" h="331470">
                <a:moveTo>
                  <a:pt x="1677327" y="190576"/>
                </a:moveTo>
                <a:lnTo>
                  <a:pt x="1645754" y="122809"/>
                </a:lnTo>
                <a:lnTo>
                  <a:pt x="1614385" y="190576"/>
                </a:lnTo>
                <a:lnTo>
                  <a:pt x="1677327" y="190576"/>
                </a:lnTo>
                <a:close/>
              </a:path>
              <a:path w="1845310" h="331470">
                <a:moveTo>
                  <a:pt x="1845094" y="0"/>
                </a:moveTo>
                <a:lnTo>
                  <a:pt x="1726514" y="0"/>
                </a:lnTo>
                <a:lnTo>
                  <a:pt x="1726514" y="239509"/>
                </a:lnTo>
                <a:lnTo>
                  <a:pt x="1700009" y="239509"/>
                </a:lnTo>
                <a:lnTo>
                  <a:pt x="1688566" y="214731"/>
                </a:lnTo>
                <a:lnTo>
                  <a:pt x="1603184" y="214731"/>
                </a:lnTo>
                <a:lnTo>
                  <a:pt x="1591741" y="239509"/>
                </a:lnTo>
                <a:lnTo>
                  <a:pt x="1565262" y="239509"/>
                </a:lnTo>
                <a:lnTo>
                  <a:pt x="1634147" y="91287"/>
                </a:lnTo>
                <a:lnTo>
                  <a:pt x="1657642" y="91287"/>
                </a:lnTo>
                <a:lnTo>
                  <a:pt x="1726514" y="239509"/>
                </a:lnTo>
                <a:lnTo>
                  <a:pt x="1726514" y="0"/>
                </a:lnTo>
                <a:lnTo>
                  <a:pt x="1530070" y="0"/>
                </a:lnTo>
                <a:lnTo>
                  <a:pt x="1530070" y="91287"/>
                </a:lnTo>
                <a:lnTo>
                  <a:pt x="1530070" y="239509"/>
                </a:lnTo>
                <a:lnTo>
                  <a:pt x="1505889" y="239509"/>
                </a:lnTo>
                <a:lnTo>
                  <a:pt x="1505889" y="141465"/>
                </a:lnTo>
                <a:lnTo>
                  <a:pt x="1449755" y="239509"/>
                </a:lnTo>
                <a:lnTo>
                  <a:pt x="1429194" y="239509"/>
                </a:lnTo>
                <a:lnTo>
                  <a:pt x="1373060" y="141465"/>
                </a:lnTo>
                <a:lnTo>
                  <a:pt x="1373060" y="239509"/>
                </a:lnTo>
                <a:lnTo>
                  <a:pt x="1348892" y="239509"/>
                </a:lnTo>
                <a:lnTo>
                  <a:pt x="1348892" y="91287"/>
                </a:lnTo>
                <a:lnTo>
                  <a:pt x="1372641" y="91287"/>
                </a:lnTo>
                <a:lnTo>
                  <a:pt x="1439595" y="208153"/>
                </a:lnTo>
                <a:lnTo>
                  <a:pt x="1506321" y="91287"/>
                </a:lnTo>
                <a:lnTo>
                  <a:pt x="1530070" y="91287"/>
                </a:lnTo>
                <a:lnTo>
                  <a:pt x="1530070" y="0"/>
                </a:lnTo>
                <a:lnTo>
                  <a:pt x="1313535" y="0"/>
                </a:lnTo>
                <a:lnTo>
                  <a:pt x="1313535" y="239509"/>
                </a:lnTo>
                <a:lnTo>
                  <a:pt x="1283639" y="239509"/>
                </a:lnTo>
                <a:lnTo>
                  <a:pt x="1250149" y="192684"/>
                </a:lnTo>
                <a:lnTo>
                  <a:pt x="1211999" y="192684"/>
                </a:lnTo>
                <a:lnTo>
                  <a:pt x="1211999" y="239509"/>
                </a:lnTo>
                <a:lnTo>
                  <a:pt x="1187843" y="239509"/>
                </a:lnTo>
                <a:lnTo>
                  <a:pt x="1187843" y="91287"/>
                </a:lnTo>
                <a:lnTo>
                  <a:pt x="1256118" y="91287"/>
                </a:lnTo>
                <a:lnTo>
                  <a:pt x="1289837" y="110159"/>
                </a:lnTo>
                <a:lnTo>
                  <a:pt x="1293253" y="115392"/>
                </a:lnTo>
                <a:lnTo>
                  <a:pt x="1293355" y="115544"/>
                </a:lnTo>
                <a:lnTo>
                  <a:pt x="1298448" y="127965"/>
                </a:lnTo>
                <a:lnTo>
                  <a:pt x="1299730" y="134747"/>
                </a:lnTo>
                <a:lnTo>
                  <a:pt x="1299679" y="142862"/>
                </a:lnTo>
                <a:lnTo>
                  <a:pt x="1285189" y="178320"/>
                </a:lnTo>
                <a:lnTo>
                  <a:pt x="1274940" y="186105"/>
                </a:lnTo>
                <a:lnTo>
                  <a:pt x="1313535" y="239509"/>
                </a:lnTo>
                <a:lnTo>
                  <a:pt x="1313535" y="0"/>
                </a:lnTo>
                <a:lnTo>
                  <a:pt x="1147216" y="0"/>
                </a:lnTo>
                <a:lnTo>
                  <a:pt x="1147216" y="162179"/>
                </a:lnTo>
                <a:lnTo>
                  <a:pt x="1147216" y="168630"/>
                </a:lnTo>
                <a:lnTo>
                  <a:pt x="1135062" y="207467"/>
                </a:lnTo>
                <a:lnTo>
                  <a:pt x="1102779" y="233883"/>
                </a:lnTo>
                <a:lnTo>
                  <a:pt x="1073200" y="239509"/>
                </a:lnTo>
                <a:lnTo>
                  <a:pt x="1065403" y="239166"/>
                </a:lnTo>
                <a:lnTo>
                  <a:pt x="1025448" y="223024"/>
                </a:lnTo>
                <a:lnTo>
                  <a:pt x="1002207" y="187883"/>
                </a:lnTo>
                <a:lnTo>
                  <a:pt x="999185" y="168630"/>
                </a:lnTo>
                <a:lnTo>
                  <a:pt x="999159" y="168109"/>
                </a:lnTo>
                <a:lnTo>
                  <a:pt x="1007745" y="129387"/>
                </a:lnTo>
                <a:lnTo>
                  <a:pt x="1037209" y="99961"/>
                </a:lnTo>
                <a:lnTo>
                  <a:pt x="1072781" y="91287"/>
                </a:lnTo>
                <a:lnTo>
                  <a:pt x="1073632" y="91287"/>
                </a:lnTo>
                <a:lnTo>
                  <a:pt x="1115491" y="103581"/>
                </a:lnTo>
                <a:lnTo>
                  <a:pt x="1141755" y="135940"/>
                </a:lnTo>
                <a:lnTo>
                  <a:pt x="1147216" y="162179"/>
                </a:lnTo>
                <a:lnTo>
                  <a:pt x="1147216" y="0"/>
                </a:lnTo>
                <a:lnTo>
                  <a:pt x="964907" y="0"/>
                </a:lnTo>
                <a:lnTo>
                  <a:pt x="964907" y="91287"/>
                </a:lnTo>
                <a:lnTo>
                  <a:pt x="964907" y="115392"/>
                </a:lnTo>
                <a:lnTo>
                  <a:pt x="895616" y="115392"/>
                </a:lnTo>
                <a:lnTo>
                  <a:pt x="895616" y="153301"/>
                </a:lnTo>
                <a:lnTo>
                  <a:pt x="964907" y="153301"/>
                </a:lnTo>
                <a:lnTo>
                  <a:pt x="964907" y="177444"/>
                </a:lnTo>
                <a:lnTo>
                  <a:pt x="895616" y="177444"/>
                </a:lnTo>
                <a:lnTo>
                  <a:pt x="895616" y="239509"/>
                </a:lnTo>
                <a:lnTo>
                  <a:pt x="871474" y="239509"/>
                </a:lnTo>
                <a:lnTo>
                  <a:pt x="871474" y="91287"/>
                </a:lnTo>
                <a:lnTo>
                  <a:pt x="964907" y="91287"/>
                </a:lnTo>
                <a:lnTo>
                  <a:pt x="964907" y="0"/>
                </a:lnTo>
                <a:lnTo>
                  <a:pt x="836333" y="0"/>
                </a:lnTo>
                <a:lnTo>
                  <a:pt x="836333" y="239509"/>
                </a:lnTo>
                <a:lnTo>
                  <a:pt x="809828" y="239509"/>
                </a:lnTo>
                <a:lnTo>
                  <a:pt x="798410" y="214731"/>
                </a:lnTo>
                <a:lnTo>
                  <a:pt x="712978" y="214731"/>
                </a:lnTo>
                <a:lnTo>
                  <a:pt x="701560" y="239509"/>
                </a:lnTo>
                <a:lnTo>
                  <a:pt x="675055" y="239509"/>
                </a:lnTo>
                <a:lnTo>
                  <a:pt x="743915" y="91287"/>
                </a:lnTo>
                <a:lnTo>
                  <a:pt x="767473" y="91287"/>
                </a:lnTo>
                <a:lnTo>
                  <a:pt x="836333" y="239509"/>
                </a:lnTo>
                <a:lnTo>
                  <a:pt x="836333" y="0"/>
                </a:lnTo>
                <a:lnTo>
                  <a:pt x="678002" y="0"/>
                </a:lnTo>
                <a:lnTo>
                  <a:pt x="678002" y="91287"/>
                </a:lnTo>
                <a:lnTo>
                  <a:pt x="678002" y="115392"/>
                </a:lnTo>
                <a:lnTo>
                  <a:pt x="622071" y="115392"/>
                </a:lnTo>
                <a:lnTo>
                  <a:pt x="622071" y="239509"/>
                </a:lnTo>
                <a:lnTo>
                  <a:pt x="597916" y="239509"/>
                </a:lnTo>
                <a:lnTo>
                  <a:pt x="597916" y="115392"/>
                </a:lnTo>
                <a:lnTo>
                  <a:pt x="543725" y="115392"/>
                </a:lnTo>
                <a:lnTo>
                  <a:pt x="543725" y="239509"/>
                </a:lnTo>
                <a:lnTo>
                  <a:pt x="517182" y="239509"/>
                </a:lnTo>
                <a:lnTo>
                  <a:pt x="505777" y="214731"/>
                </a:lnTo>
                <a:lnTo>
                  <a:pt x="420331" y="214731"/>
                </a:lnTo>
                <a:lnTo>
                  <a:pt x="408927" y="239509"/>
                </a:lnTo>
                <a:lnTo>
                  <a:pt x="382447" y="239509"/>
                </a:lnTo>
                <a:lnTo>
                  <a:pt x="451307" y="91287"/>
                </a:lnTo>
                <a:lnTo>
                  <a:pt x="474853" y="91287"/>
                </a:lnTo>
                <a:lnTo>
                  <a:pt x="543725" y="239509"/>
                </a:lnTo>
                <a:lnTo>
                  <a:pt x="543725" y="115392"/>
                </a:lnTo>
                <a:lnTo>
                  <a:pt x="541782" y="115392"/>
                </a:lnTo>
                <a:lnTo>
                  <a:pt x="541782" y="91287"/>
                </a:lnTo>
                <a:lnTo>
                  <a:pt x="678002" y="91287"/>
                </a:lnTo>
                <a:lnTo>
                  <a:pt x="678002" y="0"/>
                </a:lnTo>
                <a:lnTo>
                  <a:pt x="358660" y="0"/>
                </a:lnTo>
                <a:lnTo>
                  <a:pt x="358660" y="215353"/>
                </a:lnTo>
                <a:lnTo>
                  <a:pt x="358660" y="239509"/>
                </a:lnTo>
                <a:lnTo>
                  <a:pt x="263969" y="239509"/>
                </a:lnTo>
                <a:lnTo>
                  <a:pt x="263969" y="91287"/>
                </a:lnTo>
                <a:lnTo>
                  <a:pt x="288112" y="91287"/>
                </a:lnTo>
                <a:lnTo>
                  <a:pt x="288112" y="215353"/>
                </a:lnTo>
                <a:lnTo>
                  <a:pt x="358660" y="215353"/>
                </a:lnTo>
                <a:lnTo>
                  <a:pt x="358660" y="0"/>
                </a:lnTo>
                <a:lnTo>
                  <a:pt x="224980" y="0"/>
                </a:lnTo>
                <a:lnTo>
                  <a:pt x="224980" y="134747"/>
                </a:lnTo>
                <a:lnTo>
                  <a:pt x="224853" y="150063"/>
                </a:lnTo>
                <a:lnTo>
                  <a:pt x="223774" y="155829"/>
                </a:lnTo>
                <a:lnTo>
                  <a:pt x="223710" y="156197"/>
                </a:lnTo>
                <a:lnTo>
                  <a:pt x="218630" y="168630"/>
                </a:lnTo>
                <a:lnTo>
                  <a:pt x="188061" y="191630"/>
                </a:lnTo>
                <a:lnTo>
                  <a:pt x="181267" y="192900"/>
                </a:lnTo>
                <a:lnTo>
                  <a:pt x="142760" y="192900"/>
                </a:lnTo>
                <a:lnTo>
                  <a:pt x="142760" y="239509"/>
                </a:lnTo>
                <a:lnTo>
                  <a:pt x="118605" y="239509"/>
                </a:lnTo>
                <a:lnTo>
                  <a:pt x="118605" y="91287"/>
                </a:lnTo>
                <a:lnTo>
                  <a:pt x="181368" y="91287"/>
                </a:lnTo>
                <a:lnTo>
                  <a:pt x="188061" y="92532"/>
                </a:lnTo>
                <a:lnTo>
                  <a:pt x="200647" y="97586"/>
                </a:lnTo>
                <a:lnTo>
                  <a:pt x="206044" y="101142"/>
                </a:lnTo>
                <a:lnTo>
                  <a:pt x="215074" y="110159"/>
                </a:lnTo>
                <a:lnTo>
                  <a:pt x="218516" y="115392"/>
                </a:lnTo>
                <a:lnTo>
                  <a:pt x="218617" y="115544"/>
                </a:lnTo>
                <a:lnTo>
                  <a:pt x="223710" y="127965"/>
                </a:lnTo>
                <a:lnTo>
                  <a:pt x="224980" y="134747"/>
                </a:lnTo>
                <a:lnTo>
                  <a:pt x="224980" y="0"/>
                </a:lnTo>
                <a:lnTo>
                  <a:pt x="0" y="0"/>
                </a:lnTo>
                <a:lnTo>
                  <a:pt x="0" y="331076"/>
                </a:lnTo>
                <a:lnTo>
                  <a:pt x="1845094" y="331076"/>
                </a:lnTo>
                <a:lnTo>
                  <a:pt x="1845094" y="239509"/>
                </a:lnTo>
                <a:lnTo>
                  <a:pt x="1845094" y="91287"/>
                </a:lnTo>
                <a:lnTo>
                  <a:pt x="1845094"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nvGrpSpPr>
          <p:cNvPr id="16" name="object 16"/>
          <p:cNvGrpSpPr/>
          <p:nvPr/>
        </p:nvGrpSpPr>
        <p:grpSpPr>
          <a:xfrm>
            <a:off x="1007717" y="5179570"/>
            <a:ext cx="519524" cy="192334"/>
            <a:chOff x="1031449" y="8926493"/>
            <a:chExt cx="895350" cy="331470"/>
          </a:xfrm>
        </p:grpSpPr>
        <p:pic>
          <p:nvPicPr>
            <p:cNvPr id="17" name="object 17"/>
            <p:cNvPicPr/>
            <p:nvPr/>
          </p:nvPicPr>
          <p:blipFill>
            <a:blip r:embed="rId10" cstate="print"/>
            <a:stretch>
              <a:fillRect/>
            </a:stretch>
          </p:blipFill>
          <p:spPr>
            <a:xfrm>
              <a:off x="1717639" y="9041877"/>
              <a:ext cx="100034" cy="99949"/>
            </a:xfrm>
            <a:prstGeom prst="rect">
              <a:avLst/>
            </a:prstGeom>
          </p:spPr>
        </p:pic>
        <p:sp>
          <p:nvSpPr>
            <p:cNvPr id="18" name="object 18"/>
            <p:cNvSpPr/>
            <p:nvPr/>
          </p:nvSpPr>
          <p:spPr>
            <a:xfrm>
              <a:off x="1031449" y="8926493"/>
              <a:ext cx="895350" cy="331470"/>
            </a:xfrm>
            <a:custGeom>
              <a:avLst/>
              <a:gdLst/>
              <a:ahLst/>
              <a:cxnLst/>
              <a:rect l="l" t="t" r="r" b="b"/>
              <a:pathLst>
                <a:path w="895350" h="331470">
                  <a:moveTo>
                    <a:pt x="894926" y="0"/>
                  </a:moveTo>
                  <a:lnTo>
                    <a:pt x="0" y="0"/>
                  </a:lnTo>
                  <a:lnTo>
                    <a:pt x="0" y="331063"/>
                  </a:lnTo>
                  <a:lnTo>
                    <a:pt x="894926" y="331063"/>
                  </a:lnTo>
                  <a:lnTo>
                    <a:pt x="894926" y="239491"/>
                  </a:lnTo>
                  <a:lnTo>
                    <a:pt x="151825" y="239491"/>
                  </a:lnTo>
                  <a:lnTo>
                    <a:pt x="81473" y="91243"/>
                  </a:lnTo>
                  <a:lnTo>
                    <a:pt x="894926" y="91243"/>
                  </a:lnTo>
                  <a:lnTo>
                    <a:pt x="894926" y="0"/>
                  </a:lnTo>
                  <a:close/>
                </a:path>
                <a:path w="895350" h="331470">
                  <a:moveTo>
                    <a:pt x="275962" y="91243"/>
                  </a:moveTo>
                  <a:lnTo>
                    <a:pt x="242271" y="91243"/>
                  </a:lnTo>
                  <a:lnTo>
                    <a:pt x="171923" y="239491"/>
                  </a:lnTo>
                  <a:lnTo>
                    <a:pt x="275962" y="239491"/>
                  </a:lnTo>
                  <a:lnTo>
                    <a:pt x="275962" y="91243"/>
                  </a:lnTo>
                  <a:close/>
                </a:path>
                <a:path w="895350" h="331470">
                  <a:moveTo>
                    <a:pt x="349705" y="91243"/>
                  </a:moveTo>
                  <a:lnTo>
                    <a:pt x="300120" y="91243"/>
                  </a:lnTo>
                  <a:lnTo>
                    <a:pt x="300120" y="239491"/>
                  </a:lnTo>
                  <a:lnTo>
                    <a:pt x="349705" y="239491"/>
                  </a:lnTo>
                  <a:lnTo>
                    <a:pt x="349705" y="91243"/>
                  </a:lnTo>
                  <a:close/>
                </a:path>
                <a:path w="895350" h="331470">
                  <a:moveTo>
                    <a:pt x="515872" y="91243"/>
                  </a:moveTo>
                  <a:lnTo>
                    <a:pt x="402038" y="91243"/>
                  </a:lnTo>
                  <a:lnTo>
                    <a:pt x="409766" y="91596"/>
                  </a:lnTo>
                  <a:lnTo>
                    <a:pt x="417197" y="92652"/>
                  </a:lnTo>
                  <a:lnTo>
                    <a:pt x="454571" y="112426"/>
                  </a:lnTo>
                  <a:lnTo>
                    <a:pt x="473984" y="149897"/>
                  </a:lnTo>
                  <a:lnTo>
                    <a:pt x="475238" y="168096"/>
                  </a:lnTo>
                  <a:lnTo>
                    <a:pt x="475013" y="173245"/>
                  </a:lnTo>
                  <a:lnTo>
                    <a:pt x="469915" y="194789"/>
                  </a:lnTo>
                  <a:lnTo>
                    <a:pt x="469842" y="194997"/>
                  </a:lnTo>
                  <a:lnTo>
                    <a:pt x="466903" y="201349"/>
                  </a:lnTo>
                  <a:lnTo>
                    <a:pt x="466816" y="201539"/>
                  </a:lnTo>
                  <a:lnTo>
                    <a:pt x="463341" y="207453"/>
                  </a:lnTo>
                  <a:lnTo>
                    <a:pt x="463243" y="207621"/>
                  </a:lnTo>
                  <a:lnTo>
                    <a:pt x="431109" y="233872"/>
                  </a:lnTo>
                  <a:lnTo>
                    <a:pt x="409546" y="239141"/>
                  </a:lnTo>
                  <a:lnTo>
                    <a:pt x="409159" y="239141"/>
                  </a:lnTo>
                  <a:lnTo>
                    <a:pt x="401536" y="239491"/>
                  </a:lnTo>
                  <a:lnTo>
                    <a:pt x="515872" y="239491"/>
                  </a:lnTo>
                  <a:lnTo>
                    <a:pt x="515872" y="91243"/>
                  </a:lnTo>
                  <a:close/>
                </a:path>
                <a:path w="895350" h="331470">
                  <a:moveTo>
                    <a:pt x="578141" y="192648"/>
                  </a:moveTo>
                  <a:lnTo>
                    <a:pt x="540030" y="192648"/>
                  </a:lnTo>
                  <a:lnTo>
                    <a:pt x="540030" y="239491"/>
                  </a:lnTo>
                  <a:lnTo>
                    <a:pt x="611672" y="239491"/>
                  </a:lnTo>
                  <a:lnTo>
                    <a:pt x="578141" y="192648"/>
                  </a:lnTo>
                  <a:close/>
                </a:path>
                <a:path w="895350" h="331470">
                  <a:moveTo>
                    <a:pt x="736197" y="91243"/>
                  </a:moveTo>
                  <a:lnTo>
                    <a:pt x="584022" y="91243"/>
                  </a:lnTo>
                  <a:lnTo>
                    <a:pt x="590825" y="92511"/>
                  </a:lnTo>
                  <a:lnTo>
                    <a:pt x="603414" y="97581"/>
                  </a:lnTo>
                  <a:lnTo>
                    <a:pt x="626457" y="127944"/>
                  </a:lnTo>
                  <a:lnTo>
                    <a:pt x="627745" y="134647"/>
                  </a:lnTo>
                  <a:lnTo>
                    <a:pt x="627686" y="142846"/>
                  </a:lnTo>
                  <a:lnTo>
                    <a:pt x="613201" y="178307"/>
                  </a:lnTo>
                  <a:lnTo>
                    <a:pt x="602952" y="186084"/>
                  </a:lnTo>
                  <a:lnTo>
                    <a:pt x="641539" y="239491"/>
                  </a:lnTo>
                  <a:lnTo>
                    <a:pt x="736197" y="239491"/>
                  </a:lnTo>
                  <a:lnTo>
                    <a:pt x="728399" y="239141"/>
                  </a:lnTo>
                  <a:lnTo>
                    <a:pt x="720892" y="238089"/>
                  </a:lnTo>
                  <a:lnTo>
                    <a:pt x="683351" y="218396"/>
                  </a:lnTo>
                  <a:lnTo>
                    <a:pt x="663487" y="180815"/>
                  </a:lnTo>
                  <a:lnTo>
                    <a:pt x="662437" y="173507"/>
                  </a:lnTo>
                  <a:lnTo>
                    <a:pt x="662400" y="173245"/>
                  </a:lnTo>
                  <a:lnTo>
                    <a:pt x="662156" y="168096"/>
                  </a:lnTo>
                  <a:lnTo>
                    <a:pt x="662031" y="165356"/>
                  </a:lnTo>
                  <a:lnTo>
                    <a:pt x="662403" y="157560"/>
                  </a:lnTo>
                  <a:lnTo>
                    <a:pt x="678533" y="117630"/>
                  </a:lnTo>
                  <a:lnTo>
                    <a:pt x="713676" y="94411"/>
                  </a:lnTo>
                  <a:lnTo>
                    <a:pt x="728399" y="91596"/>
                  </a:lnTo>
                  <a:lnTo>
                    <a:pt x="736197" y="91243"/>
                  </a:lnTo>
                  <a:close/>
                </a:path>
                <a:path w="895350" h="331470">
                  <a:moveTo>
                    <a:pt x="894926" y="91243"/>
                  </a:moveTo>
                  <a:lnTo>
                    <a:pt x="736197" y="91243"/>
                  </a:lnTo>
                  <a:lnTo>
                    <a:pt x="744030" y="91596"/>
                  </a:lnTo>
                  <a:lnTo>
                    <a:pt x="751571" y="92652"/>
                  </a:lnTo>
                  <a:lnTo>
                    <a:pt x="789280" y="112426"/>
                  </a:lnTo>
                  <a:lnTo>
                    <a:pt x="804661" y="135722"/>
                  </a:lnTo>
                  <a:lnTo>
                    <a:pt x="804751" y="135914"/>
                  </a:lnTo>
                  <a:lnTo>
                    <a:pt x="810240" y="168096"/>
                  </a:lnTo>
                  <a:lnTo>
                    <a:pt x="810000" y="173245"/>
                  </a:lnTo>
                  <a:lnTo>
                    <a:pt x="793934" y="213104"/>
                  </a:lnTo>
                  <a:lnTo>
                    <a:pt x="758762" y="236334"/>
                  </a:lnTo>
                  <a:lnTo>
                    <a:pt x="736197" y="239491"/>
                  </a:lnTo>
                  <a:lnTo>
                    <a:pt x="894926" y="239491"/>
                  </a:lnTo>
                  <a:lnTo>
                    <a:pt x="894926" y="91243"/>
                  </a:lnTo>
                  <a:close/>
                </a:path>
                <a:path w="895350" h="331470">
                  <a:moveTo>
                    <a:pt x="215346" y="91243"/>
                  </a:moveTo>
                  <a:lnTo>
                    <a:pt x="108139" y="91243"/>
                  </a:lnTo>
                  <a:lnTo>
                    <a:pt x="161954" y="204530"/>
                  </a:lnTo>
                  <a:lnTo>
                    <a:pt x="215346" y="91243"/>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pic>
          <p:nvPicPr>
            <p:cNvPr id="19" name="object 19"/>
            <p:cNvPicPr/>
            <p:nvPr/>
          </p:nvPicPr>
          <p:blipFill>
            <a:blip r:embed="rId11" cstate="print"/>
            <a:stretch>
              <a:fillRect/>
            </a:stretch>
          </p:blipFill>
          <p:spPr>
            <a:xfrm>
              <a:off x="1405294" y="9041877"/>
              <a:ext cx="77356" cy="99926"/>
            </a:xfrm>
            <a:prstGeom prst="rect">
              <a:avLst/>
            </a:prstGeom>
          </p:spPr>
        </p:pic>
        <p:sp>
          <p:nvSpPr>
            <p:cNvPr id="20" name="object 20"/>
            <p:cNvSpPr/>
            <p:nvPr/>
          </p:nvSpPr>
          <p:spPr>
            <a:xfrm>
              <a:off x="1571460" y="9041896"/>
              <a:ext cx="64135" cy="53340"/>
            </a:xfrm>
            <a:custGeom>
              <a:avLst/>
              <a:gdLst/>
              <a:ahLst/>
              <a:cxnLst/>
              <a:rect l="l" t="t" r="r" b="b"/>
              <a:pathLst>
                <a:path w="64135" h="53340">
                  <a:moveTo>
                    <a:pt x="44549" y="0"/>
                  </a:moveTo>
                  <a:lnTo>
                    <a:pt x="0" y="0"/>
                  </a:lnTo>
                  <a:lnTo>
                    <a:pt x="0" y="53154"/>
                  </a:lnTo>
                  <a:lnTo>
                    <a:pt x="20756" y="53154"/>
                  </a:lnTo>
                  <a:lnTo>
                    <a:pt x="14394" y="44240"/>
                  </a:lnTo>
                  <a:lnTo>
                    <a:pt x="34305" y="30904"/>
                  </a:lnTo>
                  <a:lnTo>
                    <a:pt x="48508" y="50597"/>
                  </a:lnTo>
                  <a:lnTo>
                    <a:pt x="53024" y="48615"/>
                  </a:lnTo>
                  <a:lnTo>
                    <a:pt x="56657" y="45506"/>
                  </a:lnTo>
                  <a:lnTo>
                    <a:pt x="62173" y="37054"/>
                  </a:lnTo>
                  <a:lnTo>
                    <a:pt x="63537" y="32126"/>
                  </a:lnTo>
                  <a:lnTo>
                    <a:pt x="63537" y="18705"/>
                  </a:lnTo>
                  <a:lnTo>
                    <a:pt x="61019" y="12348"/>
                  </a:lnTo>
                  <a:lnTo>
                    <a:pt x="50987" y="2458"/>
                  </a:lnTo>
                  <a:lnTo>
                    <a:pt x="44549"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sp>
        <p:nvSpPr>
          <p:cNvPr id="21" name="object 21" descr="$PPTXTitle"/>
          <p:cNvSpPr txBox="1">
            <a:spLocks noGrp="1"/>
          </p:cNvSpPr>
          <p:nvPr>
            <p:ph type="title"/>
          </p:nvPr>
        </p:nvSpPr>
        <p:spPr>
          <a:xfrm>
            <a:off x="1617613" y="2883955"/>
            <a:ext cx="5048963" cy="543100"/>
          </a:xfrm>
          <a:prstGeom prst="rect">
            <a:avLst/>
          </a:prstGeom>
        </p:spPr>
        <p:txBody>
          <a:bodyPr vert="horz" wrap="square" lIns="0" tIns="7369" rIns="0" bIns="0" rtlCol="0">
            <a:spAutoFit/>
          </a:bodyPr>
          <a:lstStyle/>
          <a:p>
            <a:pPr marL="7369">
              <a:spcBef>
                <a:spcPts val="58"/>
              </a:spcBef>
            </a:pPr>
            <a:r>
              <a:rPr sz="3481" spc="78">
                <a:solidFill>
                  <a:srgbClr val="A4D395"/>
                </a:solidFill>
              </a:rPr>
              <a:t>Mais</a:t>
            </a:r>
            <a:r>
              <a:rPr sz="3481" spc="-41">
                <a:solidFill>
                  <a:srgbClr val="A4D395"/>
                </a:solidFill>
              </a:rPr>
              <a:t> </a:t>
            </a:r>
            <a:r>
              <a:rPr sz="3481" spc="110">
                <a:solidFill>
                  <a:srgbClr val="A4D395"/>
                </a:solidFill>
              </a:rPr>
              <a:t>Vidro</a:t>
            </a:r>
            <a:r>
              <a:rPr sz="3481" spc="-41">
                <a:solidFill>
                  <a:srgbClr val="A4D395"/>
                </a:solidFill>
              </a:rPr>
              <a:t> </a:t>
            </a:r>
            <a:r>
              <a:rPr sz="3481" spc="78">
                <a:solidFill>
                  <a:srgbClr val="A4D395"/>
                </a:solidFill>
              </a:rPr>
              <a:t>Mais</a:t>
            </a:r>
            <a:r>
              <a:rPr sz="3481" spc="-41">
                <a:solidFill>
                  <a:srgbClr val="A4D395"/>
                </a:solidFill>
              </a:rPr>
              <a:t> </a:t>
            </a:r>
            <a:r>
              <a:rPr sz="3481" spc="107">
                <a:solidFill>
                  <a:srgbClr val="A4D395"/>
                </a:solidFill>
              </a:rPr>
              <a:t>Porto</a:t>
            </a:r>
            <a:endParaRPr sz="348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The image is a flyer for the 2026 Annual Event on Advancing the Circular Economy for Glass Packaging, featuring a panel discussion on sustainability in Europe, with speakers from various European organizations and companies, and details the event's date, time, and location.&#10;&#10;AI-generated content may be incorrect.">
            <a:extLst>
              <a:ext uri="{FF2B5EF4-FFF2-40B4-BE49-F238E27FC236}">
                <a16:creationId xmlns:a16="http://schemas.microsoft.com/office/drawing/2014/main" id="{C11D393E-AFE8-2CFB-471B-2D017D58D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 y="0"/>
            <a:ext cx="11423922" cy="5969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885088" y="2015942"/>
            <a:ext cx="5295829" cy="513058"/>
          </a:xfrm>
          <a:prstGeom prst="rect">
            <a:avLst/>
          </a:prstGeom>
        </p:spPr>
        <p:txBody>
          <a:bodyPr vert="horz" wrap="square" lIns="0" tIns="45689" rIns="0" bIns="0" rtlCol="0">
            <a:spAutoFit/>
          </a:bodyPr>
          <a:lstStyle/>
          <a:p>
            <a:pPr marL="156950" indent="-149581" defTabSz="530535">
              <a:spcBef>
                <a:spcPts val="360"/>
              </a:spcBef>
              <a:buFont typeface="Arial MT"/>
              <a:buChar char="•"/>
              <a:tabLst>
                <a:tab pos="156950" algn="l"/>
              </a:tabLst>
            </a:pPr>
            <a:r>
              <a:rPr sz="1392" kern="0" spc="46">
                <a:solidFill>
                  <a:srgbClr val="365344"/>
                </a:solidFill>
                <a:latin typeface="Verdana"/>
                <a:cs typeface="Verdana"/>
              </a:rPr>
              <a:t>A</a:t>
            </a:r>
            <a:r>
              <a:rPr sz="1392" kern="0" spc="-87">
                <a:solidFill>
                  <a:srgbClr val="365344"/>
                </a:solidFill>
                <a:latin typeface="Verdana"/>
                <a:cs typeface="Verdana"/>
              </a:rPr>
              <a:t> </a:t>
            </a:r>
            <a:r>
              <a:rPr sz="1392" b="1" kern="0" spc="35">
                <a:solidFill>
                  <a:srgbClr val="365344"/>
                </a:solidFill>
                <a:latin typeface="Tahoma"/>
                <a:cs typeface="Tahoma"/>
              </a:rPr>
              <a:t>global</a:t>
            </a:r>
            <a:r>
              <a:rPr sz="1392" b="1" kern="0" spc="15">
                <a:solidFill>
                  <a:srgbClr val="365344"/>
                </a:solidFill>
                <a:latin typeface="Tahoma"/>
                <a:cs typeface="Tahoma"/>
              </a:rPr>
              <a:t> </a:t>
            </a:r>
            <a:r>
              <a:rPr sz="1392" b="1" kern="0">
                <a:solidFill>
                  <a:srgbClr val="365344"/>
                </a:solidFill>
                <a:latin typeface="Tahoma"/>
                <a:cs typeface="Tahoma"/>
              </a:rPr>
              <a:t>initiative</a:t>
            </a:r>
            <a:r>
              <a:rPr sz="1392" b="1" kern="0" spc="29">
                <a:solidFill>
                  <a:srgbClr val="365344"/>
                </a:solidFill>
                <a:latin typeface="Tahoma"/>
                <a:cs typeface="Tahoma"/>
              </a:rPr>
              <a:t> </a:t>
            </a:r>
            <a:r>
              <a:rPr sz="1392" kern="0" spc="35">
                <a:solidFill>
                  <a:srgbClr val="365344"/>
                </a:solidFill>
                <a:latin typeface="Verdana"/>
                <a:cs typeface="Verdana"/>
              </a:rPr>
              <a:t>promoted</a:t>
            </a:r>
            <a:r>
              <a:rPr sz="1392" kern="0" spc="-87">
                <a:solidFill>
                  <a:srgbClr val="365344"/>
                </a:solidFill>
                <a:latin typeface="Verdana"/>
                <a:cs typeface="Verdana"/>
              </a:rPr>
              <a:t> </a:t>
            </a:r>
            <a:r>
              <a:rPr sz="1392" kern="0">
                <a:solidFill>
                  <a:srgbClr val="365344"/>
                </a:solidFill>
                <a:latin typeface="Verdana"/>
                <a:cs typeface="Verdana"/>
              </a:rPr>
              <a:t>by</a:t>
            </a:r>
            <a:r>
              <a:rPr sz="1392" kern="0" spc="-90">
                <a:solidFill>
                  <a:srgbClr val="365344"/>
                </a:solidFill>
                <a:latin typeface="Verdana"/>
                <a:cs typeface="Verdana"/>
              </a:rPr>
              <a:t> </a:t>
            </a:r>
            <a:r>
              <a:rPr sz="1392" kern="0">
                <a:solidFill>
                  <a:srgbClr val="365344"/>
                </a:solidFill>
                <a:latin typeface="Verdana"/>
                <a:cs typeface="Verdana"/>
              </a:rPr>
              <a:t>the</a:t>
            </a:r>
            <a:r>
              <a:rPr sz="1392" kern="0" spc="-84">
                <a:solidFill>
                  <a:srgbClr val="365344"/>
                </a:solidFill>
                <a:latin typeface="Verdana"/>
                <a:cs typeface="Verdana"/>
              </a:rPr>
              <a:t> </a:t>
            </a:r>
            <a:r>
              <a:rPr sz="1392" kern="0" spc="35">
                <a:solidFill>
                  <a:srgbClr val="365344"/>
                </a:solidFill>
                <a:latin typeface="Verdana"/>
                <a:cs typeface="Verdana"/>
              </a:rPr>
              <a:t>Community</a:t>
            </a:r>
            <a:r>
              <a:rPr sz="1392" kern="0" spc="-84">
                <a:solidFill>
                  <a:srgbClr val="365344"/>
                </a:solidFill>
                <a:latin typeface="Verdana"/>
                <a:cs typeface="Verdana"/>
              </a:rPr>
              <a:t> </a:t>
            </a:r>
            <a:r>
              <a:rPr sz="1392" kern="0" spc="-6">
                <a:solidFill>
                  <a:srgbClr val="365344"/>
                </a:solidFill>
                <a:latin typeface="Verdana"/>
                <a:cs typeface="Verdana"/>
              </a:rPr>
              <a:t>Activities</a:t>
            </a:r>
            <a:endParaRPr sz="1392" kern="0">
              <a:solidFill>
                <a:sysClr val="windowText" lastClr="000000"/>
              </a:solidFill>
              <a:latin typeface="Verdana"/>
              <a:cs typeface="Verdana"/>
            </a:endParaRPr>
          </a:p>
          <a:p>
            <a:pPr marL="157318" defTabSz="530535">
              <a:spcBef>
                <a:spcPts val="299"/>
              </a:spcBef>
            </a:pPr>
            <a:r>
              <a:rPr sz="1392" kern="0" spc="38">
                <a:solidFill>
                  <a:srgbClr val="365344"/>
                </a:solidFill>
                <a:latin typeface="Verdana"/>
                <a:cs typeface="Verdana"/>
              </a:rPr>
              <a:t>Promotion</a:t>
            </a:r>
            <a:r>
              <a:rPr sz="1392" kern="0" spc="-93">
                <a:solidFill>
                  <a:srgbClr val="365344"/>
                </a:solidFill>
                <a:latin typeface="Verdana"/>
                <a:cs typeface="Verdana"/>
              </a:rPr>
              <a:t> </a:t>
            </a:r>
            <a:r>
              <a:rPr sz="1392" kern="0">
                <a:solidFill>
                  <a:srgbClr val="365344"/>
                </a:solidFill>
                <a:latin typeface="Verdana"/>
                <a:cs typeface="Verdana"/>
              </a:rPr>
              <a:t>Office</a:t>
            </a:r>
            <a:r>
              <a:rPr sz="1392" kern="0" spc="-96">
                <a:solidFill>
                  <a:srgbClr val="365344"/>
                </a:solidFill>
                <a:latin typeface="Verdana"/>
                <a:cs typeface="Verdana"/>
              </a:rPr>
              <a:t> </a:t>
            </a:r>
            <a:r>
              <a:rPr sz="1392" kern="0">
                <a:solidFill>
                  <a:srgbClr val="365344"/>
                </a:solidFill>
                <a:latin typeface="Verdana"/>
                <a:cs typeface="Verdana"/>
              </a:rPr>
              <a:t>in</a:t>
            </a:r>
            <a:r>
              <a:rPr sz="1392" kern="0" spc="-84">
                <a:solidFill>
                  <a:srgbClr val="365344"/>
                </a:solidFill>
                <a:latin typeface="Verdana"/>
                <a:cs typeface="Verdana"/>
              </a:rPr>
              <a:t> </a:t>
            </a:r>
            <a:r>
              <a:rPr sz="1392" kern="0" spc="-6">
                <a:solidFill>
                  <a:srgbClr val="365344"/>
                </a:solidFill>
                <a:latin typeface="Verdana"/>
                <a:cs typeface="Verdana"/>
              </a:rPr>
              <a:t>Japan.</a:t>
            </a:r>
            <a:endParaRPr sz="1392" kern="0">
              <a:solidFill>
                <a:sysClr val="windowText" lastClr="000000"/>
              </a:solidFill>
              <a:latin typeface="Verdana"/>
              <a:cs typeface="Verdana"/>
            </a:endParaRPr>
          </a:p>
        </p:txBody>
      </p:sp>
      <p:sp>
        <p:nvSpPr>
          <p:cNvPr id="3" name="object 3"/>
          <p:cNvSpPr txBox="1"/>
          <p:nvPr/>
        </p:nvSpPr>
        <p:spPr>
          <a:xfrm>
            <a:off x="4885088" y="2768069"/>
            <a:ext cx="5420368" cy="2282103"/>
          </a:xfrm>
          <a:prstGeom prst="rect">
            <a:avLst/>
          </a:prstGeom>
        </p:spPr>
        <p:txBody>
          <a:bodyPr vert="horz" wrap="square" lIns="0" tIns="7369" rIns="0" bIns="0" rtlCol="0">
            <a:spAutoFit/>
          </a:bodyPr>
          <a:lstStyle/>
          <a:p>
            <a:pPr marL="156581" marR="2947" indent="-149581" algn="just" defTabSz="530535">
              <a:lnSpc>
                <a:spcPct val="117900"/>
              </a:lnSpc>
              <a:spcBef>
                <a:spcPts val="58"/>
              </a:spcBef>
              <a:buClr>
                <a:srgbClr val="000000"/>
              </a:buClr>
              <a:buFont typeface="Arial MT"/>
              <a:buChar char="•"/>
              <a:tabLst>
                <a:tab pos="157318" algn="l"/>
              </a:tabLst>
            </a:pPr>
            <a:r>
              <a:rPr sz="1392" kern="0" spc="-165">
                <a:solidFill>
                  <a:srgbClr val="365344"/>
                </a:solidFill>
                <a:latin typeface="Verdana"/>
                <a:cs typeface="Verdana"/>
              </a:rPr>
              <a:t>It</a:t>
            </a:r>
            <a:r>
              <a:rPr sz="1392" kern="0" spc="41">
                <a:solidFill>
                  <a:srgbClr val="365344"/>
                </a:solidFill>
                <a:latin typeface="Verdana"/>
                <a:cs typeface="Verdana"/>
              </a:rPr>
              <a:t> </a:t>
            </a:r>
            <a:r>
              <a:rPr sz="1392" kern="0">
                <a:solidFill>
                  <a:srgbClr val="365344"/>
                </a:solidFill>
                <a:latin typeface="Verdana"/>
                <a:cs typeface="Verdana"/>
              </a:rPr>
              <a:t>encourages</a:t>
            </a:r>
            <a:r>
              <a:rPr sz="1392" kern="0" spc="-122">
                <a:solidFill>
                  <a:srgbClr val="365344"/>
                </a:solidFill>
                <a:latin typeface="Verdana"/>
                <a:cs typeface="Verdana"/>
              </a:rPr>
              <a:t> </a:t>
            </a:r>
            <a:r>
              <a:rPr sz="1392" kern="0">
                <a:solidFill>
                  <a:srgbClr val="365344"/>
                </a:solidFill>
                <a:latin typeface="Verdana"/>
                <a:cs typeface="Verdana"/>
              </a:rPr>
              <a:t>Fujitsu</a:t>
            </a:r>
            <a:r>
              <a:rPr sz="1392" kern="0" spc="-73">
                <a:solidFill>
                  <a:srgbClr val="365344"/>
                </a:solidFill>
                <a:latin typeface="Verdana"/>
                <a:cs typeface="Verdana"/>
              </a:rPr>
              <a:t> </a:t>
            </a:r>
            <a:r>
              <a:rPr sz="1392" kern="0">
                <a:solidFill>
                  <a:srgbClr val="365344"/>
                </a:solidFill>
                <a:latin typeface="Verdana"/>
                <a:cs typeface="Verdana"/>
              </a:rPr>
              <a:t>employees</a:t>
            </a:r>
            <a:r>
              <a:rPr sz="1392" kern="0" spc="-55">
                <a:solidFill>
                  <a:srgbClr val="365344"/>
                </a:solidFill>
                <a:latin typeface="Verdana"/>
                <a:cs typeface="Verdana"/>
              </a:rPr>
              <a:t> </a:t>
            </a:r>
            <a:r>
              <a:rPr sz="1392" kern="0">
                <a:solidFill>
                  <a:srgbClr val="365344"/>
                </a:solidFill>
                <a:latin typeface="Verdana"/>
                <a:cs typeface="Verdana"/>
              </a:rPr>
              <a:t>to</a:t>
            </a:r>
            <a:r>
              <a:rPr sz="1392" kern="0" spc="-52">
                <a:solidFill>
                  <a:srgbClr val="365344"/>
                </a:solidFill>
                <a:latin typeface="Verdana"/>
                <a:cs typeface="Verdana"/>
              </a:rPr>
              <a:t> </a:t>
            </a:r>
            <a:r>
              <a:rPr sz="1392" kern="0">
                <a:solidFill>
                  <a:srgbClr val="365344"/>
                </a:solidFill>
                <a:latin typeface="Verdana"/>
                <a:cs typeface="Verdana"/>
              </a:rPr>
              <a:t>develop</a:t>
            </a:r>
            <a:r>
              <a:rPr sz="1392" kern="0" spc="-55">
                <a:solidFill>
                  <a:srgbClr val="365344"/>
                </a:solidFill>
                <a:latin typeface="Verdana"/>
                <a:cs typeface="Verdana"/>
              </a:rPr>
              <a:t> </a:t>
            </a:r>
            <a:r>
              <a:rPr sz="1392" kern="0" spc="-12">
                <a:solidFill>
                  <a:srgbClr val="365344"/>
                </a:solidFill>
                <a:latin typeface="Verdana"/>
                <a:cs typeface="Verdana"/>
              </a:rPr>
              <a:t>projects</a:t>
            </a:r>
            <a:r>
              <a:rPr sz="1392" kern="0" spc="-61">
                <a:solidFill>
                  <a:srgbClr val="365344"/>
                </a:solidFill>
                <a:latin typeface="Verdana"/>
                <a:cs typeface="Verdana"/>
              </a:rPr>
              <a:t> </a:t>
            </a:r>
            <a:r>
              <a:rPr sz="1392" kern="0" spc="29">
                <a:solidFill>
                  <a:srgbClr val="365344"/>
                </a:solidFill>
                <a:latin typeface="Verdana"/>
                <a:cs typeface="Verdana"/>
              </a:rPr>
              <a:t>with</a:t>
            </a:r>
            <a:r>
              <a:rPr sz="1392" kern="0" spc="-44">
                <a:solidFill>
                  <a:srgbClr val="365344"/>
                </a:solidFill>
                <a:latin typeface="Verdana"/>
                <a:cs typeface="Verdana"/>
              </a:rPr>
              <a:t> </a:t>
            </a:r>
            <a:r>
              <a:rPr sz="1392" kern="0" spc="-29">
                <a:solidFill>
                  <a:srgbClr val="365344"/>
                </a:solidFill>
                <a:latin typeface="Verdana"/>
                <a:cs typeface="Verdana"/>
              </a:rPr>
              <a:t>a 	</a:t>
            </a:r>
            <a:r>
              <a:rPr sz="1392" kern="0" spc="-6">
                <a:solidFill>
                  <a:srgbClr val="365344"/>
                </a:solidFill>
                <a:latin typeface="Verdana"/>
                <a:cs typeface="Verdana"/>
              </a:rPr>
              <a:t>social</a:t>
            </a:r>
            <a:r>
              <a:rPr sz="1392" kern="0" spc="-84">
                <a:solidFill>
                  <a:srgbClr val="365344"/>
                </a:solidFill>
                <a:latin typeface="Verdana"/>
                <a:cs typeface="Verdana"/>
              </a:rPr>
              <a:t> </a:t>
            </a:r>
            <a:r>
              <a:rPr sz="1392" kern="0" spc="26">
                <a:solidFill>
                  <a:srgbClr val="365344"/>
                </a:solidFill>
                <a:latin typeface="Verdana"/>
                <a:cs typeface="Verdana"/>
              </a:rPr>
              <a:t>and</a:t>
            </a:r>
            <a:r>
              <a:rPr sz="1392" kern="0" spc="-93">
                <a:solidFill>
                  <a:srgbClr val="365344"/>
                </a:solidFill>
                <a:latin typeface="Verdana"/>
                <a:cs typeface="Verdana"/>
              </a:rPr>
              <a:t> </a:t>
            </a:r>
            <a:r>
              <a:rPr sz="1392" kern="0">
                <a:solidFill>
                  <a:srgbClr val="365344"/>
                </a:solidFill>
                <a:latin typeface="Verdana"/>
                <a:cs typeface="Verdana"/>
              </a:rPr>
              <a:t>environmental</a:t>
            </a:r>
            <a:r>
              <a:rPr sz="1392" kern="0" spc="-64">
                <a:solidFill>
                  <a:srgbClr val="365344"/>
                </a:solidFill>
                <a:latin typeface="Verdana"/>
                <a:cs typeface="Verdana"/>
              </a:rPr>
              <a:t> </a:t>
            </a:r>
            <a:r>
              <a:rPr sz="1392" kern="0">
                <a:solidFill>
                  <a:srgbClr val="365344"/>
                </a:solidFill>
                <a:latin typeface="Verdana"/>
                <a:cs typeface="Verdana"/>
              </a:rPr>
              <a:t>impact,</a:t>
            </a:r>
            <a:r>
              <a:rPr sz="1392" kern="0" spc="-93">
                <a:solidFill>
                  <a:srgbClr val="365344"/>
                </a:solidFill>
                <a:latin typeface="Verdana"/>
                <a:cs typeface="Verdana"/>
              </a:rPr>
              <a:t> </a:t>
            </a:r>
            <a:r>
              <a:rPr sz="1392" kern="0">
                <a:solidFill>
                  <a:srgbClr val="365344"/>
                </a:solidFill>
                <a:latin typeface="Verdana"/>
                <a:cs typeface="Verdana"/>
              </a:rPr>
              <a:t>in</a:t>
            </a:r>
            <a:r>
              <a:rPr sz="1392" kern="0" spc="-75">
                <a:solidFill>
                  <a:srgbClr val="365344"/>
                </a:solidFill>
                <a:latin typeface="Verdana"/>
                <a:cs typeface="Verdana"/>
              </a:rPr>
              <a:t> </a:t>
            </a:r>
            <a:r>
              <a:rPr sz="1392" b="1" kern="0" spc="32">
                <a:solidFill>
                  <a:srgbClr val="365344"/>
                </a:solidFill>
                <a:latin typeface="Tahoma"/>
                <a:cs typeface="Tahoma"/>
              </a:rPr>
              <a:t>partnership with</a:t>
            </a:r>
            <a:r>
              <a:rPr sz="1392" b="1" kern="0" spc="29">
                <a:solidFill>
                  <a:srgbClr val="365344"/>
                </a:solidFill>
                <a:latin typeface="Tahoma"/>
                <a:cs typeface="Tahoma"/>
              </a:rPr>
              <a:t> </a:t>
            </a:r>
            <a:r>
              <a:rPr sz="1392" b="1" kern="0" spc="-6">
                <a:solidFill>
                  <a:srgbClr val="365344"/>
                </a:solidFill>
                <a:latin typeface="Tahoma"/>
                <a:cs typeface="Tahoma"/>
              </a:rPr>
              <a:t>local 	organisations.</a:t>
            </a:r>
            <a:endParaRPr sz="1392" kern="0">
              <a:solidFill>
                <a:sysClr val="windowText" lastClr="000000"/>
              </a:solidFill>
              <a:latin typeface="Tahoma"/>
              <a:cs typeface="Tahoma"/>
            </a:endParaRPr>
          </a:p>
          <a:p>
            <a:pPr defTabSz="530535">
              <a:spcBef>
                <a:spcPts val="293"/>
              </a:spcBef>
              <a:buFont typeface="Arial MT"/>
              <a:buChar char="•"/>
            </a:pPr>
            <a:endParaRPr sz="1392" kern="0">
              <a:solidFill>
                <a:sysClr val="windowText" lastClr="000000"/>
              </a:solidFill>
              <a:latin typeface="Tahoma"/>
              <a:cs typeface="Tahoma"/>
            </a:endParaRPr>
          </a:p>
          <a:p>
            <a:pPr marL="156581" marR="53790" indent="-149581" defTabSz="530535">
              <a:lnSpc>
                <a:spcPct val="118100"/>
              </a:lnSpc>
              <a:spcBef>
                <a:spcPts val="3"/>
              </a:spcBef>
              <a:buClr>
                <a:srgbClr val="000000"/>
              </a:buClr>
              <a:buFont typeface="Arial MT"/>
              <a:buChar char="•"/>
              <a:tabLst>
                <a:tab pos="157318" algn="l"/>
              </a:tabLst>
            </a:pPr>
            <a:r>
              <a:rPr sz="1392" kern="0">
                <a:solidFill>
                  <a:srgbClr val="365344"/>
                </a:solidFill>
                <a:latin typeface="Verdana"/>
                <a:cs typeface="Verdana"/>
              </a:rPr>
              <a:t>Selected</a:t>
            </a:r>
            <a:r>
              <a:rPr sz="1392" kern="0" spc="-104">
                <a:solidFill>
                  <a:srgbClr val="365344"/>
                </a:solidFill>
                <a:latin typeface="Verdana"/>
                <a:cs typeface="Verdana"/>
              </a:rPr>
              <a:t> </a:t>
            </a:r>
            <a:r>
              <a:rPr sz="1392" kern="0" spc="-6">
                <a:solidFill>
                  <a:srgbClr val="365344"/>
                </a:solidFill>
                <a:latin typeface="Verdana"/>
                <a:cs typeface="Verdana"/>
              </a:rPr>
              <a:t>projects</a:t>
            </a:r>
            <a:r>
              <a:rPr sz="1392" kern="0" spc="-107">
                <a:solidFill>
                  <a:srgbClr val="365344"/>
                </a:solidFill>
                <a:latin typeface="Verdana"/>
                <a:cs typeface="Verdana"/>
              </a:rPr>
              <a:t> </a:t>
            </a:r>
            <a:r>
              <a:rPr sz="1392" kern="0" spc="-12">
                <a:solidFill>
                  <a:srgbClr val="365344"/>
                </a:solidFill>
                <a:latin typeface="Verdana"/>
                <a:cs typeface="Verdana"/>
              </a:rPr>
              <a:t>receive</a:t>
            </a:r>
            <a:r>
              <a:rPr sz="1392" kern="0" spc="-96">
                <a:solidFill>
                  <a:srgbClr val="365344"/>
                </a:solidFill>
                <a:latin typeface="Verdana"/>
                <a:cs typeface="Verdana"/>
              </a:rPr>
              <a:t> </a:t>
            </a:r>
            <a:r>
              <a:rPr sz="1392" kern="0">
                <a:solidFill>
                  <a:srgbClr val="365344"/>
                </a:solidFill>
                <a:latin typeface="Verdana"/>
                <a:cs typeface="Verdana"/>
              </a:rPr>
              <a:t>internal</a:t>
            </a:r>
            <a:r>
              <a:rPr sz="1392" kern="0" spc="-93">
                <a:solidFill>
                  <a:srgbClr val="365344"/>
                </a:solidFill>
                <a:latin typeface="Verdana"/>
                <a:cs typeface="Verdana"/>
              </a:rPr>
              <a:t> </a:t>
            </a:r>
            <a:r>
              <a:rPr sz="1392" kern="0" spc="35">
                <a:solidFill>
                  <a:srgbClr val="365344"/>
                </a:solidFill>
                <a:latin typeface="Verdana"/>
                <a:cs typeface="Verdana"/>
              </a:rPr>
              <a:t>funding</a:t>
            </a:r>
            <a:r>
              <a:rPr sz="1392" kern="0" spc="-102">
                <a:solidFill>
                  <a:srgbClr val="365344"/>
                </a:solidFill>
                <a:latin typeface="Verdana"/>
                <a:cs typeface="Verdana"/>
              </a:rPr>
              <a:t> </a:t>
            </a:r>
            <a:r>
              <a:rPr sz="1392" kern="0" spc="-15">
                <a:solidFill>
                  <a:srgbClr val="365344"/>
                </a:solidFill>
                <a:latin typeface="Verdana"/>
                <a:cs typeface="Verdana"/>
              </a:rPr>
              <a:t>for 	</a:t>
            </a:r>
            <a:r>
              <a:rPr sz="1392" kern="0">
                <a:solidFill>
                  <a:srgbClr val="365344"/>
                </a:solidFill>
                <a:latin typeface="Verdana"/>
                <a:cs typeface="Verdana"/>
              </a:rPr>
              <a:t>implementation,</a:t>
            </a:r>
            <a:r>
              <a:rPr sz="1392" kern="0" spc="-41">
                <a:solidFill>
                  <a:srgbClr val="365344"/>
                </a:solidFill>
                <a:latin typeface="Verdana"/>
                <a:cs typeface="Verdana"/>
              </a:rPr>
              <a:t> </a:t>
            </a:r>
            <a:r>
              <a:rPr sz="1392" kern="0">
                <a:solidFill>
                  <a:srgbClr val="365344"/>
                </a:solidFill>
                <a:latin typeface="Verdana"/>
                <a:cs typeface="Verdana"/>
              </a:rPr>
              <a:t>reflecting</a:t>
            </a:r>
            <a:r>
              <a:rPr sz="1392" kern="0" spc="-44">
                <a:solidFill>
                  <a:srgbClr val="365344"/>
                </a:solidFill>
                <a:latin typeface="Verdana"/>
                <a:cs typeface="Verdana"/>
              </a:rPr>
              <a:t> </a:t>
            </a:r>
            <a:r>
              <a:rPr sz="1392" kern="0" spc="-17">
                <a:solidFill>
                  <a:srgbClr val="365344"/>
                </a:solidFill>
                <a:latin typeface="Verdana"/>
                <a:cs typeface="Verdana"/>
              </a:rPr>
              <a:t>Fujitsu’s</a:t>
            </a:r>
            <a:r>
              <a:rPr sz="1392" kern="0" spc="-52">
                <a:solidFill>
                  <a:srgbClr val="365344"/>
                </a:solidFill>
                <a:latin typeface="Verdana"/>
                <a:cs typeface="Verdana"/>
              </a:rPr>
              <a:t> </a:t>
            </a:r>
            <a:r>
              <a:rPr sz="1392" kern="0" spc="49">
                <a:solidFill>
                  <a:srgbClr val="365344"/>
                </a:solidFill>
                <a:latin typeface="Verdana"/>
                <a:cs typeface="Verdana"/>
              </a:rPr>
              <a:t>commitment</a:t>
            </a:r>
            <a:r>
              <a:rPr sz="1392" kern="0" spc="-35">
                <a:solidFill>
                  <a:srgbClr val="365344"/>
                </a:solidFill>
                <a:latin typeface="Verdana"/>
                <a:cs typeface="Verdana"/>
              </a:rPr>
              <a:t> </a:t>
            </a:r>
            <a:r>
              <a:rPr sz="1392" kern="0">
                <a:solidFill>
                  <a:srgbClr val="365344"/>
                </a:solidFill>
                <a:latin typeface="Verdana"/>
                <a:cs typeface="Verdana"/>
              </a:rPr>
              <a:t>to</a:t>
            </a:r>
            <a:r>
              <a:rPr sz="1392" kern="0" spc="-41">
                <a:solidFill>
                  <a:srgbClr val="365344"/>
                </a:solidFill>
                <a:latin typeface="Verdana"/>
                <a:cs typeface="Verdana"/>
              </a:rPr>
              <a:t> </a:t>
            </a:r>
            <a:r>
              <a:rPr sz="1392" b="1" kern="0" spc="-6">
                <a:solidFill>
                  <a:srgbClr val="365344"/>
                </a:solidFill>
                <a:latin typeface="Tahoma"/>
                <a:cs typeface="Tahoma"/>
              </a:rPr>
              <a:t>social 	</a:t>
            </a:r>
            <a:r>
              <a:rPr sz="1392" b="1" kern="0">
                <a:solidFill>
                  <a:srgbClr val="365344"/>
                </a:solidFill>
                <a:latin typeface="Tahoma"/>
                <a:cs typeface="Tahoma"/>
              </a:rPr>
              <a:t>responsibility</a:t>
            </a:r>
            <a:r>
              <a:rPr sz="1392" b="1" kern="0" spc="116">
                <a:solidFill>
                  <a:srgbClr val="365344"/>
                </a:solidFill>
                <a:latin typeface="Tahoma"/>
                <a:cs typeface="Tahoma"/>
              </a:rPr>
              <a:t> </a:t>
            </a:r>
            <a:r>
              <a:rPr sz="1392" b="1" kern="0" spc="49">
                <a:solidFill>
                  <a:srgbClr val="365344"/>
                </a:solidFill>
                <a:latin typeface="Tahoma"/>
                <a:cs typeface="Tahoma"/>
              </a:rPr>
              <a:t>and</a:t>
            </a:r>
            <a:r>
              <a:rPr sz="1392" b="1" kern="0" spc="90">
                <a:solidFill>
                  <a:srgbClr val="365344"/>
                </a:solidFill>
                <a:latin typeface="Tahoma"/>
                <a:cs typeface="Tahoma"/>
              </a:rPr>
              <a:t> </a:t>
            </a:r>
            <a:r>
              <a:rPr sz="1392" b="1" kern="0" spc="32">
                <a:solidFill>
                  <a:srgbClr val="365344"/>
                </a:solidFill>
                <a:latin typeface="Tahoma"/>
                <a:cs typeface="Tahoma"/>
              </a:rPr>
              <a:t>sustainable</a:t>
            </a:r>
            <a:r>
              <a:rPr sz="1392" b="1" kern="0" spc="107">
                <a:solidFill>
                  <a:srgbClr val="365344"/>
                </a:solidFill>
                <a:latin typeface="Tahoma"/>
                <a:cs typeface="Tahoma"/>
              </a:rPr>
              <a:t> </a:t>
            </a:r>
            <a:r>
              <a:rPr sz="1392" b="1" kern="0" spc="-6">
                <a:solidFill>
                  <a:srgbClr val="365344"/>
                </a:solidFill>
                <a:latin typeface="Tahoma"/>
                <a:cs typeface="Tahoma"/>
              </a:rPr>
              <a:t>innovation.</a:t>
            </a:r>
            <a:endParaRPr sz="1392" kern="0">
              <a:solidFill>
                <a:sysClr val="windowText" lastClr="000000"/>
              </a:solidFill>
              <a:latin typeface="Tahoma"/>
              <a:cs typeface="Tahoma"/>
            </a:endParaRPr>
          </a:p>
          <a:p>
            <a:pPr defTabSz="530535">
              <a:spcBef>
                <a:spcPts val="589"/>
              </a:spcBef>
              <a:buFont typeface="Arial MT"/>
              <a:buChar char="•"/>
            </a:pPr>
            <a:endParaRPr sz="1392" kern="0">
              <a:solidFill>
                <a:sysClr val="windowText" lastClr="000000"/>
              </a:solidFill>
              <a:latin typeface="Tahoma"/>
              <a:cs typeface="Tahoma"/>
            </a:endParaRPr>
          </a:p>
          <a:p>
            <a:pPr marL="156950" indent="-149581" defTabSz="530535">
              <a:buClr>
                <a:srgbClr val="000000"/>
              </a:buClr>
              <a:buFont typeface="Arial MT"/>
              <a:buChar char="•"/>
              <a:tabLst>
                <a:tab pos="156950" algn="l"/>
              </a:tabLst>
            </a:pPr>
            <a:r>
              <a:rPr sz="1392" b="1" kern="0" spc="32">
                <a:solidFill>
                  <a:srgbClr val="365344"/>
                </a:solidFill>
                <a:latin typeface="Tahoma"/>
                <a:cs typeface="Tahoma"/>
              </a:rPr>
              <a:t>Funding:</a:t>
            </a:r>
            <a:r>
              <a:rPr sz="1392" b="1" kern="0" spc="12">
                <a:solidFill>
                  <a:srgbClr val="365344"/>
                </a:solidFill>
                <a:latin typeface="Tahoma"/>
                <a:cs typeface="Tahoma"/>
              </a:rPr>
              <a:t> </a:t>
            </a:r>
            <a:r>
              <a:rPr sz="1392" kern="0" spc="-6">
                <a:solidFill>
                  <a:srgbClr val="365344"/>
                </a:solidFill>
                <a:latin typeface="Verdana"/>
                <a:cs typeface="Verdana"/>
              </a:rPr>
              <a:t>€24,700</a:t>
            </a:r>
            <a:endParaRPr sz="1392" kern="0">
              <a:solidFill>
                <a:sysClr val="windowText" lastClr="000000"/>
              </a:solidFill>
              <a:latin typeface="Verdana"/>
              <a:cs typeface="Verdana"/>
            </a:endParaRPr>
          </a:p>
        </p:txBody>
      </p:sp>
      <p:sp>
        <p:nvSpPr>
          <p:cNvPr id="4" name="object 4"/>
          <p:cNvSpPr txBox="1"/>
          <p:nvPr/>
        </p:nvSpPr>
        <p:spPr>
          <a:xfrm>
            <a:off x="1879881" y="1938441"/>
            <a:ext cx="2219584" cy="655708"/>
          </a:xfrm>
          <a:prstGeom prst="rect">
            <a:avLst/>
          </a:prstGeom>
        </p:spPr>
        <p:txBody>
          <a:bodyPr vert="horz" wrap="square" lIns="0" tIns="7001" rIns="0" bIns="0" rtlCol="0">
            <a:spAutoFit/>
          </a:bodyPr>
          <a:lstStyle/>
          <a:p>
            <a:pPr marL="7369" marR="2947" defTabSz="530535">
              <a:lnSpc>
                <a:spcPct val="116100"/>
              </a:lnSpc>
              <a:spcBef>
                <a:spcPts val="55"/>
              </a:spcBef>
            </a:pPr>
            <a:r>
              <a:rPr sz="1915" b="1" kern="0">
                <a:solidFill>
                  <a:srgbClr val="47A483"/>
                </a:solidFill>
                <a:latin typeface="Tahoma"/>
                <a:cs typeface="Tahoma"/>
              </a:rPr>
              <a:t>Fujitsu</a:t>
            </a:r>
            <a:r>
              <a:rPr sz="1915" b="1" kern="0" spc="177">
                <a:solidFill>
                  <a:srgbClr val="47A483"/>
                </a:solidFill>
                <a:latin typeface="Tahoma"/>
                <a:cs typeface="Tahoma"/>
              </a:rPr>
              <a:t> </a:t>
            </a:r>
            <a:r>
              <a:rPr sz="1915" b="1" kern="0" spc="23">
                <a:solidFill>
                  <a:srgbClr val="47A483"/>
                </a:solidFill>
                <a:latin typeface="Tahoma"/>
                <a:cs typeface="Tahoma"/>
              </a:rPr>
              <a:t>NPO/NGO </a:t>
            </a:r>
            <a:r>
              <a:rPr sz="1915" b="1" kern="0">
                <a:solidFill>
                  <a:srgbClr val="47A483"/>
                </a:solidFill>
                <a:latin typeface="Tahoma"/>
                <a:cs typeface="Tahoma"/>
              </a:rPr>
              <a:t>2024</a:t>
            </a:r>
            <a:r>
              <a:rPr sz="1915" b="1" kern="0" spc="-20">
                <a:solidFill>
                  <a:srgbClr val="47A483"/>
                </a:solidFill>
                <a:latin typeface="Tahoma"/>
                <a:cs typeface="Tahoma"/>
              </a:rPr>
              <a:t> </a:t>
            </a:r>
            <a:r>
              <a:rPr sz="1915" b="1" kern="0" spc="64">
                <a:solidFill>
                  <a:srgbClr val="47A483"/>
                </a:solidFill>
                <a:latin typeface="Tahoma"/>
                <a:cs typeface="Tahoma"/>
              </a:rPr>
              <a:t>Program</a:t>
            </a:r>
            <a:endParaRPr sz="1915" kern="0">
              <a:solidFill>
                <a:sysClr val="windowText" lastClr="000000"/>
              </a:solidFill>
              <a:latin typeface="Tahoma"/>
              <a:cs typeface="Tahoma"/>
            </a:endParaRPr>
          </a:p>
        </p:txBody>
      </p:sp>
      <p:sp>
        <p:nvSpPr>
          <p:cNvPr id="5" name="object 5" descr="$PPTXTitle"/>
          <p:cNvSpPr txBox="1">
            <a:spLocks noGrp="1"/>
          </p:cNvSpPr>
          <p:nvPr>
            <p:ph type="title"/>
          </p:nvPr>
        </p:nvSpPr>
        <p:spPr>
          <a:xfrm>
            <a:off x="767398" y="615861"/>
            <a:ext cx="2687001" cy="507450"/>
          </a:xfrm>
          <a:prstGeom prst="rect">
            <a:avLst/>
          </a:prstGeom>
        </p:spPr>
        <p:txBody>
          <a:bodyPr vert="horz" wrap="square" lIns="0" tIns="7369" rIns="0" bIns="0" rtlCol="0">
            <a:spAutoFit/>
          </a:bodyPr>
          <a:lstStyle/>
          <a:p>
            <a:pPr marL="7369">
              <a:spcBef>
                <a:spcPts val="58"/>
              </a:spcBef>
            </a:pPr>
            <a:r>
              <a:rPr spc="147"/>
              <a:t>Background</a:t>
            </a:r>
          </a:p>
        </p:txBody>
      </p:sp>
      <p:pic>
        <p:nvPicPr>
          <p:cNvPr id="6" name="object 6"/>
          <p:cNvPicPr/>
          <p:nvPr/>
        </p:nvPicPr>
        <p:blipFill>
          <a:blip r:embed="rId2" cstate="print"/>
          <a:stretch>
            <a:fillRect/>
          </a:stretch>
        </p:blipFill>
        <p:spPr>
          <a:xfrm>
            <a:off x="1994766" y="3120070"/>
            <a:ext cx="1321793" cy="653963"/>
          </a:xfrm>
          <a:prstGeom prst="rect">
            <a:avLst/>
          </a:prstGeom>
        </p:spPr>
      </p:pic>
      <p:pic>
        <p:nvPicPr>
          <p:cNvPr id="7" name="object 7"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8" y="615861"/>
            <a:ext cx="2681357" cy="507450"/>
          </a:xfrm>
          <a:prstGeom prst="rect">
            <a:avLst/>
          </a:prstGeom>
        </p:spPr>
        <p:txBody>
          <a:bodyPr vert="horz" wrap="square" lIns="0" tIns="7369" rIns="0" bIns="0" rtlCol="0">
            <a:spAutoFit/>
          </a:bodyPr>
          <a:lstStyle/>
          <a:p>
            <a:pPr marL="7369">
              <a:spcBef>
                <a:spcPts val="58"/>
              </a:spcBef>
            </a:pPr>
            <a:r>
              <a:rPr spc="147"/>
              <a:t>Background</a:t>
            </a:r>
          </a:p>
        </p:txBody>
      </p:sp>
      <p:pic>
        <p:nvPicPr>
          <p:cNvPr id="3" name="object 3"/>
          <p:cNvPicPr/>
          <p:nvPr/>
        </p:nvPicPr>
        <p:blipFill>
          <a:blip r:embed="rId2" cstate="print"/>
          <a:stretch>
            <a:fillRect/>
          </a:stretch>
        </p:blipFill>
        <p:spPr>
          <a:xfrm>
            <a:off x="5091718" y="2322236"/>
            <a:ext cx="1304927" cy="494247"/>
          </a:xfrm>
          <a:prstGeom prst="rect">
            <a:avLst/>
          </a:prstGeom>
        </p:spPr>
      </p:pic>
      <p:sp>
        <p:nvSpPr>
          <p:cNvPr id="4" name="object 4"/>
          <p:cNvSpPr txBox="1"/>
          <p:nvPr/>
        </p:nvSpPr>
        <p:spPr>
          <a:xfrm>
            <a:off x="1879881" y="2253261"/>
            <a:ext cx="1868076" cy="364218"/>
          </a:xfrm>
          <a:prstGeom prst="rect">
            <a:avLst/>
          </a:prstGeom>
        </p:spPr>
        <p:txBody>
          <a:bodyPr vert="horz" wrap="square" lIns="0" tIns="7001" rIns="0" bIns="0" rtlCol="0">
            <a:spAutoFit/>
          </a:bodyPr>
          <a:lstStyle/>
          <a:p>
            <a:pPr marL="7369" defTabSz="530535">
              <a:spcBef>
                <a:spcPts val="55"/>
              </a:spcBef>
            </a:pPr>
            <a:r>
              <a:rPr sz="2321" b="1" kern="0" spc="49">
                <a:solidFill>
                  <a:srgbClr val="50B490"/>
                </a:solidFill>
                <a:latin typeface="Tahoma"/>
                <a:cs typeface="Tahoma"/>
              </a:rPr>
              <a:t>Coordinator</a:t>
            </a:r>
            <a:endParaRPr sz="2321" kern="0">
              <a:solidFill>
                <a:sysClr val="windowText" lastClr="000000"/>
              </a:solidFill>
              <a:latin typeface="Tahoma"/>
              <a:cs typeface="Tahoma"/>
            </a:endParaRPr>
          </a:p>
        </p:txBody>
      </p:sp>
      <p:sp>
        <p:nvSpPr>
          <p:cNvPr id="5" name="object 5"/>
          <p:cNvSpPr txBox="1"/>
          <p:nvPr/>
        </p:nvSpPr>
        <p:spPr>
          <a:xfrm>
            <a:off x="1879881" y="3774029"/>
            <a:ext cx="1339709" cy="364218"/>
          </a:xfrm>
          <a:prstGeom prst="rect">
            <a:avLst/>
          </a:prstGeom>
        </p:spPr>
        <p:txBody>
          <a:bodyPr vert="horz" wrap="square" lIns="0" tIns="7001" rIns="0" bIns="0" rtlCol="0">
            <a:spAutoFit/>
          </a:bodyPr>
          <a:lstStyle/>
          <a:p>
            <a:pPr marL="7369" defTabSz="530535">
              <a:spcBef>
                <a:spcPts val="55"/>
              </a:spcBef>
            </a:pPr>
            <a:r>
              <a:rPr sz="2321" b="1" kern="0" spc="44">
                <a:solidFill>
                  <a:srgbClr val="50B490"/>
                </a:solidFill>
                <a:latin typeface="Tahoma"/>
                <a:cs typeface="Tahoma"/>
              </a:rPr>
              <a:t>Partners</a:t>
            </a:r>
            <a:endParaRPr sz="2321" kern="0">
              <a:solidFill>
                <a:sysClr val="windowText" lastClr="000000"/>
              </a:solidFill>
              <a:latin typeface="Tahoma"/>
              <a:cs typeface="Tahoma"/>
            </a:endParaRPr>
          </a:p>
        </p:txBody>
      </p:sp>
      <p:pic>
        <p:nvPicPr>
          <p:cNvPr id="6" name="object 6"/>
          <p:cNvPicPr/>
          <p:nvPr/>
        </p:nvPicPr>
        <p:blipFill>
          <a:blip r:embed="rId3" cstate="print"/>
          <a:stretch>
            <a:fillRect/>
          </a:stretch>
        </p:blipFill>
        <p:spPr>
          <a:xfrm>
            <a:off x="5091718" y="3733080"/>
            <a:ext cx="894559" cy="442589"/>
          </a:xfrm>
          <a:prstGeom prst="rect">
            <a:avLst/>
          </a:prstGeom>
        </p:spPr>
      </p:pic>
      <p:pic>
        <p:nvPicPr>
          <p:cNvPr id="7" name="object 7"/>
          <p:cNvPicPr/>
          <p:nvPr/>
        </p:nvPicPr>
        <p:blipFill>
          <a:blip r:embed="rId4" cstate="print"/>
          <a:stretch>
            <a:fillRect/>
          </a:stretch>
        </p:blipFill>
        <p:spPr>
          <a:xfrm>
            <a:off x="6305120" y="3793609"/>
            <a:ext cx="671100" cy="355141"/>
          </a:xfrm>
          <a:prstGeom prst="rect">
            <a:avLst/>
          </a:prstGeom>
        </p:spPr>
      </p:pic>
      <p:pic>
        <p:nvPicPr>
          <p:cNvPr id="8" name="object 8"/>
          <p:cNvPicPr/>
          <p:nvPr/>
        </p:nvPicPr>
        <p:blipFill>
          <a:blip r:embed="rId5" cstate="print"/>
          <a:stretch>
            <a:fillRect/>
          </a:stretch>
        </p:blipFill>
        <p:spPr>
          <a:xfrm>
            <a:off x="7269151" y="3713955"/>
            <a:ext cx="851427" cy="524550"/>
          </a:xfrm>
          <a:prstGeom prst="rect">
            <a:avLst/>
          </a:prstGeom>
        </p:spPr>
      </p:pic>
      <p:pic>
        <p:nvPicPr>
          <p:cNvPr id="9" name="object 9"/>
          <p:cNvPicPr/>
          <p:nvPr/>
        </p:nvPicPr>
        <p:blipFill>
          <a:blip r:embed="rId6" cstate="print"/>
          <a:stretch>
            <a:fillRect/>
          </a:stretch>
        </p:blipFill>
        <p:spPr>
          <a:xfrm>
            <a:off x="8449170" y="3769340"/>
            <a:ext cx="823336" cy="417672"/>
          </a:xfrm>
          <a:prstGeom prst="rect">
            <a:avLst/>
          </a:prstGeom>
        </p:spPr>
      </p:pic>
      <p:pic>
        <p:nvPicPr>
          <p:cNvPr id="10" name="object 10" descr="Uma imagem com texto, garrafa, captura de ecrã, póster  Os conteúdos gerados por IA poderão estar incorretos."/>
          <p:cNvPicPr/>
          <p:nvPr/>
        </p:nvPicPr>
        <p:blipFill>
          <a:blip r:embed="rId7" cstate="print"/>
          <a:stretch>
            <a:fillRect/>
          </a:stretch>
        </p:blipFill>
        <p:spPr>
          <a:xfrm>
            <a:off x="10251439" y="176417"/>
            <a:ext cx="613886" cy="76734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35437" y="369341"/>
            <a:ext cx="4150297" cy="507450"/>
          </a:xfrm>
          <a:prstGeom prst="rect">
            <a:avLst/>
          </a:prstGeom>
        </p:spPr>
        <p:txBody>
          <a:bodyPr vert="horz" wrap="square" lIns="0" tIns="7369" rIns="0" bIns="0" rtlCol="0">
            <a:spAutoFit/>
          </a:bodyPr>
          <a:lstStyle/>
          <a:p>
            <a:pPr marL="7369">
              <a:spcBef>
                <a:spcPts val="58"/>
              </a:spcBef>
            </a:pPr>
            <a:r>
              <a:rPr spc="66"/>
              <a:t>Project</a:t>
            </a:r>
            <a:r>
              <a:rPr spc="-32"/>
              <a:t> </a:t>
            </a:r>
            <a:r>
              <a:rPr spc="93"/>
              <a:t>description</a:t>
            </a:r>
          </a:p>
        </p:txBody>
      </p:sp>
      <p:sp>
        <p:nvSpPr>
          <p:cNvPr id="3" name="object 3"/>
          <p:cNvSpPr txBox="1"/>
          <p:nvPr/>
        </p:nvSpPr>
        <p:spPr>
          <a:xfrm>
            <a:off x="4375734" y="1337675"/>
            <a:ext cx="5323095" cy="508174"/>
          </a:xfrm>
          <a:prstGeom prst="rect">
            <a:avLst/>
          </a:prstGeom>
        </p:spPr>
        <p:txBody>
          <a:bodyPr vert="horz" wrap="square" lIns="0" tIns="49742" rIns="0" bIns="0" rtlCol="0">
            <a:spAutoFit/>
          </a:bodyPr>
          <a:lstStyle/>
          <a:p>
            <a:pPr marL="156950" indent="-149581" defTabSz="530535">
              <a:spcBef>
                <a:spcPts val="392"/>
              </a:spcBef>
              <a:buClr>
                <a:srgbClr val="000000"/>
              </a:buClr>
              <a:buFont typeface="Arial MT"/>
              <a:buChar char="•"/>
              <a:tabLst>
                <a:tab pos="156950" algn="l"/>
              </a:tabLst>
            </a:pPr>
            <a:r>
              <a:rPr sz="1363" kern="0">
                <a:solidFill>
                  <a:srgbClr val="365344"/>
                </a:solidFill>
                <a:latin typeface="Verdana"/>
                <a:cs typeface="Verdana"/>
              </a:rPr>
              <a:t>Implement</a:t>
            </a:r>
            <a:r>
              <a:rPr sz="1363" kern="0" spc="-75">
                <a:solidFill>
                  <a:srgbClr val="365344"/>
                </a:solidFill>
                <a:latin typeface="Verdana"/>
                <a:cs typeface="Verdana"/>
              </a:rPr>
              <a:t> </a:t>
            </a:r>
            <a:r>
              <a:rPr sz="1363" kern="0" spc="-20">
                <a:solidFill>
                  <a:srgbClr val="365344"/>
                </a:solidFill>
                <a:latin typeface="Verdana"/>
                <a:cs typeface="Verdana"/>
              </a:rPr>
              <a:t>a</a:t>
            </a:r>
            <a:r>
              <a:rPr sz="1363" kern="0" spc="-49">
                <a:solidFill>
                  <a:srgbClr val="365344"/>
                </a:solidFill>
                <a:latin typeface="Verdana"/>
                <a:cs typeface="Verdana"/>
              </a:rPr>
              <a:t> </a:t>
            </a:r>
            <a:r>
              <a:rPr sz="1363" kern="0">
                <a:solidFill>
                  <a:srgbClr val="365344"/>
                </a:solidFill>
                <a:latin typeface="Verdana"/>
                <a:cs typeface="Verdana"/>
              </a:rPr>
              <a:t>digital</a:t>
            </a:r>
            <a:r>
              <a:rPr sz="1363" kern="0" spc="-58">
                <a:solidFill>
                  <a:srgbClr val="365344"/>
                </a:solidFill>
                <a:latin typeface="Verdana"/>
                <a:cs typeface="Verdana"/>
              </a:rPr>
              <a:t> </a:t>
            </a:r>
            <a:r>
              <a:rPr sz="1363" kern="0">
                <a:solidFill>
                  <a:srgbClr val="365344"/>
                </a:solidFill>
                <a:latin typeface="Verdana"/>
                <a:cs typeface="Verdana"/>
              </a:rPr>
              <a:t>solution</a:t>
            </a:r>
            <a:r>
              <a:rPr sz="1363" kern="0" spc="-58">
                <a:solidFill>
                  <a:srgbClr val="365344"/>
                </a:solidFill>
                <a:latin typeface="Verdana"/>
                <a:cs typeface="Verdana"/>
              </a:rPr>
              <a:t> </a:t>
            </a:r>
            <a:r>
              <a:rPr sz="1363" kern="0" spc="-17">
                <a:solidFill>
                  <a:srgbClr val="365344"/>
                </a:solidFill>
                <a:latin typeface="Verdana"/>
                <a:cs typeface="Verdana"/>
              </a:rPr>
              <a:t>across</a:t>
            </a:r>
            <a:r>
              <a:rPr sz="1363" kern="0" spc="-55">
                <a:solidFill>
                  <a:srgbClr val="365344"/>
                </a:solidFill>
                <a:latin typeface="Verdana"/>
                <a:cs typeface="Verdana"/>
              </a:rPr>
              <a:t> </a:t>
            </a:r>
            <a:r>
              <a:rPr sz="1363" b="1" kern="0">
                <a:solidFill>
                  <a:srgbClr val="365344"/>
                </a:solidFill>
                <a:latin typeface="Tahoma"/>
                <a:cs typeface="Tahoma"/>
              </a:rPr>
              <a:t>20</a:t>
            </a:r>
            <a:r>
              <a:rPr sz="1363" b="1" kern="0" spc="73">
                <a:solidFill>
                  <a:srgbClr val="365344"/>
                </a:solidFill>
                <a:latin typeface="Tahoma"/>
                <a:cs typeface="Tahoma"/>
              </a:rPr>
              <a:t> </a:t>
            </a:r>
            <a:r>
              <a:rPr sz="1363" b="1" kern="0">
                <a:solidFill>
                  <a:srgbClr val="365344"/>
                </a:solidFill>
                <a:latin typeface="Tahoma"/>
                <a:cs typeface="Tahoma"/>
              </a:rPr>
              <a:t>glass</a:t>
            </a:r>
            <a:r>
              <a:rPr sz="1363" b="1" kern="0" spc="64">
                <a:solidFill>
                  <a:srgbClr val="365344"/>
                </a:solidFill>
                <a:latin typeface="Tahoma"/>
                <a:cs typeface="Tahoma"/>
              </a:rPr>
              <a:t> </a:t>
            </a:r>
            <a:r>
              <a:rPr sz="1363" b="1" kern="0" spc="41">
                <a:solidFill>
                  <a:srgbClr val="365344"/>
                </a:solidFill>
                <a:latin typeface="Tahoma"/>
                <a:cs typeface="Tahoma"/>
              </a:rPr>
              <a:t>recycling</a:t>
            </a:r>
            <a:r>
              <a:rPr sz="1363" b="1" kern="0" spc="66">
                <a:solidFill>
                  <a:srgbClr val="365344"/>
                </a:solidFill>
                <a:latin typeface="Tahoma"/>
                <a:cs typeface="Tahoma"/>
              </a:rPr>
              <a:t> </a:t>
            </a:r>
            <a:r>
              <a:rPr sz="1363" b="1" kern="0" spc="23">
                <a:solidFill>
                  <a:srgbClr val="365344"/>
                </a:solidFill>
                <a:latin typeface="Tahoma"/>
                <a:cs typeface="Tahoma"/>
              </a:rPr>
              <a:t>bins</a:t>
            </a:r>
            <a:endParaRPr sz="1363" kern="0">
              <a:solidFill>
                <a:sysClr val="windowText" lastClr="000000"/>
              </a:solidFill>
              <a:latin typeface="Tahoma"/>
              <a:cs typeface="Tahoma"/>
            </a:endParaRPr>
          </a:p>
          <a:p>
            <a:pPr marL="157318" defTabSz="530535">
              <a:spcBef>
                <a:spcPts val="337"/>
              </a:spcBef>
            </a:pPr>
            <a:r>
              <a:rPr sz="1363" kern="0">
                <a:solidFill>
                  <a:srgbClr val="365344"/>
                </a:solidFill>
                <a:latin typeface="Verdana"/>
                <a:cs typeface="Verdana"/>
              </a:rPr>
              <a:t>in</a:t>
            </a:r>
            <a:r>
              <a:rPr sz="1363" kern="0" spc="-81">
                <a:solidFill>
                  <a:srgbClr val="365344"/>
                </a:solidFill>
                <a:latin typeface="Verdana"/>
                <a:cs typeface="Verdana"/>
              </a:rPr>
              <a:t> </a:t>
            </a:r>
            <a:r>
              <a:rPr sz="1363" kern="0">
                <a:solidFill>
                  <a:srgbClr val="365344"/>
                </a:solidFill>
                <a:latin typeface="Verdana"/>
                <a:cs typeface="Verdana"/>
              </a:rPr>
              <a:t>the</a:t>
            </a:r>
            <a:r>
              <a:rPr sz="1363" kern="0" spc="-81">
                <a:solidFill>
                  <a:srgbClr val="365344"/>
                </a:solidFill>
                <a:latin typeface="Verdana"/>
                <a:cs typeface="Verdana"/>
              </a:rPr>
              <a:t> </a:t>
            </a:r>
            <a:r>
              <a:rPr sz="1363" kern="0" spc="-6">
                <a:solidFill>
                  <a:srgbClr val="365344"/>
                </a:solidFill>
                <a:latin typeface="Verdana"/>
                <a:cs typeface="Verdana"/>
              </a:rPr>
              <a:t>Boavista</a:t>
            </a:r>
            <a:r>
              <a:rPr sz="1363" kern="0" spc="-84">
                <a:solidFill>
                  <a:srgbClr val="365344"/>
                </a:solidFill>
                <a:latin typeface="Verdana"/>
                <a:cs typeface="Verdana"/>
              </a:rPr>
              <a:t> </a:t>
            </a:r>
            <a:r>
              <a:rPr sz="1363" kern="0" spc="-12">
                <a:solidFill>
                  <a:srgbClr val="365344"/>
                </a:solidFill>
                <a:latin typeface="Verdana"/>
                <a:cs typeface="Verdana"/>
              </a:rPr>
              <a:t>area;</a:t>
            </a:r>
            <a:endParaRPr sz="1363" kern="0">
              <a:solidFill>
                <a:sysClr val="windowText" lastClr="000000"/>
              </a:solidFill>
              <a:latin typeface="Verdana"/>
              <a:cs typeface="Verdana"/>
            </a:endParaRPr>
          </a:p>
        </p:txBody>
      </p:sp>
      <p:sp>
        <p:nvSpPr>
          <p:cNvPr id="4" name="object 4"/>
          <p:cNvSpPr txBox="1"/>
          <p:nvPr/>
        </p:nvSpPr>
        <p:spPr>
          <a:xfrm>
            <a:off x="4375733" y="2128354"/>
            <a:ext cx="4665400" cy="221667"/>
          </a:xfrm>
          <a:prstGeom prst="rect">
            <a:avLst/>
          </a:prstGeom>
        </p:spPr>
        <p:txBody>
          <a:bodyPr vert="horz" wrap="square" lIns="0" tIns="7369" rIns="0" bIns="0" rtlCol="0">
            <a:spAutoFit/>
          </a:bodyPr>
          <a:lstStyle/>
          <a:p>
            <a:pPr marL="156950" indent="-149581" defTabSz="530535">
              <a:spcBef>
                <a:spcPts val="58"/>
              </a:spcBef>
              <a:buClr>
                <a:srgbClr val="000000"/>
              </a:buClr>
              <a:buFont typeface="Arial MT"/>
              <a:buChar char="•"/>
              <a:tabLst>
                <a:tab pos="156950" algn="l"/>
              </a:tabLst>
            </a:pPr>
            <a:r>
              <a:rPr sz="1392" kern="0">
                <a:solidFill>
                  <a:srgbClr val="365344"/>
                </a:solidFill>
                <a:latin typeface="Verdana"/>
                <a:cs typeface="Verdana"/>
              </a:rPr>
              <a:t>Develop</a:t>
            </a:r>
            <a:r>
              <a:rPr sz="1392" kern="0" spc="-93">
                <a:solidFill>
                  <a:srgbClr val="365344"/>
                </a:solidFill>
                <a:latin typeface="Verdana"/>
                <a:cs typeface="Verdana"/>
              </a:rPr>
              <a:t> </a:t>
            </a:r>
            <a:r>
              <a:rPr sz="1392" kern="0" spc="32">
                <a:solidFill>
                  <a:srgbClr val="365344"/>
                </a:solidFill>
                <a:latin typeface="Verdana"/>
                <a:cs typeface="Verdana"/>
              </a:rPr>
              <a:t>and</a:t>
            </a:r>
            <a:r>
              <a:rPr sz="1392" kern="0" spc="-93">
                <a:solidFill>
                  <a:srgbClr val="365344"/>
                </a:solidFill>
                <a:latin typeface="Verdana"/>
                <a:cs typeface="Verdana"/>
              </a:rPr>
              <a:t> </a:t>
            </a:r>
            <a:r>
              <a:rPr sz="1392" kern="0" spc="35">
                <a:solidFill>
                  <a:srgbClr val="365344"/>
                </a:solidFill>
                <a:latin typeface="Verdana"/>
                <a:cs typeface="Verdana"/>
              </a:rPr>
              <a:t>implement</a:t>
            </a:r>
            <a:r>
              <a:rPr sz="1392" kern="0" spc="-93">
                <a:solidFill>
                  <a:srgbClr val="365344"/>
                </a:solidFill>
                <a:latin typeface="Verdana"/>
                <a:cs typeface="Verdana"/>
              </a:rPr>
              <a:t> </a:t>
            </a:r>
            <a:r>
              <a:rPr sz="1392" kern="0">
                <a:solidFill>
                  <a:srgbClr val="365344"/>
                </a:solidFill>
                <a:latin typeface="Verdana"/>
                <a:cs typeface="Verdana"/>
              </a:rPr>
              <a:t>an</a:t>
            </a:r>
            <a:r>
              <a:rPr sz="1392" kern="0" spc="-96">
                <a:solidFill>
                  <a:srgbClr val="365344"/>
                </a:solidFill>
                <a:latin typeface="Verdana"/>
                <a:cs typeface="Verdana"/>
              </a:rPr>
              <a:t> </a:t>
            </a:r>
            <a:r>
              <a:rPr sz="1392" b="1" kern="0" spc="29">
                <a:solidFill>
                  <a:srgbClr val="365344"/>
                </a:solidFill>
                <a:latin typeface="Tahoma"/>
                <a:cs typeface="Tahoma"/>
              </a:rPr>
              <a:t>awareness</a:t>
            </a:r>
            <a:r>
              <a:rPr sz="1392" b="1" kern="0" spc="26">
                <a:solidFill>
                  <a:srgbClr val="365344"/>
                </a:solidFill>
                <a:latin typeface="Tahoma"/>
                <a:cs typeface="Tahoma"/>
              </a:rPr>
              <a:t> </a:t>
            </a:r>
            <a:r>
              <a:rPr sz="1392" b="1" kern="0" spc="29">
                <a:solidFill>
                  <a:srgbClr val="365344"/>
                </a:solidFill>
                <a:latin typeface="Tahoma"/>
                <a:cs typeface="Tahoma"/>
              </a:rPr>
              <a:t>campaign;</a:t>
            </a:r>
            <a:endParaRPr sz="1392" kern="0">
              <a:solidFill>
                <a:sysClr val="windowText" lastClr="000000"/>
              </a:solidFill>
              <a:latin typeface="Tahoma"/>
              <a:cs typeface="Tahoma"/>
            </a:endParaRPr>
          </a:p>
        </p:txBody>
      </p:sp>
      <p:sp>
        <p:nvSpPr>
          <p:cNvPr id="5" name="object 5"/>
          <p:cNvSpPr txBox="1"/>
          <p:nvPr/>
        </p:nvSpPr>
        <p:spPr>
          <a:xfrm>
            <a:off x="4375733" y="2589028"/>
            <a:ext cx="5071071" cy="509289"/>
          </a:xfrm>
          <a:prstGeom prst="rect">
            <a:avLst/>
          </a:prstGeom>
        </p:spPr>
        <p:txBody>
          <a:bodyPr vert="horz" wrap="square" lIns="0" tIns="50847" rIns="0" bIns="0" rtlCol="0">
            <a:spAutoFit/>
          </a:bodyPr>
          <a:lstStyle/>
          <a:p>
            <a:pPr marL="156950" indent="-149581" defTabSz="530535">
              <a:spcBef>
                <a:spcPts val="400"/>
              </a:spcBef>
              <a:buClr>
                <a:srgbClr val="000000"/>
              </a:buClr>
              <a:buFont typeface="Arial MT"/>
              <a:buChar char="•"/>
              <a:tabLst>
                <a:tab pos="156950" algn="l"/>
              </a:tabLst>
            </a:pPr>
            <a:r>
              <a:rPr sz="1363" kern="0" spc="-20">
                <a:solidFill>
                  <a:srgbClr val="365344"/>
                </a:solidFill>
                <a:latin typeface="Verdana"/>
                <a:cs typeface="Verdana"/>
              </a:rPr>
              <a:t>Increase</a:t>
            </a:r>
            <a:r>
              <a:rPr sz="1363" kern="0" spc="-81">
                <a:solidFill>
                  <a:srgbClr val="365344"/>
                </a:solidFill>
                <a:latin typeface="Verdana"/>
                <a:cs typeface="Verdana"/>
              </a:rPr>
              <a:t> </a:t>
            </a:r>
            <a:r>
              <a:rPr sz="1363" kern="0" spc="29">
                <a:solidFill>
                  <a:srgbClr val="365344"/>
                </a:solidFill>
                <a:latin typeface="Verdana"/>
                <a:cs typeface="Verdana"/>
              </a:rPr>
              <a:t>the</a:t>
            </a:r>
            <a:r>
              <a:rPr sz="1363" kern="0" spc="-93">
                <a:solidFill>
                  <a:srgbClr val="365344"/>
                </a:solidFill>
                <a:latin typeface="Verdana"/>
                <a:cs typeface="Verdana"/>
              </a:rPr>
              <a:t> </a:t>
            </a:r>
            <a:r>
              <a:rPr sz="1363" b="1" kern="0" spc="38">
                <a:solidFill>
                  <a:srgbClr val="365344"/>
                </a:solidFill>
                <a:latin typeface="Tahoma"/>
                <a:cs typeface="Tahoma"/>
              </a:rPr>
              <a:t>collection</a:t>
            </a:r>
            <a:r>
              <a:rPr sz="1363" b="1" kern="0" spc="32">
                <a:solidFill>
                  <a:srgbClr val="365344"/>
                </a:solidFill>
                <a:latin typeface="Tahoma"/>
                <a:cs typeface="Tahoma"/>
              </a:rPr>
              <a:t> </a:t>
            </a:r>
            <a:r>
              <a:rPr sz="1363" b="1" kern="0">
                <a:solidFill>
                  <a:srgbClr val="365344"/>
                </a:solidFill>
                <a:latin typeface="Tahoma"/>
                <a:cs typeface="Tahoma"/>
              </a:rPr>
              <a:t>rate</a:t>
            </a:r>
            <a:r>
              <a:rPr sz="1363" b="1" kern="0" spc="35">
                <a:solidFill>
                  <a:srgbClr val="365344"/>
                </a:solidFill>
                <a:latin typeface="Tahoma"/>
                <a:cs typeface="Tahoma"/>
              </a:rPr>
              <a:t> </a:t>
            </a:r>
            <a:r>
              <a:rPr sz="1363" b="1" kern="0">
                <a:solidFill>
                  <a:srgbClr val="365344"/>
                </a:solidFill>
                <a:latin typeface="Tahoma"/>
                <a:cs typeface="Tahoma"/>
              </a:rPr>
              <a:t>for</a:t>
            </a:r>
            <a:r>
              <a:rPr sz="1363" b="1" kern="0" spc="23">
                <a:solidFill>
                  <a:srgbClr val="365344"/>
                </a:solidFill>
                <a:latin typeface="Tahoma"/>
                <a:cs typeface="Tahoma"/>
              </a:rPr>
              <a:t> </a:t>
            </a:r>
            <a:r>
              <a:rPr sz="1363" b="1" kern="0">
                <a:solidFill>
                  <a:srgbClr val="365344"/>
                </a:solidFill>
                <a:latin typeface="Tahoma"/>
                <a:cs typeface="Tahoma"/>
              </a:rPr>
              <a:t>glass</a:t>
            </a:r>
            <a:r>
              <a:rPr sz="1363" b="1" kern="0" spc="32">
                <a:solidFill>
                  <a:srgbClr val="365344"/>
                </a:solidFill>
                <a:latin typeface="Tahoma"/>
                <a:cs typeface="Tahoma"/>
              </a:rPr>
              <a:t> </a:t>
            </a:r>
            <a:r>
              <a:rPr sz="1363" b="1" kern="0" spc="55">
                <a:solidFill>
                  <a:srgbClr val="365344"/>
                </a:solidFill>
                <a:latin typeface="Tahoma"/>
                <a:cs typeface="Tahoma"/>
              </a:rPr>
              <a:t>packaging</a:t>
            </a:r>
            <a:r>
              <a:rPr sz="1363" b="1" kern="0" spc="41">
                <a:solidFill>
                  <a:srgbClr val="365344"/>
                </a:solidFill>
                <a:latin typeface="Tahoma"/>
                <a:cs typeface="Tahoma"/>
              </a:rPr>
              <a:t> </a:t>
            </a:r>
            <a:r>
              <a:rPr sz="1363" b="1" kern="0" spc="35">
                <a:solidFill>
                  <a:srgbClr val="365344"/>
                </a:solidFill>
                <a:latin typeface="Tahoma"/>
                <a:cs typeface="Tahoma"/>
              </a:rPr>
              <a:t>to</a:t>
            </a:r>
            <a:r>
              <a:rPr sz="1363" b="1" kern="0" spc="26">
                <a:solidFill>
                  <a:srgbClr val="365344"/>
                </a:solidFill>
                <a:latin typeface="Tahoma"/>
                <a:cs typeface="Tahoma"/>
              </a:rPr>
              <a:t> </a:t>
            </a:r>
            <a:r>
              <a:rPr sz="1363" b="1" kern="0" spc="-191">
                <a:solidFill>
                  <a:srgbClr val="365344"/>
                </a:solidFill>
                <a:latin typeface="Tahoma"/>
                <a:cs typeface="Tahoma"/>
              </a:rPr>
              <a:t>75</a:t>
            </a:r>
            <a:r>
              <a:rPr lang="en-GB" sz="1363" b="1" kern="0" spc="-191">
                <a:solidFill>
                  <a:srgbClr val="365344"/>
                </a:solidFill>
                <a:latin typeface="Tahoma"/>
                <a:cs typeface="Tahoma"/>
              </a:rPr>
              <a:t> </a:t>
            </a:r>
            <a:r>
              <a:rPr sz="1363" b="1" kern="0" spc="-191">
                <a:solidFill>
                  <a:srgbClr val="365344"/>
                </a:solidFill>
                <a:latin typeface="Tahoma"/>
                <a:cs typeface="Tahoma"/>
              </a:rPr>
              <a:t>%</a:t>
            </a:r>
            <a:endParaRPr sz="1363" kern="0">
              <a:solidFill>
                <a:sysClr val="windowText" lastClr="000000"/>
              </a:solidFill>
              <a:latin typeface="Tahoma"/>
              <a:cs typeface="Tahoma"/>
            </a:endParaRPr>
          </a:p>
          <a:p>
            <a:pPr marL="157318" defTabSz="530535">
              <a:spcBef>
                <a:spcPts val="342"/>
              </a:spcBef>
            </a:pPr>
            <a:r>
              <a:rPr sz="1363" kern="0">
                <a:solidFill>
                  <a:srgbClr val="365344"/>
                </a:solidFill>
                <a:latin typeface="Verdana"/>
                <a:cs typeface="Verdana"/>
              </a:rPr>
              <a:t>in</a:t>
            </a:r>
            <a:r>
              <a:rPr sz="1363" kern="0" spc="-90">
                <a:solidFill>
                  <a:srgbClr val="365344"/>
                </a:solidFill>
                <a:latin typeface="Verdana"/>
                <a:cs typeface="Verdana"/>
              </a:rPr>
              <a:t> </a:t>
            </a:r>
            <a:r>
              <a:rPr sz="1363" kern="0">
                <a:solidFill>
                  <a:srgbClr val="365344"/>
                </a:solidFill>
                <a:latin typeface="Verdana"/>
                <a:cs typeface="Verdana"/>
              </a:rPr>
              <a:t>the</a:t>
            </a:r>
            <a:r>
              <a:rPr sz="1363" kern="0" spc="-87">
                <a:solidFill>
                  <a:srgbClr val="365344"/>
                </a:solidFill>
                <a:latin typeface="Verdana"/>
                <a:cs typeface="Verdana"/>
              </a:rPr>
              <a:t> </a:t>
            </a:r>
            <a:r>
              <a:rPr sz="1363" kern="0" spc="-20">
                <a:solidFill>
                  <a:srgbClr val="365344"/>
                </a:solidFill>
                <a:latin typeface="Verdana"/>
                <a:cs typeface="Verdana"/>
              </a:rPr>
              <a:t>area</a:t>
            </a:r>
            <a:r>
              <a:rPr sz="1363" kern="0" spc="-96">
                <a:solidFill>
                  <a:srgbClr val="365344"/>
                </a:solidFill>
                <a:latin typeface="Verdana"/>
                <a:cs typeface="Verdana"/>
              </a:rPr>
              <a:t> </a:t>
            </a:r>
            <a:r>
              <a:rPr sz="1363" kern="0" spc="29">
                <a:solidFill>
                  <a:srgbClr val="365344"/>
                </a:solidFill>
                <a:latin typeface="Verdana"/>
                <a:cs typeface="Verdana"/>
              </a:rPr>
              <a:t>under</a:t>
            </a:r>
            <a:r>
              <a:rPr sz="1363" kern="0" spc="-90">
                <a:solidFill>
                  <a:srgbClr val="365344"/>
                </a:solidFill>
                <a:latin typeface="Verdana"/>
                <a:cs typeface="Verdana"/>
              </a:rPr>
              <a:t> </a:t>
            </a:r>
            <a:r>
              <a:rPr sz="1363" kern="0" spc="-6">
                <a:solidFill>
                  <a:srgbClr val="365344"/>
                </a:solidFill>
                <a:latin typeface="Verdana"/>
                <a:cs typeface="Verdana"/>
              </a:rPr>
              <a:t>study;</a:t>
            </a:r>
            <a:endParaRPr sz="1363" kern="0">
              <a:solidFill>
                <a:sysClr val="windowText" lastClr="000000"/>
              </a:solidFill>
              <a:latin typeface="Verdana"/>
              <a:cs typeface="Verdana"/>
            </a:endParaRPr>
          </a:p>
        </p:txBody>
      </p:sp>
      <p:sp>
        <p:nvSpPr>
          <p:cNvPr id="6" name="object 6"/>
          <p:cNvSpPr txBox="1"/>
          <p:nvPr/>
        </p:nvSpPr>
        <p:spPr>
          <a:xfrm>
            <a:off x="2235146" y="1943904"/>
            <a:ext cx="861452" cy="364218"/>
          </a:xfrm>
          <a:prstGeom prst="rect">
            <a:avLst/>
          </a:prstGeom>
        </p:spPr>
        <p:txBody>
          <a:bodyPr vert="horz" wrap="square" lIns="0" tIns="7001" rIns="0" bIns="0" rtlCol="0">
            <a:spAutoFit/>
          </a:bodyPr>
          <a:lstStyle/>
          <a:p>
            <a:pPr marL="7369" defTabSz="530535">
              <a:spcBef>
                <a:spcPts val="55"/>
              </a:spcBef>
            </a:pPr>
            <a:r>
              <a:rPr sz="2321" b="1" kern="0" spc="32">
                <a:solidFill>
                  <a:srgbClr val="50B490"/>
                </a:solidFill>
                <a:latin typeface="Tahoma"/>
                <a:cs typeface="Tahoma"/>
              </a:rPr>
              <a:t>Goals</a:t>
            </a:r>
            <a:endParaRPr sz="2321" kern="0">
              <a:solidFill>
                <a:sysClr val="windowText" lastClr="000000"/>
              </a:solidFill>
              <a:latin typeface="Tahoma"/>
              <a:cs typeface="Tahoma"/>
            </a:endParaRPr>
          </a:p>
        </p:txBody>
      </p:sp>
      <p:sp>
        <p:nvSpPr>
          <p:cNvPr id="7" name="object 7"/>
          <p:cNvSpPr/>
          <p:nvPr/>
        </p:nvSpPr>
        <p:spPr>
          <a:xfrm>
            <a:off x="1597422" y="4951322"/>
            <a:ext cx="5218085" cy="110537"/>
          </a:xfrm>
          <a:custGeom>
            <a:avLst/>
            <a:gdLst/>
            <a:ahLst/>
            <a:cxnLst/>
            <a:rect l="l" t="t" r="r" b="b"/>
            <a:pathLst>
              <a:path w="8992870" h="190500">
                <a:moveTo>
                  <a:pt x="8877935" y="0"/>
                </a:moveTo>
                <a:lnTo>
                  <a:pt x="8878087" y="76113"/>
                </a:lnTo>
                <a:lnTo>
                  <a:pt x="8878201" y="133096"/>
                </a:lnTo>
                <a:lnTo>
                  <a:pt x="8878316" y="190500"/>
                </a:lnTo>
                <a:lnTo>
                  <a:pt x="8969514" y="114213"/>
                </a:lnTo>
                <a:lnTo>
                  <a:pt x="8897239" y="114213"/>
                </a:lnTo>
                <a:lnTo>
                  <a:pt x="8897239" y="76113"/>
                </a:lnTo>
                <a:lnTo>
                  <a:pt x="8969719" y="76113"/>
                </a:lnTo>
                <a:lnTo>
                  <a:pt x="8877935" y="0"/>
                </a:lnTo>
                <a:close/>
              </a:path>
              <a:path w="8992870" h="190500">
                <a:moveTo>
                  <a:pt x="8878087" y="76113"/>
                </a:moveTo>
                <a:lnTo>
                  <a:pt x="0" y="94996"/>
                </a:lnTo>
                <a:lnTo>
                  <a:pt x="126" y="133096"/>
                </a:lnTo>
                <a:lnTo>
                  <a:pt x="8878163" y="114213"/>
                </a:lnTo>
                <a:lnTo>
                  <a:pt x="8878087" y="76113"/>
                </a:lnTo>
                <a:close/>
              </a:path>
              <a:path w="8992870" h="190500">
                <a:moveTo>
                  <a:pt x="8969719" y="76113"/>
                </a:moveTo>
                <a:lnTo>
                  <a:pt x="8897239" y="76113"/>
                </a:lnTo>
                <a:lnTo>
                  <a:pt x="8897239" y="114213"/>
                </a:lnTo>
                <a:lnTo>
                  <a:pt x="8969514" y="114213"/>
                </a:lnTo>
                <a:lnTo>
                  <a:pt x="8992489" y="94996"/>
                </a:lnTo>
                <a:lnTo>
                  <a:pt x="8969719" y="76113"/>
                </a:lnTo>
                <a:close/>
              </a:path>
            </a:pathLst>
          </a:custGeom>
          <a:solidFill>
            <a:srgbClr val="000000"/>
          </a:solidFill>
        </p:spPr>
        <p:txBody>
          <a:bodyPr wrap="square" lIns="0" tIns="0" rIns="0" bIns="0" rtlCol="0"/>
          <a:lstStyle/>
          <a:p>
            <a:pPr defTabSz="530535"/>
            <a:endParaRPr sz="1044" kern="0">
              <a:solidFill>
                <a:sysClr val="windowText" lastClr="000000"/>
              </a:solidFill>
            </a:endParaRPr>
          </a:p>
        </p:txBody>
      </p:sp>
      <p:sp>
        <p:nvSpPr>
          <p:cNvPr id="8" name="object 8"/>
          <p:cNvSpPr/>
          <p:nvPr/>
        </p:nvSpPr>
        <p:spPr>
          <a:xfrm>
            <a:off x="7191185" y="4950953"/>
            <a:ext cx="2532404" cy="110537"/>
          </a:xfrm>
          <a:custGeom>
            <a:avLst/>
            <a:gdLst/>
            <a:ahLst/>
            <a:cxnLst/>
            <a:rect l="l" t="t" r="r" b="b"/>
            <a:pathLst>
              <a:path w="4364355" h="190500">
                <a:moveTo>
                  <a:pt x="4250182" y="0"/>
                </a:moveTo>
                <a:lnTo>
                  <a:pt x="4249547" y="190499"/>
                </a:lnTo>
                <a:lnTo>
                  <a:pt x="4341558" y="114299"/>
                </a:lnTo>
                <a:lnTo>
                  <a:pt x="4268851" y="114299"/>
                </a:lnTo>
                <a:lnTo>
                  <a:pt x="4268978" y="76199"/>
                </a:lnTo>
                <a:lnTo>
                  <a:pt x="4340954" y="76199"/>
                </a:lnTo>
                <a:lnTo>
                  <a:pt x="4250182" y="0"/>
                </a:lnTo>
                <a:close/>
              </a:path>
              <a:path w="4364355" h="190500">
                <a:moveTo>
                  <a:pt x="126" y="62610"/>
                </a:moveTo>
                <a:lnTo>
                  <a:pt x="0" y="100710"/>
                </a:lnTo>
                <a:lnTo>
                  <a:pt x="4268850" y="114299"/>
                </a:lnTo>
                <a:lnTo>
                  <a:pt x="4249801" y="114299"/>
                </a:lnTo>
                <a:lnTo>
                  <a:pt x="4249928" y="76199"/>
                </a:lnTo>
                <a:lnTo>
                  <a:pt x="4268977" y="76199"/>
                </a:lnTo>
                <a:lnTo>
                  <a:pt x="126" y="62610"/>
                </a:lnTo>
                <a:close/>
              </a:path>
              <a:path w="4364355" h="190500">
                <a:moveTo>
                  <a:pt x="4340954" y="76199"/>
                </a:moveTo>
                <a:lnTo>
                  <a:pt x="4268978" y="76199"/>
                </a:lnTo>
                <a:lnTo>
                  <a:pt x="4268851" y="114299"/>
                </a:lnTo>
                <a:lnTo>
                  <a:pt x="4341558" y="114299"/>
                </a:lnTo>
                <a:lnTo>
                  <a:pt x="4364101" y="95630"/>
                </a:lnTo>
                <a:lnTo>
                  <a:pt x="4340954" y="76199"/>
                </a:lnTo>
                <a:close/>
              </a:path>
            </a:pathLst>
          </a:custGeom>
          <a:solidFill>
            <a:srgbClr val="000000"/>
          </a:solidFill>
        </p:spPr>
        <p:txBody>
          <a:bodyPr wrap="square" lIns="0" tIns="0" rIns="0" bIns="0" rtlCol="0"/>
          <a:lstStyle/>
          <a:p>
            <a:pPr defTabSz="530535"/>
            <a:endParaRPr sz="1044" kern="0">
              <a:solidFill>
                <a:sysClr val="windowText" lastClr="000000"/>
              </a:solidFill>
            </a:endParaRPr>
          </a:p>
        </p:txBody>
      </p:sp>
      <p:sp>
        <p:nvSpPr>
          <p:cNvPr id="9" name="object 9"/>
          <p:cNvSpPr/>
          <p:nvPr/>
        </p:nvSpPr>
        <p:spPr>
          <a:xfrm>
            <a:off x="1462629" y="3645190"/>
            <a:ext cx="2711842" cy="630061"/>
          </a:xfrm>
          <a:custGeom>
            <a:avLst/>
            <a:gdLst/>
            <a:ahLst/>
            <a:cxnLst/>
            <a:rect l="l" t="t" r="r" b="b"/>
            <a:pathLst>
              <a:path w="4673600" h="1085850">
                <a:moveTo>
                  <a:pt x="4130793" y="0"/>
                </a:moveTo>
                <a:lnTo>
                  <a:pt x="542683" y="0"/>
                </a:lnTo>
                <a:lnTo>
                  <a:pt x="495888" y="1993"/>
                </a:lnTo>
                <a:lnTo>
                  <a:pt x="450192" y="7863"/>
                </a:lnTo>
                <a:lnTo>
                  <a:pt x="405760" y="17448"/>
                </a:lnTo>
                <a:lnTo>
                  <a:pt x="362754" y="30583"/>
                </a:lnTo>
                <a:lnTo>
                  <a:pt x="321338" y="47107"/>
                </a:lnTo>
                <a:lnTo>
                  <a:pt x="281676" y="66855"/>
                </a:lnTo>
                <a:lnTo>
                  <a:pt x="243930" y="89664"/>
                </a:lnTo>
                <a:lnTo>
                  <a:pt x="208265" y="115372"/>
                </a:lnTo>
                <a:lnTo>
                  <a:pt x="174844" y="143814"/>
                </a:lnTo>
                <a:lnTo>
                  <a:pt x="143830" y="174829"/>
                </a:lnTo>
                <a:lnTo>
                  <a:pt x="115387" y="208252"/>
                </a:lnTo>
                <a:lnTo>
                  <a:pt x="89678" y="243920"/>
                </a:lnTo>
                <a:lnTo>
                  <a:pt x="66866" y="281671"/>
                </a:lnTo>
                <a:lnTo>
                  <a:pt x="47116" y="321341"/>
                </a:lnTo>
                <a:lnTo>
                  <a:pt x="30590" y="362767"/>
                </a:lnTo>
                <a:lnTo>
                  <a:pt x="17452" y="405785"/>
                </a:lnTo>
                <a:lnTo>
                  <a:pt x="7865" y="450233"/>
                </a:lnTo>
                <a:lnTo>
                  <a:pt x="1993" y="495948"/>
                </a:lnTo>
                <a:lnTo>
                  <a:pt x="0" y="542765"/>
                </a:lnTo>
                <a:lnTo>
                  <a:pt x="1993" y="589562"/>
                </a:lnTo>
                <a:lnTo>
                  <a:pt x="7865" y="635261"/>
                </a:lnTo>
                <a:lnTo>
                  <a:pt x="17452" y="679697"/>
                </a:lnTo>
                <a:lnTo>
                  <a:pt x="30590" y="722707"/>
                </a:lnTo>
                <a:lnTo>
                  <a:pt x="47116" y="764128"/>
                </a:lnTo>
                <a:lnTo>
                  <a:pt x="66866" y="803796"/>
                </a:lnTo>
                <a:lnTo>
                  <a:pt x="89678" y="841547"/>
                </a:lnTo>
                <a:lnTo>
                  <a:pt x="115387" y="877218"/>
                </a:lnTo>
                <a:lnTo>
                  <a:pt x="143830" y="910645"/>
                </a:lnTo>
                <a:lnTo>
                  <a:pt x="174844" y="941666"/>
                </a:lnTo>
                <a:lnTo>
                  <a:pt x="208265" y="970115"/>
                </a:lnTo>
                <a:lnTo>
                  <a:pt x="243930" y="995830"/>
                </a:lnTo>
                <a:lnTo>
                  <a:pt x="281676" y="1018647"/>
                </a:lnTo>
                <a:lnTo>
                  <a:pt x="321338" y="1038402"/>
                </a:lnTo>
                <a:lnTo>
                  <a:pt x="362754" y="1054932"/>
                </a:lnTo>
                <a:lnTo>
                  <a:pt x="405760" y="1068074"/>
                </a:lnTo>
                <a:lnTo>
                  <a:pt x="450192" y="1077663"/>
                </a:lnTo>
                <a:lnTo>
                  <a:pt x="495888" y="1083537"/>
                </a:lnTo>
                <a:lnTo>
                  <a:pt x="542683" y="1085531"/>
                </a:lnTo>
                <a:lnTo>
                  <a:pt x="4130794" y="1085531"/>
                </a:lnTo>
                <a:lnTo>
                  <a:pt x="4177601" y="1083537"/>
                </a:lnTo>
                <a:lnTo>
                  <a:pt x="4223305" y="1077663"/>
                </a:lnTo>
                <a:lnTo>
                  <a:pt x="4267743" y="1068074"/>
                </a:lnTo>
                <a:lnTo>
                  <a:pt x="4310752" y="1054932"/>
                </a:lnTo>
                <a:lnTo>
                  <a:pt x="4323766" y="1049738"/>
                </a:lnTo>
                <a:lnTo>
                  <a:pt x="542683" y="1049738"/>
                </a:lnTo>
                <a:lnTo>
                  <a:pt x="493894" y="1047415"/>
                </a:lnTo>
                <a:lnTo>
                  <a:pt x="446411" y="1040588"/>
                </a:lnTo>
                <a:lnTo>
                  <a:pt x="400447" y="1029470"/>
                </a:lnTo>
                <a:lnTo>
                  <a:pt x="356216" y="1014275"/>
                </a:lnTo>
                <a:lnTo>
                  <a:pt x="313929" y="995216"/>
                </a:lnTo>
                <a:lnTo>
                  <a:pt x="273801" y="972507"/>
                </a:lnTo>
                <a:lnTo>
                  <a:pt x="236045" y="946360"/>
                </a:lnTo>
                <a:lnTo>
                  <a:pt x="200872" y="916989"/>
                </a:lnTo>
                <a:lnTo>
                  <a:pt x="168498" y="884607"/>
                </a:lnTo>
                <a:lnTo>
                  <a:pt x="139134" y="849428"/>
                </a:lnTo>
                <a:lnTo>
                  <a:pt x="112994" y="811665"/>
                </a:lnTo>
                <a:lnTo>
                  <a:pt x="90291" y="771531"/>
                </a:lnTo>
                <a:lnTo>
                  <a:pt x="71238" y="729239"/>
                </a:lnTo>
                <a:lnTo>
                  <a:pt x="56048" y="685004"/>
                </a:lnTo>
                <a:lnTo>
                  <a:pt x="44934" y="639037"/>
                </a:lnTo>
                <a:lnTo>
                  <a:pt x="38110" y="591553"/>
                </a:lnTo>
                <a:lnTo>
                  <a:pt x="35787" y="542765"/>
                </a:lnTo>
                <a:lnTo>
                  <a:pt x="38015" y="495948"/>
                </a:lnTo>
                <a:lnTo>
                  <a:pt x="44934" y="446454"/>
                </a:lnTo>
                <a:lnTo>
                  <a:pt x="56048" y="400475"/>
                </a:lnTo>
                <a:lnTo>
                  <a:pt x="71238" y="356232"/>
                </a:lnTo>
                <a:lnTo>
                  <a:pt x="90291" y="313937"/>
                </a:lnTo>
                <a:lnTo>
                  <a:pt x="112994" y="273802"/>
                </a:lnTo>
                <a:lnTo>
                  <a:pt x="139134" y="236041"/>
                </a:lnTo>
                <a:lnTo>
                  <a:pt x="168498" y="200867"/>
                </a:lnTo>
                <a:lnTo>
                  <a:pt x="200872" y="168491"/>
                </a:lnTo>
                <a:lnTo>
                  <a:pt x="236045" y="139128"/>
                </a:lnTo>
                <a:lnTo>
                  <a:pt x="273801" y="112989"/>
                </a:lnTo>
                <a:lnTo>
                  <a:pt x="313929" y="90288"/>
                </a:lnTo>
                <a:lnTo>
                  <a:pt x="356216" y="71237"/>
                </a:lnTo>
                <a:lnTo>
                  <a:pt x="400447" y="56049"/>
                </a:lnTo>
                <a:lnTo>
                  <a:pt x="446411" y="44937"/>
                </a:lnTo>
                <a:lnTo>
                  <a:pt x="493894" y="38114"/>
                </a:lnTo>
                <a:lnTo>
                  <a:pt x="542683" y="35793"/>
                </a:lnTo>
                <a:lnTo>
                  <a:pt x="4323809" y="35793"/>
                </a:lnTo>
                <a:lnTo>
                  <a:pt x="4310752" y="30583"/>
                </a:lnTo>
                <a:lnTo>
                  <a:pt x="4267743" y="17448"/>
                </a:lnTo>
                <a:lnTo>
                  <a:pt x="4223305" y="7863"/>
                </a:lnTo>
                <a:lnTo>
                  <a:pt x="4177601" y="1993"/>
                </a:lnTo>
                <a:lnTo>
                  <a:pt x="4130793" y="0"/>
                </a:lnTo>
                <a:close/>
              </a:path>
              <a:path w="4673600" h="1085850">
                <a:moveTo>
                  <a:pt x="4323809" y="35793"/>
                </a:moveTo>
                <a:lnTo>
                  <a:pt x="4130793" y="35793"/>
                </a:lnTo>
                <a:lnTo>
                  <a:pt x="4179593" y="38114"/>
                </a:lnTo>
                <a:lnTo>
                  <a:pt x="4227083" y="44937"/>
                </a:lnTo>
                <a:lnTo>
                  <a:pt x="4273052" y="56049"/>
                </a:lnTo>
                <a:lnTo>
                  <a:pt x="4317285" y="71237"/>
                </a:lnTo>
                <a:lnTo>
                  <a:pt x="4359571" y="90288"/>
                </a:lnTo>
                <a:lnTo>
                  <a:pt x="4399697" y="112989"/>
                </a:lnTo>
                <a:lnTo>
                  <a:pt x="4437449" y="139128"/>
                </a:lnTo>
                <a:lnTo>
                  <a:pt x="4472616" y="168491"/>
                </a:lnTo>
                <a:lnTo>
                  <a:pt x="4504984" y="200867"/>
                </a:lnTo>
                <a:lnTo>
                  <a:pt x="4534341" y="236041"/>
                </a:lnTo>
                <a:lnTo>
                  <a:pt x="4560474" y="273802"/>
                </a:lnTo>
                <a:lnTo>
                  <a:pt x="4583170" y="313937"/>
                </a:lnTo>
                <a:lnTo>
                  <a:pt x="4602217" y="356232"/>
                </a:lnTo>
                <a:lnTo>
                  <a:pt x="4617401" y="400475"/>
                </a:lnTo>
                <a:lnTo>
                  <a:pt x="4628510" y="446454"/>
                </a:lnTo>
                <a:lnTo>
                  <a:pt x="4635332" y="493955"/>
                </a:lnTo>
                <a:lnTo>
                  <a:pt x="4637653" y="542765"/>
                </a:lnTo>
                <a:lnTo>
                  <a:pt x="4635427" y="589562"/>
                </a:lnTo>
                <a:lnTo>
                  <a:pt x="4628510" y="639037"/>
                </a:lnTo>
                <a:lnTo>
                  <a:pt x="4617401" y="685004"/>
                </a:lnTo>
                <a:lnTo>
                  <a:pt x="4602217" y="729239"/>
                </a:lnTo>
                <a:lnTo>
                  <a:pt x="4583170" y="771531"/>
                </a:lnTo>
                <a:lnTo>
                  <a:pt x="4560474" y="811665"/>
                </a:lnTo>
                <a:lnTo>
                  <a:pt x="4534341" y="849428"/>
                </a:lnTo>
                <a:lnTo>
                  <a:pt x="4504984" y="884607"/>
                </a:lnTo>
                <a:lnTo>
                  <a:pt x="4472616" y="916989"/>
                </a:lnTo>
                <a:lnTo>
                  <a:pt x="4437449" y="946360"/>
                </a:lnTo>
                <a:lnTo>
                  <a:pt x="4399697" y="972507"/>
                </a:lnTo>
                <a:lnTo>
                  <a:pt x="4359571" y="995216"/>
                </a:lnTo>
                <a:lnTo>
                  <a:pt x="4317285" y="1014275"/>
                </a:lnTo>
                <a:lnTo>
                  <a:pt x="4273052" y="1029470"/>
                </a:lnTo>
                <a:lnTo>
                  <a:pt x="4227083" y="1040588"/>
                </a:lnTo>
                <a:lnTo>
                  <a:pt x="4179593" y="1047415"/>
                </a:lnTo>
                <a:lnTo>
                  <a:pt x="4130794" y="1049738"/>
                </a:lnTo>
                <a:lnTo>
                  <a:pt x="4323766" y="1049738"/>
                </a:lnTo>
                <a:lnTo>
                  <a:pt x="4391829" y="1018647"/>
                </a:lnTo>
                <a:lnTo>
                  <a:pt x="4429572" y="995830"/>
                </a:lnTo>
                <a:lnTo>
                  <a:pt x="4465232" y="970115"/>
                </a:lnTo>
                <a:lnTo>
                  <a:pt x="4498648" y="941666"/>
                </a:lnTo>
                <a:lnTo>
                  <a:pt x="4529656" y="910645"/>
                </a:lnTo>
                <a:lnTo>
                  <a:pt x="4558092" y="877218"/>
                </a:lnTo>
                <a:lnTo>
                  <a:pt x="4583794" y="841547"/>
                </a:lnTo>
                <a:lnTo>
                  <a:pt x="4606598" y="803796"/>
                </a:lnTo>
                <a:lnTo>
                  <a:pt x="4626342" y="764128"/>
                </a:lnTo>
                <a:lnTo>
                  <a:pt x="4642861" y="722707"/>
                </a:lnTo>
                <a:lnTo>
                  <a:pt x="4655994" y="679697"/>
                </a:lnTo>
                <a:lnTo>
                  <a:pt x="4665576" y="635261"/>
                </a:lnTo>
                <a:lnTo>
                  <a:pt x="4671446" y="589562"/>
                </a:lnTo>
                <a:lnTo>
                  <a:pt x="4673438" y="542765"/>
                </a:lnTo>
                <a:lnTo>
                  <a:pt x="4671446" y="495948"/>
                </a:lnTo>
                <a:lnTo>
                  <a:pt x="4665576" y="450233"/>
                </a:lnTo>
                <a:lnTo>
                  <a:pt x="4655994" y="405785"/>
                </a:lnTo>
                <a:lnTo>
                  <a:pt x="4642861" y="362767"/>
                </a:lnTo>
                <a:lnTo>
                  <a:pt x="4626342" y="321341"/>
                </a:lnTo>
                <a:lnTo>
                  <a:pt x="4606598" y="281671"/>
                </a:lnTo>
                <a:lnTo>
                  <a:pt x="4583794" y="243920"/>
                </a:lnTo>
                <a:lnTo>
                  <a:pt x="4558092" y="208252"/>
                </a:lnTo>
                <a:lnTo>
                  <a:pt x="4529656" y="174829"/>
                </a:lnTo>
                <a:lnTo>
                  <a:pt x="4498648" y="143814"/>
                </a:lnTo>
                <a:lnTo>
                  <a:pt x="4465232" y="115372"/>
                </a:lnTo>
                <a:lnTo>
                  <a:pt x="4429572" y="89664"/>
                </a:lnTo>
                <a:lnTo>
                  <a:pt x="4391829" y="66855"/>
                </a:lnTo>
                <a:lnTo>
                  <a:pt x="4352168" y="47107"/>
                </a:lnTo>
                <a:lnTo>
                  <a:pt x="4323809" y="35793"/>
                </a:lnTo>
                <a:close/>
              </a:path>
            </a:pathLst>
          </a:custGeom>
          <a:solidFill>
            <a:srgbClr val="4BA885"/>
          </a:solidFill>
        </p:spPr>
        <p:txBody>
          <a:bodyPr wrap="square" lIns="0" tIns="0" rIns="0" bIns="0" rtlCol="0"/>
          <a:lstStyle/>
          <a:p>
            <a:pPr defTabSz="530535"/>
            <a:endParaRPr sz="1044" kern="0">
              <a:solidFill>
                <a:sysClr val="windowText" lastClr="000000"/>
              </a:solidFill>
            </a:endParaRPr>
          </a:p>
        </p:txBody>
      </p:sp>
      <p:sp>
        <p:nvSpPr>
          <p:cNvPr id="10" name="object 10"/>
          <p:cNvSpPr/>
          <p:nvPr/>
        </p:nvSpPr>
        <p:spPr>
          <a:xfrm>
            <a:off x="2744390" y="4312700"/>
            <a:ext cx="148488" cy="172438"/>
          </a:xfrm>
          <a:custGeom>
            <a:avLst/>
            <a:gdLst/>
            <a:ahLst/>
            <a:cxnLst/>
            <a:rect l="l" t="t" r="r" b="b"/>
            <a:pathLst>
              <a:path w="255904" h="297179">
                <a:moveTo>
                  <a:pt x="234606" y="0"/>
                </a:moveTo>
                <a:lnTo>
                  <a:pt x="127824" y="46960"/>
                </a:lnTo>
                <a:lnTo>
                  <a:pt x="20898" y="0"/>
                </a:lnTo>
                <a:lnTo>
                  <a:pt x="12739" y="1431"/>
                </a:lnTo>
                <a:lnTo>
                  <a:pt x="1717" y="12312"/>
                </a:lnTo>
                <a:lnTo>
                  <a:pt x="0" y="20473"/>
                </a:lnTo>
                <a:lnTo>
                  <a:pt x="110361" y="285342"/>
                </a:lnTo>
                <a:lnTo>
                  <a:pt x="113223" y="292357"/>
                </a:lnTo>
                <a:lnTo>
                  <a:pt x="120094" y="296939"/>
                </a:lnTo>
                <a:lnTo>
                  <a:pt x="135410" y="296939"/>
                </a:lnTo>
                <a:lnTo>
                  <a:pt x="142281" y="292357"/>
                </a:lnTo>
                <a:lnTo>
                  <a:pt x="255505" y="20473"/>
                </a:lnTo>
                <a:lnTo>
                  <a:pt x="253930" y="12312"/>
                </a:lnTo>
                <a:lnTo>
                  <a:pt x="242908" y="1431"/>
                </a:lnTo>
                <a:lnTo>
                  <a:pt x="234606" y="0"/>
                </a:lnTo>
                <a:close/>
              </a:path>
            </a:pathLst>
          </a:custGeom>
          <a:solidFill>
            <a:srgbClr val="4DA885"/>
          </a:solidFill>
        </p:spPr>
        <p:txBody>
          <a:bodyPr wrap="square" lIns="0" tIns="0" rIns="0" bIns="0" rtlCol="0"/>
          <a:lstStyle/>
          <a:p>
            <a:pPr defTabSz="530535"/>
            <a:endParaRPr sz="1044" kern="0">
              <a:solidFill>
                <a:sysClr val="windowText" lastClr="000000"/>
              </a:solidFill>
            </a:endParaRPr>
          </a:p>
        </p:txBody>
      </p:sp>
      <p:sp>
        <p:nvSpPr>
          <p:cNvPr id="11" name="object 11"/>
          <p:cNvSpPr txBox="1"/>
          <p:nvPr/>
        </p:nvSpPr>
        <p:spPr>
          <a:xfrm>
            <a:off x="1623214" y="4549925"/>
            <a:ext cx="1417085" cy="468734"/>
          </a:xfrm>
          <a:prstGeom prst="rect">
            <a:avLst/>
          </a:prstGeom>
        </p:spPr>
        <p:txBody>
          <a:bodyPr vert="horz" wrap="square" lIns="0" tIns="7001" rIns="0" bIns="0" rtlCol="0">
            <a:spAutoFit/>
          </a:bodyPr>
          <a:lstStyle/>
          <a:p>
            <a:pPr algn="ctr" defTabSz="530535">
              <a:lnSpc>
                <a:spcPts val="1787"/>
              </a:lnSpc>
              <a:spcBef>
                <a:spcPts val="55"/>
              </a:spcBef>
            </a:pPr>
            <a:r>
              <a:rPr sz="1625" b="1" kern="0" spc="-209">
                <a:solidFill>
                  <a:sysClr val="windowText" lastClr="000000"/>
                </a:solidFill>
                <a:latin typeface="Tahoma"/>
                <a:cs typeface="Tahoma"/>
              </a:rPr>
              <a:t>19</a:t>
            </a:r>
            <a:r>
              <a:rPr sz="1625" b="1" kern="0" spc="-15">
                <a:solidFill>
                  <a:sysClr val="windowText" lastClr="000000"/>
                </a:solidFill>
                <a:latin typeface="Tahoma"/>
                <a:cs typeface="Tahoma"/>
              </a:rPr>
              <a:t> </a:t>
            </a:r>
            <a:r>
              <a:rPr sz="1625" b="1" kern="0" spc="46">
                <a:solidFill>
                  <a:sysClr val="windowText" lastClr="000000"/>
                </a:solidFill>
                <a:latin typeface="Tahoma"/>
                <a:cs typeface="Tahoma"/>
              </a:rPr>
              <a:t>November</a:t>
            </a:r>
            <a:endParaRPr sz="1625" kern="0">
              <a:solidFill>
                <a:sysClr val="windowText" lastClr="000000"/>
              </a:solidFill>
              <a:latin typeface="Tahoma"/>
              <a:cs typeface="Tahoma"/>
            </a:endParaRPr>
          </a:p>
          <a:p>
            <a:pPr algn="ctr" defTabSz="530535">
              <a:lnSpc>
                <a:spcPts val="1787"/>
              </a:lnSpc>
            </a:pPr>
            <a:r>
              <a:rPr sz="1625" b="1" kern="0" spc="-12">
                <a:solidFill>
                  <a:sysClr val="windowText" lastClr="000000"/>
                </a:solidFill>
                <a:latin typeface="Tahoma"/>
                <a:cs typeface="Tahoma"/>
              </a:rPr>
              <a:t>2025</a:t>
            </a:r>
            <a:endParaRPr sz="1625" kern="0">
              <a:solidFill>
                <a:sysClr val="windowText" lastClr="000000"/>
              </a:solidFill>
              <a:latin typeface="Tahoma"/>
              <a:cs typeface="Tahoma"/>
            </a:endParaRPr>
          </a:p>
        </p:txBody>
      </p:sp>
      <p:sp>
        <p:nvSpPr>
          <p:cNvPr id="12" name="object 12"/>
          <p:cNvSpPr txBox="1"/>
          <p:nvPr/>
        </p:nvSpPr>
        <p:spPr>
          <a:xfrm>
            <a:off x="5177201" y="5151615"/>
            <a:ext cx="1561888" cy="468734"/>
          </a:xfrm>
          <a:prstGeom prst="rect">
            <a:avLst/>
          </a:prstGeom>
        </p:spPr>
        <p:txBody>
          <a:bodyPr vert="horz" wrap="square" lIns="0" tIns="7001" rIns="0" bIns="0" rtlCol="0">
            <a:spAutoFit/>
          </a:bodyPr>
          <a:lstStyle/>
          <a:p>
            <a:pPr marR="2947" algn="r" defTabSz="530535">
              <a:lnSpc>
                <a:spcPts val="1787"/>
              </a:lnSpc>
              <a:spcBef>
                <a:spcPts val="55"/>
              </a:spcBef>
            </a:pPr>
            <a:r>
              <a:rPr sz="1625" b="1" kern="0" spc="29">
                <a:solidFill>
                  <a:sysClr val="windowText" lastClr="000000"/>
                </a:solidFill>
                <a:latin typeface="Tahoma"/>
                <a:cs typeface="Tahoma"/>
              </a:rPr>
              <a:t>Until</a:t>
            </a:r>
            <a:r>
              <a:rPr sz="1625" b="1" kern="0" spc="-9">
                <a:solidFill>
                  <a:sysClr val="windowText" lastClr="000000"/>
                </a:solidFill>
                <a:latin typeface="Tahoma"/>
                <a:cs typeface="Tahoma"/>
              </a:rPr>
              <a:t> </a:t>
            </a:r>
            <a:r>
              <a:rPr sz="1625" b="1" kern="0" spc="-264">
                <a:solidFill>
                  <a:sysClr val="windowText" lastClr="000000"/>
                </a:solidFill>
                <a:latin typeface="Tahoma"/>
                <a:cs typeface="Tahoma"/>
              </a:rPr>
              <a:t>13</a:t>
            </a:r>
            <a:endParaRPr sz="1625" kern="0">
              <a:solidFill>
                <a:sysClr val="windowText" lastClr="000000"/>
              </a:solidFill>
              <a:latin typeface="Tahoma"/>
              <a:cs typeface="Tahoma"/>
            </a:endParaRPr>
          </a:p>
          <a:p>
            <a:pPr marR="2947" algn="r" defTabSz="530535">
              <a:lnSpc>
                <a:spcPts val="1787"/>
              </a:lnSpc>
            </a:pPr>
            <a:r>
              <a:rPr sz="1625" b="1" kern="0" spc="44">
                <a:solidFill>
                  <a:sysClr val="windowText" lastClr="000000"/>
                </a:solidFill>
                <a:latin typeface="Tahoma"/>
                <a:cs typeface="Tahoma"/>
              </a:rPr>
              <a:t>February</a:t>
            </a:r>
            <a:r>
              <a:rPr sz="1625" b="1" kern="0" spc="12">
                <a:solidFill>
                  <a:sysClr val="windowText" lastClr="000000"/>
                </a:solidFill>
                <a:latin typeface="Tahoma"/>
                <a:cs typeface="Tahoma"/>
              </a:rPr>
              <a:t> </a:t>
            </a:r>
            <a:r>
              <a:rPr sz="1625" b="1" kern="0" spc="-20">
                <a:solidFill>
                  <a:sysClr val="windowText" lastClr="000000"/>
                </a:solidFill>
                <a:latin typeface="Tahoma"/>
                <a:cs typeface="Tahoma"/>
              </a:rPr>
              <a:t>2026</a:t>
            </a:r>
            <a:endParaRPr sz="1625" kern="0">
              <a:solidFill>
                <a:sysClr val="windowText" lastClr="000000"/>
              </a:solidFill>
              <a:latin typeface="Tahoma"/>
              <a:cs typeface="Tahoma"/>
            </a:endParaRPr>
          </a:p>
        </p:txBody>
      </p:sp>
      <p:sp>
        <p:nvSpPr>
          <p:cNvPr id="13" name="object 13"/>
          <p:cNvSpPr txBox="1"/>
          <p:nvPr/>
        </p:nvSpPr>
        <p:spPr>
          <a:xfrm>
            <a:off x="7950207" y="5255786"/>
            <a:ext cx="1264175" cy="257138"/>
          </a:xfrm>
          <a:prstGeom prst="rect">
            <a:avLst/>
          </a:prstGeom>
        </p:spPr>
        <p:txBody>
          <a:bodyPr vert="horz" wrap="square" lIns="0" tIns="7001" rIns="0" bIns="0" rtlCol="0">
            <a:spAutoFit/>
          </a:bodyPr>
          <a:lstStyle/>
          <a:p>
            <a:pPr marL="7369" defTabSz="530535">
              <a:spcBef>
                <a:spcPts val="55"/>
              </a:spcBef>
            </a:pPr>
            <a:r>
              <a:rPr sz="1625" b="1" kern="0" spc="52">
                <a:solidFill>
                  <a:sysClr val="windowText" lastClr="000000"/>
                </a:solidFill>
                <a:latin typeface="Tahoma"/>
                <a:cs typeface="Tahoma"/>
              </a:rPr>
              <a:t>March</a:t>
            </a:r>
            <a:r>
              <a:rPr sz="1625" b="1" kern="0" spc="-9">
                <a:solidFill>
                  <a:sysClr val="windowText" lastClr="000000"/>
                </a:solidFill>
                <a:latin typeface="Tahoma"/>
                <a:cs typeface="Tahoma"/>
              </a:rPr>
              <a:t> </a:t>
            </a:r>
            <a:r>
              <a:rPr sz="1625" b="1" kern="0" spc="-12">
                <a:solidFill>
                  <a:sysClr val="windowText" lastClr="000000"/>
                </a:solidFill>
                <a:latin typeface="Tahoma"/>
                <a:cs typeface="Tahoma"/>
              </a:rPr>
              <a:t>2026</a:t>
            </a:r>
            <a:endParaRPr sz="1625" kern="0">
              <a:solidFill>
                <a:sysClr val="windowText" lastClr="000000"/>
              </a:solidFill>
              <a:latin typeface="Tahoma"/>
              <a:cs typeface="Tahoma"/>
            </a:endParaRPr>
          </a:p>
        </p:txBody>
      </p:sp>
      <p:sp>
        <p:nvSpPr>
          <p:cNvPr id="14" name="object 14"/>
          <p:cNvSpPr txBox="1"/>
          <p:nvPr/>
        </p:nvSpPr>
        <p:spPr>
          <a:xfrm>
            <a:off x="2552978" y="3875576"/>
            <a:ext cx="530946" cy="168126"/>
          </a:xfrm>
          <a:prstGeom prst="rect">
            <a:avLst/>
          </a:prstGeom>
        </p:spPr>
        <p:txBody>
          <a:bodyPr vert="horz" wrap="square" lIns="0" tIns="7369" rIns="0" bIns="0" rtlCol="0">
            <a:spAutoFit/>
          </a:bodyPr>
          <a:lstStyle/>
          <a:p>
            <a:pPr marL="7369" defTabSz="530535">
              <a:spcBef>
                <a:spcPts val="58"/>
              </a:spcBef>
            </a:pPr>
            <a:r>
              <a:rPr sz="1044" b="1" kern="0" spc="38">
                <a:solidFill>
                  <a:srgbClr val="173C2A"/>
                </a:solidFill>
                <a:latin typeface="Tahoma"/>
                <a:cs typeface="Tahoma"/>
              </a:rPr>
              <a:t>Launch</a:t>
            </a:r>
            <a:endParaRPr sz="1044" kern="0">
              <a:solidFill>
                <a:sysClr val="windowText" lastClr="000000"/>
              </a:solidFill>
              <a:latin typeface="Tahoma"/>
              <a:cs typeface="Tahoma"/>
            </a:endParaRPr>
          </a:p>
        </p:txBody>
      </p:sp>
      <p:sp>
        <p:nvSpPr>
          <p:cNvPr id="15" name="object 15"/>
          <p:cNvSpPr/>
          <p:nvPr/>
        </p:nvSpPr>
        <p:spPr>
          <a:xfrm>
            <a:off x="4401145" y="3654843"/>
            <a:ext cx="2711842" cy="630061"/>
          </a:xfrm>
          <a:custGeom>
            <a:avLst/>
            <a:gdLst/>
            <a:ahLst/>
            <a:cxnLst/>
            <a:rect l="l" t="t" r="r" b="b"/>
            <a:pathLst>
              <a:path w="4673600" h="1085850">
                <a:moveTo>
                  <a:pt x="4130793" y="0"/>
                </a:moveTo>
                <a:lnTo>
                  <a:pt x="542683" y="0"/>
                </a:lnTo>
                <a:lnTo>
                  <a:pt x="495887" y="1993"/>
                </a:lnTo>
                <a:lnTo>
                  <a:pt x="450192" y="7863"/>
                </a:lnTo>
                <a:lnTo>
                  <a:pt x="405760" y="17448"/>
                </a:lnTo>
                <a:lnTo>
                  <a:pt x="362754" y="30583"/>
                </a:lnTo>
                <a:lnTo>
                  <a:pt x="321338" y="47107"/>
                </a:lnTo>
                <a:lnTo>
                  <a:pt x="281676" y="66855"/>
                </a:lnTo>
                <a:lnTo>
                  <a:pt x="243930" y="89664"/>
                </a:lnTo>
                <a:lnTo>
                  <a:pt x="208265" y="115372"/>
                </a:lnTo>
                <a:lnTo>
                  <a:pt x="174844" y="143814"/>
                </a:lnTo>
                <a:lnTo>
                  <a:pt x="143830" y="174829"/>
                </a:lnTo>
                <a:lnTo>
                  <a:pt x="115387" y="208252"/>
                </a:lnTo>
                <a:lnTo>
                  <a:pt x="89678" y="243920"/>
                </a:lnTo>
                <a:lnTo>
                  <a:pt x="66866" y="281671"/>
                </a:lnTo>
                <a:lnTo>
                  <a:pt x="47116" y="321341"/>
                </a:lnTo>
                <a:lnTo>
                  <a:pt x="30590" y="362767"/>
                </a:lnTo>
                <a:lnTo>
                  <a:pt x="17452" y="405785"/>
                </a:lnTo>
                <a:lnTo>
                  <a:pt x="7865" y="450233"/>
                </a:lnTo>
                <a:lnTo>
                  <a:pt x="1993" y="495948"/>
                </a:lnTo>
                <a:lnTo>
                  <a:pt x="0" y="542765"/>
                </a:lnTo>
                <a:lnTo>
                  <a:pt x="1993" y="589562"/>
                </a:lnTo>
                <a:lnTo>
                  <a:pt x="7865" y="635261"/>
                </a:lnTo>
                <a:lnTo>
                  <a:pt x="17452" y="679697"/>
                </a:lnTo>
                <a:lnTo>
                  <a:pt x="30590" y="722707"/>
                </a:lnTo>
                <a:lnTo>
                  <a:pt x="47116" y="764128"/>
                </a:lnTo>
                <a:lnTo>
                  <a:pt x="66866" y="803796"/>
                </a:lnTo>
                <a:lnTo>
                  <a:pt x="89678" y="841547"/>
                </a:lnTo>
                <a:lnTo>
                  <a:pt x="115387" y="877218"/>
                </a:lnTo>
                <a:lnTo>
                  <a:pt x="143830" y="910645"/>
                </a:lnTo>
                <a:lnTo>
                  <a:pt x="174844" y="941666"/>
                </a:lnTo>
                <a:lnTo>
                  <a:pt x="208266" y="970115"/>
                </a:lnTo>
                <a:lnTo>
                  <a:pt x="243931" y="995830"/>
                </a:lnTo>
                <a:lnTo>
                  <a:pt x="281676" y="1018647"/>
                </a:lnTo>
                <a:lnTo>
                  <a:pt x="321338" y="1038402"/>
                </a:lnTo>
                <a:lnTo>
                  <a:pt x="362754" y="1054932"/>
                </a:lnTo>
                <a:lnTo>
                  <a:pt x="405760" y="1068074"/>
                </a:lnTo>
                <a:lnTo>
                  <a:pt x="450192" y="1077663"/>
                </a:lnTo>
                <a:lnTo>
                  <a:pt x="495888" y="1083537"/>
                </a:lnTo>
                <a:lnTo>
                  <a:pt x="542683" y="1085531"/>
                </a:lnTo>
                <a:lnTo>
                  <a:pt x="4130794" y="1085531"/>
                </a:lnTo>
                <a:lnTo>
                  <a:pt x="4177601" y="1083537"/>
                </a:lnTo>
                <a:lnTo>
                  <a:pt x="4223305" y="1077663"/>
                </a:lnTo>
                <a:lnTo>
                  <a:pt x="4267743" y="1068074"/>
                </a:lnTo>
                <a:lnTo>
                  <a:pt x="4310752" y="1054932"/>
                </a:lnTo>
                <a:lnTo>
                  <a:pt x="4323766" y="1049738"/>
                </a:lnTo>
                <a:lnTo>
                  <a:pt x="542683" y="1049738"/>
                </a:lnTo>
                <a:lnTo>
                  <a:pt x="493894" y="1047415"/>
                </a:lnTo>
                <a:lnTo>
                  <a:pt x="446411" y="1040588"/>
                </a:lnTo>
                <a:lnTo>
                  <a:pt x="400447" y="1029470"/>
                </a:lnTo>
                <a:lnTo>
                  <a:pt x="356216" y="1014275"/>
                </a:lnTo>
                <a:lnTo>
                  <a:pt x="313929" y="995216"/>
                </a:lnTo>
                <a:lnTo>
                  <a:pt x="273801" y="972507"/>
                </a:lnTo>
                <a:lnTo>
                  <a:pt x="236045" y="946360"/>
                </a:lnTo>
                <a:lnTo>
                  <a:pt x="200873" y="916989"/>
                </a:lnTo>
                <a:lnTo>
                  <a:pt x="168498" y="884607"/>
                </a:lnTo>
                <a:lnTo>
                  <a:pt x="139134" y="849428"/>
                </a:lnTo>
                <a:lnTo>
                  <a:pt x="112994" y="811665"/>
                </a:lnTo>
                <a:lnTo>
                  <a:pt x="90291" y="771531"/>
                </a:lnTo>
                <a:lnTo>
                  <a:pt x="71238" y="729239"/>
                </a:lnTo>
                <a:lnTo>
                  <a:pt x="56048" y="685004"/>
                </a:lnTo>
                <a:lnTo>
                  <a:pt x="44934" y="639037"/>
                </a:lnTo>
                <a:lnTo>
                  <a:pt x="38110" y="591553"/>
                </a:lnTo>
                <a:lnTo>
                  <a:pt x="35787" y="542765"/>
                </a:lnTo>
                <a:lnTo>
                  <a:pt x="38015" y="495948"/>
                </a:lnTo>
                <a:lnTo>
                  <a:pt x="38110" y="493955"/>
                </a:lnTo>
                <a:lnTo>
                  <a:pt x="44934" y="446454"/>
                </a:lnTo>
                <a:lnTo>
                  <a:pt x="56048" y="400475"/>
                </a:lnTo>
                <a:lnTo>
                  <a:pt x="71238" y="356232"/>
                </a:lnTo>
                <a:lnTo>
                  <a:pt x="90291" y="313937"/>
                </a:lnTo>
                <a:lnTo>
                  <a:pt x="112994" y="273802"/>
                </a:lnTo>
                <a:lnTo>
                  <a:pt x="139134" y="236041"/>
                </a:lnTo>
                <a:lnTo>
                  <a:pt x="168498" y="200867"/>
                </a:lnTo>
                <a:lnTo>
                  <a:pt x="200872" y="168491"/>
                </a:lnTo>
                <a:lnTo>
                  <a:pt x="236044" y="139128"/>
                </a:lnTo>
                <a:lnTo>
                  <a:pt x="273801" y="112989"/>
                </a:lnTo>
                <a:lnTo>
                  <a:pt x="313929" y="90288"/>
                </a:lnTo>
                <a:lnTo>
                  <a:pt x="356216" y="71237"/>
                </a:lnTo>
                <a:lnTo>
                  <a:pt x="400447" y="56049"/>
                </a:lnTo>
                <a:lnTo>
                  <a:pt x="446411" y="44937"/>
                </a:lnTo>
                <a:lnTo>
                  <a:pt x="493894" y="38114"/>
                </a:lnTo>
                <a:lnTo>
                  <a:pt x="542683" y="35793"/>
                </a:lnTo>
                <a:lnTo>
                  <a:pt x="4323809" y="35793"/>
                </a:lnTo>
                <a:lnTo>
                  <a:pt x="4310752" y="30583"/>
                </a:lnTo>
                <a:lnTo>
                  <a:pt x="4267743" y="17448"/>
                </a:lnTo>
                <a:lnTo>
                  <a:pt x="4223305" y="7863"/>
                </a:lnTo>
                <a:lnTo>
                  <a:pt x="4177600" y="1993"/>
                </a:lnTo>
                <a:lnTo>
                  <a:pt x="4130793" y="0"/>
                </a:lnTo>
                <a:close/>
              </a:path>
              <a:path w="4673600" h="1085850">
                <a:moveTo>
                  <a:pt x="4323809" y="35793"/>
                </a:moveTo>
                <a:lnTo>
                  <a:pt x="4130793" y="35793"/>
                </a:lnTo>
                <a:lnTo>
                  <a:pt x="4179593" y="38114"/>
                </a:lnTo>
                <a:lnTo>
                  <a:pt x="4227083" y="44937"/>
                </a:lnTo>
                <a:lnTo>
                  <a:pt x="4273052" y="56049"/>
                </a:lnTo>
                <a:lnTo>
                  <a:pt x="4317285" y="71237"/>
                </a:lnTo>
                <a:lnTo>
                  <a:pt x="4359571" y="90288"/>
                </a:lnTo>
                <a:lnTo>
                  <a:pt x="4399696" y="112989"/>
                </a:lnTo>
                <a:lnTo>
                  <a:pt x="4437449" y="139128"/>
                </a:lnTo>
                <a:lnTo>
                  <a:pt x="4472616" y="168491"/>
                </a:lnTo>
                <a:lnTo>
                  <a:pt x="4504984" y="200867"/>
                </a:lnTo>
                <a:lnTo>
                  <a:pt x="4534341" y="236041"/>
                </a:lnTo>
                <a:lnTo>
                  <a:pt x="4560474" y="273802"/>
                </a:lnTo>
                <a:lnTo>
                  <a:pt x="4583170" y="313937"/>
                </a:lnTo>
                <a:lnTo>
                  <a:pt x="4602217" y="356232"/>
                </a:lnTo>
                <a:lnTo>
                  <a:pt x="4617401" y="400475"/>
                </a:lnTo>
                <a:lnTo>
                  <a:pt x="4628510" y="446454"/>
                </a:lnTo>
                <a:lnTo>
                  <a:pt x="4635332" y="493955"/>
                </a:lnTo>
                <a:lnTo>
                  <a:pt x="4637653" y="542765"/>
                </a:lnTo>
                <a:lnTo>
                  <a:pt x="4635427" y="589562"/>
                </a:lnTo>
                <a:lnTo>
                  <a:pt x="4628510" y="639037"/>
                </a:lnTo>
                <a:lnTo>
                  <a:pt x="4617401" y="685004"/>
                </a:lnTo>
                <a:lnTo>
                  <a:pt x="4602217" y="729239"/>
                </a:lnTo>
                <a:lnTo>
                  <a:pt x="4583170" y="771531"/>
                </a:lnTo>
                <a:lnTo>
                  <a:pt x="4560474" y="811665"/>
                </a:lnTo>
                <a:lnTo>
                  <a:pt x="4534341" y="849428"/>
                </a:lnTo>
                <a:lnTo>
                  <a:pt x="4504984" y="884607"/>
                </a:lnTo>
                <a:lnTo>
                  <a:pt x="4472616" y="916989"/>
                </a:lnTo>
                <a:lnTo>
                  <a:pt x="4437449" y="946360"/>
                </a:lnTo>
                <a:lnTo>
                  <a:pt x="4399697" y="972507"/>
                </a:lnTo>
                <a:lnTo>
                  <a:pt x="4359571" y="995216"/>
                </a:lnTo>
                <a:lnTo>
                  <a:pt x="4317285" y="1014275"/>
                </a:lnTo>
                <a:lnTo>
                  <a:pt x="4273052" y="1029470"/>
                </a:lnTo>
                <a:lnTo>
                  <a:pt x="4227084" y="1040588"/>
                </a:lnTo>
                <a:lnTo>
                  <a:pt x="4179593" y="1047415"/>
                </a:lnTo>
                <a:lnTo>
                  <a:pt x="4130794" y="1049738"/>
                </a:lnTo>
                <a:lnTo>
                  <a:pt x="4323766" y="1049738"/>
                </a:lnTo>
                <a:lnTo>
                  <a:pt x="4391829" y="1018647"/>
                </a:lnTo>
                <a:lnTo>
                  <a:pt x="4429572" y="995830"/>
                </a:lnTo>
                <a:lnTo>
                  <a:pt x="4465232" y="970115"/>
                </a:lnTo>
                <a:lnTo>
                  <a:pt x="4498648" y="941666"/>
                </a:lnTo>
                <a:lnTo>
                  <a:pt x="4529656" y="910645"/>
                </a:lnTo>
                <a:lnTo>
                  <a:pt x="4558092" y="877218"/>
                </a:lnTo>
                <a:lnTo>
                  <a:pt x="4583794" y="841547"/>
                </a:lnTo>
                <a:lnTo>
                  <a:pt x="4606598" y="803796"/>
                </a:lnTo>
                <a:lnTo>
                  <a:pt x="4626342" y="764128"/>
                </a:lnTo>
                <a:lnTo>
                  <a:pt x="4642861" y="722707"/>
                </a:lnTo>
                <a:lnTo>
                  <a:pt x="4655994" y="679697"/>
                </a:lnTo>
                <a:lnTo>
                  <a:pt x="4665576" y="635261"/>
                </a:lnTo>
                <a:lnTo>
                  <a:pt x="4671446" y="589562"/>
                </a:lnTo>
                <a:lnTo>
                  <a:pt x="4673438" y="542765"/>
                </a:lnTo>
                <a:lnTo>
                  <a:pt x="4671446" y="495948"/>
                </a:lnTo>
                <a:lnTo>
                  <a:pt x="4665576" y="450233"/>
                </a:lnTo>
                <a:lnTo>
                  <a:pt x="4655994" y="405785"/>
                </a:lnTo>
                <a:lnTo>
                  <a:pt x="4642861" y="362767"/>
                </a:lnTo>
                <a:lnTo>
                  <a:pt x="4626342" y="321341"/>
                </a:lnTo>
                <a:lnTo>
                  <a:pt x="4606598" y="281671"/>
                </a:lnTo>
                <a:lnTo>
                  <a:pt x="4583794" y="243920"/>
                </a:lnTo>
                <a:lnTo>
                  <a:pt x="4558092" y="208252"/>
                </a:lnTo>
                <a:lnTo>
                  <a:pt x="4529656" y="174829"/>
                </a:lnTo>
                <a:lnTo>
                  <a:pt x="4498648" y="143814"/>
                </a:lnTo>
                <a:lnTo>
                  <a:pt x="4465232" y="115372"/>
                </a:lnTo>
                <a:lnTo>
                  <a:pt x="4429572" y="89664"/>
                </a:lnTo>
                <a:lnTo>
                  <a:pt x="4391829" y="66855"/>
                </a:lnTo>
                <a:lnTo>
                  <a:pt x="4352168" y="47107"/>
                </a:lnTo>
                <a:lnTo>
                  <a:pt x="4323809" y="35793"/>
                </a:lnTo>
                <a:close/>
              </a:path>
            </a:pathLst>
          </a:custGeom>
          <a:solidFill>
            <a:srgbClr val="4BA885"/>
          </a:solidFill>
        </p:spPr>
        <p:txBody>
          <a:bodyPr wrap="square" lIns="0" tIns="0" rIns="0" bIns="0" rtlCol="0"/>
          <a:lstStyle/>
          <a:p>
            <a:pPr defTabSz="530535"/>
            <a:endParaRPr sz="1044" kern="0">
              <a:solidFill>
                <a:sysClr val="windowText" lastClr="000000"/>
              </a:solidFill>
            </a:endParaRPr>
          </a:p>
        </p:txBody>
      </p:sp>
      <p:sp>
        <p:nvSpPr>
          <p:cNvPr id="16" name="object 16"/>
          <p:cNvSpPr/>
          <p:nvPr/>
        </p:nvSpPr>
        <p:spPr>
          <a:xfrm>
            <a:off x="5682906" y="4322352"/>
            <a:ext cx="148488" cy="172438"/>
          </a:xfrm>
          <a:custGeom>
            <a:avLst/>
            <a:gdLst/>
            <a:ahLst/>
            <a:cxnLst/>
            <a:rect l="l" t="t" r="r" b="b"/>
            <a:pathLst>
              <a:path w="255904" h="297179">
                <a:moveTo>
                  <a:pt x="234606" y="0"/>
                </a:moveTo>
                <a:lnTo>
                  <a:pt x="127824" y="46960"/>
                </a:lnTo>
                <a:lnTo>
                  <a:pt x="20898" y="0"/>
                </a:lnTo>
                <a:lnTo>
                  <a:pt x="12739" y="1431"/>
                </a:lnTo>
                <a:lnTo>
                  <a:pt x="1717" y="12312"/>
                </a:lnTo>
                <a:lnTo>
                  <a:pt x="0" y="20473"/>
                </a:lnTo>
                <a:lnTo>
                  <a:pt x="110361" y="285342"/>
                </a:lnTo>
                <a:lnTo>
                  <a:pt x="113223" y="292357"/>
                </a:lnTo>
                <a:lnTo>
                  <a:pt x="120094" y="296939"/>
                </a:lnTo>
                <a:lnTo>
                  <a:pt x="135410" y="296939"/>
                </a:lnTo>
                <a:lnTo>
                  <a:pt x="142281" y="292357"/>
                </a:lnTo>
                <a:lnTo>
                  <a:pt x="255505" y="20473"/>
                </a:lnTo>
                <a:lnTo>
                  <a:pt x="253930" y="12312"/>
                </a:lnTo>
                <a:lnTo>
                  <a:pt x="242908" y="1431"/>
                </a:lnTo>
                <a:lnTo>
                  <a:pt x="234606" y="0"/>
                </a:lnTo>
                <a:close/>
              </a:path>
            </a:pathLst>
          </a:custGeom>
          <a:solidFill>
            <a:srgbClr val="4DA885"/>
          </a:solidFill>
        </p:spPr>
        <p:txBody>
          <a:bodyPr wrap="square" lIns="0" tIns="0" rIns="0" bIns="0" rtlCol="0"/>
          <a:lstStyle/>
          <a:p>
            <a:pPr defTabSz="530535"/>
            <a:endParaRPr sz="1044" kern="0">
              <a:solidFill>
                <a:sysClr val="windowText" lastClr="000000"/>
              </a:solidFill>
            </a:endParaRPr>
          </a:p>
        </p:txBody>
      </p:sp>
      <p:sp>
        <p:nvSpPr>
          <p:cNvPr id="17" name="object 17"/>
          <p:cNvSpPr txBox="1"/>
          <p:nvPr/>
        </p:nvSpPr>
        <p:spPr>
          <a:xfrm>
            <a:off x="4941314" y="3760747"/>
            <a:ext cx="1674268" cy="359866"/>
          </a:xfrm>
          <a:prstGeom prst="rect">
            <a:avLst/>
          </a:prstGeom>
        </p:spPr>
        <p:txBody>
          <a:bodyPr vert="horz" wrap="square" lIns="0" tIns="25424" rIns="0" bIns="0" rtlCol="0">
            <a:spAutoFit/>
          </a:bodyPr>
          <a:lstStyle/>
          <a:p>
            <a:pPr marL="7369" defTabSz="530535">
              <a:spcBef>
                <a:spcPts val="200"/>
              </a:spcBef>
            </a:pPr>
            <a:r>
              <a:rPr sz="1044" b="1" kern="0" spc="32">
                <a:solidFill>
                  <a:srgbClr val="173C2A"/>
                </a:solidFill>
                <a:latin typeface="Tahoma"/>
                <a:cs typeface="Tahoma"/>
              </a:rPr>
              <a:t>Door</a:t>
            </a:r>
            <a:r>
              <a:rPr sz="1044" b="1" kern="0" spc="9">
                <a:solidFill>
                  <a:srgbClr val="173C2A"/>
                </a:solidFill>
                <a:latin typeface="Tahoma"/>
                <a:cs typeface="Tahoma"/>
              </a:rPr>
              <a:t> </a:t>
            </a:r>
            <a:r>
              <a:rPr sz="1044" b="1" kern="0">
                <a:solidFill>
                  <a:srgbClr val="173C2A"/>
                </a:solidFill>
                <a:latin typeface="Tahoma"/>
                <a:cs typeface="Tahoma"/>
              </a:rPr>
              <a:t>to</a:t>
            </a:r>
            <a:r>
              <a:rPr sz="1044" b="1" kern="0" spc="9">
                <a:solidFill>
                  <a:srgbClr val="173C2A"/>
                </a:solidFill>
                <a:latin typeface="Tahoma"/>
                <a:cs typeface="Tahoma"/>
              </a:rPr>
              <a:t> </a:t>
            </a:r>
            <a:r>
              <a:rPr sz="1044" b="1" kern="0" spc="32">
                <a:solidFill>
                  <a:srgbClr val="173C2A"/>
                </a:solidFill>
                <a:latin typeface="Tahoma"/>
                <a:cs typeface="Tahoma"/>
              </a:rPr>
              <a:t>door</a:t>
            </a:r>
            <a:r>
              <a:rPr sz="1044" b="1" kern="0" spc="12">
                <a:solidFill>
                  <a:srgbClr val="173C2A"/>
                </a:solidFill>
                <a:latin typeface="Tahoma"/>
                <a:cs typeface="Tahoma"/>
              </a:rPr>
              <a:t> </a:t>
            </a:r>
            <a:r>
              <a:rPr sz="1044" b="1" kern="0" spc="-6">
                <a:solidFill>
                  <a:srgbClr val="173C2A"/>
                </a:solidFill>
                <a:latin typeface="Tahoma"/>
                <a:cs typeface="Tahoma"/>
              </a:rPr>
              <a:t>residential</a:t>
            </a:r>
            <a:endParaRPr sz="1044" kern="0">
              <a:solidFill>
                <a:sysClr val="windowText" lastClr="000000"/>
              </a:solidFill>
              <a:latin typeface="Tahoma"/>
              <a:cs typeface="Tahoma"/>
            </a:endParaRPr>
          </a:p>
          <a:p>
            <a:pPr marL="50474" defTabSz="530535">
              <a:spcBef>
                <a:spcPts val="139"/>
              </a:spcBef>
            </a:pPr>
            <a:r>
              <a:rPr sz="1044" b="1" kern="0" spc="46">
                <a:solidFill>
                  <a:srgbClr val="173C2A"/>
                </a:solidFill>
                <a:latin typeface="Tahoma"/>
                <a:cs typeface="Tahoma"/>
              </a:rPr>
              <a:t>campaign</a:t>
            </a:r>
            <a:r>
              <a:rPr sz="1044" b="1" kern="0" spc="-3">
                <a:solidFill>
                  <a:srgbClr val="173C2A"/>
                </a:solidFill>
                <a:latin typeface="Tahoma"/>
                <a:cs typeface="Tahoma"/>
              </a:rPr>
              <a:t> </a:t>
            </a:r>
            <a:r>
              <a:rPr sz="1044" b="1" kern="0" spc="-147">
                <a:solidFill>
                  <a:srgbClr val="173C2A"/>
                </a:solidFill>
                <a:latin typeface="Tahoma"/>
                <a:cs typeface="Tahoma"/>
              </a:rPr>
              <a:t>–</a:t>
            </a:r>
            <a:r>
              <a:rPr sz="1044" b="1" kern="0" spc="9">
                <a:solidFill>
                  <a:srgbClr val="173C2A"/>
                </a:solidFill>
                <a:latin typeface="Tahoma"/>
                <a:cs typeface="Tahoma"/>
              </a:rPr>
              <a:t> </a:t>
            </a:r>
            <a:r>
              <a:rPr sz="1044" b="1" kern="0">
                <a:solidFill>
                  <a:srgbClr val="173C2A"/>
                </a:solidFill>
                <a:latin typeface="Tahoma"/>
                <a:cs typeface="Tahoma"/>
              </a:rPr>
              <a:t>first</a:t>
            </a:r>
            <a:r>
              <a:rPr sz="1044" b="1" kern="0" spc="-3">
                <a:solidFill>
                  <a:srgbClr val="173C2A"/>
                </a:solidFill>
                <a:latin typeface="Tahoma"/>
                <a:cs typeface="Tahoma"/>
              </a:rPr>
              <a:t> </a:t>
            </a:r>
            <a:r>
              <a:rPr sz="1044" b="1" kern="0" spc="29">
                <a:solidFill>
                  <a:srgbClr val="173C2A"/>
                </a:solidFill>
                <a:latin typeface="Tahoma"/>
                <a:cs typeface="Tahoma"/>
              </a:rPr>
              <a:t>round</a:t>
            </a:r>
            <a:endParaRPr sz="1044" kern="0">
              <a:solidFill>
                <a:sysClr val="windowText" lastClr="000000"/>
              </a:solidFill>
              <a:latin typeface="Tahoma"/>
              <a:cs typeface="Tahoma"/>
            </a:endParaRPr>
          </a:p>
        </p:txBody>
      </p:sp>
      <p:sp>
        <p:nvSpPr>
          <p:cNvPr id="18" name="object 18"/>
          <p:cNvSpPr/>
          <p:nvPr/>
        </p:nvSpPr>
        <p:spPr>
          <a:xfrm>
            <a:off x="7340915" y="3657906"/>
            <a:ext cx="2711842" cy="630061"/>
          </a:xfrm>
          <a:custGeom>
            <a:avLst/>
            <a:gdLst/>
            <a:ahLst/>
            <a:cxnLst/>
            <a:rect l="l" t="t" r="r" b="b"/>
            <a:pathLst>
              <a:path w="4673600" h="1085850">
                <a:moveTo>
                  <a:pt x="4130793" y="0"/>
                </a:moveTo>
                <a:lnTo>
                  <a:pt x="542683" y="0"/>
                </a:lnTo>
                <a:lnTo>
                  <a:pt x="495887" y="1993"/>
                </a:lnTo>
                <a:lnTo>
                  <a:pt x="450192" y="7863"/>
                </a:lnTo>
                <a:lnTo>
                  <a:pt x="405760" y="17448"/>
                </a:lnTo>
                <a:lnTo>
                  <a:pt x="362754" y="30583"/>
                </a:lnTo>
                <a:lnTo>
                  <a:pt x="321338" y="47107"/>
                </a:lnTo>
                <a:lnTo>
                  <a:pt x="281676" y="66855"/>
                </a:lnTo>
                <a:lnTo>
                  <a:pt x="243930" y="89664"/>
                </a:lnTo>
                <a:lnTo>
                  <a:pt x="208265" y="115372"/>
                </a:lnTo>
                <a:lnTo>
                  <a:pt x="174844" y="143814"/>
                </a:lnTo>
                <a:lnTo>
                  <a:pt x="143830" y="174829"/>
                </a:lnTo>
                <a:lnTo>
                  <a:pt x="115387" y="208252"/>
                </a:lnTo>
                <a:lnTo>
                  <a:pt x="89678" y="243920"/>
                </a:lnTo>
                <a:lnTo>
                  <a:pt x="66866" y="281671"/>
                </a:lnTo>
                <a:lnTo>
                  <a:pt x="47116" y="321341"/>
                </a:lnTo>
                <a:lnTo>
                  <a:pt x="30590" y="362767"/>
                </a:lnTo>
                <a:lnTo>
                  <a:pt x="17452" y="405785"/>
                </a:lnTo>
                <a:lnTo>
                  <a:pt x="7865" y="450233"/>
                </a:lnTo>
                <a:lnTo>
                  <a:pt x="1993" y="495948"/>
                </a:lnTo>
                <a:lnTo>
                  <a:pt x="0" y="542765"/>
                </a:lnTo>
                <a:lnTo>
                  <a:pt x="1993" y="589562"/>
                </a:lnTo>
                <a:lnTo>
                  <a:pt x="7865" y="635261"/>
                </a:lnTo>
                <a:lnTo>
                  <a:pt x="17452" y="679697"/>
                </a:lnTo>
                <a:lnTo>
                  <a:pt x="30590" y="722707"/>
                </a:lnTo>
                <a:lnTo>
                  <a:pt x="47116" y="764128"/>
                </a:lnTo>
                <a:lnTo>
                  <a:pt x="66866" y="803796"/>
                </a:lnTo>
                <a:lnTo>
                  <a:pt x="89678" y="841547"/>
                </a:lnTo>
                <a:lnTo>
                  <a:pt x="115387" y="877218"/>
                </a:lnTo>
                <a:lnTo>
                  <a:pt x="143830" y="910645"/>
                </a:lnTo>
                <a:lnTo>
                  <a:pt x="174844" y="941666"/>
                </a:lnTo>
                <a:lnTo>
                  <a:pt x="208266" y="970115"/>
                </a:lnTo>
                <a:lnTo>
                  <a:pt x="243931" y="995830"/>
                </a:lnTo>
                <a:lnTo>
                  <a:pt x="281676" y="1018647"/>
                </a:lnTo>
                <a:lnTo>
                  <a:pt x="321338" y="1038402"/>
                </a:lnTo>
                <a:lnTo>
                  <a:pt x="362754" y="1054932"/>
                </a:lnTo>
                <a:lnTo>
                  <a:pt x="405760" y="1068074"/>
                </a:lnTo>
                <a:lnTo>
                  <a:pt x="450192" y="1077663"/>
                </a:lnTo>
                <a:lnTo>
                  <a:pt x="495888" y="1083537"/>
                </a:lnTo>
                <a:lnTo>
                  <a:pt x="542683" y="1085531"/>
                </a:lnTo>
                <a:lnTo>
                  <a:pt x="4130794" y="1085531"/>
                </a:lnTo>
                <a:lnTo>
                  <a:pt x="4177601" y="1083537"/>
                </a:lnTo>
                <a:lnTo>
                  <a:pt x="4223305" y="1077663"/>
                </a:lnTo>
                <a:lnTo>
                  <a:pt x="4267743" y="1068074"/>
                </a:lnTo>
                <a:lnTo>
                  <a:pt x="4310752" y="1054932"/>
                </a:lnTo>
                <a:lnTo>
                  <a:pt x="4323766" y="1049738"/>
                </a:lnTo>
                <a:lnTo>
                  <a:pt x="542683" y="1049738"/>
                </a:lnTo>
                <a:lnTo>
                  <a:pt x="493894" y="1047415"/>
                </a:lnTo>
                <a:lnTo>
                  <a:pt x="446411" y="1040588"/>
                </a:lnTo>
                <a:lnTo>
                  <a:pt x="400447" y="1029470"/>
                </a:lnTo>
                <a:lnTo>
                  <a:pt x="356216" y="1014275"/>
                </a:lnTo>
                <a:lnTo>
                  <a:pt x="313929" y="995216"/>
                </a:lnTo>
                <a:lnTo>
                  <a:pt x="273801" y="972507"/>
                </a:lnTo>
                <a:lnTo>
                  <a:pt x="236045" y="946360"/>
                </a:lnTo>
                <a:lnTo>
                  <a:pt x="200873" y="916989"/>
                </a:lnTo>
                <a:lnTo>
                  <a:pt x="168498" y="884607"/>
                </a:lnTo>
                <a:lnTo>
                  <a:pt x="139134" y="849428"/>
                </a:lnTo>
                <a:lnTo>
                  <a:pt x="112994" y="811665"/>
                </a:lnTo>
                <a:lnTo>
                  <a:pt x="90291" y="771531"/>
                </a:lnTo>
                <a:lnTo>
                  <a:pt x="71238" y="729239"/>
                </a:lnTo>
                <a:lnTo>
                  <a:pt x="56048" y="685004"/>
                </a:lnTo>
                <a:lnTo>
                  <a:pt x="44934" y="639037"/>
                </a:lnTo>
                <a:lnTo>
                  <a:pt x="38110" y="591553"/>
                </a:lnTo>
                <a:lnTo>
                  <a:pt x="35787" y="542765"/>
                </a:lnTo>
                <a:lnTo>
                  <a:pt x="38015" y="495948"/>
                </a:lnTo>
                <a:lnTo>
                  <a:pt x="38110" y="493955"/>
                </a:lnTo>
                <a:lnTo>
                  <a:pt x="44934" y="446454"/>
                </a:lnTo>
                <a:lnTo>
                  <a:pt x="56048" y="400475"/>
                </a:lnTo>
                <a:lnTo>
                  <a:pt x="71238" y="356232"/>
                </a:lnTo>
                <a:lnTo>
                  <a:pt x="90291" y="313937"/>
                </a:lnTo>
                <a:lnTo>
                  <a:pt x="112994" y="273802"/>
                </a:lnTo>
                <a:lnTo>
                  <a:pt x="139134" y="236041"/>
                </a:lnTo>
                <a:lnTo>
                  <a:pt x="168498" y="200867"/>
                </a:lnTo>
                <a:lnTo>
                  <a:pt x="200872" y="168491"/>
                </a:lnTo>
                <a:lnTo>
                  <a:pt x="236044" y="139128"/>
                </a:lnTo>
                <a:lnTo>
                  <a:pt x="273801" y="112989"/>
                </a:lnTo>
                <a:lnTo>
                  <a:pt x="313929" y="90288"/>
                </a:lnTo>
                <a:lnTo>
                  <a:pt x="356215" y="71237"/>
                </a:lnTo>
                <a:lnTo>
                  <a:pt x="400447" y="56049"/>
                </a:lnTo>
                <a:lnTo>
                  <a:pt x="446411" y="44937"/>
                </a:lnTo>
                <a:lnTo>
                  <a:pt x="493894" y="38114"/>
                </a:lnTo>
                <a:lnTo>
                  <a:pt x="542683" y="35793"/>
                </a:lnTo>
                <a:lnTo>
                  <a:pt x="4323809" y="35793"/>
                </a:lnTo>
                <a:lnTo>
                  <a:pt x="4310752" y="30583"/>
                </a:lnTo>
                <a:lnTo>
                  <a:pt x="4267743" y="17448"/>
                </a:lnTo>
                <a:lnTo>
                  <a:pt x="4223304" y="7863"/>
                </a:lnTo>
                <a:lnTo>
                  <a:pt x="4177600" y="1993"/>
                </a:lnTo>
                <a:lnTo>
                  <a:pt x="4130793" y="0"/>
                </a:lnTo>
                <a:close/>
              </a:path>
              <a:path w="4673600" h="1085850">
                <a:moveTo>
                  <a:pt x="4323809" y="35793"/>
                </a:moveTo>
                <a:lnTo>
                  <a:pt x="4130793" y="35793"/>
                </a:lnTo>
                <a:lnTo>
                  <a:pt x="4179593" y="38114"/>
                </a:lnTo>
                <a:lnTo>
                  <a:pt x="4227083" y="44937"/>
                </a:lnTo>
                <a:lnTo>
                  <a:pt x="4273052" y="56049"/>
                </a:lnTo>
                <a:lnTo>
                  <a:pt x="4317285" y="71237"/>
                </a:lnTo>
                <a:lnTo>
                  <a:pt x="4359571" y="90288"/>
                </a:lnTo>
                <a:lnTo>
                  <a:pt x="4399696" y="112989"/>
                </a:lnTo>
                <a:lnTo>
                  <a:pt x="4437449" y="139128"/>
                </a:lnTo>
                <a:lnTo>
                  <a:pt x="4472616" y="168491"/>
                </a:lnTo>
                <a:lnTo>
                  <a:pt x="4504984" y="200867"/>
                </a:lnTo>
                <a:lnTo>
                  <a:pt x="4534341" y="236041"/>
                </a:lnTo>
                <a:lnTo>
                  <a:pt x="4560474" y="273802"/>
                </a:lnTo>
                <a:lnTo>
                  <a:pt x="4583170" y="313937"/>
                </a:lnTo>
                <a:lnTo>
                  <a:pt x="4602216" y="356232"/>
                </a:lnTo>
                <a:lnTo>
                  <a:pt x="4617401" y="400475"/>
                </a:lnTo>
                <a:lnTo>
                  <a:pt x="4628510" y="446454"/>
                </a:lnTo>
                <a:lnTo>
                  <a:pt x="4635332" y="493955"/>
                </a:lnTo>
                <a:lnTo>
                  <a:pt x="4637653" y="542765"/>
                </a:lnTo>
                <a:lnTo>
                  <a:pt x="4635427" y="589562"/>
                </a:lnTo>
                <a:lnTo>
                  <a:pt x="4628510" y="639037"/>
                </a:lnTo>
                <a:lnTo>
                  <a:pt x="4617401" y="685004"/>
                </a:lnTo>
                <a:lnTo>
                  <a:pt x="4602217" y="729239"/>
                </a:lnTo>
                <a:lnTo>
                  <a:pt x="4583170" y="771531"/>
                </a:lnTo>
                <a:lnTo>
                  <a:pt x="4560474" y="811665"/>
                </a:lnTo>
                <a:lnTo>
                  <a:pt x="4534341" y="849428"/>
                </a:lnTo>
                <a:lnTo>
                  <a:pt x="4504984" y="884607"/>
                </a:lnTo>
                <a:lnTo>
                  <a:pt x="4472616" y="916989"/>
                </a:lnTo>
                <a:lnTo>
                  <a:pt x="4437449" y="946360"/>
                </a:lnTo>
                <a:lnTo>
                  <a:pt x="4399697" y="972507"/>
                </a:lnTo>
                <a:lnTo>
                  <a:pt x="4359571" y="995216"/>
                </a:lnTo>
                <a:lnTo>
                  <a:pt x="4317285" y="1014275"/>
                </a:lnTo>
                <a:lnTo>
                  <a:pt x="4273052" y="1029470"/>
                </a:lnTo>
                <a:lnTo>
                  <a:pt x="4227084" y="1040588"/>
                </a:lnTo>
                <a:lnTo>
                  <a:pt x="4179593" y="1047415"/>
                </a:lnTo>
                <a:lnTo>
                  <a:pt x="4130794" y="1049738"/>
                </a:lnTo>
                <a:lnTo>
                  <a:pt x="4323766" y="1049738"/>
                </a:lnTo>
                <a:lnTo>
                  <a:pt x="4391830" y="1018647"/>
                </a:lnTo>
                <a:lnTo>
                  <a:pt x="4429572" y="995830"/>
                </a:lnTo>
                <a:lnTo>
                  <a:pt x="4465233" y="970115"/>
                </a:lnTo>
                <a:lnTo>
                  <a:pt x="4498648" y="941666"/>
                </a:lnTo>
                <a:lnTo>
                  <a:pt x="4529656" y="910645"/>
                </a:lnTo>
                <a:lnTo>
                  <a:pt x="4558092" y="877218"/>
                </a:lnTo>
                <a:lnTo>
                  <a:pt x="4583794" y="841547"/>
                </a:lnTo>
                <a:lnTo>
                  <a:pt x="4606598" y="803796"/>
                </a:lnTo>
                <a:lnTo>
                  <a:pt x="4626342" y="764128"/>
                </a:lnTo>
                <a:lnTo>
                  <a:pt x="4642861" y="722707"/>
                </a:lnTo>
                <a:lnTo>
                  <a:pt x="4655994" y="679697"/>
                </a:lnTo>
                <a:lnTo>
                  <a:pt x="4665576" y="635261"/>
                </a:lnTo>
                <a:lnTo>
                  <a:pt x="4671446" y="589562"/>
                </a:lnTo>
                <a:lnTo>
                  <a:pt x="4673438" y="542765"/>
                </a:lnTo>
                <a:lnTo>
                  <a:pt x="4671446" y="495948"/>
                </a:lnTo>
                <a:lnTo>
                  <a:pt x="4665576" y="450233"/>
                </a:lnTo>
                <a:lnTo>
                  <a:pt x="4655994" y="405785"/>
                </a:lnTo>
                <a:lnTo>
                  <a:pt x="4642861" y="362767"/>
                </a:lnTo>
                <a:lnTo>
                  <a:pt x="4626342" y="321341"/>
                </a:lnTo>
                <a:lnTo>
                  <a:pt x="4606598" y="281671"/>
                </a:lnTo>
                <a:lnTo>
                  <a:pt x="4583794" y="243920"/>
                </a:lnTo>
                <a:lnTo>
                  <a:pt x="4558092" y="208252"/>
                </a:lnTo>
                <a:lnTo>
                  <a:pt x="4529655" y="174829"/>
                </a:lnTo>
                <a:lnTo>
                  <a:pt x="4498648" y="143814"/>
                </a:lnTo>
                <a:lnTo>
                  <a:pt x="4465232" y="115372"/>
                </a:lnTo>
                <a:lnTo>
                  <a:pt x="4429572" y="89664"/>
                </a:lnTo>
                <a:lnTo>
                  <a:pt x="4391829" y="66855"/>
                </a:lnTo>
                <a:lnTo>
                  <a:pt x="4352168" y="47107"/>
                </a:lnTo>
                <a:lnTo>
                  <a:pt x="4323809" y="35793"/>
                </a:lnTo>
                <a:close/>
              </a:path>
            </a:pathLst>
          </a:custGeom>
          <a:solidFill>
            <a:srgbClr val="4BA885"/>
          </a:solidFill>
        </p:spPr>
        <p:txBody>
          <a:bodyPr wrap="square" lIns="0" tIns="0" rIns="0" bIns="0" rtlCol="0"/>
          <a:lstStyle/>
          <a:p>
            <a:pPr defTabSz="530535"/>
            <a:endParaRPr sz="1044" kern="0">
              <a:solidFill>
                <a:sysClr val="windowText" lastClr="000000"/>
              </a:solidFill>
            </a:endParaRPr>
          </a:p>
        </p:txBody>
      </p:sp>
      <p:sp>
        <p:nvSpPr>
          <p:cNvPr id="19" name="object 19"/>
          <p:cNvSpPr/>
          <p:nvPr/>
        </p:nvSpPr>
        <p:spPr>
          <a:xfrm>
            <a:off x="8622676" y="4325415"/>
            <a:ext cx="148488" cy="172438"/>
          </a:xfrm>
          <a:custGeom>
            <a:avLst/>
            <a:gdLst/>
            <a:ahLst/>
            <a:cxnLst/>
            <a:rect l="l" t="t" r="r" b="b"/>
            <a:pathLst>
              <a:path w="255905" h="297179">
                <a:moveTo>
                  <a:pt x="234606" y="0"/>
                </a:moveTo>
                <a:lnTo>
                  <a:pt x="127824" y="46960"/>
                </a:lnTo>
                <a:lnTo>
                  <a:pt x="20898" y="0"/>
                </a:lnTo>
                <a:lnTo>
                  <a:pt x="12739" y="1431"/>
                </a:lnTo>
                <a:lnTo>
                  <a:pt x="1717" y="12312"/>
                </a:lnTo>
                <a:lnTo>
                  <a:pt x="0" y="20473"/>
                </a:lnTo>
                <a:lnTo>
                  <a:pt x="110361" y="285342"/>
                </a:lnTo>
                <a:lnTo>
                  <a:pt x="113224" y="292357"/>
                </a:lnTo>
                <a:lnTo>
                  <a:pt x="120094" y="296939"/>
                </a:lnTo>
                <a:lnTo>
                  <a:pt x="135410" y="296939"/>
                </a:lnTo>
                <a:lnTo>
                  <a:pt x="142281" y="292357"/>
                </a:lnTo>
                <a:lnTo>
                  <a:pt x="255505" y="20473"/>
                </a:lnTo>
                <a:lnTo>
                  <a:pt x="253930" y="12312"/>
                </a:lnTo>
                <a:lnTo>
                  <a:pt x="242908" y="1431"/>
                </a:lnTo>
                <a:lnTo>
                  <a:pt x="234606" y="0"/>
                </a:lnTo>
                <a:close/>
              </a:path>
            </a:pathLst>
          </a:custGeom>
          <a:solidFill>
            <a:srgbClr val="4DA885"/>
          </a:solidFill>
        </p:spPr>
        <p:txBody>
          <a:bodyPr wrap="square" lIns="0" tIns="0" rIns="0" bIns="0" rtlCol="0"/>
          <a:lstStyle/>
          <a:p>
            <a:pPr defTabSz="530535"/>
            <a:endParaRPr sz="1044" kern="0">
              <a:solidFill>
                <a:sysClr val="windowText" lastClr="000000"/>
              </a:solidFill>
            </a:endParaRPr>
          </a:p>
        </p:txBody>
      </p:sp>
      <p:sp>
        <p:nvSpPr>
          <p:cNvPr id="20" name="object 20"/>
          <p:cNvSpPr txBox="1"/>
          <p:nvPr/>
        </p:nvSpPr>
        <p:spPr>
          <a:xfrm>
            <a:off x="7604078" y="3703190"/>
            <a:ext cx="2185317" cy="525160"/>
          </a:xfrm>
          <a:prstGeom prst="rect">
            <a:avLst/>
          </a:prstGeom>
        </p:spPr>
        <p:txBody>
          <a:bodyPr vert="horz" wrap="square" lIns="0" tIns="7001" rIns="0" bIns="0" rtlCol="0">
            <a:spAutoFit/>
          </a:bodyPr>
          <a:lstStyle/>
          <a:p>
            <a:pPr marL="7000" marR="2947" indent="-368" algn="ctr" defTabSz="530535">
              <a:lnSpc>
                <a:spcPct val="111200"/>
              </a:lnSpc>
              <a:spcBef>
                <a:spcPts val="55"/>
              </a:spcBef>
            </a:pPr>
            <a:r>
              <a:rPr sz="1044" b="1" kern="0" spc="29">
                <a:solidFill>
                  <a:srgbClr val="173C2A"/>
                </a:solidFill>
                <a:latin typeface="Tahoma"/>
                <a:cs typeface="Tahoma"/>
              </a:rPr>
              <a:t>Door</a:t>
            </a:r>
            <a:r>
              <a:rPr sz="1044" b="1" kern="0" spc="6">
                <a:solidFill>
                  <a:srgbClr val="173C2A"/>
                </a:solidFill>
                <a:latin typeface="Tahoma"/>
                <a:cs typeface="Tahoma"/>
              </a:rPr>
              <a:t> </a:t>
            </a:r>
            <a:r>
              <a:rPr sz="1044" b="1" kern="0">
                <a:solidFill>
                  <a:srgbClr val="173C2A"/>
                </a:solidFill>
                <a:latin typeface="Tahoma"/>
                <a:cs typeface="Tahoma"/>
              </a:rPr>
              <a:t>to</a:t>
            </a:r>
            <a:r>
              <a:rPr sz="1044" b="1" kern="0" spc="12">
                <a:solidFill>
                  <a:srgbClr val="173C2A"/>
                </a:solidFill>
                <a:latin typeface="Tahoma"/>
                <a:cs typeface="Tahoma"/>
              </a:rPr>
              <a:t> </a:t>
            </a:r>
            <a:r>
              <a:rPr sz="1044" b="1" kern="0" spc="29">
                <a:solidFill>
                  <a:srgbClr val="173C2A"/>
                </a:solidFill>
                <a:latin typeface="Tahoma"/>
                <a:cs typeface="Tahoma"/>
              </a:rPr>
              <a:t>door</a:t>
            </a:r>
            <a:r>
              <a:rPr sz="1044" b="1" kern="0" spc="15">
                <a:solidFill>
                  <a:srgbClr val="173C2A"/>
                </a:solidFill>
                <a:latin typeface="Tahoma"/>
                <a:cs typeface="Tahoma"/>
              </a:rPr>
              <a:t> </a:t>
            </a:r>
            <a:r>
              <a:rPr sz="1044" b="1" kern="0" spc="-6">
                <a:solidFill>
                  <a:srgbClr val="173C2A"/>
                </a:solidFill>
                <a:latin typeface="Tahoma"/>
                <a:cs typeface="Tahoma"/>
              </a:rPr>
              <a:t>residential </a:t>
            </a:r>
            <a:r>
              <a:rPr sz="1044" b="1" kern="0" spc="46">
                <a:solidFill>
                  <a:srgbClr val="173C2A"/>
                </a:solidFill>
                <a:latin typeface="Tahoma"/>
                <a:cs typeface="Tahoma"/>
              </a:rPr>
              <a:t>campaign</a:t>
            </a:r>
            <a:r>
              <a:rPr sz="1044" b="1" kern="0" spc="-23">
                <a:solidFill>
                  <a:srgbClr val="173C2A"/>
                </a:solidFill>
                <a:latin typeface="Tahoma"/>
                <a:cs typeface="Tahoma"/>
              </a:rPr>
              <a:t> </a:t>
            </a:r>
            <a:r>
              <a:rPr sz="1044" b="1" kern="0" spc="-232">
                <a:solidFill>
                  <a:srgbClr val="173C2A"/>
                </a:solidFill>
                <a:latin typeface="Tahoma"/>
                <a:cs typeface="Tahoma"/>
              </a:rPr>
              <a:t>+</a:t>
            </a:r>
            <a:r>
              <a:rPr sz="1044" b="1" kern="0" spc="-6">
                <a:solidFill>
                  <a:srgbClr val="173C2A"/>
                </a:solidFill>
                <a:latin typeface="Tahoma"/>
                <a:cs typeface="Tahoma"/>
              </a:rPr>
              <a:t> </a:t>
            </a:r>
            <a:r>
              <a:rPr sz="1044" b="1" kern="0" spc="35">
                <a:solidFill>
                  <a:srgbClr val="173C2A"/>
                </a:solidFill>
                <a:latin typeface="Tahoma"/>
                <a:cs typeface="Tahoma"/>
              </a:rPr>
              <a:t>commercial </a:t>
            </a:r>
            <a:r>
              <a:rPr sz="1044" b="1" kern="0" spc="29">
                <a:solidFill>
                  <a:srgbClr val="173C2A"/>
                </a:solidFill>
                <a:latin typeface="Tahoma"/>
                <a:cs typeface="Tahoma"/>
              </a:rPr>
              <a:t>establishments</a:t>
            </a:r>
            <a:r>
              <a:rPr sz="1044" b="1" kern="0" spc="-17">
                <a:solidFill>
                  <a:srgbClr val="173C2A"/>
                </a:solidFill>
                <a:latin typeface="Tahoma"/>
                <a:cs typeface="Tahoma"/>
              </a:rPr>
              <a:t> </a:t>
            </a:r>
            <a:r>
              <a:rPr sz="1044" b="1" kern="0" spc="-147">
                <a:solidFill>
                  <a:srgbClr val="173C2A"/>
                </a:solidFill>
                <a:latin typeface="Tahoma"/>
                <a:cs typeface="Tahoma"/>
              </a:rPr>
              <a:t>–</a:t>
            </a:r>
            <a:r>
              <a:rPr sz="1044" b="1" kern="0" spc="3">
                <a:solidFill>
                  <a:srgbClr val="173C2A"/>
                </a:solidFill>
                <a:latin typeface="Tahoma"/>
                <a:cs typeface="Tahoma"/>
              </a:rPr>
              <a:t> </a:t>
            </a:r>
            <a:r>
              <a:rPr sz="1044" b="1" kern="0" spc="41">
                <a:solidFill>
                  <a:srgbClr val="173C2A"/>
                </a:solidFill>
                <a:latin typeface="Tahoma"/>
                <a:cs typeface="Tahoma"/>
              </a:rPr>
              <a:t>second</a:t>
            </a:r>
            <a:r>
              <a:rPr sz="1044" b="1" kern="0" spc="-12">
                <a:solidFill>
                  <a:srgbClr val="173C2A"/>
                </a:solidFill>
                <a:latin typeface="Tahoma"/>
                <a:cs typeface="Tahoma"/>
              </a:rPr>
              <a:t> </a:t>
            </a:r>
            <a:r>
              <a:rPr sz="1044" b="1" kern="0" spc="29">
                <a:solidFill>
                  <a:srgbClr val="173C2A"/>
                </a:solidFill>
                <a:latin typeface="Tahoma"/>
                <a:cs typeface="Tahoma"/>
              </a:rPr>
              <a:t>round</a:t>
            </a:r>
            <a:endParaRPr sz="1044" kern="0">
              <a:solidFill>
                <a:sysClr val="windowText" lastClr="000000"/>
              </a:solidFill>
              <a:latin typeface="Tahoma"/>
              <a:cs typeface="Tahoma"/>
            </a:endParaRPr>
          </a:p>
        </p:txBody>
      </p:sp>
      <p:pic>
        <p:nvPicPr>
          <p:cNvPr id="21" name="object 21"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1007458"/>
          </a:xfrm>
          <a:prstGeom prst="rect">
            <a:avLst/>
          </a:prstGeom>
        </p:spPr>
        <p:txBody>
          <a:bodyPr vert="horz" wrap="square" lIns="0" tIns="7369" rIns="0" bIns="0" rtlCol="0">
            <a:spAutoFit/>
          </a:bodyPr>
          <a:lstStyle/>
          <a:p>
            <a:pPr marL="7369">
              <a:spcBef>
                <a:spcPts val="58"/>
              </a:spcBef>
            </a:pPr>
            <a:r>
              <a:rPr spc="66"/>
              <a:t>Project</a:t>
            </a:r>
            <a:r>
              <a:rPr spc="-32"/>
              <a:t> </a:t>
            </a:r>
            <a:r>
              <a:rPr spc="93"/>
              <a:t>description</a:t>
            </a:r>
          </a:p>
        </p:txBody>
      </p:sp>
      <p:sp>
        <p:nvSpPr>
          <p:cNvPr id="3" name="object 3"/>
          <p:cNvSpPr txBox="1"/>
          <p:nvPr/>
        </p:nvSpPr>
        <p:spPr>
          <a:xfrm>
            <a:off x="1879881" y="1884303"/>
            <a:ext cx="3251263" cy="1223749"/>
          </a:xfrm>
          <a:prstGeom prst="rect">
            <a:avLst/>
          </a:prstGeom>
        </p:spPr>
        <p:txBody>
          <a:bodyPr vert="horz" wrap="square" lIns="0" tIns="7001" rIns="0" bIns="0" rtlCol="0">
            <a:spAutoFit/>
          </a:bodyPr>
          <a:lstStyle/>
          <a:p>
            <a:pPr marL="7369" marR="718801" defTabSz="530535">
              <a:lnSpc>
                <a:spcPct val="116799"/>
              </a:lnSpc>
              <a:spcBef>
                <a:spcPts val="55"/>
              </a:spcBef>
            </a:pPr>
            <a:r>
              <a:rPr sz="2321" b="1" kern="0" spc="49">
                <a:solidFill>
                  <a:srgbClr val="50B490"/>
                </a:solidFill>
                <a:latin typeface="Tahoma"/>
                <a:cs typeface="Tahoma"/>
              </a:rPr>
              <a:t>Target</a:t>
            </a:r>
            <a:r>
              <a:rPr sz="2321" b="1" kern="0" spc="-6">
                <a:solidFill>
                  <a:srgbClr val="50B490"/>
                </a:solidFill>
                <a:latin typeface="Tahoma"/>
                <a:cs typeface="Tahoma"/>
              </a:rPr>
              <a:t> </a:t>
            </a:r>
            <a:r>
              <a:rPr sz="2321" b="1" kern="0" spc="73">
                <a:solidFill>
                  <a:srgbClr val="50B490"/>
                </a:solidFill>
                <a:latin typeface="Tahoma"/>
                <a:cs typeface="Tahoma"/>
              </a:rPr>
              <a:t>audience </a:t>
            </a:r>
            <a:r>
              <a:rPr sz="2321" b="1" kern="0" spc="84">
                <a:solidFill>
                  <a:srgbClr val="50B490"/>
                </a:solidFill>
                <a:latin typeface="Tahoma"/>
                <a:cs typeface="Tahoma"/>
              </a:rPr>
              <a:t>and</a:t>
            </a:r>
            <a:r>
              <a:rPr sz="2321" b="1" kern="0" spc="-26">
                <a:solidFill>
                  <a:srgbClr val="50B490"/>
                </a:solidFill>
                <a:latin typeface="Tahoma"/>
                <a:cs typeface="Tahoma"/>
              </a:rPr>
              <a:t> </a:t>
            </a:r>
            <a:r>
              <a:rPr sz="2321" b="1" kern="0" spc="41">
                <a:solidFill>
                  <a:srgbClr val="50B490"/>
                </a:solidFill>
                <a:latin typeface="Tahoma"/>
                <a:cs typeface="Tahoma"/>
              </a:rPr>
              <a:t>pilot</a:t>
            </a:r>
            <a:r>
              <a:rPr sz="2321" b="1" kern="0" spc="-3">
                <a:solidFill>
                  <a:srgbClr val="50B490"/>
                </a:solidFill>
                <a:latin typeface="Tahoma"/>
                <a:cs typeface="Tahoma"/>
              </a:rPr>
              <a:t> </a:t>
            </a:r>
            <a:r>
              <a:rPr sz="2321" b="1" kern="0" spc="-12">
                <a:solidFill>
                  <a:srgbClr val="50B490"/>
                </a:solidFill>
                <a:latin typeface="Tahoma"/>
                <a:cs typeface="Tahoma"/>
              </a:rPr>
              <a:t>area</a:t>
            </a:r>
            <a:endParaRPr sz="2321" kern="0">
              <a:solidFill>
                <a:sysClr val="windowText" lastClr="000000"/>
              </a:solidFill>
              <a:latin typeface="Tahoma"/>
              <a:cs typeface="Tahoma"/>
            </a:endParaRPr>
          </a:p>
          <a:p>
            <a:pPr marL="160266" indent="-149581" defTabSz="530535">
              <a:spcBef>
                <a:spcPts val="1334"/>
              </a:spcBef>
              <a:buClr>
                <a:srgbClr val="000000"/>
              </a:buClr>
              <a:buFont typeface="Arial MT"/>
              <a:buChar char="•"/>
              <a:tabLst>
                <a:tab pos="160266" algn="l"/>
              </a:tabLst>
            </a:pPr>
            <a:r>
              <a:rPr sz="1392" b="1" kern="0">
                <a:solidFill>
                  <a:srgbClr val="173C2A"/>
                </a:solidFill>
                <a:latin typeface="Tahoma"/>
                <a:cs typeface="Tahoma"/>
              </a:rPr>
              <a:t>8,500</a:t>
            </a:r>
            <a:r>
              <a:rPr sz="1392" b="1" kern="0" spc="-15">
                <a:solidFill>
                  <a:srgbClr val="173C2A"/>
                </a:solidFill>
                <a:latin typeface="Tahoma"/>
                <a:cs typeface="Tahoma"/>
              </a:rPr>
              <a:t> </a:t>
            </a:r>
            <a:r>
              <a:rPr sz="1392" b="1" kern="0" spc="46">
                <a:solidFill>
                  <a:srgbClr val="173C2A"/>
                </a:solidFill>
                <a:latin typeface="Tahoma"/>
                <a:cs typeface="Tahoma"/>
              </a:rPr>
              <a:t>people</a:t>
            </a:r>
            <a:r>
              <a:rPr sz="1392" b="1" kern="0" spc="-6">
                <a:solidFill>
                  <a:srgbClr val="173C2A"/>
                </a:solidFill>
                <a:latin typeface="Tahoma"/>
                <a:cs typeface="Tahoma"/>
              </a:rPr>
              <a:t> </a:t>
            </a:r>
            <a:r>
              <a:rPr sz="1392" b="1" kern="0">
                <a:solidFill>
                  <a:srgbClr val="173C2A"/>
                </a:solidFill>
                <a:latin typeface="Tahoma"/>
                <a:cs typeface="Tahoma"/>
              </a:rPr>
              <a:t>in </a:t>
            </a:r>
            <a:r>
              <a:rPr sz="1392" b="1" kern="0" spc="44">
                <a:solidFill>
                  <a:srgbClr val="173C2A"/>
                </a:solidFill>
                <a:latin typeface="Tahoma"/>
                <a:cs typeface="Tahoma"/>
              </a:rPr>
              <a:t>the</a:t>
            </a:r>
            <a:r>
              <a:rPr sz="1392" b="1" kern="0" spc="3">
                <a:solidFill>
                  <a:srgbClr val="173C2A"/>
                </a:solidFill>
                <a:latin typeface="Tahoma"/>
                <a:cs typeface="Tahoma"/>
              </a:rPr>
              <a:t> </a:t>
            </a:r>
            <a:r>
              <a:rPr sz="1392" b="1" kern="0" spc="29">
                <a:solidFill>
                  <a:srgbClr val="173C2A"/>
                </a:solidFill>
                <a:latin typeface="Tahoma"/>
                <a:cs typeface="Tahoma"/>
              </a:rPr>
              <a:t>Boavista</a:t>
            </a:r>
            <a:r>
              <a:rPr sz="1392" b="1" kern="0" spc="-12">
                <a:solidFill>
                  <a:srgbClr val="173C2A"/>
                </a:solidFill>
                <a:latin typeface="Tahoma"/>
                <a:cs typeface="Tahoma"/>
              </a:rPr>
              <a:t> area</a:t>
            </a:r>
            <a:endParaRPr sz="1392"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6091563" y="1965857"/>
            <a:ext cx="4535555" cy="3327386"/>
          </a:xfrm>
          <a:prstGeom prst="rect">
            <a:avLst/>
          </a:prstGeom>
        </p:spPr>
      </p:pic>
      <p:pic>
        <p:nvPicPr>
          <p:cNvPr id="5" name="object 5"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1007458"/>
          </a:xfrm>
          <a:prstGeom prst="rect">
            <a:avLst/>
          </a:prstGeom>
        </p:spPr>
        <p:txBody>
          <a:bodyPr vert="horz" wrap="square" lIns="0" tIns="7369" rIns="0" bIns="0" rtlCol="0">
            <a:spAutoFit/>
          </a:bodyPr>
          <a:lstStyle/>
          <a:p>
            <a:pPr marL="7369">
              <a:spcBef>
                <a:spcPts val="58"/>
              </a:spcBef>
            </a:pPr>
            <a:r>
              <a:rPr spc="66"/>
              <a:t>Project</a:t>
            </a:r>
            <a:r>
              <a:rPr spc="-32"/>
              <a:t> </a:t>
            </a:r>
            <a:r>
              <a:rPr spc="93"/>
              <a:t>description</a:t>
            </a:r>
          </a:p>
        </p:txBody>
      </p:sp>
      <p:sp>
        <p:nvSpPr>
          <p:cNvPr id="3" name="object 3"/>
          <p:cNvSpPr txBox="1"/>
          <p:nvPr/>
        </p:nvSpPr>
        <p:spPr>
          <a:xfrm>
            <a:off x="1879881" y="1943904"/>
            <a:ext cx="2052673" cy="364218"/>
          </a:xfrm>
          <a:prstGeom prst="rect">
            <a:avLst/>
          </a:prstGeom>
        </p:spPr>
        <p:txBody>
          <a:bodyPr vert="horz" wrap="square" lIns="0" tIns="7001" rIns="0" bIns="0" rtlCol="0">
            <a:spAutoFit/>
          </a:bodyPr>
          <a:lstStyle/>
          <a:p>
            <a:pPr marL="7369" defTabSz="530535">
              <a:spcBef>
                <a:spcPts val="55"/>
              </a:spcBef>
            </a:pPr>
            <a:r>
              <a:rPr sz="2321" b="1" kern="0" spc="87">
                <a:solidFill>
                  <a:srgbClr val="50B490"/>
                </a:solidFill>
                <a:latin typeface="Tahoma"/>
                <a:cs typeface="Tahoma"/>
              </a:rPr>
              <a:t>How</a:t>
            </a:r>
            <a:r>
              <a:rPr sz="2321" b="1" kern="0" spc="3">
                <a:solidFill>
                  <a:srgbClr val="50B490"/>
                </a:solidFill>
                <a:latin typeface="Tahoma"/>
                <a:cs typeface="Tahoma"/>
              </a:rPr>
              <a:t> </a:t>
            </a:r>
            <a:r>
              <a:rPr sz="2321" b="1" kern="0">
                <a:solidFill>
                  <a:srgbClr val="50B490"/>
                </a:solidFill>
                <a:latin typeface="Tahoma"/>
                <a:cs typeface="Tahoma"/>
              </a:rPr>
              <a:t>it</a:t>
            </a:r>
            <a:r>
              <a:rPr sz="2321" b="1" kern="0" spc="-9">
                <a:solidFill>
                  <a:srgbClr val="50B490"/>
                </a:solidFill>
                <a:latin typeface="Tahoma"/>
                <a:cs typeface="Tahoma"/>
              </a:rPr>
              <a:t> </a:t>
            </a:r>
            <a:r>
              <a:rPr sz="2321" b="1" kern="0" spc="49">
                <a:solidFill>
                  <a:srgbClr val="50B490"/>
                </a:solidFill>
                <a:latin typeface="Tahoma"/>
                <a:cs typeface="Tahoma"/>
              </a:rPr>
              <a:t>works</a:t>
            </a:r>
            <a:endParaRPr sz="2321"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1096129" y="2694819"/>
            <a:ext cx="3338955" cy="2224595"/>
          </a:xfrm>
          <a:prstGeom prst="rect">
            <a:avLst/>
          </a:prstGeom>
        </p:spPr>
      </p:pic>
      <p:sp>
        <p:nvSpPr>
          <p:cNvPr id="5" name="object 5"/>
          <p:cNvSpPr txBox="1">
            <a:spLocks noGrp="1"/>
          </p:cNvSpPr>
          <p:nvPr>
            <p:ph type="body" idx="1"/>
          </p:nvPr>
        </p:nvSpPr>
        <p:spPr>
          <a:xfrm>
            <a:off x="5309759" y="1311303"/>
            <a:ext cx="2911038" cy="4235393"/>
          </a:xfrm>
          <a:prstGeom prst="rect">
            <a:avLst/>
          </a:prstGeom>
        </p:spPr>
        <p:txBody>
          <a:bodyPr vert="horz" wrap="square" lIns="0" tIns="7369" rIns="0" bIns="0" rtlCol="0">
            <a:spAutoFit/>
          </a:bodyPr>
          <a:lstStyle/>
          <a:p>
            <a:pPr marL="156581" marR="669432" indent="-149581">
              <a:lnSpc>
                <a:spcPct val="120500"/>
              </a:lnSpc>
              <a:spcBef>
                <a:spcPts val="58"/>
              </a:spcBef>
              <a:buClr>
                <a:srgbClr val="000000"/>
              </a:buClr>
              <a:buFont typeface="Arial MT"/>
              <a:buChar char="•"/>
              <a:tabLst>
                <a:tab pos="157318" algn="l"/>
              </a:tabLst>
            </a:pPr>
            <a:r>
              <a:rPr b="1" spc="55">
                <a:latin typeface="Tahoma"/>
                <a:cs typeface="Tahoma"/>
              </a:rPr>
              <a:t>Find</a:t>
            </a:r>
            <a:r>
              <a:rPr b="1" spc="29">
                <a:latin typeface="Tahoma"/>
                <a:cs typeface="Tahoma"/>
              </a:rPr>
              <a:t> </a:t>
            </a:r>
            <a:r>
              <a:rPr spc="-12"/>
              <a:t>your</a:t>
            </a:r>
            <a:r>
              <a:rPr spc="-75"/>
              <a:t> </a:t>
            </a:r>
            <a:r>
              <a:rPr spc="-6"/>
              <a:t>nearest</a:t>
            </a:r>
            <a:r>
              <a:rPr spc="-87"/>
              <a:t> </a:t>
            </a:r>
            <a:r>
              <a:t>digital</a:t>
            </a:r>
            <a:r>
              <a:rPr spc="-87"/>
              <a:t> </a:t>
            </a:r>
            <a:r>
              <a:t>recycling</a:t>
            </a:r>
            <a:r>
              <a:rPr spc="-81"/>
              <a:t> </a:t>
            </a:r>
            <a:r>
              <a:rPr spc="41"/>
              <a:t>bin</a:t>
            </a:r>
            <a:r>
              <a:rPr spc="-84"/>
              <a:t> </a:t>
            </a:r>
            <a:r>
              <a:rPr spc="-6"/>
              <a:t>using 	</a:t>
            </a:r>
            <a:r>
              <a:t>the</a:t>
            </a:r>
            <a:r>
              <a:rPr spc="-90"/>
              <a:t> </a:t>
            </a:r>
            <a:r>
              <a:t>Recysmart</a:t>
            </a:r>
            <a:r>
              <a:rPr spc="-93"/>
              <a:t> </a:t>
            </a:r>
            <a:r>
              <a:rPr spc="41"/>
              <a:t>app</a:t>
            </a:r>
            <a:r>
              <a:rPr spc="-84"/>
              <a:t> </a:t>
            </a:r>
            <a:r>
              <a:rPr spc="-12"/>
              <a:t>or</a:t>
            </a:r>
            <a:r>
              <a:rPr spc="-84"/>
              <a:t> </a:t>
            </a:r>
            <a:r>
              <a:t>the</a:t>
            </a:r>
            <a:r>
              <a:rPr spc="-93"/>
              <a:t> </a:t>
            </a:r>
            <a:r>
              <a:t>project</a:t>
            </a:r>
            <a:r>
              <a:rPr spc="-90"/>
              <a:t> </a:t>
            </a:r>
            <a:r>
              <a:rPr spc="-6"/>
              <a:t>website.</a:t>
            </a:r>
          </a:p>
          <a:p>
            <a:pPr>
              <a:spcBef>
                <a:spcPts val="319"/>
              </a:spcBef>
              <a:buFont typeface="Arial MT"/>
              <a:buChar char="•"/>
            </a:pPr>
            <a:endParaRPr spc="-6"/>
          </a:p>
          <a:p>
            <a:pPr marL="156581" marR="597588" indent="-149581">
              <a:lnSpc>
                <a:spcPct val="120400"/>
              </a:lnSpc>
              <a:buClr>
                <a:srgbClr val="000000"/>
              </a:buClr>
              <a:buFont typeface="Arial MT"/>
              <a:buChar char="•"/>
              <a:tabLst>
                <a:tab pos="157318" algn="l"/>
              </a:tabLst>
            </a:pPr>
            <a:r>
              <a:rPr b="1" spc="58">
                <a:latin typeface="Tahoma"/>
                <a:cs typeface="Tahoma"/>
              </a:rPr>
              <a:t>Connect</a:t>
            </a:r>
            <a:r>
              <a:rPr b="1" spc="44">
                <a:latin typeface="Tahoma"/>
                <a:cs typeface="Tahoma"/>
              </a:rPr>
              <a:t> </a:t>
            </a:r>
            <a:r>
              <a:rPr b="1" spc="35">
                <a:latin typeface="Tahoma"/>
                <a:cs typeface="Tahoma"/>
              </a:rPr>
              <a:t>to</a:t>
            </a:r>
            <a:r>
              <a:rPr b="1" spc="44">
                <a:latin typeface="Tahoma"/>
                <a:cs typeface="Tahoma"/>
              </a:rPr>
              <a:t> </a:t>
            </a:r>
            <a:r>
              <a:t>the</a:t>
            </a:r>
            <a:r>
              <a:rPr spc="-87"/>
              <a:t> </a:t>
            </a:r>
            <a:r>
              <a:rPr spc="41"/>
              <a:t>bin</a:t>
            </a:r>
            <a:r>
              <a:rPr spc="-78"/>
              <a:t> </a:t>
            </a:r>
            <a:r>
              <a:t>using</a:t>
            </a:r>
            <a:r>
              <a:rPr spc="-75"/>
              <a:t> </a:t>
            </a:r>
            <a:r>
              <a:t>the</a:t>
            </a:r>
            <a:r>
              <a:rPr spc="-78"/>
              <a:t> </a:t>
            </a:r>
            <a:r>
              <a:t>Recysmart</a:t>
            </a:r>
            <a:r>
              <a:rPr spc="-87"/>
              <a:t> </a:t>
            </a:r>
            <a:r>
              <a:rPr spc="26"/>
              <a:t>app 	</a:t>
            </a:r>
            <a:r>
              <a:rPr spc="-12"/>
              <a:t>or</a:t>
            </a:r>
            <a:r>
              <a:rPr spc="-116"/>
              <a:t> </a:t>
            </a:r>
            <a:r>
              <a:rPr spc="-12"/>
              <a:t>your</a:t>
            </a:r>
            <a:r>
              <a:rPr spc="-113"/>
              <a:t> </a:t>
            </a:r>
            <a:r>
              <a:rPr spc="29"/>
              <a:t>Orgânico</a:t>
            </a:r>
            <a:r>
              <a:rPr spc="-118"/>
              <a:t> </a:t>
            </a:r>
            <a:r>
              <a:rPr spc="-6"/>
              <a:t>card.</a:t>
            </a:r>
          </a:p>
          <a:p>
            <a:pPr>
              <a:spcBef>
                <a:spcPts val="627"/>
              </a:spcBef>
              <a:buFont typeface="Arial MT"/>
              <a:buChar char="•"/>
            </a:pPr>
            <a:endParaRPr spc="-6"/>
          </a:p>
          <a:p>
            <a:pPr marL="156950" indent="-149581">
              <a:buClr>
                <a:srgbClr val="000000"/>
              </a:buClr>
              <a:buFont typeface="Arial MT"/>
              <a:buChar char="•"/>
              <a:tabLst>
                <a:tab pos="156950" algn="l"/>
              </a:tabLst>
            </a:pPr>
            <a:r>
              <a:rPr sz="1392" b="1">
                <a:latin typeface="Tahoma"/>
                <a:cs typeface="Tahoma"/>
              </a:rPr>
              <a:t>Introduce</a:t>
            </a:r>
            <a:r>
              <a:rPr sz="1392" b="1" spc="70">
                <a:latin typeface="Tahoma"/>
                <a:cs typeface="Tahoma"/>
              </a:rPr>
              <a:t> </a:t>
            </a:r>
            <a:r>
              <a:rPr sz="1392" spc="-12"/>
              <a:t>glass</a:t>
            </a:r>
            <a:r>
              <a:rPr sz="1392" spc="-41"/>
              <a:t> </a:t>
            </a:r>
            <a:r>
              <a:rPr sz="1392"/>
              <a:t>containers</a:t>
            </a:r>
            <a:r>
              <a:rPr sz="1392" spc="-46"/>
              <a:t> </a:t>
            </a:r>
            <a:r>
              <a:rPr sz="1392"/>
              <a:t>one</a:t>
            </a:r>
            <a:r>
              <a:rPr sz="1392" spc="-44"/>
              <a:t> </a:t>
            </a:r>
            <a:r>
              <a:rPr sz="1392" spc="-6"/>
              <a:t>by</a:t>
            </a:r>
            <a:r>
              <a:rPr sz="1392" spc="-64"/>
              <a:t> </a:t>
            </a:r>
            <a:r>
              <a:rPr sz="1392" spc="-12"/>
              <a:t>one.</a:t>
            </a:r>
            <a:endParaRPr sz="1392">
              <a:latin typeface="Tahoma"/>
              <a:cs typeface="Tahoma"/>
            </a:endParaRPr>
          </a:p>
          <a:p>
            <a:pPr>
              <a:spcBef>
                <a:spcPts val="264"/>
              </a:spcBef>
              <a:buFont typeface="Arial MT"/>
              <a:buChar char="•"/>
            </a:pPr>
            <a:endParaRPr sz="1392"/>
          </a:p>
          <a:p>
            <a:pPr marL="156581" marR="2947" indent="-149581">
              <a:lnSpc>
                <a:spcPct val="120900"/>
              </a:lnSpc>
              <a:buClr>
                <a:srgbClr val="000000"/>
              </a:buClr>
              <a:buFont typeface="Arial MT"/>
              <a:buChar char="•"/>
              <a:tabLst>
                <a:tab pos="157318" algn="l"/>
              </a:tabLst>
            </a:pPr>
            <a:r>
              <a:rPr b="1" spc="35">
                <a:latin typeface="Tahoma"/>
                <a:cs typeface="Tahoma"/>
              </a:rPr>
              <a:t>Track</a:t>
            </a:r>
            <a:r>
              <a:rPr b="1" spc="17">
                <a:latin typeface="Tahoma"/>
                <a:cs typeface="Tahoma"/>
              </a:rPr>
              <a:t> </a:t>
            </a:r>
            <a:r>
              <a:t>the</a:t>
            </a:r>
            <a:r>
              <a:rPr spc="-104"/>
              <a:t> </a:t>
            </a:r>
            <a:r>
              <a:rPr spc="41"/>
              <a:t>impact</a:t>
            </a:r>
            <a:r>
              <a:rPr spc="-104"/>
              <a:t> </a:t>
            </a:r>
            <a:r>
              <a:t>of</a:t>
            </a:r>
            <a:r>
              <a:rPr spc="-87"/>
              <a:t> </a:t>
            </a:r>
            <a:r>
              <a:rPr spc="-12"/>
              <a:t>your</a:t>
            </a:r>
            <a:r>
              <a:rPr spc="-84"/>
              <a:t> </a:t>
            </a:r>
            <a:r>
              <a:t>actions</a:t>
            </a:r>
            <a:r>
              <a:rPr spc="-107"/>
              <a:t> </a:t>
            </a:r>
            <a:r>
              <a:rPr spc="35"/>
              <a:t>and</a:t>
            </a:r>
            <a:r>
              <a:rPr spc="-104"/>
              <a:t> </a:t>
            </a:r>
            <a:r>
              <a:t>the</a:t>
            </a:r>
            <a:r>
              <a:rPr spc="-102"/>
              <a:t> </a:t>
            </a:r>
            <a:r>
              <a:t>project</a:t>
            </a:r>
            <a:r>
              <a:rPr spc="-99"/>
              <a:t> </a:t>
            </a:r>
            <a:r>
              <a:rPr spc="-15"/>
              <a:t>via 	</a:t>
            </a:r>
            <a:r>
              <a:t>the</a:t>
            </a:r>
            <a:r>
              <a:rPr spc="-93"/>
              <a:t> </a:t>
            </a:r>
            <a:r>
              <a:t>Recysmart</a:t>
            </a:r>
            <a:r>
              <a:rPr spc="-93"/>
              <a:t> </a:t>
            </a:r>
            <a:r>
              <a:rPr spc="-26"/>
              <a:t>app,</a:t>
            </a:r>
            <a:r>
              <a:rPr spc="-93"/>
              <a:t> </a:t>
            </a:r>
            <a:r>
              <a:t>website</a:t>
            </a:r>
            <a:r>
              <a:rPr spc="-84"/>
              <a:t> </a:t>
            </a:r>
            <a:r>
              <a:rPr spc="-12"/>
              <a:t>or</a:t>
            </a:r>
            <a:r>
              <a:rPr spc="-84"/>
              <a:t> </a:t>
            </a:r>
            <a:r>
              <a:t>social</a:t>
            </a:r>
            <a:r>
              <a:rPr spc="-75"/>
              <a:t> </a:t>
            </a:r>
            <a:r>
              <a:rPr spc="-6"/>
              <a:t>media.</a:t>
            </a:r>
          </a:p>
        </p:txBody>
      </p:sp>
      <p:pic>
        <p:nvPicPr>
          <p:cNvPr id="6" name="object 6"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3612690" cy="507450"/>
          </a:xfrm>
          <a:prstGeom prst="rect">
            <a:avLst/>
          </a:prstGeom>
        </p:spPr>
        <p:txBody>
          <a:bodyPr vert="horz" wrap="square" lIns="0" tIns="7369" rIns="0" bIns="0" rtlCol="0">
            <a:spAutoFit/>
          </a:bodyPr>
          <a:lstStyle/>
          <a:p>
            <a:pPr marL="7369">
              <a:spcBef>
                <a:spcPts val="58"/>
              </a:spcBef>
            </a:pPr>
            <a:r>
              <a:rPr spc="131"/>
              <a:t>Communication</a:t>
            </a:r>
          </a:p>
        </p:txBody>
      </p:sp>
      <p:pic>
        <p:nvPicPr>
          <p:cNvPr id="3" name="object 3"/>
          <p:cNvPicPr/>
          <p:nvPr/>
        </p:nvPicPr>
        <p:blipFill>
          <a:blip r:embed="rId2" cstate="print"/>
          <a:stretch>
            <a:fillRect/>
          </a:stretch>
        </p:blipFill>
        <p:spPr>
          <a:xfrm>
            <a:off x="931119" y="1935799"/>
            <a:ext cx="1951421" cy="3035273"/>
          </a:xfrm>
          <a:prstGeom prst="rect">
            <a:avLst/>
          </a:prstGeom>
        </p:spPr>
      </p:pic>
      <p:pic>
        <p:nvPicPr>
          <p:cNvPr id="4" name="object 4"/>
          <p:cNvPicPr/>
          <p:nvPr/>
        </p:nvPicPr>
        <p:blipFill>
          <a:blip r:embed="rId3" cstate="print"/>
          <a:stretch>
            <a:fillRect/>
          </a:stretch>
        </p:blipFill>
        <p:spPr>
          <a:xfrm>
            <a:off x="2980092" y="1935799"/>
            <a:ext cx="2190991" cy="3035273"/>
          </a:xfrm>
          <a:prstGeom prst="rect">
            <a:avLst/>
          </a:prstGeom>
        </p:spPr>
      </p:pic>
      <p:pic>
        <p:nvPicPr>
          <p:cNvPr id="5" name="object 5"/>
          <p:cNvPicPr/>
          <p:nvPr/>
        </p:nvPicPr>
        <p:blipFill>
          <a:blip r:embed="rId4" cstate="print"/>
          <a:stretch>
            <a:fillRect/>
          </a:stretch>
        </p:blipFill>
        <p:spPr>
          <a:xfrm>
            <a:off x="8194419" y="1632581"/>
            <a:ext cx="2394711" cy="3595719"/>
          </a:xfrm>
          <a:prstGeom prst="rect">
            <a:avLst/>
          </a:prstGeom>
        </p:spPr>
      </p:pic>
      <p:pic>
        <p:nvPicPr>
          <p:cNvPr id="6" name="object 6"/>
          <p:cNvPicPr/>
          <p:nvPr/>
        </p:nvPicPr>
        <p:blipFill>
          <a:blip r:embed="rId5" cstate="print"/>
          <a:stretch>
            <a:fillRect/>
          </a:stretch>
        </p:blipFill>
        <p:spPr>
          <a:xfrm>
            <a:off x="5899927" y="2395838"/>
            <a:ext cx="1374234" cy="1930434"/>
          </a:xfrm>
          <a:prstGeom prst="rect">
            <a:avLst/>
          </a:prstGeom>
        </p:spPr>
      </p:pic>
      <p:pic>
        <p:nvPicPr>
          <p:cNvPr id="7" name="object 7" descr="Uma imagem com texto, garrafa, captura de ecrã, póster  Os conteúdos gerados por IA poderão estar incorretos."/>
          <p:cNvPicPr/>
          <p:nvPr/>
        </p:nvPicPr>
        <p:blipFill>
          <a:blip r:embed="rId6" cstate="print"/>
          <a:stretch>
            <a:fillRect/>
          </a:stretch>
        </p:blipFill>
        <p:spPr>
          <a:xfrm>
            <a:off x="10251439" y="176417"/>
            <a:ext cx="613886" cy="76734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prstGeom prst="rect">
            <a:avLst/>
          </a:prstGeom>
        </p:spPr>
        <p:txBody>
          <a:bodyPr vert="horz" wrap="square" lIns="0" tIns="7369" rIns="0" bIns="0" rtlCol="0">
            <a:spAutoFit/>
          </a:bodyPr>
          <a:lstStyle/>
          <a:p>
            <a:pPr marL="7369">
              <a:spcBef>
                <a:spcPts val="58"/>
              </a:spcBef>
            </a:pPr>
            <a:r>
              <a:rPr spc="131"/>
              <a:t>Communication</a:t>
            </a:r>
          </a:p>
        </p:txBody>
      </p:sp>
      <p:sp>
        <p:nvSpPr>
          <p:cNvPr id="3" name="object 3"/>
          <p:cNvSpPr txBox="1"/>
          <p:nvPr/>
        </p:nvSpPr>
        <p:spPr>
          <a:xfrm>
            <a:off x="1879881" y="1943904"/>
            <a:ext cx="1305442" cy="364218"/>
          </a:xfrm>
          <a:prstGeom prst="rect">
            <a:avLst/>
          </a:prstGeom>
        </p:spPr>
        <p:txBody>
          <a:bodyPr vert="horz" wrap="square" lIns="0" tIns="7001" rIns="0" bIns="0" rtlCol="0">
            <a:spAutoFit/>
          </a:bodyPr>
          <a:lstStyle/>
          <a:p>
            <a:pPr marL="7369" defTabSz="530535">
              <a:spcBef>
                <a:spcPts val="55"/>
              </a:spcBef>
            </a:pPr>
            <a:r>
              <a:rPr sz="2321" b="1" kern="0" spc="87">
                <a:solidFill>
                  <a:srgbClr val="50B490"/>
                </a:solidFill>
                <a:latin typeface="Tahoma"/>
                <a:cs typeface="Tahoma"/>
              </a:rPr>
              <a:t>Website</a:t>
            </a:r>
            <a:endParaRPr sz="2321" kern="0">
              <a:solidFill>
                <a:sysClr val="windowText" lastClr="000000"/>
              </a:solidFill>
              <a:latin typeface="Tahoma"/>
              <a:cs typeface="Tahoma"/>
            </a:endParaRPr>
          </a:p>
        </p:txBody>
      </p:sp>
      <p:pic>
        <p:nvPicPr>
          <p:cNvPr id="4" name="object 4"/>
          <p:cNvPicPr/>
          <p:nvPr/>
        </p:nvPicPr>
        <p:blipFill>
          <a:blip r:embed="rId2" cstate="print"/>
          <a:stretch>
            <a:fillRect/>
          </a:stretch>
        </p:blipFill>
        <p:spPr>
          <a:xfrm>
            <a:off x="3563875" y="2324535"/>
            <a:ext cx="6557499" cy="2942717"/>
          </a:xfrm>
          <a:prstGeom prst="rect">
            <a:avLst/>
          </a:prstGeom>
        </p:spPr>
      </p:pic>
      <p:sp>
        <p:nvSpPr>
          <p:cNvPr id="5" name="object 5"/>
          <p:cNvSpPr txBox="1"/>
          <p:nvPr/>
        </p:nvSpPr>
        <p:spPr>
          <a:xfrm>
            <a:off x="3556875" y="5360486"/>
            <a:ext cx="3309110" cy="203405"/>
          </a:xfrm>
          <a:prstGeom prst="rect">
            <a:avLst/>
          </a:prstGeom>
        </p:spPr>
        <p:txBody>
          <a:bodyPr vert="horz" wrap="square" lIns="0" tIns="7001" rIns="0" bIns="0" rtlCol="0">
            <a:spAutoFit/>
          </a:bodyPr>
          <a:lstStyle/>
          <a:p>
            <a:pPr marL="7369" defTabSz="530535">
              <a:spcBef>
                <a:spcPts val="55"/>
              </a:spcBef>
            </a:pPr>
            <a:r>
              <a:rPr sz="1276" u="heavy" kern="0" spc="-23">
                <a:solidFill>
                  <a:srgbClr val="800080"/>
                </a:solidFill>
                <a:uFill>
                  <a:solidFill>
                    <a:srgbClr val="800080"/>
                  </a:solidFill>
                </a:uFill>
                <a:latin typeface="Verdana"/>
                <a:cs typeface="Verdana"/>
                <a:hlinkClick r:id="rId3"/>
              </a:rPr>
              <a:t>https://maisvidromaisporto.vidromais.pt/</a:t>
            </a:r>
            <a:endParaRPr sz="1276" kern="0">
              <a:solidFill>
                <a:sysClr val="windowText" lastClr="000000"/>
              </a:solidFill>
              <a:latin typeface="Verdana"/>
              <a:cs typeface="Verdana"/>
            </a:endParaRPr>
          </a:p>
        </p:txBody>
      </p:sp>
      <p:pic>
        <p:nvPicPr>
          <p:cNvPr id="6" name="object 6" descr="Uma imagem com texto, garrafa, captura de ecrã, póster  Os conteúdos gerados por IA poderão estar incorretos."/>
          <p:cNvPicPr/>
          <p:nvPr/>
        </p:nvPicPr>
        <p:blipFill>
          <a:blip r:embed="rId4" cstate="print"/>
          <a:stretch>
            <a:fillRect/>
          </a:stretch>
        </p:blipFill>
        <p:spPr>
          <a:xfrm>
            <a:off x="10251439" y="176417"/>
            <a:ext cx="613886" cy="76734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82305" y="982354"/>
            <a:ext cx="5560381" cy="1107692"/>
          </a:xfrm>
          <a:prstGeom prst="rect">
            <a:avLst/>
          </a:prstGeom>
        </p:spPr>
        <p:txBody>
          <a:bodyPr vert="horz" wrap="square" lIns="0" tIns="7001" rIns="0" bIns="0" rtlCol="0">
            <a:spAutoFit/>
          </a:bodyPr>
          <a:lstStyle/>
          <a:p>
            <a:pPr marL="7369" marR="2947">
              <a:lnSpc>
                <a:spcPct val="116100"/>
              </a:lnSpc>
              <a:spcBef>
                <a:spcPts val="55"/>
              </a:spcBef>
            </a:pPr>
            <a:r>
              <a:rPr spc="64"/>
              <a:t>Social</a:t>
            </a:r>
            <a:r>
              <a:rPr spc="-29"/>
              <a:t> </a:t>
            </a:r>
            <a:r>
              <a:rPr spc="125"/>
              <a:t>and</a:t>
            </a:r>
            <a:r>
              <a:rPr spc="-29"/>
              <a:t> </a:t>
            </a:r>
            <a:r>
              <a:rPr spc="84"/>
              <a:t>Environmental </a:t>
            </a:r>
            <a:r>
              <a:rPr spc="32"/>
              <a:t>Impact</a:t>
            </a:r>
          </a:p>
        </p:txBody>
      </p:sp>
      <p:sp>
        <p:nvSpPr>
          <p:cNvPr id="3" name="object 3"/>
          <p:cNvSpPr txBox="1"/>
          <p:nvPr/>
        </p:nvSpPr>
        <p:spPr>
          <a:xfrm>
            <a:off x="1132635" y="2641245"/>
            <a:ext cx="3665777" cy="1244780"/>
          </a:xfrm>
          <a:prstGeom prst="rect">
            <a:avLst/>
          </a:prstGeom>
        </p:spPr>
        <p:txBody>
          <a:bodyPr vert="horz" wrap="square" lIns="0" tIns="7001" rIns="0" bIns="0" rtlCol="0">
            <a:spAutoFit/>
          </a:bodyPr>
          <a:lstStyle/>
          <a:p>
            <a:pPr marL="7369" marR="2947" defTabSz="530535">
              <a:lnSpc>
                <a:spcPct val="118000"/>
              </a:lnSpc>
              <a:spcBef>
                <a:spcPts val="55"/>
              </a:spcBef>
            </a:pPr>
            <a:r>
              <a:rPr sz="1392" kern="0">
                <a:solidFill>
                  <a:srgbClr val="173C2A"/>
                </a:solidFill>
                <a:latin typeface="Verdana"/>
                <a:cs typeface="Verdana"/>
              </a:rPr>
              <a:t>The</a:t>
            </a:r>
            <a:r>
              <a:rPr sz="1392" kern="0" spc="-104">
                <a:solidFill>
                  <a:srgbClr val="173C2A"/>
                </a:solidFill>
                <a:latin typeface="Verdana"/>
                <a:cs typeface="Verdana"/>
              </a:rPr>
              <a:t> </a:t>
            </a:r>
            <a:r>
              <a:rPr sz="1392" kern="0">
                <a:solidFill>
                  <a:srgbClr val="173C2A"/>
                </a:solidFill>
                <a:latin typeface="Verdana"/>
                <a:cs typeface="Verdana"/>
              </a:rPr>
              <a:t>increase</a:t>
            </a:r>
            <a:r>
              <a:rPr sz="1392" kern="0" spc="-102">
                <a:solidFill>
                  <a:srgbClr val="173C2A"/>
                </a:solidFill>
                <a:latin typeface="Verdana"/>
                <a:cs typeface="Verdana"/>
              </a:rPr>
              <a:t> </a:t>
            </a:r>
            <a:r>
              <a:rPr sz="1392" kern="0">
                <a:solidFill>
                  <a:srgbClr val="173C2A"/>
                </a:solidFill>
                <a:latin typeface="Verdana"/>
                <a:cs typeface="Verdana"/>
              </a:rPr>
              <a:t>in</a:t>
            </a:r>
            <a:r>
              <a:rPr sz="1392" kern="0" spc="-107">
                <a:solidFill>
                  <a:srgbClr val="173C2A"/>
                </a:solidFill>
                <a:latin typeface="Verdana"/>
                <a:cs typeface="Verdana"/>
              </a:rPr>
              <a:t> </a:t>
            </a:r>
            <a:r>
              <a:rPr sz="1392" kern="0">
                <a:solidFill>
                  <a:srgbClr val="173C2A"/>
                </a:solidFill>
                <a:latin typeface="Verdana"/>
                <a:cs typeface="Verdana"/>
              </a:rPr>
              <a:t>the</a:t>
            </a:r>
            <a:r>
              <a:rPr sz="1392" kern="0" spc="-99">
                <a:solidFill>
                  <a:srgbClr val="173C2A"/>
                </a:solidFill>
                <a:latin typeface="Verdana"/>
                <a:cs typeface="Verdana"/>
              </a:rPr>
              <a:t> </a:t>
            </a:r>
            <a:r>
              <a:rPr sz="1392" kern="0" spc="44">
                <a:solidFill>
                  <a:srgbClr val="173C2A"/>
                </a:solidFill>
                <a:latin typeface="Verdana"/>
                <a:cs typeface="Verdana"/>
              </a:rPr>
              <a:t>number</a:t>
            </a:r>
            <a:r>
              <a:rPr sz="1392" kern="0" spc="-102">
                <a:solidFill>
                  <a:srgbClr val="173C2A"/>
                </a:solidFill>
                <a:latin typeface="Verdana"/>
                <a:cs typeface="Verdana"/>
              </a:rPr>
              <a:t> </a:t>
            </a:r>
            <a:r>
              <a:rPr sz="1392" kern="0" spc="-12">
                <a:solidFill>
                  <a:srgbClr val="173C2A"/>
                </a:solidFill>
                <a:latin typeface="Verdana"/>
                <a:cs typeface="Verdana"/>
              </a:rPr>
              <a:t>of</a:t>
            </a:r>
            <a:r>
              <a:rPr sz="1392" kern="0" spc="-113">
                <a:solidFill>
                  <a:srgbClr val="173C2A"/>
                </a:solidFill>
                <a:latin typeface="Verdana"/>
                <a:cs typeface="Verdana"/>
              </a:rPr>
              <a:t> </a:t>
            </a:r>
            <a:r>
              <a:rPr sz="1392" kern="0" spc="-6">
                <a:solidFill>
                  <a:srgbClr val="173C2A"/>
                </a:solidFill>
                <a:latin typeface="Verdana"/>
                <a:cs typeface="Verdana"/>
              </a:rPr>
              <a:t>packaging </a:t>
            </a:r>
            <a:r>
              <a:rPr sz="1392" kern="0">
                <a:solidFill>
                  <a:srgbClr val="173C2A"/>
                </a:solidFill>
                <a:latin typeface="Verdana"/>
                <a:cs typeface="Verdana"/>
              </a:rPr>
              <a:t>items</a:t>
            </a:r>
            <a:r>
              <a:rPr sz="1392" kern="0" spc="-23">
                <a:solidFill>
                  <a:srgbClr val="173C2A"/>
                </a:solidFill>
                <a:latin typeface="Verdana"/>
                <a:cs typeface="Verdana"/>
              </a:rPr>
              <a:t> </a:t>
            </a:r>
            <a:r>
              <a:rPr sz="1392" kern="0">
                <a:solidFill>
                  <a:srgbClr val="173C2A"/>
                </a:solidFill>
                <a:latin typeface="Verdana"/>
                <a:cs typeface="Verdana"/>
              </a:rPr>
              <a:t>collected</a:t>
            </a:r>
            <a:r>
              <a:rPr sz="1392" kern="0" spc="-38">
                <a:solidFill>
                  <a:srgbClr val="173C2A"/>
                </a:solidFill>
                <a:latin typeface="Verdana"/>
                <a:cs typeface="Verdana"/>
              </a:rPr>
              <a:t> </a:t>
            </a:r>
            <a:r>
              <a:rPr sz="1392" kern="0" spc="-17">
                <a:solidFill>
                  <a:srgbClr val="173C2A"/>
                </a:solidFill>
                <a:latin typeface="Verdana"/>
                <a:cs typeface="Verdana"/>
              </a:rPr>
              <a:t>for</a:t>
            </a:r>
            <a:r>
              <a:rPr sz="1392" kern="0" spc="-35">
                <a:solidFill>
                  <a:srgbClr val="173C2A"/>
                </a:solidFill>
                <a:latin typeface="Verdana"/>
                <a:cs typeface="Verdana"/>
              </a:rPr>
              <a:t> </a:t>
            </a:r>
            <a:r>
              <a:rPr sz="1392" kern="0">
                <a:solidFill>
                  <a:srgbClr val="173C2A"/>
                </a:solidFill>
                <a:latin typeface="Verdana"/>
                <a:cs typeface="Verdana"/>
              </a:rPr>
              <a:t>recycling</a:t>
            </a:r>
            <a:r>
              <a:rPr sz="1392" kern="0" spc="-32">
                <a:solidFill>
                  <a:srgbClr val="173C2A"/>
                </a:solidFill>
                <a:latin typeface="Verdana"/>
                <a:cs typeface="Verdana"/>
              </a:rPr>
              <a:t> </a:t>
            </a:r>
            <a:r>
              <a:rPr sz="1392" kern="0">
                <a:solidFill>
                  <a:srgbClr val="173C2A"/>
                </a:solidFill>
                <a:latin typeface="Verdana"/>
                <a:cs typeface="Verdana"/>
              </a:rPr>
              <a:t>will</a:t>
            </a:r>
            <a:r>
              <a:rPr sz="1392" kern="0" spc="-23">
                <a:solidFill>
                  <a:srgbClr val="173C2A"/>
                </a:solidFill>
                <a:latin typeface="Verdana"/>
                <a:cs typeface="Verdana"/>
              </a:rPr>
              <a:t> </a:t>
            </a:r>
            <a:r>
              <a:rPr sz="1392" kern="0" spc="26">
                <a:solidFill>
                  <a:srgbClr val="173C2A"/>
                </a:solidFill>
                <a:latin typeface="Verdana"/>
                <a:cs typeface="Verdana"/>
              </a:rPr>
              <a:t>be monitored</a:t>
            </a:r>
            <a:r>
              <a:rPr sz="1392" kern="0" spc="-107">
                <a:solidFill>
                  <a:srgbClr val="173C2A"/>
                </a:solidFill>
                <a:latin typeface="Verdana"/>
                <a:cs typeface="Verdana"/>
              </a:rPr>
              <a:t> </a:t>
            </a:r>
            <a:r>
              <a:rPr sz="1392" kern="0" spc="32">
                <a:solidFill>
                  <a:srgbClr val="173C2A"/>
                </a:solidFill>
                <a:latin typeface="Verdana"/>
                <a:cs typeface="Verdana"/>
              </a:rPr>
              <a:t>on</a:t>
            </a:r>
            <a:r>
              <a:rPr sz="1392" kern="0" spc="-118">
                <a:solidFill>
                  <a:srgbClr val="173C2A"/>
                </a:solidFill>
                <a:latin typeface="Verdana"/>
                <a:cs typeface="Verdana"/>
              </a:rPr>
              <a:t> </a:t>
            </a:r>
            <a:r>
              <a:rPr sz="1392" kern="0" spc="-20">
                <a:solidFill>
                  <a:srgbClr val="173C2A"/>
                </a:solidFill>
                <a:latin typeface="Verdana"/>
                <a:cs typeface="Verdana"/>
              </a:rPr>
              <a:t>a</a:t>
            </a:r>
            <a:r>
              <a:rPr sz="1392" kern="0" spc="-118">
                <a:solidFill>
                  <a:srgbClr val="173C2A"/>
                </a:solidFill>
                <a:latin typeface="Verdana"/>
                <a:cs typeface="Verdana"/>
              </a:rPr>
              <a:t> </a:t>
            </a:r>
            <a:r>
              <a:rPr sz="1392" kern="0" spc="-12">
                <a:solidFill>
                  <a:srgbClr val="173C2A"/>
                </a:solidFill>
                <a:latin typeface="Verdana"/>
                <a:cs typeface="Verdana"/>
              </a:rPr>
              <a:t>quarterly</a:t>
            </a:r>
            <a:r>
              <a:rPr sz="1392" kern="0" spc="-116">
                <a:solidFill>
                  <a:srgbClr val="173C2A"/>
                </a:solidFill>
                <a:latin typeface="Verdana"/>
                <a:cs typeface="Verdana"/>
              </a:rPr>
              <a:t> </a:t>
            </a:r>
            <a:r>
              <a:rPr sz="1392" kern="0" spc="-52">
                <a:solidFill>
                  <a:srgbClr val="173C2A"/>
                </a:solidFill>
                <a:latin typeface="Verdana"/>
                <a:cs typeface="Verdana"/>
              </a:rPr>
              <a:t>basis,</a:t>
            </a:r>
            <a:r>
              <a:rPr sz="1392" kern="0" spc="-113">
                <a:solidFill>
                  <a:srgbClr val="173C2A"/>
                </a:solidFill>
                <a:latin typeface="Verdana"/>
                <a:cs typeface="Verdana"/>
              </a:rPr>
              <a:t> </a:t>
            </a:r>
            <a:r>
              <a:rPr sz="1392" kern="0" spc="35">
                <a:solidFill>
                  <a:srgbClr val="173C2A"/>
                </a:solidFill>
                <a:latin typeface="Verdana"/>
                <a:cs typeface="Verdana"/>
              </a:rPr>
              <a:t>with</a:t>
            </a:r>
            <a:r>
              <a:rPr sz="1392" kern="0" spc="-116">
                <a:solidFill>
                  <a:srgbClr val="173C2A"/>
                </a:solidFill>
                <a:latin typeface="Verdana"/>
                <a:cs typeface="Verdana"/>
              </a:rPr>
              <a:t> </a:t>
            </a:r>
            <a:r>
              <a:rPr sz="1392" kern="0" spc="-12">
                <a:solidFill>
                  <a:srgbClr val="173C2A"/>
                </a:solidFill>
                <a:latin typeface="Verdana"/>
                <a:cs typeface="Verdana"/>
              </a:rPr>
              <a:t>this initiative</a:t>
            </a:r>
            <a:r>
              <a:rPr sz="1392" kern="0" spc="-32">
                <a:solidFill>
                  <a:srgbClr val="173C2A"/>
                </a:solidFill>
                <a:latin typeface="Verdana"/>
                <a:cs typeface="Verdana"/>
              </a:rPr>
              <a:t> </a:t>
            </a:r>
            <a:r>
              <a:rPr sz="1392" kern="0">
                <a:solidFill>
                  <a:srgbClr val="173C2A"/>
                </a:solidFill>
                <a:latin typeface="Verdana"/>
                <a:cs typeface="Verdana"/>
              </a:rPr>
              <a:t>providing</a:t>
            </a:r>
            <a:r>
              <a:rPr sz="1392" kern="0" spc="-44">
                <a:solidFill>
                  <a:srgbClr val="173C2A"/>
                </a:solidFill>
                <a:latin typeface="Verdana"/>
                <a:cs typeface="Verdana"/>
              </a:rPr>
              <a:t> </a:t>
            </a:r>
            <a:r>
              <a:rPr sz="1392" kern="0">
                <a:solidFill>
                  <a:srgbClr val="173C2A"/>
                </a:solidFill>
                <a:latin typeface="Verdana"/>
                <a:cs typeface="Verdana"/>
              </a:rPr>
              <a:t>support</a:t>
            </a:r>
            <a:r>
              <a:rPr sz="1392" kern="0" spc="-52">
                <a:solidFill>
                  <a:srgbClr val="173C2A"/>
                </a:solidFill>
                <a:latin typeface="Verdana"/>
                <a:cs typeface="Verdana"/>
              </a:rPr>
              <a:t> </a:t>
            </a:r>
            <a:r>
              <a:rPr sz="1392" kern="0">
                <a:solidFill>
                  <a:srgbClr val="173C2A"/>
                </a:solidFill>
                <a:latin typeface="Verdana"/>
                <a:cs typeface="Verdana"/>
              </a:rPr>
              <a:t>to</a:t>
            </a:r>
            <a:r>
              <a:rPr sz="1392" kern="0" spc="-44">
                <a:solidFill>
                  <a:srgbClr val="173C2A"/>
                </a:solidFill>
                <a:latin typeface="Verdana"/>
                <a:cs typeface="Verdana"/>
              </a:rPr>
              <a:t> </a:t>
            </a:r>
            <a:r>
              <a:rPr sz="1392" kern="0" spc="-6">
                <a:solidFill>
                  <a:srgbClr val="173C2A"/>
                </a:solidFill>
                <a:latin typeface="Verdana"/>
                <a:cs typeface="Verdana"/>
              </a:rPr>
              <a:t>local organisations.</a:t>
            </a:r>
            <a:endParaRPr sz="1392" kern="0">
              <a:solidFill>
                <a:sysClr val="windowText" lastClr="000000"/>
              </a:solidFill>
              <a:latin typeface="Verdana"/>
              <a:cs typeface="Verdana"/>
            </a:endParaRPr>
          </a:p>
        </p:txBody>
      </p:sp>
      <p:grpSp>
        <p:nvGrpSpPr>
          <p:cNvPr id="4" name="object 4"/>
          <p:cNvGrpSpPr/>
          <p:nvPr/>
        </p:nvGrpSpPr>
        <p:grpSpPr>
          <a:xfrm>
            <a:off x="5363143" y="1915547"/>
            <a:ext cx="4968271" cy="2819063"/>
            <a:chOff x="8537607" y="3301262"/>
            <a:chExt cx="8562340" cy="4858385"/>
          </a:xfrm>
        </p:grpSpPr>
        <p:pic>
          <p:nvPicPr>
            <p:cNvPr id="5" name="object 5"/>
            <p:cNvPicPr/>
            <p:nvPr/>
          </p:nvPicPr>
          <p:blipFill>
            <a:blip r:embed="rId2" cstate="print"/>
            <a:stretch>
              <a:fillRect/>
            </a:stretch>
          </p:blipFill>
          <p:spPr>
            <a:xfrm>
              <a:off x="8537607" y="3301262"/>
              <a:ext cx="8562108" cy="4857967"/>
            </a:xfrm>
            <a:prstGeom prst="rect">
              <a:avLst/>
            </a:prstGeom>
          </p:spPr>
        </p:pic>
        <p:sp>
          <p:nvSpPr>
            <p:cNvPr id="6" name="object 6"/>
            <p:cNvSpPr/>
            <p:nvPr/>
          </p:nvSpPr>
          <p:spPr>
            <a:xfrm>
              <a:off x="9350502" y="7952790"/>
              <a:ext cx="7625080" cy="195580"/>
            </a:xfrm>
            <a:custGeom>
              <a:avLst/>
              <a:gdLst/>
              <a:ahLst/>
              <a:cxnLst/>
              <a:rect l="l" t="t" r="r" b="b"/>
              <a:pathLst>
                <a:path w="7625080" h="195579">
                  <a:moveTo>
                    <a:pt x="7624953" y="0"/>
                  </a:moveTo>
                  <a:lnTo>
                    <a:pt x="0" y="0"/>
                  </a:lnTo>
                  <a:lnTo>
                    <a:pt x="0" y="195148"/>
                  </a:lnTo>
                  <a:lnTo>
                    <a:pt x="7624953" y="195148"/>
                  </a:lnTo>
                  <a:lnTo>
                    <a:pt x="7624953"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grpSp>
      <p:sp>
        <p:nvSpPr>
          <p:cNvPr id="7" name="object 7"/>
          <p:cNvSpPr txBox="1"/>
          <p:nvPr/>
        </p:nvSpPr>
        <p:spPr>
          <a:xfrm>
            <a:off x="5880953" y="4606373"/>
            <a:ext cx="1162112" cy="114522"/>
          </a:xfrm>
          <a:prstGeom prst="rect">
            <a:avLst/>
          </a:prstGeom>
        </p:spPr>
        <p:txBody>
          <a:bodyPr vert="horz" wrap="square" lIns="0" tIns="7369" rIns="0" bIns="0" rtlCol="0">
            <a:spAutoFit/>
          </a:bodyPr>
          <a:lstStyle/>
          <a:p>
            <a:pPr marL="7369" defTabSz="530535">
              <a:spcBef>
                <a:spcPts val="58"/>
              </a:spcBef>
            </a:pPr>
            <a:r>
              <a:rPr sz="696" kern="0" spc="-15">
                <a:solidFill>
                  <a:sysClr val="windowText" lastClr="000000"/>
                </a:solidFill>
                <a:latin typeface="Verdana"/>
                <a:cs typeface="Verdana"/>
              </a:rPr>
              <a:t>Increase</a:t>
            </a:r>
            <a:r>
              <a:rPr sz="696" kern="0" spc="-3">
                <a:solidFill>
                  <a:sysClr val="windowText" lastClr="000000"/>
                </a:solidFill>
                <a:latin typeface="Verdana"/>
                <a:cs typeface="Verdana"/>
              </a:rPr>
              <a:t> </a:t>
            </a:r>
            <a:r>
              <a:rPr sz="696" kern="0">
                <a:solidFill>
                  <a:sysClr val="windowText" lastClr="000000"/>
                </a:solidFill>
                <a:latin typeface="Verdana"/>
                <a:cs typeface="Verdana"/>
              </a:rPr>
              <a:t>in</a:t>
            </a:r>
            <a:r>
              <a:rPr sz="696" kern="0" spc="-6">
                <a:solidFill>
                  <a:sysClr val="windowText" lastClr="000000"/>
                </a:solidFill>
                <a:latin typeface="Verdana"/>
                <a:cs typeface="Verdana"/>
              </a:rPr>
              <a:t> </a:t>
            </a:r>
            <a:r>
              <a:rPr sz="696" kern="0">
                <a:solidFill>
                  <a:sysClr val="windowText" lastClr="000000"/>
                </a:solidFill>
                <a:latin typeface="Verdana"/>
                <a:cs typeface="Verdana"/>
              </a:rPr>
              <a:t>the</a:t>
            </a:r>
            <a:r>
              <a:rPr sz="696" kern="0" spc="-9">
                <a:solidFill>
                  <a:sysClr val="windowText" lastClr="000000"/>
                </a:solidFill>
                <a:latin typeface="Verdana"/>
                <a:cs typeface="Verdana"/>
              </a:rPr>
              <a:t> </a:t>
            </a:r>
            <a:r>
              <a:rPr sz="696" kern="0">
                <a:solidFill>
                  <a:sysClr val="windowText" lastClr="000000"/>
                </a:solidFill>
                <a:latin typeface="Verdana"/>
                <a:cs typeface="Verdana"/>
              </a:rPr>
              <a:t>number</a:t>
            </a:r>
            <a:r>
              <a:rPr sz="696" kern="0" spc="-9">
                <a:solidFill>
                  <a:sysClr val="windowText" lastClr="000000"/>
                </a:solidFill>
                <a:latin typeface="Verdana"/>
                <a:cs typeface="Verdana"/>
              </a:rPr>
              <a:t> </a:t>
            </a:r>
            <a:r>
              <a:rPr sz="696" kern="0" spc="-15">
                <a:solidFill>
                  <a:sysClr val="windowText" lastClr="000000"/>
                </a:solidFill>
                <a:latin typeface="Verdana"/>
                <a:cs typeface="Verdana"/>
              </a:rPr>
              <a:t>of</a:t>
            </a:r>
            <a:endParaRPr sz="696" kern="0">
              <a:solidFill>
                <a:sysClr val="windowText" lastClr="000000"/>
              </a:solidFill>
              <a:latin typeface="Verdana"/>
              <a:cs typeface="Verdana"/>
            </a:endParaRPr>
          </a:p>
        </p:txBody>
      </p:sp>
      <p:sp>
        <p:nvSpPr>
          <p:cNvPr id="8" name="object 8"/>
          <p:cNvSpPr txBox="1"/>
          <p:nvPr/>
        </p:nvSpPr>
        <p:spPr>
          <a:xfrm>
            <a:off x="5880953" y="4712488"/>
            <a:ext cx="1441771" cy="114522"/>
          </a:xfrm>
          <a:prstGeom prst="rect">
            <a:avLst/>
          </a:prstGeom>
        </p:spPr>
        <p:txBody>
          <a:bodyPr vert="horz" wrap="square" lIns="0" tIns="7369" rIns="0" bIns="0" rtlCol="0">
            <a:spAutoFit/>
          </a:bodyPr>
          <a:lstStyle/>
          <a:p>
            <a:pPr marL="7369" defTabSz="530535">
              <a:spcBef>
                <a:spcPts val="58"/>
              </a:spcBef>
            </a:pPr>
            <a:r>
              <a:rPr sz="696" kern="0">
                <a:solidFill>
                  <a:sysClr val="windowText" lastClr="000000"/>
                </a:solidFill>
                <a:latin typeface="Verdana"/>
                <a:cs typeface="Verdana"/>
              </a:rPr>
              <a:t>packages</a:t>
            </a:r>
            <a:r>
              <a:rPr sz="696" kern="0" spc="-23">
                <a:solidFill>
                  <a:sysClr val="windowText" lastClr="000000"/>
                </a:solidFill>
                <a:latin typeface="Verdana"/>
                <a:cs typeface="Verdana"/>
              </a:rPr>
              <a:t> </a:t>
            </a:r>
            <a:r>
              <a:rPr sz="696" kern="0">
                <a:solidFill>
                  <a:sysClr val="windowText" lastClr="000000"/>
                </a:solidFill>
                <a:latin typeface="Verdana"/>
                <a:cs typeface="Verdana"/>
              </a:rPr>
              <a:t>per</a:t>
            </a:r>
            <a:r>
              <a:rPr sz="696" kern="0" spc="-29">
                <a:solidFill>
                  <a:sysClr val="windowText" lastClr="000000"/>
                </a:solidFill>
                <a:latin typeface="Verdana"/>
                <a:cs typeface="Verdana"/>
              </a:rPr>
              <a:t> </a:t>
            </a:r>
            <a:r>
              <a:rPr sz="696" kern="0">
                <a:solidFill>
                  <a:sysClr val="windowText" lastClr="000000"/>
                </a:solidFill>
                <a:latin typeface="Verdana"/>
                <a:cs typeface="Verdana"/>
              </a:rPr>
              <a:t>person</a:t>
            </a:r>
            <a:r>
              <a:rPr sz="696" kern="0" spc="-35">
                <a:solidFill>
                  <a:sysClr val="windowText" lastClr="000000"/>
                </a:solidFill>
                <a:latin typeface="Verdana"/>
                <a:cs typeface="Verdana"/>
              </a:rPr>
              <a:t> </a:t>
            </a:r>
            <a:r>
              <a:rPr sz="696" kern="0">
                <a:solidFill>
                  <a:sysClr val="windowText" lastClr="000000"/>
                </a:solidFill>
                <a:latin typeface="Verdana"/>
                <a:cs typeface="Verdana"/>
              </a:rPr>
              <a:t>per</a:t>
            </a:r>
            <a:r>
              <a:rPr sz="696" kern="0" spc="-29">
                <a:solidFill>
                  <a:sysClr val="windowText" lastClr="000000"/>
                </a:solidFill>
                <a:latin typeface="Verdana"/>
                <a:cs typeface="Verdana"/>
              </a:rPr>
              <a:t> </a:t>
            </a:r>
            <a:r>
              <a:rPr sz="696" kern="0" spc="-12">
                <a:solidFill>
                  <a:sysClr val="windowText" lastClr="000000"/>
                </a:solidFill>
                <a:latin typeface="Verdana"/>
                <a:cs typeface="Verdana"/>
              </a:rPr>
              <a:t>month</a:t>
            </a:r>
            <a:endParaRPr sz="696" kern="0">
              <a:solidFill>
                <a:sysClr val="windowText" lastClr="000000"/>
              </a:solidFill>
              <a:latin typeface="Verdana"/>
              <a:cs typeface="Verdana"/>
            </a:endParaRPr>
          </a:p>
        </p:txBody>
      </p:sp>
      <p:sp>
        <p:nvSpPr>
          <p:cNvPr id="9" name="object 9"/>
          <p:cNvSpPr txBox="1"/>
          <p:nvPr/>
        </p:nvSpPr>
        <p:spPr>
          <a:xfrm>
            <a:off x="8412693" y="4647934"/>
            <a:ext cx="1628947" cy="114522"/>
          </a:xfrm>
          <a:prstGeom prst="rect">
            <a:avLst/>
          </a:prstGeom>
        </p:spPr>
        <p:txBody>
          <a:bodyPr vert="horz" wrap="square" lIns="0" tIns="7369" rIns="0" bIns="0" rtlCol="0">
            <a:spAutoFit/>
          </a:bodyPr>
          <a:lstStyle/>
          <a:p>
            <a:pPr marL="7369" defTabSz="530535">
              <a:spcBef>
                <a:spcPts val="58"/>
              </a:spcBef>
            </a:pPr>
            <a:r>
              <a:rPr sz="696" kern="0" spc="-6">
                <a:solidFill>
                  <a:sysClr val="windowText" lastClr="000000"/>
                </a:solidFill>
                <a:latin typeface="Verdana"/>
                <a:cs typeface="Verdana"/>
              </a:rPr>
              <a:t>Total</a:t>
            </a:r>
            <a:r>
              <a:rPr sz="696" kern="0" spc="-26">
                <a:solidFill>
                  <a:sysClr val="windowText" lastClr="000000"/>
                </a:solidFill>
                <a:latin typeface="Verdana"/>
                <a:cs typeface="Verdana"/>
              </a:rPr>
              <a:t> </a:t>
            </a:r>
            <a:r>
              <a:rPr sz="696" kern="0">
                <a:solidFill>
                  <a:sysClr val="windowText" lastClr="000000"/>
                </a:solidFill>
                <a:latin typeface="Verdana"/>
                <a:cs typeface="Verdana"/>
              </a:rPr>
              <a:t>donation</a:t>
            </a:r>
            <a:r>
              <a:rPr sz="696" kern="0" spc="-38">
                <a:solidFill>
                  <a:sysClr val="windowText" lastClr="000000"/>
                </a:solidFill>
                <a:latin typeface="Verdana"/>
                <a:cs typeface="Verdana"/>
              </a:rPr>
              <a:t> </a:t>
            </a:r>
            <a:r>
              <a:rPr sz="696" kern="0">
                <a:solidFill>
                  <a:sysClr val="windowText" lastClr="000000"/>
                </a:solidFill>
                <a:latin typeface="Verdana"/>
                <a:cs typeface="Verdana"/>
              </a:rPr>
              <a:t>to</a:t>
            </a:r>
            <a:r>
              <a:rPr sz="696" kern="0" spc="-32">
                <a:solidFill>
                  <a:sysClr val="windowText" lastClr="000000"/>
                </a:solidFill>
                <a:latin typeface="Verdana"/>
                <a:cs typeface="Verdana"/>
              </a:rPr>
              <a:t> </a:t>
            </a:r>
            <a:r>
              <a:rPr sz="696" kern="0">
                <a:solidFill>
                  <a:sysClr val="windowText" lastClr="000000"/>
                </a:solidFill>
                <a:latin typeface="Verdana"/>
                <a:cs typeface="Verdana"/>
              </a:rPr>
              <a:t>local</a:t>
            </a:r>
            <a:r>
              <a:rPr sz="696" kern="0" spc="-15">
                <a:solidFill>
                  <a:sysClr val="windowText" lastClr="000000"/>
                </a:solidFill>
                <a:latin typeface="Verdana"/>
                <a:cs typeface="Verdana"/>
              </a:rPr>
              <a:t> </a:t>
            </a:r>
            <a:r>
              <a:rPr sz="696" kern="0" spc="-6">
                <a:solidFill>
                  <a:sysClr val="windowText" lastClr="000000"/>
                </a:solidFill>
                <a:latin typeface="Verdana"/>
                <a:cs typeface="Verdana"/>
              </a:rPr>
              <a:t>organizations</a:t>
            </a:r>
            <a:endParaRPr sz="696" kern="0">
              <a:solidFill>
                <a:sysClr val="windowText" lastClr="000000"/>
              </a:solidFill>
              <a:latin typeface="Verdana"/>
              <a:cs typeface="Verdana"/>
            </a:endParaRPr>
          </a:p>
        </p:txBody>
      </p:sp>
      <p:pic>
        <p:nvPicPr>
          <p:cNvPr id="10" name="object 10"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507450"/>
          </a:xfrm>
          <a:prstGeom prst="rect">
            <a:avLst/>
          </a:prstGeom>
        </p:spPr>
        <p:txBody>
          <a:bodyPr vert="horz" wrap="square" lIns="0" tIns="7369" rIns="0" bIns="0" rtlCol="0">
            <a:spAutoFit/>
          </a:bodyPr>
          <a:lstStyle/>
          <a:p>
            <a:pPr marL="7369">
              <a:spcBef>
                <a:spcPts val="58"/>
              </a:spcBef>
            </a:pPr>
            <a:r>
              <a:rPr spc="44"/>
              <a:t>Results</a:t>
            </a:r>
          </a:p>
        </p:txBody>
      </p:sp>
      <p:pic>
        <p:nvPicPr>
          <p:cNvPr id="3" name="object 3"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pic>
        <p:nvPicPr>
          <p:cNvPr id="4" name="object 4"/>
          <p:cNvPicPr/>
          <p:nvPr/>
        </p:nvPicPr>
        <p:blipFill>
          <a:blip r:embed="rId3" cstate="print"/>
          <a:stretch>
            <a:fillRect/>
          </a:stretch>
        </p:blipFill>
        <p:spPr>
          <a:xfrm>
            <a:off x="1030155" y="1821837"/>
            <a:ext cx="9374725" cy="3731543"/>
          </a:xfrm>
          <a:prstGeom prst="rect">
            <a:avLst/>
          </a:prstGeom>
        </p:spPr>
      </p:pic>
      <p:sp>
        <p:nvSpPr>
          <p:cNvPr id="5" name="object 5"/>
          <p:cNvSpPr txBox="1"/>
          <p:nvPr/>
        </p:nvSpPr>
        <p:spPr>
          <a:xfrm>
            <a:off x="1165149" y="1881399"/>
            <a:ext cx="1886867" cy="243656"/>
          </a:xfrm>
          <a:prstGeom prst="rect">
            <a:avLst/>
          </a:prstGeom>
          <a:solidFill>
            <a:srgbClr val="222222"/>
          </a:solidFill>
        </p:spPr>
        <p:txBody>
          <a:bodyPr vert="horz" wrap="square" lIns="0" tIns="0" rIns="0" bIns="0" rtlCol="0">
            <a:spAutoFit/>
          </a:bodyPr>
          <a:lstStyle/>
          <a:p>
            <a:pPr marL="443955" defTabSz="530535">
              <a:lnSpc>
                <a:spcPts val="1883"/>
              </a:lnSpc>
            </a:pPr>
            <a:r>
              <a:rPr sz="1625" kern="0" spc="-6">
                <a:solidFill>
                  <a:srgbClr val="FFFFFF"/>
                </a:solidFill>
                <a:latin typeface="Arial MT"/>
                <a:cs typeface="Arial MT"/>
              </a:rPr>
              <a:t>Containers</a:t>
            </a:r>
            <a:endParaRPr sz="1625" kern="0">
              <a:solidFill>
                <a:sysClr val="windowText" lastClr="000000"/>
              </a:solidFill>
              <a:latin typeface="Arial MT"/>
              <a:cs typeface="Arial MT"/>
            </a:endParaRPr>
          </a:p>
        </p:txBody>
      </p:sp>
      <p:sp>
        <p:nvSpPr>
          <p:cNvPr id="6" name="object 6"/>
          <p:cNvSpPr txBox="1"/>
          <p:nvPr/>
        </p:nvSpPr>
        <p:spPr>
          <a:xfrm>
            <a:off x="3490847" y="1881399"/>
            <a:ext cx="1278177" cy="243656"/>
          </a:xfrm>
          <a:prstGeom prst="rect">
            <a:avLst/>
          </a:prstGeom>
          <a:solidFill>
            <a:srgbClr val="222222"/>
          </a:solidFill>
        </p:spPr>
        <p:txBody>
          <a:bodyPr vert="horz" wrap="square" lIns="0" tIns="0" rIns="0" bIns="0" rtlCol="0">
            <a:spAutoFit/>
          </a:bodyPr>
          <a:lstStyle/>
          <a:p>
            <a:pPr marL="173529" defTabSz="530535">
              <a:lnSpc>
                <a:spcPts val="1883"/>
              </a:lnSpc>
            </a:pPr>
            <a:r>
              <a:rPr sz="1625" kern="0">
                <a:solidFill>
                  <a:srgbClr val="FFFFFF"/>
                </a:solidFill>
                <a:latin typeface="Arial MT"/>
                <a:cs typeface="Arial MT"/>
              </a:rPr>
              <a:t>App</a:t>
            </a:r>
            <a:r>
              <a:rPr sz="1625" kern="0" spc="-35">
                <a:solidFill>
                  <a:srgbClr val="FFFFFF"/>
                </a:solidFill>
                <a:latin typeface="Arial MT"/>
                <a:cs typeface="Arial MT"/>
              </a:rPr>
              <a:t> </a:t>
            </a:r>
            <a:r>
              <a:rPr sz="1625" kern="0" spc="-12">
                <a:solidFill>
                  <a:srgbClr val="FFFFFF"/>
                </a:solidFill>
                <a:latin typeface="Arial MT"/>
                <a:cs typeface="Arial MT"/>
              </a:rPr>
              <a:t>users</a:t>
            </a:r>
            <a:endParaRPr sz="1625" kern="0">
              <a:solidFill>
                <a:sysClr val="windowText" lastClr="000000"/>
              </a:solidFill>
              <a:latin typeface="Arial MT"/>
              <a:cs typeface="Arial MT"/>
            </a:endParaRPr>
          </a:p>
        </p:txBody>
      </p:sp>
      <p:sp>
        <p:nvSpPr>
          <p:cNvPr id="7" name="object 7"/>
          <p:cNvSpPr txBox="1"/>
          <p:nvPr/>
        </p:nvSpPr>
        <p:spPr>
          <a:xfrm>
            <a:off x="5114489" y="1881399"/>
            <a:ext cx="1278177" cy="243656"/>
          </a:xfrm>
          <a:prstGeom prst="rect">
            <a:avLst/>
          </a:prstGeom>
          <a:solidFill>
            <a:srgbClr val="222222"/>
          </a:solidFill>
        </p:spPr>
        <p:txBody>
          <a:bodyPr vert="horz" wrap="square" lIns="0" tIns="0" rIns="0" bIns="0" rtlCol="0">
            <a:spAutoFit/>
          </a:bodyPr>
          <a:lstStyle/>
          <a:p>
            <a:pPr marL="133002" defTabSz="530535">
              <a:lnSpc>
                <a:spcPts val="1883"/>
              </a:lnSpc>
            </a:pPr>
            <a:r>
              <a:rPr sz="1625" kern="0">
                <a:solidFill>
                  <a:srgbClr val="FFFFFF"/>
                </a:solidFill>
                <a:latin typeface="Arial MT"/>
                <a:cs typeface="Arial MT"/>
              </a:rPr>
              <a:t>Card</a:t>
            </a:r>
            <a:r>
              <a:rPr sz="1625" kern="0" spc="-35">
                <a:solidFill>
                  <a:srgbClr val="FFFFFF"/>
                </a:solidFill>
                <a:latin typeface="Arial MT"/>
                <a:cs typeface="Arial MT"/>
              </a:rPr>
              <a:t> </a:t>
            </a:r>
            <a:r>
              <a:rPr sz="1625" kern="0" spc="-12">
                <a:solidFill>
                  <a:srgbClr val="FFFFFF"/>
                </a:solidFill>
                <a:latin typeface="Arial MT"/>
                <a:cs typeface="Arial MT"/>
              </a:rPr>
              <a:t>users</a:t>
            </a:r>
            <a:endParaRPr sz="1625" kern="0">
              <a:solidFill>
                <a:sysClr val="windowText" lastClr="000000"/>
              </a:solidFill>
              <a:latin typeface="Arial MT"/>
              <a:cs typeface="Arial MT"/>
            </a:endParaRPr>
          </a:p>
        </p:txBody>
      </p:sp>
      <p:sp>
        <p:nvSpPr>
          <p:cNvPr id="8" name="object 8"/>
          <p:cNvSpPr/>
          <p:nvPr/>
        </p:nvSpPr>
        <p:spPr>
          <a:xfrm>
            <a:off x="7280204" y="1732705"/>
            <a:ext cx="3336008" cy="1565941"/>
          </a:xfrm>
          <a:custGeom>
            <a:avLst/>
            <a:gdLst/>
            <a:ahLst/>
            <a:cxnLst/>
            <a:rect l="l" t="t" r="r" b="b"/>
            <a:pathLst>
              <a:path w="5749290" h="2698750">
                <a:moveTo>
                  <a:pt x="5748782" y="0"/>
                </a:moveTo>
                <a:lnTo>
                  <a:pt x="1508760" y="0"/>
                </a:lnTo>
                <a:lnTo>
                  <a:pt x="1508760" y="1706918"/>
                </a:lnTo>
                <a:lnTo>
                  <a:pt x="0" y="1706918"/>
                </a:lnTo>
                <a:lnTo>
                  <a:pt x="0" y="2698369"/>
                </a:lnTo>
                <a:lnTo>
                  <a:pt x="4240022" y="2698369"/>
                </a:lnTo>
                <a:lnTo>
                  <a:pt x="4240022" y="1829689"/>
                </a:lnTo>
                <a:lnTo>
                  <a:pt x="5748782" y="1829689"/>
                </a:lnTo>
                <a:lnTo>
                  <a:pt x="5748782" y="0"/>
                </a:lnTo>
                <a:close/>
              </a:path>
            </a:pathLst>
          </a:custGeom>
          <a:solidFill>
            <a:srgbClr val="FFFFFF"/>
          </a:solidFill>
        </p:spPr>
        <p:txBody>
          <a:bodyPr wrap="square" lIns="0" tIns="0" rIns="0" bIns="0" rtlCol="0"/>
          <a:lstStyle/>
          <a:p>
            <a:pPr defTabSz="530535"/>
            <a:endParaRPr sz="1044" kern="0">
              <a:solidFill>
                <a:sysClr val="windowText" lastClr="000000"/>
              </a:solidFill>
            </a:endParaRPr>
          </a:p>
        </p:txBody>
      </p:sp>
      <p:sp>
        <p:nvSpPr>
          <p:cNvPr id="9" name="object 9"/>
          <p:cNvSpPr txBox="1"/>
          <p:nvPr/>
        </p:nvSpPr>
        <p:spPr>
          <a:xfrm>
            <a:off x="9158671" y="4492196"/>
            <a:ext cx="471993" cy="149155"/>
          </a:xfrm>
          <a:prstGeom prst="rect">
            <a:avLst/>
          </a:prstGeom>
          <a:solidFill>
            <a:srgbClr val="FFFFFF"/>
          </a:solidFill>
        </p:spPr>
        <p:txBody>
          <a:bodyPr vert="horz" wrap="square" lIns="0" tIns="23950" rIns="0" bIns="0" rtlCol="0">
            <a:spAutoFit/>
          </a:bodyPr>
          <a:lstStyle/>
          <a:p>
            <a:pPr marL="53790" defTabSz="530535">
              <a:spcBef>
                <a:spcPts val="189"/>
              </a:spcBef>
            </a:pPr>
            <a:r>
              <a:rPr sz="812" kern="0" spc="-12">
                <a:solidFill>
                  <a:sysClr val="windowText" lastClr="000000"/>
                </a:solidFill>
                <a:latin typeface="Arial MT"/>
                <a:cs typeface="Arial MT"/>
              </a:rPr>
              <a:t>card</a:t>
            </a:r>
            <a:endParaRPr sz="812" kern="0">
              <a:solidFill>
                <a:sysClr val="windowText" lastClr="000000"/>
              </a:solidFill>
              <a:latin typeface="Arial MT"/>
              <a:cs typeface="Arial M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507450"/>
          </a:xfrm>
          <a:prstGeom prst="rect">
            <a:avLst/>
          </a:prstGeom>
        </p:spPr>
        <p:txBody>
          <a:bodyPr vert="horz" wrap="square" lIns="0" tIns="7369" rIns="0" bIns="0" rtlCol="0">
            <a:spAutoFit/>
          </a:bodyPr>
          <a:lstStyle/>
          <a:p>
            <a:pPr marL="7369">
              <a:spcBef>
                <a:spcPts val="58"/>
              </a:spcBef>
            </a:pPr>
            <a:r>
              <a:rPr spc="44"/>
              <a:t>Results</a:t>
            </a:r>
          </a:p>
        </p:txBody>
      </p:sp>
      <p:pic>
        <p:nvPicPr>
          <p:cNvPr id="3" name="object 3"/>
          <p:cNvPicPr/>
          <p:nvPr/>
        </p:nvPicPr>
        <p:blipFill>
          <a:blip r:embed="rId2" cstate="print"/>
          <a:stretch>
            <a:fillRect/>
          </a:stretch>
        </p:blipFill>
        <p:spPr>
          <a:xfrm>
            <a:off x="1045087" y="1748852"/>
            <a:ext cx="9591923" cy="3469515"/>
          </a:xfrm>
          <a:prstGeom prst="rect">
            <a:avLst/>
          </a:prstGeom>
        </p:spPr>
      </p:pic>
      <p:pic>
        <p:nvPicPr>
          <p:cNvPr id="4" name="object 4" descr="Uma imagem com texto, garrafa, captura de ecrã, póster  Os conteúdos gerados por IA poderão estar incorretos."/>
          <p:cNvPicPr/>
          <p:nvPr/>
        </p:nvPicPr>
        <p:blipFill>
          <a:blip r:embed="rId3" cstate="print"/>
          <a:stretch>
            <a:fillRect/>
          </a:stretch>
        </p:blipFill>
        <p:spPr>
          <a:xfrm>
            <a:off x="10251439" y="176417"/>
            <a:ext cx="613886" cy="76734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C7CC-5B64-2442-7302-78A904B167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F4E8A4-0DF2-2662-30C6-55E7A9103D3D}"/>
              </a:ext>
            </a:extLst>
          </p:cNvPr>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a:extLst>
              <a:ext uri="{FF2B5EF4-FFF2-40B4-BE49-F238E27FC236}">
                <a16:creationId xmlns:a16="http://schemas.microsoft.com/office/drawing/2014/main" id="{19348EBB-77AD-2649-38AF-2ED296F22964}"/>
              </a:ext>
            </a:extLst>
          </p:cNvPr>
          <p:cNvSpPr/>
          <p:nvPr/>
        </p:nvSpPr>
        <p:spPr>
          <a:xfrm>
            <a:off x="0" y="4846243"/>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a:extLst>
              <a:ext uri="{FF2B5EF4-FFF2-40B4-BE49-F238E27FC236}">
                <a16:creationId xmlns:a16="http://schemas.microsoft.com/office/drawing/2014/main" id="{6A43EE66-16E5-28F6-5829-CCBE4A53358C}"/>
              </a:ext>
            </a:extLst>
          </p:cNvPr>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a:extLst>
              <a:ext uri="{FF2B5EF4-FFF2-40B4-BE49-F238E27FC236}">
                <a16:creationId xmlns:a16="http://schemas.microsoft.com/office/drawing/2014/main" id="{339334AC-D94B-9A27-B52F-98A741E4E229}"/>
              </a:ext>
            </a:extLst>
          </p:cNvPr>
          <p:cNvGrpSpPr/>
          <p:nvPr/>
        </p:nvGrpSpPr>
        <p:grpSpPr>
          <a:xfrm>
            <a:off x="320604" y="597218"/>
            <a:ext cx="5537343" cy="2201174"/>
            <a:chOff x="0" y="0"/>
            <a:chExt cx="7383124" cy="2934899"/>
          </a:xfrm>
        </p:grpSpPr>
        <p:sp>
          <p:nvSpPr>
            <p:cNvPr id="6" name="Freeform 6">
              <a:extLst>
                <a:ext uri="{FF2B5EF4-FFF2-40B4-BE49-F238E27FC236}">
                  <a16:creationId xmlns:a16="http://schemas.microsoft.com/office/drawing/2014/main" id="{5C635F9F-3EFA-C1DE-BE8A-BB8EC6FEF473}"/>
                </a:ext>
              </a:extLst>
            </p:cNvPr>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a:extLst>
                <a:ext uri="{FF2B5EF4-FFF2-40B4-BE49-F238E27FC236}">
                  <a16:creationId xmlns:a16="http://schemas.microsoft.com/office/drawing/2014/main" id="{DC9940FE-C2D6-EE08-9EDD-58CB83AFC7EC}"/>
                </a:ext>
              </a:extLst>
            </p:cNvPr>
            <p:cNvGrpSpPr/>
            <p:nvPr/>
          </p:nvGrpSpPr>
          <p:grpSpPr>
            <a:xfrm>
              <a:off x="898657" y="2002517"/>
              <a:ext cx="5582567" cy="932382"/>
              <a:chOff x="0" y="0"/>
              <a:chExt cx="1122874" cy="187539"/>
            </a:xfrm>
          </p:grpSpPr>
          <p:sp>
            <p:nvSpPr>
              <p:cNvPr id="8" name="Freeform 8">
                <a:extLst>
                  <a:ext uri="{FF2B5EF4-FFF2-40B4-BE49-F238E27FC236}">
                    <a16:creationId xmlns:a16="http://schemas.microsoft.com/office/drawing/2014/main" id="{F409AA5F-DDD5-FBF3-FAE0-1B844BB5A94F}"/>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a:extLst>
                  <a:ext uri="{FF2B5EF4-FFF2-40B4-BE49-F238E27FC236}">
                    <a16:creationId xmlns:a16="http://schemas.microsoft.com/office/drawing/2014/main" id="{C926FA81-6FAB-DA9E-F7D3-5FA48A52EAD3}"/>
                  </a:ext>
                </a:extLst>
              </p:cNvPr>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a:extLst>
                <a:ext uri="{FF2B5EF4-FFF2-40B4-BE49-F238E27FC236}">
                  <a16:creationId xmlns:a16="http://schemas.microsoft.com/office/drawing/2014/main" id="{F46F6A07-4E3B-82CD-625B-A45897045904}"/>
                </a:ext>
              </a:extLst>
            </p:cNvPr>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a:extLst>
              <a:ext uri="{FF2B5EF4-FFF2-40B4-BE49-F238E27FC236}">
                <a16:creationId xmlns:a16="http://schemas.microsoft.com/office/drawing/2014/main" id="{40DA03EA-632D-4D12-236C-84429EEF4846}"/>
              </a:ext>
            </a:extLst>
          </p:cNvPr>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a:extLst>
              <a:ext uri="{FF2B5EF4-FFF2-40B4-BE49-F238E27FC236}">
                <a16:creationId xmlns:a16="http://schemas.microsoft.com/office/drawing/2014/main" id="{22A4D4BB-E8DC-B0D7-BCE2-8F4C40DB26F7}"/>
              </a:ext>
            </a:extLst>
          </p:cNvPr>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a:extLst>
              <a:ext uri="{FF2B5EF4-FFF2-40B4-BE49-F238E27FC236}">
                <a16:creationId xmlns:a16="http://schemas.microsoft.com/office/drawing/2014/main" id="{C331433B-2448-A9B5-ED29-B862A6A26691}"/>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a:extLst>
              <a:ext uri="{FF2B5EF4-FFF2-40B4-BE49-F238E27FC236}">
                <a16:creationId xmlns:a16="http://schemas.microsoft.com/office/drawing/2014/main" id="{34D9929A-31FB-BCCD-6DA3-BB28A7616574}"/>
              </a:ext>
            </a:extLst>
          </p:cNvPr>
          <p:cNvSpPr txBox="1"/>
          <p:nvPr/>
        </p:nvSpPr>
        <p:spPr>
          <a:xfrm>
            <a:off x="7924800" y="5078608"/>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a:extLst>
              <a:ext uri="{FF2B5EF4-FFF2-40B4-BE49-F238E27FC236}">
                <a16:creationId xmlns:a16="http://schemas.microsoft.com/office/drawing/2014/main" id="{F5181699-0A43-88FA-94B4-5FCB0B911D63}"/>
              </a:ext>
            </a:extLst>
          </p:cNvPr>
          <p:cNvSpPr txBox="1"/>
          <p:nvPr/>
        </p:nvSpPr>
        <p:spPr>
          <a:xfrm>
            <a:off x="168693" y="3200132"/>
            <a:ext cx="5838732" cy="910377"/>
          </a:xfrm>
          <a:prstGeom prst="rect">
            <a:avLst/>
          </a:prstGeom>
        </p:spPr>
        <p:txBody>
          <a:bodyPr lIns="0" tIns="0" rIns="0" bIns="0" rtlCol="0" anchor="t">
            <a:spAutoFit/>
          </a:bodyPr>
          <a:lstStyle/>
          <a:p>
            <a:pPr algn="ctr">
              <a:lnSpc>
                <a:spcPts val="3539"/>
              </a:lnSpc>
            </a:pPr>
            <a:r>
              <a:rPr lang="en-US" sz="2999" b="1">
                <a:solidFill>
                  <a:srgbClr val="000000"/>
                </a:solidFill>
                <a:latin typeface="Roboto Bold"/>
                <a:ea typeface="Roboto Bold"/>
                <a:cs typeface="Roboto Bold"/>
                <a:sym typeface="Roboto Bold"/>
              </a:rPr>
              <a:t>COFFEE BREAK</a:t>
            </a:r>
          </a:p>
          <a:p>
            <a:pPr algn="ctr"/>
            <a:endParaRPr lang="en-US" sz="2999" b="1">
              <a:solidFill>
                <a:srgbClr val="000000"/>
              </a:solidFill>
              <a:latin typeface="Roboto Bold"/>
              <a:ea typeface="Roboto Bold"/>
              <a:cs typeface="Roboto Bold"/>
              <a:sym typeface="Roboto Bold"/>
            </a:endParaRPr>
          </a:p>
        </p:txBody>
      </p:sp>
    </p:spTree>
    <p:extLst>
      <p:ext uri="{BB962C8B-B14F-4D97-AF65-F5344CB8AC3E}">
        <p14:creationId xmlns:p14="http://schemas.microsoft.com/office/powerpoint/2010/main" val="788428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507450"/>
          </a:xfrm>
          <a:prstGeom prst="rect">
            <a:avLst/>
          </a:prstGeom>
        </p:spPr>
        <p:txBody>
          <a:bodyPr vert="horz" wrap="square" lIns="0" tIns="7369" rIns="0" bIns="0" rtlCol="0">
            <a:spAutoFit/>
          </a:bodyPr>
          <a:lstStyle/>
          <a:p>
            <a:pPr marL="7369">
              <a:spcBef>
                <a:spcPts val="58"/>
              </a:spcBef>
            </a:pPr>
            <a:r>
              <a:rPr spc="58"/>
              <a:t>Next</a:t>
            </a:r>
            <a:r>
              <a:rPr spc="-32"/>
              <a:t> </a:t>
            </a:r>
            <a:r>
              <a:rPr spc="58"/>
              <a:t>Steps</a:t>
            </a:r>
          </a:p>
        </p:txBody>
      </p:sp>
      <p:sp>
        <p:nvSpPr>
          <p:cNvPr id="3" name="object 3"/>
          <p:cNvSpPr txBox="1"/>
          <p:nvPr/>
        </p:nvSpPr>
        <p:spPr>
          <a:xfrm>
            <a:off x="1116541" y="1828253"/>
            <a:ext cx="6806502" cy="2096474"/>
          </a:xfrm>
          <a:prstGeom prst="rect">
            <a:avLst/>
          </a:prstGeom>
        </p:spPr>
        <p:txBody>
          <a:bodyPr vert="horz" wrap="square" lIns="0" tIns="7369" rIns="0" bIns="0" rtlCol="0">
            <a:spAutoFit/>
          </a:bodyPr>
          <a:lstStyle/>
          <a:p>
            <a:pPr marL="7369" defTabSz="530535">
              <a:spcBef>
                <a:spcPts val="58"/>
              </a:spcBef>
            </a:pPr>
            <a:r>
              <a:rPr sz="1741" b="1" kern="0" spc="38">
                <a:solidFill>
                  <a:sysClr val="windowText" lastClr="000000"/>
                </a:solidFill>
                <a:latin typeface="Tahoma"/>
                <a:cs typeface="Tahoma"/>
              </a:rPr>
              <a:t>Awareness-</a:t>
            </a:r>
            <a:r>
              <a:rPr sz="1741" b="1" kern="0" spc="29">
                <a:solidFill>
                  <a:sysClr val="windowText" lastClr="000000"/>
                </a:solidFill>
                <a:latin typeface="Tahoma"/>
                <a:cs typeface="Tahoma"/>
              </a:rPr>
              <a:t>raising</a:t>
            </a:r>
            <a:r>
              <a:rPr sz="1741" b="1" kern="0" spc="-26">
                <a:solidFill>
                  <a:sysClr val="windowText" lastClr="000000"/>
                </a:solidFill>
                <a:latin typeface="Tahoma"/>
                <a:cs typeface="Tahoma"/>
              </a:rPr>
              <a:t> </a:t>
            </a:r>
            <a:r>
              <a:rPr sz="1741" b="1" kern="0" spc="70">
                <a:solidFill>
                  <a:sysClr val="windowText" lastClr="000000"/>
                </a:solidFill>
                <a:latin typeface="Tahoma"/>
                <a:cs typeface="Tahoma"/>
              </a:rPr>
              <a:t>campaigns</a:t>
            </a:r>
            <a:r>
              <a:rPr sz="1741" b="1" kern="0">
                <a:solidFill>
                  <a:sysClr val="windowText" lastClr="000000"/>
                </a:solidFill>
                <a:latin typeface="Tahoma"/>
                <a:cs typeface="Tahoma"/>
              </a:rPr>
              <a:t> </a:t>
            </a:r>
            <a:r>
              <a:rPr sz="1741" b="1" kern="0" spc="41">
                <a:solidFill>
                  <a:sysClr val="windowText" lastClr="000000"/>
                </a:solidFill>
                <a:latin typeface="Tahoma"/>
                <a:cs typeface="Tahoma"/>
              </a:rPr>
              <a:t>in</a:t>
            </a:r>
            <a:r>
              <a:rPr sz="1741" b="1" kern="0">
                <a:solidFill>
                  <a:sysClr val="windowText" lastClr="000000"/>
                </a:solidFill>
                <a:latin typeface="Tahoma"/>
                <a:cs typeface="Tahoma"/>
              </a:rPr>
              <a:t> a</a:t>
            </a:r>
            <a:r>
              <a:rPr sz="1741" b="1" kern="0" spc="-12">
                <a:solidFill>
                  <a:sysClr val="windowText" lastClr="000000"/>
                </a:solidFill>
                <a:latin typeface="Tahoma"/>
                <a:cs typeface="Tahoma"/>
              </a:rPr>
              <a:t> </a:t>
            </a:r>
            <a:r>
              <a:rPr sz="1741" b="1" kern="0" spc="29">
                <a:solidFill>
                  <a:sysClr val="windowText" lastClr="000000"/>
                </a:solidFill>
                <a:latin typeface="Tahoma"/>
                <a:cs typeface="Tahoma"/>
              </a:rPr>
              <a:t>critical</a:t>
            </a:r>
            <a:r>
              <a:rPr sz="1741" b="1" kern="0" spc="-9">
                <a:solidFill>
                  <a:sysClr val="windowText" lastClr="000000"/>
                </a:solidFill>
                <a:latin typeface="Tahoma"/>
                <a:cs typeface="Tahoma"/>
              </a:rPr>
              <a:t> </a:t>
            </a:r>
            <a:r>
              <a:rPr sz="1741" b="1" kern="0" spc="17">
                <a:solidFill>
                  <a:sysClr val="windowText" lastClr="000000"/>
                </a:solidFill>
                <a:latin typeface="Tahoma"/>
                <a:cs typeface="Tahoma"/>
              </a:rPr>
              <a:t>area</a:t>
            </a:r>
            <a:endParaRPr sz="1741" kern="0">
              <a:solidFill>
                <a:sysClr val="windowText" lastClr="000000"/>
              </a:solidFill>
              <a:latin typeface="Tahoma"/>
              <a:cs typeface="Tahoma"/>
            </a:endParaRPr>
          </a:p>
          <a:p>
            <a:pPr defTabSz="530535">
              <a:spcBef>
                <a:spcPts val="1636"/>
              </a:spcBef>
            </a:pPr>
            <a:endParaRPr sz="1741" kern="0">
              <a:solidFill>
                <a:sysClr val="windowText" lastClr="000000"/>
              </a:solidFill>
              <a:latin typeface="Tahoma"/>
              <a:cs typeface="Tahoma"/>
            </a:endParaRPr>
          </a:p>
          <a:p>
            <a:pPr marL="856593" defTabSz="530535"/>
            <a:r>
              <a:rPr sz="1392" b="1" kern="0" spc="55">
                <a:solidFill>
                  <a:sysClr val="windowText" lastClr="000000"/>
                </a:solidFill>
                <a:latin typeface="Tahoma"/>
                <a:cs typeface="Tahoma"/>
              </a:rPr>
              <a:t>June</a:t>
            </a:r>
            <a:r>
              <a:rPr sz="1392" b="1" kern="0" spc="-9">
                <a:solidFill>
                  <a:sysClr val="windowText" lastClr="000000"/>
                </a:solidFill>
                <a:latin typeface="Tahoma"/>
                <a:cs typeface="Tahoma"/>
              </a:rPr>
              <a:t> </a:t>
            </a:r>
            <a:r>
              <a:rPr sz="1392" b="1" kern="0" spc="-12">
                <a:solidFill>
                  <a:sysClr val="windowText" lastClr="000000"/>
                </a:solidFill>
                <a:latin typeface="Tahoma"/>
                <a:cs typeface="Tahoma"/>
              </a:rPr>
              <a:t>2026</a:t>
            </a:r>
            <a:endParaRPr sz="1392" kern="0">
              <a:solidFill>
                <a:sysClr val="windowText" lastClr="000000"/>
              </a:solidFill>
              <a:latin typeface="Tahoma"/>
              <a:cs typeface="Tahoma"/>
            </a:endParaRPr>
          </a:p>
          <a:p>
            <a:pPr marL="1014647" indent="-149213" defTabSz="530535">
              <a:spcBef>
                <a:spcPts val="1564"/>
              </a:spcBef>
              <a:buFont typeface="Arial MT"/>
              <a:buChar char="•"/>
              <a:tabLst>
                <a:tab pos="1014647" algn="l"/>
              </a:tabLst>
            </a:pPr>
            <a:r>
              <a:rPr sz="1363" kern="0" spc="29">
                <a:solidFill>
                  <a:sysClr val="windowText" lastClr="000000"/>
                </a:solidFill>
                <a:latin typeface="Verdana"/>
                <a:cs typeface="Verdana"/>
              </a:rPr>
              <a:t>Promotional</a:t>
            </a:r>
            <a:r>
              <a:rPr sz="1363" kern="0" spc="-96">
                <a:solidFill>
                  <a:sysClr val="windowText" lastClr="000000"/>
                </a:solidFill>
                <a:latin typeface="Verdana"/>
                <a:cs typeface="Verdana"/>
              </a:rPr>
              <a:t> </a:t>
            </a:r>
            <a:r>
              <a:rPr sz="1363" kern="0">
                <a:solidFill>
                  <a:sysClr val="windowText" lastClr="000000"/>
                </a:solidFill>
                <a:latin typeface="Verdana"/>
                <a:cs typeface="Verdana"/>
              </a:rPr>
              <a:t>support</a:t>
            </a:r>
            <a:r>
              <a:rPr sz="1363" kern="0" spc="-93">
                <a:solidFill>
                  <a:sysClr val="windowText" lastClr="000000"/>
                </a:solidFill>
                <a:latin typeface="Verdana"/>
                <a:cs typeface="Verdana"/>
              </a:rPr>
              <a:t> </a:t>
            </a:r>
            <a:r>
              <a:rPr sz="1363" kern="0" spc="35">
                <a:solidFill>
                  <a:sysClr val="windowText" lastClr="000000"/>
                </a:solidFill>
                <a:latin typeface="Verdana"/>
                <a:cs typeface="Verdana"/>
              </a:rPr>
              <a:t>with</a:t>
            </a:r>
            <a:r>
              <a:rPr sz="1363" kern="0" spc="-78">
                <a:solidFill>
                  <a:sysClr val="windowText" lastClr="000000"/>
                </a:solidFill>
                <a:latin typeface="Verdana"/>
                <a:cs typeface="Verdana"/>
              </a:rPr>
              <a:t> </a:t>
            </a:r>
            <a:r>
              <a:rPr sz="1363" kern="0">
                <a:solidFill>
                  <a:sysClr val="windowText" lastClr="000000"/>
                </a:solidFill>
                <a:latin typeface="Verdana"/>
                <a:cs typeface="Verdana"/>
              </a:rPr>
              <a:t>local</a:t>
            </a:r>
            <a:r>
              <a:rPr sz="1363" kern="0" spc="-70">
                <a:solidFill>
                  <a:sysClr val="windowText" lastClr="000000"/>
                </a:solidFill>
                <a:latin typeface="Verdana"/>
                <a:cs typeface="Verdana"/>
              </a:rPr>
              <a:t> </a:t>
            </a:r>
            <a:r>
              <a:rPr sz="1363" kern="0" spc="-6">
                <a:solidFill>
                  <a:sysClr val="windowText" lastClr="000000"/>
                </a:solidFill>
                <a:latin typeface="Verdana"/>
                <a:cs typeface="Verdana"/>
              </a:rPr>
              <a:t>entities.</a:t>
            </a:r>
            <a:endParaRPr sz="1363" kern="0">
              <a:solidFill>
                <a:sysClr val="windowText" lastClr="000000"/>
              </a:solidFill>
              <a:latin typeface="Verdana"/>
              <a:cs typeface="Verdana"/>
            </a:endParaRPr>
          </a:p>
          <a:p>
            <a:pPr marL="1015016" indent="-149581" defTabSz="530535">
              <a:spcBef>
                <a:spcPts val="1149"/>
              </a:spcBef>
              <a:buFont typeface="Arial MT"/>
              <a:buChar char="•"/>
              <a:tabLst>
                <a:tab pos="1015016" algn="l"/>
              </a:tabLst>
            </a:pPr>
            <a:r>
              <a:rPr sz="1363" kern="0" spc="-17">
                <a:solidFill>
                  <a:sysClr val="windowText" lastClr="000000"/>
                </a:solidFill>
                <a:latin typeface="Verdana"/>
                <a:cs typeface="Verdana"/>
              </a:rPr>
              <a:t>Street</a:t>
            </a:r>
            <a:r>
              <a:rPr sz="1363" kern="0" spc="-96">
                <a:solidFill>
                  <a:sysClr val="windowText" lastClr="000000"/>
                </a:solidFill>
                <a:latin typeface="Verdana"/>
                <a:cs typeface="Verdana"/>
              </a:rPr>
              <a:t> </a:t>
            </a:r>
            <a:r>
              <a:rPr sz="1363" kern="0" spc="41">
                <a:solidFill>
                  <a:sysClr val="windowText" lastClr="000000"/>
                </a:solidFill>
                <a:latin typeface="Verdana"/>
                <a:cs typeface="Verdana"/>
              </a:rPr>
              <a:t>campaign</a:t>
            </a:r>
            <a:r>
              <a:rPr sz="1363" kern="0" spc="-104">
                <a:solidFill>
                  <a:sysClr val="windowText" lastClr="000000"/>
                </a:solidFill>
                <a:latin typeface="Verdana"/>
                <a:cs typeface="Verdana"/>
              </a:rPr>
              <a:t> </a:t>
            </a:r>
            <a:r>
              <a:rPr sz="1363" kern="0">
                <a:solidFill>
                  <a:sysClr val="windowText" lastClr="000000"/>
                </a:solidFill>
                <a:latin typeface="Verdana"/>
                <a:cs typeface="Verdana"/>
              </a:rPr>
              <a:t>featuring</a:t>
            </a:r>
            <a:r>
              <a:rPr sz="1363" kern="0" spc="-96">
                <a:solidFill>
                  <a:sysClr val="windowText" lastClr="000000"/>
                </a:solidFill>
                <a:latin typeface="Verdana"/>
                <a:cs typeface="Verdana"/>
              </a:rPr>
              <a:t> </a:t>
            </a:r>
            <a:r>
              <a:rPr sz="1363" kern="0">
                <a:solidFill>
                  <a:sysClr val="windowText" lastClr="000000"/>
                </a:solidFill>
                <a:latin typeface="Verdana"/>
                <a:cs typeface="Verdana"/>
              </a:rPr>
              <a:t>an</a:t>
            </a:r>
            <a:r>
              <a:rPr sz="1363" kern="0" spc="-93">
                <a:solidFill>
                  <a:sysClr val="windowText" lastClr="000000"/>
                </a:solidFill>
                <a:latin typeface="Verdana"/>
                <a:cs typeface="Verdana"/>
              </a:rPr>
              <a:t> </a:t>
            </a:r>
            <a:r>
              <a:rPr sz="1363" kern="0" spc="-17">
                <a:solidFill>
                  <a:sysClr val="windowText" lastClr="000000"/>
                </a:solidFill>
                <a:latin typeface="Verdana"/>
                <a:cs typeface="Verdana"/>
              </a:rPr>
              <a:t>awareness-</a:t>
            </a:r>
            <a:r>
              <a:rPr sz="1363" kern="0">
                <a:solidFill>
                  <a:sysClr val="windowText" lastClr="000000"/>
                </a:solidFill>
                <a:latin typeface="Verdana"/>
                <a:cs typeface="Verdana"/>
              </a:rPr>
              <a:t>raising</a:t>
            </a:r>
            <a:r>
              <a:rPr sz="1363" kern="0" spc="-104">
                <a:solidFill>
                  <a:sysClr val="windowText" lastClr="000000"/>
                </a:solidFill>
                <a:latin typeface="Verdana"/>
                <a:cs typeface="Verdana"/>
              </a:rPr>
              <a:t> </a:t>
            </a:r>
            <a:r>
              <a:rPr sz="1363" kern="0" spc="46">
                <a:solidFill>
                  <a:sysClr val="windowText" lastClr="000000"/>
                </a:solidFill>
                <a:latin typeface="Verdana"/>
                <a:cs typeface="Verdana"/>
              </a:rPr>
              <a:t>game</a:t>
            </a:r>
            <a:r>
              <a:rPr sz="1363" kern="0" spc="-87">
                <a:solidFill>
                  <a:sysClr val="windowText" lastClr="000000"/>
                </a:solidFill>
                <a:latin typeface="Verdana"/>
                <a:cs typeface="Verdana"/>
              </a:rPr>
              <a:t> </a:t>
            </a:r>
            <a:r>
              <a:rPr sz="1363" kern="0" spc="-17">
                <a:solidFill>
                  <a:sysClr val="windowText" lastClr="000000"/>
                </a:solidFill>
                <a:latin typeface="Verdana"/>
                <a:cs typeface="Verdana"/>
              </a:rPr>
              <a:t>for</a:t>
            </a:r>
            <a:r>
              <a:rPr sz="1363" kern="0" spc="-96">
                <a:solidFill>
                  <a:sysClr val="windowText" lastClr="000000"/>
                </a:solidFill>
                <a:latin typeface="Verdana"/>
                <a:cs typeface="Verdana"/>
              </a:rPr>
              <a:t> </a:t>
            </a:r>
            <a:r>
              <a:rPr sz="1363" kern="0" spc="-6">
                <a:solidFill>
                  <a:sysClr val="windowText" lastClr="000000"/>
                </a:solidFill>
                <a:latin typeface="Verdana"/>
                <a:cs typeface="Verdana"/>
              </a:rPr>
              <a:t>families.</a:t>
            </a:r>
            <a:endParaRPr sz="1363" kern="0">
              <a:solidFill>
                <a:sysClr val="windowText" lastClr="000000"/>
              </a:solidFill>
              <a:latin typeface="Verdana"/>
              <a:cs typeface="Verdana"/>
            </a:endParaRPr>
          </a:p>
          <a:p>
            <a:pPr marL="1015016" indent="-149581" defTabSz="530535">
              <a:spcBef>
                <a:spcPts val="1169"/>
              </a:spcBef>
              <a:buFont typeface="Arial MT"/>
              <a:buChar char="•"/>
              <a:tabLst>
                <a:tab pos="1015016" algn="l"/>
              </a:tabLst>
            </a:pPr>
            <a:r>
              <a:rPr sz="1392" kern="0" spc="-6">
                <a:solidFill>
                  <a:sysClr val="windowText" lastClr="000000"/>
                </a:solidFill>
                <a:latin typeface="Verdana"/>
                <a:cs typeface="Verdana"/>
              </a:rPr>
              <a:t>Schools</a:t>
            </a:r>
            <a:endParaRPr sz="1392" kern="0">
              <a:solidFill>
                <a:sysClr val="windowText" lastClr="000000"/>
              </a:solidFill>
              <a:latin typeface="Verdana"/>
              <a:cs typeface="Verdana"/>
            </a:endParaRPr>
          </a:p>
        </p:txBody>
      </p:sp>
      <p:sp>
        <p:nvSpPr>
          <p:cNvPr id="4" name="object 4"/>
          <p:cNvSpPr/>
          <p:nvPr/>
        </p:nvSpPr>
        <p:spPr>
          <a:xfrm>
            <a:off x="1215547" y="2442408"/>
            <a:ext cx="389827" cy="549369"/>
          </a:xfrm>
          <a:custGeom>
            <a:avLst/>
            <a:gdLst/>
            <a:ahLst/>
            <a:cxnLst/>
            <a:rect l="l" t="t" r="r" b="b"/>
            <a:pathLst>
              <a:path w="671830" h="946785">
                <a:moveTo>
                  <a:pt x="146197" y="0"/>
                </a:moveTo>
                <a:lnTo>
                  <a:pt x="9" y="152751"/>
                </a:lnTo>
                <a:lnTo>
                  <a:pt x="355792" y="473281"/>
                </a:lnTo>
                <a:lnTo>
                  <a:pt x="0" y="793811"/>
                </a:lnTo>
                <a:lnTo>
                  <a:pt x="146208" y="946565"/>
                </a:lnTo>
                <a:lnTo>
                  <a:pt x="671563" y="473282"/>
                </a:lnTo>
                <a:lnTo>
                  <a:pt x="146197" y="0"/>
                </a:lnTo>
                <a:close/>
              </a:path>
            </a:pathLst>
          </a:custGeom>
          <a:solidFill>
            <a:srgbClr val="A4C8A6"/>
          </a:solidFill>
        </p:spPr>
        <p:txBody>
          <a:bodyPr wrap="square" lIns="0" tIns="0" rIns="0" bIns="0" rtlCol="0"/>
          <a:lstStyle/>
          <a:p>
            <a:pPr defTabSz="530535"/>
            <a:endParaRPr sz="1044" kern="0">
              <a:solidFill>
                <a:sysClr val="windowText" lastClr="000000"/>
              </a:solidFill>
            </a:endParaRPr>
          </a:p>
        </p:txBody>
      </p:sp>
      <p:pic>
        <p:nvPicPr>
          <p:cNvPr id="5" name="object 5"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767399" y="615861"/>
            <a:ext cx="2593936" cy="507450"/>
          </a:xfrm>
          <a:prstGeom prst="rect">
            <a:avLst/>
          </a:prstGeom>
        </p:spPr>
        <p:txBody>
          <a:bodyPr vert="horz" wrap="square" lIns="0" tIns="7369" rIns="0" bIns="0" rtlCol="0">
            <a:spAutoFit/>
          </a:bodyPr>
          <a:lstStyle/>
          <a:p>
            <a:pPr marL="7369">
              <a:spcBef>
                <a:spcPts val="58"/>
              </a:spcBef>
            </a:pPr>
            <a:r>
              <a:rPr spc="93"/>
              <a:t>Challenges</a:t>
            </a:r>
          </a:p>
        </p:txBody>
      </p:sp>
      <p:sp>
        <p:nvSpPr>
          <p:cNvPr id="3" name="object 3"/>
          <p:cNvSpPr txBox="1"/>
          <p:nvPr/>
        </p:nvSpPr>
        <p:spPr>
          <a:xfrm>
            <a:off x="1132635" y="2040293"/>
            <a:ext cx="8715477" cy="2688881"/>
          </a:xfrm>
          <a:prstGeom prst="rect">
            <a:avLst/>
          </a:prstGeom>
        </p:spPr>
        <p:txBody>
          <a:bodyPr vert="horz" wrap="square" lIns="0" tIns="7369" rIns="0" bIns="0" rtlCol="0">
            <a:spAutoFit/>
          </a:bodyPr>
          <a:lstStyle/>
          <a:p>
            <a:pPr marL="156950" indent="-149581" defTabSz="530535">
              <a:spcBef>
                <a:spcPts val="58"/>
              </a:spcBef>
              <a:buFont typeface="Arial MT"/>
              <a:buChar char="•"/>
              <a:tabLst>
                <a:tab pos="156950" algn="l"/>
              </a:tabLst>
            </a:pPr>
            <a:r>
              <a:rPr sz="1363" b="1" kern="0" spc="55">
                <a:solidFill>
                  <a:sysClr val="windowText" lastClr="000000"/>
                </a:solidFill>
                <a:latin typeface="Tahoma"/>
                <a:cs typeface="Tahoma"/>
              </a:rPr>
              <a:t>High</a:t>
            </a:r>
            <a:r>
              <a:rPr sz="1363" b="1" kern="0" spc="46">
                <a:solidFill>
                  <a:sysClr val="windowText" lastClr="000000"/>
                </a:solidFill>
                <a:latin typeface="Tahoma"/>
                <a:cs typeface="Tahoma"/>
              </a:rPr>
              <a:t> </a:t>
            </a:r>
            <a:r>
              <a:rPr sz="1363" b="1" kern="0" spc="44">
                <a:solidFill>
                  <a:sysClr val="windowText" lastClr="000000"/>
                </a:solidFill>
                <a:latin typeface="Tahoma"/>
                <a:cs typeface="Tahoma"/>
              </a:rPr>
              <a:t>percentage</a:t>
            </a:r>
            <a:r>
              <a:rPr sz="1363" b="1" kern="0" spc="58">
                <a:solidFill>
                  <a:sysClr val="windowText" lastClr="000000"/>
                </a:solidFill>
                <a:latin typeface="Tahoma"/>
                <a:cs typeface="Tahoma"/>
              </a:rPr>
              <a:t> </a:t>
            </a:r>
            <a:r>
              <a:rPr sz="1363" b="1" kern="0">
                <a:solidFill>
                  <a:sysClr val="windowText" lastClr="000000"/>
                </a:solidFill>
                <a:latin typeface="Tahoma"/>
                <a:cs typeface="Tahoma"/>
              </a:rPr>
              <a:t>of</a:t>
            </a:r>
            <a:r>
              <a:rPr sz="1363" b="1" kern="0" spc="35">
                <a:solidFill>
                  <a:sysClr val="windowText" lastClr="000000"/>
                </a:solidFill>
                <a:latin typeface="Tahoma"/>
                <a:cs typeface="Tahoma"/>
              </a:rPr>
              <a:t> </a:t>
            </a:r>
            <a:r>
              <a:rPr sz="1363" b="1" kern="0" spc="44">
                <a:solidFill>
                  <a:sysClr val="windowText" lastClr="000000"/>
                </a:solidFill>
                <a:latin typeface="Tahoma"/>
                <a:cs typeface="Tahoma"/>
              </a:rPr>
              <a:t>unsuccessful</a:t>
            </a:r>
            <a:r>
              <a:rPr sz="1363" b="1" kern="0" spc="35">
                <a:solidFill>
                  <a:sysClr val="windowText" lastClr="000000"/>
                </a:solidFill>
                <a:latin typeface="Tahoma"/>
                <a:cs typeface="Tahoma"/>
              </a:rPr>
              <a:t> </a:t>
            </a:r>
            <a:r>
              <a:rPr sz="1363" b="1" kern="0">
                <a:solidFill>
                  <a:sysClr val="windowText" lastClr="000000"/>
                </a:solidFill>
                <a:latin typeface="Tahoma"/>
                <a:cs typeface="Tahoma"/>
              </a:rPr>
              <a:t>visits</a:t>
            </a:r>
            <a:r>
              <a:rPr sz="1363" b="1" kern="0" spc="52">
                <a:solidFill>
                  <a:sysClr val="windowText" lastClr="000000"/>
                </a:solidFill>
                <a:latin typeface="Tahoma"/>
                <a:cs typeface="Tahoma"/>
              </a:rPr>
              <a:t> </a:t>
            </a:r>
            <a:r>
              <a:rPr sz="1363" b="1" kern="0">
                <a:solidFill>
                  <a:sysClr val="windowText" lastClr="000000"/>
                </a:solidFill>
                <a:latin typeface="Tahoma"/>
                <a:cs typeface="Tahoma"/>
              </a:rPr>
              <a:t>-</a:t>
            </a:r>
            <a:r>
              <a:rPr sz="1363" b="1" kern="0" spc="44">
                <a:solidFill>
                  <a:sysClr val="windowText" lastClr="000000"/>
                </a:solidFill>
                <a:latin typeface="Tahoma"/>
                <a:cs typeface="Tahoma"/>
              </a:rPr>
              <a:t> </a:t>
            </a:r>
            <a:r>
              <a:rPr sz="1363" kern="0">
                <a:solidFill>
                  <a:sysClr val="windowText" lastClr="000000"/>
                </a:solidFill>
                <a:latin typeface="Verdana"/>
                <a:cs typeface="Verdana"/>
              </a:rPr>
              <a:t>Logistical</a:t>
            </a:r>
            <a:r>
              <a:rPr sz="1363" kern="0" spc="-64">
                <a:solidFill>
                  <a:sysClr val="windowText" lastClr="000000"/>
                </a:solidFill>
                <a:latin typeface="Verdana"/>
                <a:cs typeface="Verdana"/>
              </a:rPr>
              <a:t> </a:t>
            </a:r>
            <a:r>
              <a:rPr sz="1363" kern="0">
                <a:solidFill>
                  <a:sysClr val="windowText" lastClr="000000"/>
                </a:solidFill>
                <a:latin typeface="Verdana"/>
                <a:cs typeface="Verdana"/>
              </a:rPr>
              <a:t>challenge</a:t>
            </a:r>
            <a:r>
              <a:rPr sz="1363" kern="0" spc="-70">
                <a:solidFill>
                  <a:sysClr val="windowText" lastClr="000000"/>
                </a:solidFill>
                <a:latin typeface="Verdana"/>
                <a:cs typeface="Verdana"/>
              </a:rPr>
              <a:t> </a:t>
            </a:r>
            <a:r>
              <a:rPr sz="1363" kern="0">
                <a:solidFill>
                  <a:sysClr val="windowText" lastClr="000000"/>
                </a:solidFill>
                <a:latin typeface="Verdana"/>
                <a:cs typeface="Verdana"/>
              </a:rPr>
              <a:t>related</a:t>
            </a:r>
            <a:r>
              <a:rPr sz="1363" kern="0" spc="-87">
                <a:solidFill>
                  <a:sysClr val="windowText" lastClr="000000"/>
                </a:solidFill>
                <a:latin typeface="Verdana"/>
                <a:cs typeface="Verdana"/>
              </a:rPr>
              <a:t> </a:t>
            </a:r>
            <a:r>
              <a:rPr sz="1363" kern="0">
                <a:solidFill>
                  <a:sysClr val="windowText" lastClr="000000"/>
                </a:solidFill>
                <a:latin typeface="Verdana"/>
                <a:cs typeface="Verdana"/>
              </a:rPr>
              <a:t>to</a:t>
            </a:r>
            <a:r>
              <a:rPr sz="1363" kern="0" spc="-70">
                <a:solidFill>
                  <a:sysClr val="windowText" lastClr="000000"/>
                </a:solidFill>
                <a:latin typeface="Verdana"/>
                <a:cs typeface="Verdana"/>
              </a:rPr>
              <a:t> </a:t>
            </a:r>
            <a:r>
              <a:rPr sz="1363" kern="0">
                <a:solidFill>
                  <a:sysClr val="windowText" lastClr="000000"/>
                </a:solidFill>
                <a:latin typeface="Verdana"/>
                <a:cs typeface="Verdana"/>
              </a:rPr>
              <a:t>the</a:t>
            </a:r>
            <a:r>
              <a:rPr sz="1363" kern="0" spc="-81">
                <a:solidFill>
                  <a:sysClr val="windowText" lastClr="000000"/>
                </a:solidFill>
                <a:latin typeface="Verdana"/>
                <a:cs typeface="Verdana"/>
              </a:rPr>
              <a:t> </a:t>
            </a:r>
            <a:r>
              <a:rPr sz="1363" kern="0" spc="-6">
                <a:solidFill>
                  <a:sysClr val="windowText" lastClr="000000"/>
                </a:solidFill>
                <a:latin typeface="Verdana"/>
                <a:cs typeface="Verdana"/>
              </a:rPr>
              <a:t>difficulty</a:t>
            </a:r>
            <a:endParaRPr sz="1363" kern="0">
              <a:solidFill>
                <a:sysClr val="windowText" lastClr="000000"/>
              </a:solidFill>
              <a:latin typeface="Verdana"/>
              <a:cs typeface="Verdana"/>
            </a:endParaRPr>
          </a:p>
          <a:p>
            <a:pPr marL="157687" defTabSz="530535">
              <a:spcBef>
                <a:spcPts val="1149"/>
              </a:spcBef>
            </a:pPr>
            <a:r>
              <a:rPr sz="1363" kern="0">
                <a:solidFill>
                  <a:sysClr val="windowText" lastClr="000000"/>
                </a:solidFill>
                <a:latin typeface="Verdana"/>
                <a:cs typeface="Verdana"/>
              </a:rPr>
              <a:t>of</a:t>
            </a:r>
            <a:r>
              <a:rPr sz="1363" kern="0" spc="-118">
                <a:solidFill>
                  <a:sysClr val="windowText" lastClr="000000"/>
                </a:solidFill>
                <a:latin typeface="Verdana"/>
                <a:cs typeface="Verdana"/>
              </a:rPr>
              <a:t> </a:t>
            </a:r>
            <a:r>
              <a:rPr sz="1363" kern="0" spc="32">
                <a:solidFill>
                  <a:sysClr val="windowText" lastClr="000000"/>
                </a:solidFill>
                <a:latin typeface="Verdana"/>
                <a:cs typeface="Verdana"/>
              </a:rPr>
              <a:t>finding</a:t>
            </a:r>
            <a:r>
              <a:rPr sz="1363" kern="0" spc="-131">
                <a:solidFill>
                  <a:sysClr val="windowText" lastClr="000000"/>
                </a:solidFill>
                <a:latin typeface="Verdana"/>
                <a:cs typeface="Verdana"/>
              </a:rPr>
              <a:t> </a:t>
            </a:r>
            <a:r>
              <a:rPr sz="1363" kern="0">
                <a:solidFill>
                  <a:sysClr val="windowText" lastClr="000000"/>
                </a:solidFill>
                <a:latin typeface="Verdana"/>
                <a:cs typeface="Verdana"/>
              </a:rPr>
              <a:t>residents</a:t>
            </a:r>
            <a:r>
              <a:rPr sz="1363" kern="0" spc="-136">
                <a:solidFill>
                  <a:sysClr val="windowText" lastClr="000000"/>
                </a:solidFill>
                <a:latin typeface="Verdana"/>
                <a:cs typeface="Verdana"/>
              </a:rPr>
              <a:t> </a:t>
            </a:r>
            <a:r>
              <a:rPr sz="1363" kern="0">
                <a:solidFill>
                  <a:sysClr val="windowText" lastClr="000000"/>
                </a:solidFill>
                <a:latin typeface="Verdana"/>
                <a:cs typeface="Verdana"/>
              </a:rPr>
              <a:t>at</a:t>
            </a:r>
            <a:r>
              <a:rPr sz="1363" kern="0" spc="-125">
                <a:solidFill>
                  <a:sysClr val="windowText" lastClr="000000"/>
                </a:solidFill>
                <a:latin typeface="Verdana"/>
                <a:cs typeface="Verdana"/>
              </a:rPr>
              <a:t> </a:t>
            </a:r>
            <a:r>
              <a:rPr sz="1363" kern="0" spc="-6">
                <a:solidFill>
                  <a:sysClr val="windowText" lastClr="000000"/>
                </a:solidFill>
                <a:latin typeface="Verdana"/>
                <a:cs typeface="Verdana"/>
              </a:rPr>
              <a:t>home).</a:t>
            </a:r>
            <a:endParaRPr sz="1363" kern="0">
              <a:solidFill>
                <a:sysClr val="windowText" lastClr="000000"/>
              </a:solidFill>
              <a:latin typeface="Verdana"/>
              <a:cs typeface="Verdana"/>
            </a:endParaRPr>
          </a:p>
          <a:p>
            <a:pPr defTabSz="530535">
              <a:spcBef>
                <a:spcPts val="1125"/>
              </a:spcBef>
            </a:pPr>
            <a:endParaRPr sz="1363" kern="0">
              <a:solidFill>
                <a:sysClr val="windowText" lastClr="000000"/>
              </a:solidFill>
              <a:latin typeface="Verdana"/>
              <a:cs typeface="Verdana"/>
            </a:endParaRPr>
          </a:p>
          <a:p>
            <a:pPr marL="156581" marR="630010" indent="-149581" defTabSz="530535">
              <a:lnSpc>
                <a:spcPct val="170300"/>
              </a:lnSpc>
              <a:buFont typeface="Arial MT"/>
              <a:buChar char="•"/>
              <a:tabLst>
                <a:tab pos="157687" algn="l"/>
              </a:tabLst>
            </a:pPr>
            <a:r>
              <a:rPr sz="1363" b="1" kern="0" spc="38">
                <a:solidFill>
                  <a:sysClr val="windowText" lastClr="000000"/>
                </a:solidFill>
                <a:latin typeface="Tahoma"/>
                <a:cs typeface="Tahoma"/>
              </a:rPr>
              <a:t>Conversion</a:t>
            </a:r>
            <a:r>
              <a:rPr sz="1363" b="1" kern="0" spc="17">
                <a:solidFill>
                  <a:sysClr val="windowText" lastClr="000000"/>
                </a:solidFill>
                <a:latin typeface="Tahoma"/>
                <a:cs typeface="Tahoma"/>
              </a:rPr>
              <a:t> </a:t>
            </a:r>
            <a:r>
              <a:rPr sz="1363" b="1" kern="0">
                <a:solidFill>
                  <a:sysClr val="windowText" lastClr="000000"/>
                </a:solidFill>
                <a:latin typeface="Tahoma"/>
                <a:cs typeface="Tahoma"/>
              </a:rPr>
              <a:t>of</a:t>
            </a:r>
            <a:r>
              <a:rPr sz="1363" b="1" kern="0" spc="9">
                <a:solidFill>
                  <a:sysClr val="windowText" lastClr="000000"/>
                </a:solidFill>
                <a:latin typeface="Tahoma"/>
                <a:cs typeface="Tahoma"/>
              </a:rPr>
              <a:t> </a:t>
            </a:r>
            <a:r>
              <a:rPr sz="1363" b="1" kern="0" spc="46">
                <a:solidFill>
                  <a:sysClr val="windowText" lastClr="000000"/>
                </a:solidFill>
                <a:latin typeface="Tahoma"/>
                <a:cs typeface="Tahoma"/>
              </a:rPr>
              <a:t>adhesion</a:t>
            </a:r>
            <a:r>
              <a:rPr sz="1363" b="1" kern="0" spc="15">
                <a:solidFill>
                  <a:sysClr val="windowText" lastClr="000000"/>
                </a:solidFill>
                <a:latin typeface="Tahoma"/>
                <a:cs typeface="Tahoma"/>
              </a:rPr>
              <a:t> </a:t>
            </a:r>
            <a:r>
              <a:rPr sz="1363" b="1" kern="0" spc="32">
                <a:solidFill>
                  <a:sysClr val="windowText" lastClr="000000"/>
                </a:solidFill>
                <a:latin typeface="Tahoma"/>
                <a:cs typeface="Tahoma"/>
              </a:rPr>
              <a:t>into</a:t>
            </a:r>
            <a:r>
              <a:rPr sz="1363" b="1" kern="0" spc="15">
                <a:solidFill>
                  <a:sysClr val="windowText" lastClr="000000"/>
                </a:solidFill>
                <a:latin typeface="Tahoma"/>
                <a:cs typeface="Tahoma"/>
              </a:rPr>
              <a:t> </a:t>
            </a:r>
            <a:r>
              <a:rPr sz="1363" b="1" kern="0" spc="35">
                <a:solidFill>
                  <a:sysClr val="windowText" lastClr="000000"/>
                </a:solidFill>
                <a:latin typeface="Tahoma"/>
                <a:cs typeface="Tahoma"/>
              </a:rPr>
              <a:t>actual</a:t>
            </a:r>
            <a:r>
              <a:rPr sz="1363" b="1" kern="0" spc="12">
                <a:solidFill>
                  <a:sysClr val="windowText" lastClr="000000"/>
                </a:solidFill>
                <a:latin typeface="Tahoma"/>
                <a:cs typeface="Tahoma"/>
              </a:rPr>
              <a:t> </a:t>
            </a:r>
            <a:r>
              <a:rPr sz="1363" b="1" kern="0" spc="32">
                <a:solidFill>
                  <a:sysClr val="windowText" lastClr="000000"/>
                </a:solidFill>
                <a:latin typeface="Tahoma"/>
                <a:cs typeface="Tahoma"/>
              </a:rPr>
              <a:t>participation</a:t>
            </a:r>
            <a:r>
              <a:rPr sz="1363" b="1" kern="0" spc="38">
                <a:solidFill>
                  <a:sysClr val="windowText" lastClr="000000"/>
                </a:solidFill>
                <a:latin typeface="Tahoma"/>
                <a:cs typeface="Tahoma"/>
              </a:rPr>
              <a:t> </a:t>
            </a:r>
            <a:r>
              <a:rPr sz="1363" b="1" kern="0" spc="-70">
                <a:solidFill>
                  <a:sysClr val="windowText" lastClr="000000"/>
                </a:solidFill>
                <a:latin typeface="Tahoma"/>
                <a:cs typeface="Tahoma"/>
              </a:rPr>
              <a:t>-</a:t>
            </a:r>
            <a:r>
              <a:rPr sz="1363" b="1" kern="0" spc="-17">
                <a:solidFill>
                  <a:sysClr val="windowText" lastClr="000000"/>
                </a:solidFill>
                <a:latin typeface="Tahoma"/>
                <a:cs typeface="Tahoma"/>
              </a:rPr>
              <a:t> </a:t>
            </a:r>
            <a:r>
              <a:rPr sz="1363" kern="0">
                <a:solidFill>
                  <a:sysClr val="windowText" lastClr="000000"/>
                </a:solidFill>
                <a:latin typeface="Verdana"/>
                <a:cs typeface="Verdana"/>
              </a:rPr>
              <a:t>Habit</a:t>
            </a:r>
            <a:r>
              <a:rPr sz="1363" kern="0" spc="-102">
                <a:solidFill>
                  <a:sysClr val="windowText" lastClr="000000"/>
                </a:solidFill>
                <a:latin typeface="Verdana"/>
                <a:cs typeface="Verdana"/>
              </a:rPr>
              <a:t> </a:t>
            </a:r>
            <a:r>
              <a:rPr sz="1363" kern="0" spc="-110">
                <a:solidFill>
                  <a:sysClr val="windowText" lastClr="000000"/>
                </a:solidFill>
                <a:latin typeface="Verdana"/>
                <a:cs typeface="Verdana"/>
              </a:rPr>
              <a:t>vs.</a:t>
            </a:r>
            <a:r>
              <a:rPr sz="1363" kern="0" spc="-96">
                <a:solidFill>
                  <a:sysClr val="windowText" lastClr="000000"/>
                </a:solidFill>
                <a:latin typeface="Verdana"/>
                <a:cs typeface="Verdana"/>
              </a:rPr>
              <a:t> </a:t>
            </a:r>
            <a:r>
              <a:rPr sz="1363" kern="0" spc="-20">
                <a:solidFill>
                  <a:sysClr val="windowText" lastClr="000000"/>
                </a:solidFill>
                <a:latin typeface="Verdana"/>
                <a:cs typeface="Verdana"/>
              </a:rPr>
              <a:t>Adhesion:</a:t>
            </a:r>
            <a:r>
              <a:rPr sz="1363" kern="0" spc="-110">
                <a:solidFill>
                  <a:sysClr val="windowText" lastClr="000000"/>
                </a:solidFill>
                <a:latin typeface="Verdana"/>
                <a:cs typeface="Verdana"/>
              </a:rPr>
              <a:t> </a:t>
            </a:r>
            <a:r>
              <a:rPr sz="1363" kern="0">
                <a:solidFill>
                  <a:sysClr val="windowText" lastClr="000000"/>
                </a:solidFill>
                <a:latin typeface="Verdana"/>
                <a:cs typeface="Verdana"/>
              </a:rPr>
              <a:t>residents</a:t>
            </a:r>
            <a:r>
              <a:rPr sz="1363" kern="0" spc="-116">
                <a:solidFill>
                  <a:sysClr val="windowText" lastClr="000000"/>
                </a:solidFill>
                <a:latin typeface="Verdana"/>
                <a:cs typeface="Verdana"/>
              </a:rPr>
              <a:t> </a:t>
            </a:r>
            <a:r>
              <a:rPr sz="1363" kern="0" spc="-20">
                <a:solidFill>
                  <a:sysClr val="windowText" lastClr="000000"/>
                </a:solidFill>
                <a:latin typeface="Verdana"/>
                <a:cs typeface="Verdana"/>
              </a:rPr>
              <a:t>are</a:t>
            </a:r>
            <a:r>
              <a:rPr sz="1363" kern="0" spc="-110">
                <a:solidFill>
                  <a:sysClr val="windowText" lastClr="000000"/>
                </a:solidFill>
                <a:latin typeface="Verdana"/>
                <a:cs typeface="Verdana"/>
              </a:rPr>
              <a:t> </a:t>
            </a:r>
            <a:r>
              <a:rPr sz="1363" kern="0" spc="-6">
                <a:solidFill>
                  <a:sysClr val="windowText" lastClr="000000"/>
                </a:solidFill>
                <a:latin typeface="Verdana"/>
                <a:cs typeface="Verdana"/>
              </a:rPr>
              <a:t>aware 	</a:t>
            </a:r>
            <a:r>
              <a:rPr sz="1363" kern="0">
                <a:solidFill>
                  <a:sysClr val="windowText" lastClr="000000"/>
                </a:solidFill>
                <a:latin typeface="Verdana"/>
                <a:cs typeface="Verdana"/>
              </a:rPr>
              <a:t>of</a:t>
            </a:r>
            <a:r>
              <a:rPr sz="1363" kern="0" spc="-78">
                <a:solidFill>
                  <a:sysClr val="windowText" lastClr="000000"/>
                </a:solidFill>
                <a:latin typeface="Verdana"/>
                <a:cs typeface="Verdana"/>
              </a:rPr>
              <a:t> </a:t>
            </a:r>
            <a:r>
              <a:rPr sz="1363" kern="0">
                <a:solidFill>
                  <a:sysClr val="windowText" lastClr="000000"/>
                </a:solidFill>
                <a:latin typeface="Verdana"/>
                <a:cs typeface="Verdana"/>
              </a:rPr>
              <a:t>the</a:t>
            </a:r>
            <a:r>
              <a:rPr sz="1363" kern="0" spc="-93">
                <a:solidFill>
                  <a:sysClr val="windowText" lastClr="000000"/>
                </a:solidFill>
                <a:latin typeface="Verdana"/>
                <a:cs typeface="Verdana"/>
              </a:rPr>
              <a:t> </a:t>
            </a:r>
            <a:r>
              <a:rPr sz="1363" kern="0">
                <a:solidFill>
                  <a:sysClr val="windowText" lastClr="000000"/>
                </a:solidFill>
                <a:latin typeface="Verdana"/>
                <a:cs typeface="Verdana"/>
              </a:rPr>
              <a:t>project</a:t>
            </a:r>
            <a:r>
              <a:rPr sz="1363" kern="0" spc="-90">
                <a:solidFill>
                  <a:sysClr val="windowText" lastClr="000000"/>
                </a:solidFill>
                <a:latin typeface="Verdana"/>
                <a:cs typeface="Verdana"/>
              </a:rPr>
              <a:t> </a:t>
            </a:r>
            <a:r>
              <a:rPr sz="1363" kern="0" spc="44">
                <a:solidFill>
                  <a:sysClr val="windowText" lastClr="000000"/>
                </a:solidFill>
                <a:latin typeface="Verdana"/>
                <a:cs typeface="Verdana"/>
              </a:rPr>
              <a:t>but</a:t>
            </a:r>
            <a:r>
              <a:rPr sz="1363" kern="0" spc="-90">
                <a:solidFill>
                  <a:sysClr val="windowText" lastClr="000000"/>
                </a:solidFill>
                <a:latin typeface="Verdana"/>
                <a:cs typeface="Verdana"/>
              </a:rPr>
              <a:t> </a:t>
            </a:r>
            <a:r>
              <a:rPr sz="1363" kern="0" spc="-12">
                <a:solidFill>
                  <a:sysClr val="windowText" lastClr="000000"/>
                </a:solidFill>
                <a:latin typeface="Verdana"/>
                <a:cs typeface="Verdana"/>
              </a:rPr>
              <a:t>have</a:t>
            </a:r>
            <a:r>
              <a:rPr sz="1363" kern="0" spc="-84">
                <a:solidFill>
                  <a:sysClr val="windowText" lastClr="000000"/>
                </a:solidFill>
                <a:latin typeface="Verdana"/>
                <a:cs typeface="Verdana"/>
              </a:rPr>
              <a:t> </a:t>
            </a:r>
            <a:r>
              <a:rPr sz="1363" kern="0" spc="29">
                <a:solidFill>
                  <a:sysClr val="windowText" lastClr="000000"/>
                </a:solidFill>
                <a:latin typeface="Verdana"/>
                <a:cs typeface="Verdana"/>
              </a:rPr>
              <a:t>not</a:t>
            </a:r>
            <a:r>
              <a:rPr sz="1363" kern="0" spc="-93">
                <a:solidFill>
                  <a:sysClr val="windowText" lastClr="000000"/>
                </a:solidFill>
                <a:latin typeface="Verdana"/>
                <a:cs typeface="Verdana"/>
              </a:rPr>
              <a:t> </a:t>
            </a:r>
            <a:r>
              <a:rPr sz="1363" kern="0" spc="-23">
                <a:solidFill>
                  <a:sysClr val="windowText" lastClr="000000"/>
                </a:solidFill>
                <a:latin typeface="Verdana"/>
                <a:cs typeface="Verdana"/>
              </a:rPr>
              <a:t>yet</a:t>
            </a:r>
            <a:r>
              <a:rPr sz="1363" kern="0" spc="-78">
                <a:solidFill>
                  <a:sysClr val="windowText" lastClr="000000"/>
                </a:solidFill>
                <a:latin typeface="Verdana"/>
                <a:cs typeface="Verdana"/>
              </a:rPr>
              <a:t> </a:t>
            </a:r>
            <a:r>
              <a:rPr sz="1363" kern="0">
                <a:solidFill>
                  <a:sysClr val="windowText" lastClr="000000"/>
                </a:solidFill>
                <a:latin typeface="Verdana"/>
                <a:cs typeface="Verdana"/>
              </a:rPr>
              <a:t>incorporated</a:t>
            </a:r>
            <a:r>
              <a:rPr sz="1363" kern="0" spc="-104">
                <a:solidFill>
                  <a:sysClr val="windowText" lastClr="000000"/>
                </a:solidFill>
                <a:latin typeface="Verdana"/>
                <a:cs typeface="Verdana"/>
              </a:rPr>
              <a:t> </a:t>
            </a:r>
            <a:r>
              <a:rPr sz="1363" kern="0">
                <a:solidFill>
                  <a:sysClr val="windowText" lastClr="000000"/>
                </a:solidFill>
                <a:latin typeface="Verdana"/>
                <a:cs typeface="Verdana"/>
              </a:rPr>
              <a:t>the</a:t>
            </a:r>
            <a:r>
              <a:rPr sz="1363" kern="0" spc="-96">
                <a:solidFill>
                  <a:sysClr val="windowText" lastClr="000000"/>
                </a:solidFill>
                <a:latin typeface="Verdana"/>
                <a:cs typeface="Verdana"/>
              </a:rPr>
              <a:t> </a:t>
            </a:r>
            <a:r>
              <a:rPr sz="1363" kern="0" spc="46">
                <a:solidFill>
                  <a:sysClr val="windowText" lastClr="000000"/>
                </a:solidFill>
                <a:latin typeface="Verdana"/>
                <a:cs typeface="Verdana"/>
              </a:rPr>
              <a:t>new</a:t>
            </a:r>
            <a:r>
              <a:rPr sz="1363" kern="0" spc="-84">
                <a:solidFill>
                  <a:sysClr val="windowText" lastClr="000000"/>
                </a:solidFill>
                <a:latin typeface="Verdana"/>
                <a:cs typeface="Verdana"/>
              </a:rPr>
              <a:t> </a:t>
            </a:r>
            <a:r>
              <a:rPr sz="1363" kern="0">
                <a:solidFill>
                  <a:sysClr val="windowText" lastClr="000000"/>
                </a:solidFill>
                <a:latin typeface="Verdana"/>
                <a:cs typeface="Verdana"/>
              </a:rPr>
              <a:t>behavior</a:t>
            </a:r>
            <a:r>
              <a:rPr sz="1363" kern="0" spc="-84">
                <a:solidFill>
                  <a:sysClr val="windowText" lastClr="000000"/>
                </a:solidFill>
                <a:latin typeface="Verdana"/>
                <a:cs typeface="Verdana"/>
              </a:rPr>
              <a:t> </a:t>
            </a:r>
            <a:r>
              <a:rPr sz="1363" kern="0">
                <a:solidFill>
                  <a:sysClr val="windowText" lastClr="000000"/>
                </a:solidFill>
                <a:latin typeface="Verdana"/>
                <a:cs typeface="Verdana"/>
              </a:rPr>
              <a:t>into</a:t>
            </a:r>
            <a:r>
              <a:rPr sz="1363" kern="0" spc="-99">
                <a:solidFill>
                  <a:sysClr val="windowText" lastClr="000000"/>
                </a:solidFill>
                <a:latin typeface="Verdana"/>
                <a:cs typeface="Verdana"/>
              </a:rPr>
              <a:t> </a:t>
            </a:r>
            <a:r>
              <a:rPr sz="1363" kern="0">
                <a:solidFill>
                  <a:sysClr val="windowText" lastClr="000000"/>
                </a:solidFill>
                <a:latin typeface="Verdana"/>
                <a:cs typeface="Verdana"/>
              </a:rPr>
              <a:t>their</a:t>
            </a:r>
            <a:r>
              <a:rPr sz="1363" kern="0" spc="-87">
                <a:solidFill>
                  <a:sysClr val="windowText" lastClr="000000"/>
                </a:solidFill>
                <a:latin typeface="Verdana"/>
                <a:cs typeface="Verdana"/>
              </a:rPr>
              <a:t> </a:t>
            </a:r>
            <a:r>
              <a:rPr sz="1363" kern="0" spc="-12">
                <a:solidFill>
                  <a:sysClr val="windowText" lastClr="000000"/>
                </a:solidFill>
                <a:latin typeface="Verdana"/>
                <a:cs typeface="Verdana"/>
              </a:rPr>
              <a:t>daily</a:t>
            </a:r>
            <a:r>
              <a:rPr sz="1363" kern="0" spc="-90">
                <a:solidFill>
                  <a:sysClr val="windowText" lastClr="000000"/>
                </a:solidFill>
                <a:latin typeface="Verdana"/>
                <a:cs typeface="Verdana"/>
              </a:rPr>
              <a:t> </a:t>
            </a:r>
            <a:r>
              <a:rPr sz="1363" kern="0" spc="-6">
                <a:solidFill>
                  <a:sysClr val="windowText" lastClr="000000"/>
                </a:solidFill>
                <a:latin typeface="Verdana"/>
                <a:cs typeface="Verdana"/>
              </a:rPr>
              <a:t>routine.</a:t>
            </a:r>
            <a:endParaRPr sz="1363" kern="0">
              <a:solidFill>
                <a:sysClr val="windowText" lastClr="000000"/>
              </a:solidFill>
              <a:latin typeface="Verdana"/>
              <a:cs typeface="Verdana"/>
            </a:endParaRPr>
          </a:p>
          <a:p>
            <a:pPr defTabSz="530535">
              <a:buFont typeface="Arial MT"/>
              <a:buChar char="•"/>
            </a:pPr>
            <a:endParaRPr sz="1363" kern="0">
              <a:solidFill>
                <a:sysClr val="windowText" lastClr="000000"/>
              </a:solidFill>
              <a:latin typeface="Verdana"/>
              <a:cs typeface="Verdana"/>
            </a:endParaRPr>
          </a:p>
          <a:p>
            <a:pPr defTabSz="530535">
              <a:spcBef>
                <a:spcPts val="621"/>
              </a:spcBef>
              <a:buFont typeface="Arial MT"/>
              <a:buChar char="•"/>
            </a:pPr>
            <a:endParaRPr sz="1363" kern="0">
              <a:solidFill>
                <a:sysClr val="windowText" lastClr="000000"/>
              </a:solidFill>
              <a:latin typeface="Verdana"/>
              <a:cs typeface="Verdana"/>
            </a:endParaRPr>
          </a:p>
          <a:p>
            <a:pPr marL="156950" indent="-149581" defTabSz="530535">
              <a:buFont typeface="Arial MT"/>
              <a:buChar char="•"/>
              <a:tabLst>
                <a:tab pos="156950" algn="l"/>
              </a:tabLst>
            </a:pPr>
            <a:r>
              <a:rPr sz="1363" b="1" kern="0" spc="38">
                <a:solidFill>
                  <a:sysClr val="windowText" lastClr="000000"/>
                </a:solidFill>
                <a:latin typeface="Tahoma"/>
                <a:cs typeface="Tahoma"/>
              </a:rPr>
              <a:t>Monitoring</a:t>
            </a:r>
            <a:r>
              <a:rPr sz="1363" b="1" kern="0" spc="41">
                <a:solidFill>
                  <a:sysClr val="windowText" lastClr="000000"/>
                </a:solidFill>
                <a:latin typeface="Tahoma"/>
                <a:cs typeface="Tahoma"/>
              </a:rPr>
              <a:t> </a:t>
            </a:r>
            <a:r>
              <a:rPr sz="1363" b="1" kern="0">
                <a:solidFill>
                  <a:sysClr val="windowText" lastClr="000000"/>
                </a:solidFill>
                <a:latin typeface="Tahoma"/>
                <a:cs typeface="Tahoma"/>
              </a:rPr>
              <a:t>of</a:t>
            </a:r>
            <a:r>
              <a:rPr sz="1363" b="1" kern="0" spc="12">
                <a:solidFill>
                  <a:sysClr val="windowText" lastClr="000000"/>
                </a:solidFill>
                <a:latin typeface="Tahoma"/>
                <a:cs typeface="Tahoma"/>
              </a:rPr>
              <a:t> </a:t>
            </a:r>
            <a:r>
              <a:rPr sz="1363" b="1" kern="0">
                <a:solidFill>
                  <a:sysClr val="windowText" lastClr="000000"/>
                </a:solidFill>
                <a:latin typeface="Tahoma"/>
                <a:cs typeface="Tahoma"/>
              </a:rPr>
              <a:t>glass</a:t>
            </a:r>
            <a:r>
              <a:rPr sz="1363" b="1" kern="0" spc="17">
                <a:solidFill>
                  <a:sysClr val="windowText" lastClr="000000"/>
                </a:solidFill>
                <a:latin typeface="Tahoma"/>
                <a:cs typeface="Tahoma"/>
              </a:rPr>
              <a:t> </a:t>
            </a:r>
            <a:r>
              <a:rPr sz="1363" b="1" kern="0" spc="38">
                <a:solidFill>
                  <a:sysClr val="windowText" lastClr="000000"/>
                </a:solidFill>
                <a:latin typeface="Tahoma"/>
                <a:cs typeface="Tahoma"/>
              </a:rPr>
              <a:t>collection</a:t>
            </a:r>
            <a:r>
              <a:rPr sz="1363" b="1" kern="0" spc="29">
                <a:solidFill>
                  <a:sysClr val="windowText" lastClr="000000"/>
                </a:solidFill>
                <a:latin typeface="Tahoma"/>
                <a:cs typeface="Tahoma"/>
              </a:rPr>
              <a:t> </a:t>
            </a:r>
            <a:r>
              <a:rPr sz="1363" b="1" kern="0">
                <a:solidFill>
                  <a:sysClr val="windowText" lastClr="000000"/>
                </a:solidFill>
                <a:latin typeface="Tahoma"/>
                <a:cs typeface="Tahoma"/>
              </a:rPr>
              <a:t>-</a:t>
            </a:r>
            <a:r>
              <a:rPr sz="1363" b="1" kern="0" spc="20">
                <a:solidFill>
                  <a:sysClr val="windowText" lastClr="000000"/>
                </a:solidFill>
                <a:latin typeface="Tahoma"/>
                <a:cs typeface="Tahoma"/>
              </a:rPr>
              <a:t> </a:t>
            </a:r>
            <a:r>
              <a:rPr sz="1363" kern="0" spc="-20">
                <a:solidFill>
                  <a:sysClr val="windowText" lastClr="000000"/>
                </a:solidFill>
                <a:latin typeface="Verdana"/>
                <a:cs typeface="Verdana"/>
              </a:rPr>
              <a:t>Sensors</a:t>
            </a:r>
            <a:r>
              <a:rPr sz="1363" kern="0" spc="-99">
                <a:solidFill>
                  <a:sysClr val="windowText" lastClr="000000"/>
                </a:solidFill>
                <a:latin typeface="Verdana"/>
                <a:cs typeface="Verdana"/>
              </a:rPr>
              <a:t> </a:t>
            </a:r>
            <a:r>
              <a:rPr sz="1363" kern="0">
                <a:solidFill>
                  <a:sysClr val="windowText" lastClr="000000"/>
                </a:solidFill>
                <a:latin typeface="Verdana"/>
                <a:cs typeface="Verdana"/>
              </a:rPr>
              <a:t>were</a:t>
            </a:r>
            <a:r>
              <a:rPr sz="1363" kern="0" spc="-93">
                <a:solidFill>
                  <a:sysClr val="windowText" lastClr="000000"/>
                </a:solidFill>
                <a:latin typeface="Verdana"/>
                <a:cs typeface="Verdana"/>
              </a:rPr>
              <a:t> </a:t>
            </a:r>
            <a:r>
              <a:rPr sz="1363" kern="0">
                <a:solidFill>
                  <a:sysClr val="windowText" lastClr="000000"/>
                </a:solidFill>
                <a:latin typeface="Verdana"/>
                <a:cs typeface="Verdana"/>
              </a:rPr>
              <a:t>installed</a:t>
            </a:r>
            <a:r>
              <a:rPr sz="1363" kern="0" spc="-110">
                <a:solidFill>
                  <a:sysClr val="windowText" lastClr="000000"/>
                </a:solidFill>
                <a:latin typeface="Verdana"/>
                <a:cs typeface="Verdana"/>
              </a:rPr>
              <a:t> </a:t>
            </a:r>
            <a:r>
              <a:rPr sz="1363" kern="0">
                <a:solidFill>
                  <a:sysClr val="windowText" lastClr="000000"/>
                </a:solidFill>
                <a:latin typeface="Verdana"/>
                <a:cs typeface="Verdana"/>
              </a:rPr>
              <a:t>to</a:t>
            </a:r>
            <a:r>
              <a:rPr sz="1363" kern="0" spc="-96">
                <a:solidFill>
                  <a:sysClr val="windowText" lastClr="000000"/>
                </a:solidFill>
                <a:latin typeface="Verdana"/>
                <a:cs typeface="Verdana"/>
              </a:rPr>
              <a:t> </a:t>
            </a:r>
            <a:r>
              <a:rPr sz="1363" kern="0" spc="-38">
                <a:solidFill>
                  <a:sysClr val="windowText" lastClr="000000"/>
                </a:solidFill>
                <a:latin typeface="Verdana"/>
                <a:cs typeface="Verdana"/>
              </a:rPr>
              <a:t>assess</a:t>
            </a:r>
            <a:r>
              <a:rPr sz="1363" kern="0" spc="-93">
                <a:solidFill>
                  <a:sysClr val="windowText" lastClr="000000"/>
                </a:solidFill>
                <a:latin typeface="Verdana"/>
                <a:cs typeface="Verdana"/>
              </a:rPr>
              <a:t> </a:t>
            </a:r>
            <a:r>
              <a:rPr sz="1363" kern="0" spc="29">
                <a:solidFill>
                  <a:sysClr val="windowText" lastClr="000000"/>
                </a:solidFill>
                <a:latin typeface="Verdana"/>
                <a:cs typeface="Verdana"/>
              </a:rPr>
              <a:t>the</a:t>
            </a:r>
            <a:r>
              <a:rPr sz="1363" kern="0" spc="-102">
                <a:solidFill>
                  <a:sysClr val="windowText" lastClr="000000"/>
                </a:solidFill>
                <a:latin typeface="Verdana"/>
                <a:cs typeface="Verdana"/>
              </a:rPr>
              <a:t> </a:t>
            </a:r>
            <a:r>
              <a:rPr sz="1363" kern="0" spc="-12">
                <a:solidFill>
                  <a:sysClr val="windowText" lastClr="000000"/>
                </a:solidFill>
                <a:latin typeface="Verdana"/>
                <a:cs typeface="Verdana"/>
              </a:rPr>
              <a:t>rate</a:t>
            </a:r>
            <a:r>
              <a:rPr sz="1363" kern="0" spc="-104">
                <a:solidFill>
                  <a:sysClr val="windowText" lastClr="000000"/>
                </a:solidFill>
                <a:latin typeface="Verdana"/>
                <a:cs typeface="Verdana"/>
              </a:rPr>
              <a:t> </a:t>
            </a:r>
            <a:r>
              <a:rPr sz="1363" kern="0">
                <a:solidFill>
                  <a:sysClr val="windowText" lastClr="000000"/>
                </a:solidFill>
                <a:latin typeface="Verdana"/>
                <a:cs typeface="Verdana"/>
              </a:rPr>
              <a:t>at</a:t>
            </a:r>
            <a:r>
              <a:rPr sz="1363" kern="0" spc="-99">
                <a:solidFill>
                  <a:sysClr val="windowText" lastClr="000000"/>
                </a:solidFill>
                <a:latin typeface="Verdana"/>
                <a:cs typeface="Verdana"/>
              </a:rPr>
              <a:t> </a:t>
            </a:r>
            <a:r>
              <a:rPr sz="1363" kern="0" spc="46">
                <a:solidFill>
                  <a:sysClr val="windowText" lastClr="000000"/>
                </a:solidFill>
                <a:latin typeface="Verdana"/>
                <a:cs typeface="Verdana"/>
              </a:rPr>
              <a:t>which</a:t>
            </a:r>
            <a:r>
              <a:rPr sz="1363" kern="0" spc="-99">
                <a:solidFill>
                  <a:sysClr val="windowText" lastClr="000000"/>
                </a:solidFill>
                <a:latin typeface="Verdana"/>
                <a:cs typeface="Verdana"/>
              </a:rPr>
              <a:t> </a:t>
            </a:r>
            <a:r>
              <a:rPr sz="1363" kern="0">
                <a:solidFill>
                  <a:sysClr val="windowText" lastClr="000000"/>
                </a:solidFill>
                <a:latin typeface="Verdana"/>
                <a:cs typeface="Verdana"/>
              </a:rPr>
              <a:t>bins</a:t>
            </a:r>
            <a:r>
              <a:rPr sz="1363" kern="0" spc="-110">
                <a:solidFill>
                  <a:sysClr val="windowText" lastClr="000000"/>
                </a:solidFill>
                <a:latin typeface="Verdana"/>
                <a:cs typeface="Verdana"/>
              </a:rPr>
              <a:t> </a:t>
            </a:r>
            <a:r>
              <a:rPr sz="1363" kern="0" spc="-12">
                <a:solidFill>
                  <a:sysClr val="windowText" lastClr="000000"/>
                </a:solidFill>
                <a:latin typeface="Verdana"/>
                <a:cs typeface="Verdana"/>
              </a:rPr>
              <a:t>fill</a:t>
            </a:r>
            <a:endParaRPr sz="1363" kern="0">
              <a:solidFill>
                <a:sysClr val="windowText" lastClr="000000"/>
              </a:solidFill>
              <a:latin typeface="Verdana"/>
              <a:cs typeface="Verdana"/>
            </a:endParaRPr>
          </a:p>
          <a:p>
            <a:pPr marL="157687" defTabSz="530535">
              <a:spcBef>
                <a:spcPts val="1149"/>
              </a:spcBef>
            </a:pPr>
            <a:r>
              <a:rPr sz="1363" kern="0" spc="58">
                <a:solidFill>
                  <a:sysClr val="windowText" lastClr="000000"/>
                </a:solidFill>
                <a:latin typeface="Verdana"/>
                <a:cs typeface="Verdana"/>
              </a:rPr>
              <a:t>up</a:t>
            </a:r>
            <a:r>
              <a:rPr sz="1363" kern="0" spc="-87">
                <a:solidFill>
                  <a:sysClr val="windowText" lastClr="000000"/>
                </a:solidFill>
                <a:latin typeface="Verdana"/>
                <a:cs typeface="Verdana"/>
              </a:rPr>
              <a:t> </a:t>
            </a:r>
            <a:r>
              <a:rPr sz="1363" kern="0" spc="32">
                <a:solidFill>
                  <a:sysClr val="windowText" lastClr="000000"/>
                </a:solidFill>
                <a:latin typeface="Verdana"/>
                <a:cs typeface="Verdana"/>
              </a:rPr>
              <a:t>and</a:t>
            </a:r>
            <a:r>
              <a:rPr sz="1363" kern="0" spc="-104">
                <a:solidFill>
                  <a:sysClr val="windowText" lastClr="000000"/>
                </a:solidFill>
                <a:latin typeface="Verdana"/>
                <a:cs typeface="Verdana"/>
              </a:rPr>
              <a:t> </a:t>
            </a:r>
            <a:r>
              <a:rPr sz="1363" kern="0" spc="-17">
                <a:solidFill>
                  <a:sysClr val="windowText" lastClr="000000"/>
                </a:solidFill>
                <a:latin typeface="Verdana"/>
                <a:cs typeface="Verdana"/>
              </a:rPr>
              <a:t>any</a:t>
            </a:r>
            <a:r>
              <a:rPr sz="1363" kern="0" spc="-99">
                <a:solidFill>
                  <a:sysClr val="windowText" lastClr="000000"/>
                </a:solidFill>
                <a:latin typeface="Verdana"/>
                <a:cs typeface="Verdana"/>
              </a:rPr>
              <a:t> </a:t>
            </a:r>
            <a:r>
              <a:rPr sz="1363" kern="0">
                <a:solidFill>
                  <a:sysClr val="windowText" lastClr="000000"/>
                </a:solidFill>
                <a:latin typeface="Verdana"/>
                <a:cs typeface="Verdana"/>
              </a:rPr>
              <a:t>potential</a:t>
            </a:r>
            <a:r>
              <a:rPr sz="1363" kern="0" spc="-104">
                <a:solidFill>
                  <a:sysClr val="windowText" lastClr="000000"/>
                </a:solidFill>
                <a:latin typeface="Verdana"/>
                <a:cs typeface="Verdana"/>
              </a:rPr>
              <a:t> </a:t>
            </a:r>
            <a:r>
              <a:rPr sz="1363" kern="0" spc="-15">
                <a:solidFill>
                  <a:sysClr val="windowText" lastClr="000000"/>
                </a:solidFill>
                <a:latin typeface="Verdana"/>
                <a:cs typeface="Verdana"/>
              </a:rPr>
              <a:t>transfer</a:t>
            </a:r>
            <a:r>
              <a:rPr sz="1363" kern="0" spc="-110">
                <a:solidFill>
                  <a:sysClr val="windowText" lastClr="000000"/>
                </a:solidFill>
                <a:latin typeface="Verdana"/>
                <a:cs typeface="Verdana"/>
              </a:rPr>
              <a:t> </a:t>
            </a:r>
            <a:r>
              <a:rPr sz="1363" kern="0">
                <a:solidFill>
                  <a:sysClr val="windowText" lastClr="000000"/>
                </a:solidFill>
                <a:latin typeface="Verdana"/>
                <a:cs typeface="Verdana"/>
              </a:rPr>
              <a:t>of</a:t>
            </a:r>
            <a:r>
              <a:rPr sz="1363" kern="0" spc="-87">
                <a:solidFill>
                  <a:sysClr val="windowText" lastClr="000000"/>
                </a:solidFill>
                <a:latin typeface="Verdana"/>
                <a:cs typeface="Verdana"/>
              </a:rPr>
              <a:t> </a:t>
            </a:r>
            <a:r>
              <a:rPr sz="1363" kern="0" spc="-15">
                <a:solidFill>
                  <a:sysClr val="windowText" lastClr="000000"/>
                </a:solidFill>
                <a:latin typeface="Verdana"/>
                <a:cs typeface="Verdana"/>
              </a:rPr>
              <a:t>glass</a:t>
            </a:r>
            <a:r>
              <a:rPr sz="1363" kern="0" spc="-87">
                <a:solidFill>
                  <a:sysClr val="windowText" lastClr="000000"/>
                </a:solidFill>
                <a:latin typeface="Verdana"/>
                <a:cs typeface="Verdana"/>
              </a:rPr>
              <a:t> </a:t>
            </a:r>
            <a:r>
              <a:rPr sz="1363" kern="0" spc="32">
                <a:solidFill>
                  <a:sysClr val="windowText" lastClr="000000"/>
                </a:solidFill>
                <a:latin typeface="Verdana"/>
                <a:cs typeface="Verdana"/>
              </a:rPr>
              <a:t>between</a:t>
            </a:r>
            <a:r>
              <a:rPr sz="1363" kern="0" spc="-87">
                <a:solidFill>
                  <a:sysClr val="windowText" lastClr="000000"/>
                </a:solidFill>
                <a:latin typeface="Verdana"/>
                <a:cs typeface="Verdana"/>
              </a:rPr>
              <a:t> </a:t>
            </a:r>
            <a:r>
              <a:rPr sz="1363" kern="0">
                <a:solidFill>
                  <a:sysClr val="windowText" lastClr="000000"/>
                </a:solidFill>
                <a:latin typeface="Verdana"/>
                <a:cs typeface="Verdana"/>
              </a:rPr>
              <a:t>recycling</a:t>
            </a:r>
            <a:r>
              <a:rPr sz="1363" kern="0" spc="-87">
                <a:solidFill>
                  <a:sysClr val="windowText" lastClr="000000"/>
                </a:solidFill>
                <a:latin typeface="Verdana"/>
                <a:cs typeface="Verdana"/>
              </a:rPr>
              <a:t> </a:t>
            </a:r>
            <a:r>
              <a:rPr sz="1363" kern="0">
                <a:solidFill>
                  <a:sysClr val="windowText" lastClr="000000"/>
                </a:solidFill>
                <a:latin typeface="Verdana"/>
                <a:cs typeface="Verdana"/>
              </a:rPr>
              <a:t>bins</a:t>
            </a:r>
            <a:r>
              <a:rPr sz="1363" kern="0" spc="-104">
                <a:solidFill>
                  <a:sysClr val="windowText" lastClr="000000"/>
                </a:solidFill>
                <a:latin typeface="Verdana"/>
                <a:cs typeface="Verdana"/>
              </a:rPr>
              <a:t> </a:t>
            </a:r>
            <a:r>
              <a:rPr sz="1363" kern="0" spc="35">
                <a:solidFill>
                  <a:sysClr val="windowText" lastClr="000000"/>
                </a:solidFill>
                <a:latin typeface="Verdana"/>
                <a:cs typeface="Verdana"/>
              </a:rPr>
              <a:t>with</a:t>
            </a:r>
            <a:r>
              <a:rPr sz="1363" kern="0" spc="-93">
                <a:solidFill>
                  <a:sysClr val="windowText" lastClr="000000"/>
                </a:solidFill>
                <a:latin typeface="Verdana"/>
                <a:cs typeface="Verdana"/>
              </a:rPr>
              <a:t> </a:t>
            </a:r>
            <a:r>
              <a:rPr sz="1363" kern="0" spc="35">
                <a:solidFill>
                  <a:sysClr val="windowText" lastClr="000000"/>
                </a:solidFill>
                <a:latin typeface="Verdana"/>
                <a:cs typeface="Verdana"/>
              </a:rPr>
              <a:t>and</a:t>
            </a:r>
            <a:r>
              <a:rPr sz="1363" kern="0" spc="-104">
                <a:solidFill>
                  <a:sysClr val="windowText" lastClr="000000"/>
                </a:solidFill>
                <a:latin typeface="Verdana"/>
                <a:cs typeface="Verdana"/>
              </a:rPr>
              <a:t> </a:t>
            </a:r>
            <a:r>
              <a:rPr sz="1363" kern="0" spc="32">
                <a:solidFill>
                  <a:sysClr val="windowText" lastClr="000000"/>
                </a:solidFill>
                <a:latin typeface="Verdana"/>
                <a:cs typeface="Verdana"/>
              </a:rPr>
              <a:t>without</a:t>
            </a:r>
            <a:r>
              <a:rPr sz="1363" kern="0" spc="-104">
                <a:solidFill>
                  <a:sysClr val="windowText" lastClr="000000"/>
                </a:solidFill>
                <a:latin typeface="Verdana"/>
                <a:cs typeface="Verdana"/>
              </a:rPr>
              <a:t> </a:t>
            </a:r>
            <a:r>
              <a:rPr sz="1363" kern="0">
                <a:solidFill>
                  <a:sysClr val="windowText" lastClr="000000"/>
                </a:solidFill>
                <a:latin typeface="Verdana"/>
                <a:cs typeface="Verdana"/>
              </a:rPr>
              <a:t>RecySmart</a:t>
            </a:r>
            <a:r>
              <a:rPr sz="1363" kern="0" spc="-102">
                <a:solidFill>
                  <a:sysClr val="windowText" lastClr="000000"/>
                </a:solidFill>
                <a:latin typeface="Verdana"/>
                <a:cs typeface="Verdana"/>
              </a:rPr>
              <a:t> </a:t>
            </a:r>
            <a:r>
              <a:rPr sz="1363" kern="0" spc="-6">
                <a:solidFill>
                  <a:sysClr val="windowText" lastClr="000000"/>
                </a:solidFill>
                <a:latin typeface="Verdana"/>
                <a:cs typeface="Verdana"/>
              </a:rPr>
              <a:t>devices.</a:t>
            </a:r>
            <a:endParaRPr sz="1363" kern="0">
              <a:solidFill>
                <a:sysClr val="windowText" lastClr="000000"/>
              </a:solidFill>
              <a:latin typeface="Verdana"/>
              <a:cs typeface="Verdana"/>
            </a:endParaRPr>
          </a:p>
        </p:txBody>
      </p:sp>
      <p:pic>
        <p:nvPicPr>
          <p:cNvPr id="4" name="object 4" descr="Uma imagem com texto, garrafa, captura de ecrã, póster  Os conteúdos gerados por IA poderão estar incorretos."/>
          <p:cNvPicPr/>
          <p:nvPr/>
        </p:nvPicPr>
        <p:blipFill>
          <a:blip r:embed="rId2" cstate="print"/>
          <a:stretch>
            <a:fillRect/>
          </a:stretch>
        </p:blipFill>
        <p:spPr>
          <a:xfrm>
            <a:off x="10251439" y="176417"/>
            <a:ext cx="613886" cy="76734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09222" y="0"/>
            <a:ext cx="10611556" cy="5969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solidFill>
            <a:srgbClr val="ECF4EC"/>
          </a:solidFill>
        </p:spPr>
        <p:txBody>
          <a:bodyPr wrap="square" lIns="0" tIns="0" rIns="0" bIns="0" rtlCol="0"/>
          <a:lstStyle/>
          <a:p>
            <a:pPr defTabSz="530535"/>
            <a:endParaRPr sz="1044" kern="0">
              <a:solidFill>
                <a:sysClr val="windowText" lastClr="000000"/>
              </a:solidFill>
            </a:endParaRPr>
          </a:p>
        </p:txBody>
      </p:sp>
      <p:pic>
        <p:nvPicPr>
          <p:cNvPr id="3" name="object 3"/>
          <p:cNvPicPr/>
          <p:nvPr/>
        </p:nvPicPr>
        <p:blipFill>
          <a:blip r:embed="rId2" cstate="print"/>
          <a:stretch>
            <a:fillRect/>
          </a:stretch>
        </p:blipFill>
        <p:spPr>
          <a:xfrm>
            <a:off x="4836967" y="4414768"/>
            <a:ext cx="385634" cy="385634"/>
          </a:xfrm>
          <a:prstGeom prst="rect">
            <a:avLst/>
          </a:prstGeom>
        </p:spPr>
      </p:pic>
      <p:pic>
        <p:nvPicPr>
          <p:cNvPr id="4" name="object 4"/>
          <p:cNvPicPr/>
          <p:nvPr/>
        </p:nvPicPr>
        <p:blipFill>
          <a:blip r:embed="rId3" cstate="print"/>
          <a:stretch>
            <a:fillRect/>
          </a:stretch>
        </p:blipFill>
        <p:spPr>
          <a:xfrm>
            <a:off x="4836967" y="4986466"/>
            <a:ext cx="385634" cy="385634"/>
          </a:xfrm>
          <a:prstGeom prst="rect">
            <a:avLst/>
          </a:prstGeom>
        </p:spPr>
      </p:pic>
      <p:sp>
        <p:nvSpPr>
          <p:cNvPr id="5" name="object 5" descr="$PPTXTitle"/>
          <p:cNvSpPr txBox="1">
            <a:spLocks noGrp="1"/>
          </p:cNvSpPr>
          <p:nvPr>
            <p:ph type="title"/>
          </p:nvPr>
        </p:nvSpPr>
        <p:spPr>
          <a:xfrm>
            <a:off x="1910831" y="401471"/>
            <a:ext cx="7628898" cy="1552800"/>
          </a:xfrm>
          <a:prstGeom prst="rect">
            <a:avLst/>
          </a:prstGeom>
        </p:spPr>
        <p:txBody>
          <a:bodyPr vert="horz" wrap="square" lIns="0" tIns="7369" rIns="0" bIns="0" rtlCol="0">
            <a:spAutoFit/>
          </a:bodyPr>
          <a:lstStyle/>
          <a:p>
            <a:pPr marL="7369" marR="2947" indent="495903">
              <a:lnSpc>
                <a:spcPct val="140000"/>
              </a:lnSpc>
              <a:spcBef>
                <a:spcPts val="58"/>
              </a:spcBef>
            </a:pPr>
            <a:r>
              <a:rPr sz="3829" b="0" spc="75">
                <a:solidFill>
                  <a:srgbClr val="4BA885"/>
                </a:solidFill>
                <a:latin typeface="Verdana"/>
                <a:cs typeface="Verdana"/>
              </a:rPr>
              <a:t>BECAUSE</a:t>
            </a:r>
            <a:r>
              <a:rPr sz="3829" b="0" spc="-337">
                <a:solidFill>
                  <a:srgbClr val="4BA885"/>
                </a:solidFill>
                <a:latin typeface="Verdana"/>
                <a:cs typeface="Verdana"/>
              </a:rPr>
              <a:t> </a:t>
            </a:r>
            <a:r>
              <a:rPr sz="3829" spc="131">
                <a:solidFill>
                  <a:srgbClr val="4BA885"/>
                </a:solidFill>
              </a:rPr>
              <a:t>TOGETHER</a:t>
            </a:r>
            <a:r>
              <a:rPr sz="3829" spc="-32">
                <a:solidFill>
                  <a:srgbClr val="4BA885"/>
                </a:solidFill>
              </a:rPr>
              <a:t> </a:t>
            </a:r>
            <a:r>
              <a:rPr sz="3829" spc="209">
                <a:solidFill>
                  <a:srgbClr val="4BA885"/>
                </a:solidFill>
              </a:rPr>
              <a:t>AND </a:t>
            </a:r>
            <a:r>
              <a:rPr sz="3829" spc="96">
                <a:solidFill>
                  <a:srgbClr val="4BA885"/>
                </a:solidFill>
              </a:rPr>
              <a:t>ORGANIZED</a:t>
            </a:r>
            <a:r>
              <a:rPr sz="3829" spc="-32">
                <a:solidFill>
                  <a:srgbClr val="4BA885"/>
                </a:solidFill>
              </a:rPr>
              <a:t> </a:t>
            </a:r>
            <a:r>
              <a:rPr sz="3829" b="0" spc="278">
                <a:solidFill>
                  <a:srgbClr val="093C29"/>
                </a:solidFill>
                <a:latin typeface="Verdana"/>
                <a:cs typeface="Verdana"/>
              </a:rPr>
              <a:t>WE</a:t>
            </a:r>
            <a:r>
              <a:rPr sz="3829" b="0" spc="-337">
                <a:solidFill>
                  <a:srgbClr val="093C29"/>
                </a:solidFill>
                <a:latin typeface="Verdana"/>
                <a:cs typeface="Verdana"/>
              </a:rPr>
              <a:t> </a:t>
            </a:r>
            <a:r>
              <a:rPr sz="3829" b="0" spc="133">
                <a:solidFill>
                  <a:srgbClr val="093C29"/>
                </a:solidFill>
                <a:latin typeface="Verdana"/>
                <a:cs typeface="Verdana"/>
              </a:rPr>
              <a:t>CAN</a:t>
            </a:r>
            <a:r>
              <a:rPr sz="3829" b="0" spc="-339">
                <a:solidFill>
                  <a:srgbClr val="093C29"/>
                </a:solidFill>
                <a:latin typeface="Verdana"/>
                <a:cs typeface="Verdana"/>
              </a:rPr>
              <a:t> </a:t>
            </a:r>
            <a:r>
              <a:rPr sz="3829" b="0" spc="189">
                <a:solidFill>
                  <a:srgbClr val="093C29"/>
                </a:solidFill>
                <a:latin typeface="Verdana"/>
                <a:cs typeface="Verdana"/>
              </a:rPr>
              <a:t>MAKE</a:t>
            </a:r>
            <a:r>
              <a:rPr sz="3829" b="0" spc="-337">
                <a:solidFill>
                  <a:srgbClr val="093C29"/>
                </a:solidFill>
                <a:latin typeface="Verdana"/>
                <a:cs typeface="Verdana"/>
              </a:rPr>
              <a:t> </a:t>
            </a:r>
            <a:r>
              <a:rPr sz="3829" b="0" spc="-424">
                <a:solidFill>
                  <a:srgbClr val="093C29"/>
                </a:solidFill>
                <a:latin typeface="Verdana"/>
                <a:cs typeface="Verdana"/>
              </a:rPr>
              <a:t>IT</a:t>
            </a:r>
            <a:r>
              <a:rPr sz="3829" b="0" spc="-424">
                <a:solidFill>
                  <a:srgbClr val="4BA885"/>
                </a:solidFill>
                <a:latin typeface="Verdana"/>
                <a:cs typeface="Verdana"/>
              </a:rPr>
              <a:t>.</a:t>
            </a:r>
            <a:endParaRPr sz="3829">
              <a:latin typeface="Verdana"/>
              <a:cs typeface="Verdana"/>
            </a:endParaRPr>
          </a:p>
        </p:txBody>
      </p:sp>
      <p:sp>
        <p:nvSpPr>
          <p:cNvPr id="6" name="object 6"/>
          <p:cNvSpPr txBox="1"/>
          <p:nvPr/>
        </p:nvSpPr>
        <p:spPr>
          <a:xfrm>
            <a:off x="3970504" y="2843602"/>
            <a:ext cx="3509919" cy="646501"/>
          </a:xfrm>
          <a:prstGeom prst="rect">
            <a:avLst/>
          </a:prstGeom>
        </p:spPr>
        <p:txBody>
          <a:bodyPr vert="horz" wrap="square" lIns="0" tIns="8106" rIns="0" bIns="0" rtlCol="0">
            <a:spAutoFit/>
          </a:bodyPr>
          <a:lstStyle/>
          <a:p>
            <a:pPr marL="7369" defTabSz="530535">
              <a:spcBef>
                <a:spcPts val="64"/>
              </a:spcBef>
            </a:pPr>
            <a:r>
              <a:rPr sz="4148" b="1" kern="0" spc="174">
                <a:solidFill>
                  <a:srgbClr val="4BA885"/>
                </a:solidFill>
                <a:latin typeface="Tahoma"/>
                <a:cs typeface="Tahoma"/>
              </a:rPr>
              <a:t>THANK</a:t>
            </a:r>
            <a:r>
              <a:rPr sz="4148" b="1" kern="0" spc="-35">
                <a:solidFill>
                  <a:srgbClr val="4BA885"/>
                </a:solidFill>
                <a:latin typeface="Tahoma"/>
                <a:cs typeface="Tahoma"/>
              </a:rPr>
              <a:t> </a:t>
            </a:r>
            <a:r>
              <a:rPr sz="4148" b="1" kern="0" spc="66">
                <a:solidFill>
                  <a:srgbClr val="4BA885"/>
                </a:solidFill>
                <a:latin typeface="Tahoma"/>
                <a:cs typeface="Tahoma"/>
              </a:rPr>
              <a:t>YOU!</a:t>
            </a:r>
            <a:endParaRPr sz="4148" kern="0">
              <a:solidFill>
                <a:sysClr val="windowText" lastClr="000000"/>
              </a:solidFill>
              <a:latin typeface="Tahoma"/>
              <a:cs typeface="Tahoma"/>
            </a:endParaRPr>
          </a:p>
        </p:txBody>
      </p:sp>
      <p:sp>
        <p:nvSpPr>
          <p:cNvPr id="7" name="object 7"/>
          <p:cNvSpPr txBox="1"/>
          <p:nvPr/>
        </p:nvSpPr>
        <p:spPr>
          <a:xfrm>
            <a:off x="5418098" y="5154268"/>
            <a:ext cx="2401601" cy="185951"/>
          </a:xfrm>
          <a:prstGeom prst="rect">
            <a:avLst/>
          </a:prstGeom>
        </p:spPr>
        <p:txBody>
          <a:bodyPr vert="horz" wrap="square" lIns="0" tIns="7369" rIns="0" bIns="0" rtlCol="0">
            <a:spAutoFit/>
          </a:bodyPr>
          <a:lstStyle/>
          <a:p>
            <a:pPr marL="7369" defTabSz="530535">
              <a:spcBef>
                <a:spcPts val="58"/>
              </a:spcBef>
            </a:pPr>
            <a:r>
              <a:rPr sz="1160" u="sng" kern="0" spc="-6">
                <a:solidFill>
                  <a:srgbClr val="4BA885"/>
                </a:solidFill>
                <a:uFill>
                  <a:solidFill>
                    <a:srgbClr val="4BA885"/>
                  </a:solidFill>
                </a:uFill>
                <a:latin typeface="Arial MT"/>
                <a:cs typeface="Arial MT"/>
                <a:hlinkClick r:id="rId4"/>
              </a:rPr>
              <a:t>vidromais@smartwasteportugal.com</a:t>
            </a:r>
            <a:endParaRPr sz="1160" kern="0">
              <a:solidFill>
                <a:sysClr val="windowText" lastClr="000000"/>
              </a:solidFill>
              <a:latin typeface="Arial MT"/>
              <a:cs typeface="Arial MT"/>
            </a:endParaRPr>
          </a:p>
        </p:txBody>
      </p:sp>
      <p:sp>
        <p:nvSpPr>
          <p:cNvPr id="8" name="object 8"/>
          <p:cNvSpPr txBox="1"/>
          <p:nvPr/>
        </p:nvSpPr>
        <p:spPr>
          <a:xfrm>
            <a:off x="1156674" y="4403734"/>
            <a:ext cx="2959445" cy="988958"/>
          </a:xfrm>
          <a:prstGeom prst="rect">
            <a:avLst/>
          </a:prstGeom>
        </p:spPr>
        <p:txBody>
          <a:bodyPr vert="horz" wrap="square" lIns="0" tIns="138908" rIns="0" bIns="0" rtlCol="0">
            <a:spAutoFit/>
          </a:bodyPr>
          <a:lstStyle/>
          <a:p>
            <a:pPr marL="11053" defTabSz="530535">
              <a:spcBef>
                <a:spcPts val="1094"/>
              </a:spcBef>
            </a:pPr>
            <a:r>
              <a:rPr sz="1712" b="1" kern="0" spc="44">
                <a:solidFill>
                  <a:srgbClr val="4BA885"/>
                </a:solidFill>
                <a:latin typeface="Tahoma"/>
                <a:cs typeface="Tahoma"/>
              </a:rPr>
              <a:t>Visit</a:t>
            </a:r>
            <a:r>
              <a:rPr sz="1712" b="1" kern="0">
                <a:solidFill>
                  <a:srgbClr val="4BA885"/>
                </a:solidFill>
                <a:latin typeface="Tahoma"/>
                <a:cs typeface="Tahoma"/>
              </a:rPr>
              <a:t> </a:t>
            </a:r>
            <a:r>
              <a:rPr sz="1712" b="1" kern="0" spc="55">
                <a:solidFill>
                  <a:srgbClr val="4BA885"/>
                </a:solidFill>
                <a:latin typeface="Tahoma"/>
                <a:cs typeface="Tahoma"/>
              </a:rPr>
              <a:t>our</a:t>
            </a:r>
            <a:r>
              <a:rPr sz="1712" b="1" kern="0" spc="-3">
                <a:solidFill>
                  <a:srgbClr val="4BA885"/>
                </a:solidFill>
                <a:latin typeface="Tahoma"/>
                <a:cs typeface="Tahoma"/>
              </a:rPr>
              <a:t> </a:t>
            </a:r>
            <a:r>
              <a:rPr sz="1712" b="1" kern="0" spc="41">
                <a:solidFill>
                  <a:srgbClr val="4BA885"/>
                </a:solidFill>
                <a:latin typeface="Tahoma"/>
                <a:cs typeface="Tahoma"/>
              </a:rPr>
              <a:t>Website:</a:t>
            </a:r>
            <a:endParaRPr sz="1712" kern="0">
              <a:solidFill>
                <a:sysClr val="windowText" lastClr="000000"/>
              </a:solidFill>
              <a:latin typeface="Tahoma"/>
              <a:cs typeface="Tahoma"/>
            </a:endParaRPr>
          </a:p>
          <a:p>
            <a:pPr marL="7369" defTabSz="530535">
              <a:spcBef>
                <a:spcPts val="1503"/>
              </a:spcBef>
            </a:pPr>
            <a:r>
              <a:rPr sz="2553" u="sng" kern="0" spc="-6">
                <a:solidFill>
                  <a:srgbClr val="4BA885"/>
                </a:solidFill>
                <a:uFill>
                  <a:solidFill>
                    <a:srgbClr val="4BA885"/>
                  </a:solidFill>
                </a:uFill>
                <a:latin typeface="Verdana"/>
                <a:cs typeface="Verdana"/>
                <a:hlinkClick r:id="rId5"/>
              </a:rPr>
              <a:t>www.vidromais.pt</a:t>
            </a:r>
            <a:endParaRPr sz="2553" kern="0">
              <a:solidFill>
                <a:sysClr val="windowText" lastClr="000000"/>
              </a:solidFill>
              <a:latin typeface="Verdana"/>
              <a:cs typeface="Verdana"/>
            </a:endParaRPr>
          </a:p>
        </p:txBody>
      </p:sp>
      <p:sp>
        <p:nvSpPr>
          <p:cNvPr id="9" name="object 9"/>
          <p:cNvSpPr txBox="1"/>
          <p:nvPr/>
        </p:nvSpPr>
        <p:spPr>
          <a:xfrm>
            <a:off x="5418098" y="4582497"/>
            <a:ext cx="2990764" cy="185951"/>
          </a:xfrm>
          <a:prstGeom prst="rect">
            <a:avLst/>
          </a:prstGeom>
        </p:spPr>
        <p:txBody>
          <a:bodyPr vert="horz" wrap="square" lIns="0" tIns="7369" rIns="0" bIns="0" rtlCol="0">
            <a:spAutoFit/>
          </a:bodyPr>
          <a:lstStyle/>
          <a:p>
            <a:pPr marL="7369" defTabSz="530535">
              <a:spcBef>
                <a:spcPts val="58"/>
              </a:spcBef>
            </a:pPr>
            <a:r>
              <a:rPr sz="1160" u="sng" kern="0" spc="-6">
                <a:solidFill>
                  <a:srgbClr val="4BA885"/>
                </a:solidFill>
                <a:uFill>
                  <a:solidFill>
                    <a:srgbClr val="4BA885"/>
                  </a:solidFill>
                </a:uFill>
                <a:latin typeface="Arial MT"/>
                <a:cs typeface="Arial MT"/>
                <a:hlinkClick r:id="rId6"/>
              </a:rPr>
              <a:t>linkedin.com/showcase/plataforma-vidromais/</a:t>
            </a:r>
            <a:endParaRPr sz="1160" kern="0">
              <a:solidFill>
                <a:sysClr val="windowText" lastClr="000000"/>
              </a:solidFill>
              <a:latin typeface="Arial MT"/>
              <a:cs typeface="Arial MT"/>
            </a:endParaRPr>
          </a:p>
        </p:txBody>
      </p:sp>
      <p:pic>
        <p:nvPicPr>
          <p:cNvPr id="10" name="object 10"/>
          <p:cNvPicPr/>
          <p:nvPr/>
        </p:nvPicPr>
        <p:blipFill>
          <a:blip r:embed="rId7" cstate="print"/>
          <a:stretch>
            <a:fillRect/>
          </a:stretch>
        </p:blipFill>
        <p:spPr>
          <a:xfrm>
            <a:off x="9385345" y="4073879"/>
            <a:ext cx="1038532" cy="129822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631161" y="1171498"/>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grpSp>
        <p:nvGrpSpPr>
          <p:cNvPr id="11" name="Group 11"/>
          <p:cNvGrpSpPr/>
          <p:nvPr/>
        </p:nvGrpSpPr>
        <p:grpSpPr>
          <a:xfrm>
            <a:off x="1209199" y="3076920"/>
            <a:ext cx="5394424" cy="1411267"/>
            <a:chOff x="0" y="0"/>
            <a:chExt cx="2447231" cy="640235"/>
          </a:xfrm>
        </p:grpSpPr>
        <p:sp>
          <p:nvSpPr>
            <p:cNvPr id="12" name="Freeform 12"/>
            <p:cNvSpPr/>
            <p:nvPr/>
          </p:nvSpPr>
          <p:spPr>
            <a:xfrm>
              <a:off x="0" y="0"/>
              <a:ext cx="2447231" cy="640235"/>
            </a:xfrm>
            <a:custGeom>
              <a:avLst/>
              <a:gdLst/>
              <a:ahLst/>
              <a:cxnLst/>
              <a:rect l="l" t="t" r="r" b="b"/>
              <a:pathLst>
                <a:path w="2447231" h="640235">
                  <a:moveTo>
                    <a:pt x="15787" y="0"/>
                  </a:moveTo>
                  <a:lnTo>
                    <a:pt x="2431444" y="0"/>
                  </a:lnTo>
                  <a:cubicBezTo>
                    <a:pt x="2440163" y="0"/>
                    <a:pt x="2447231" y="7068"/>
                    <a:pt x="2447231" y="15787"/>
                  </a:cubicBezTo>
                  <a:lnTo>
                    <a:pt x="2447231" y="624448"/>
                  </a:lnTo>
                  <a:cubicBezTo>
                    <a:pt x="2447231" y="633167"/>
                    <a:pt x="2440163" y="640235"/>
                    <a:pt x="2431444" y="640235"/>
                  </a:cubicBezTo>
                  <a:lnTo>
                    <a:pt x="15787" y="640235"/>
                  </a:lnTo>
                  <a:cubicBezTo>
                    <a:pt x="7068" y="640235"/>
                    <a:pt x="0" y="633167"/>
                    <a:pt x="0" y="624448"/>
                  </a:cubicBezTo>
                  <a:lnTo>
                    <a:pt x="0" y="15787"/>
                  </a:lnTo>
                  <a:cubicBezTo>
                    <a:pt x="0" y="7068"/>
                    <a:pt x="7068" y="0"/>
                    <a:pt x="15787" y="0"/>
                  </a:cubicBezTo>
                  <a:close/>
                </a:path>
              </a:pathLst>
            </a:custGeom>
            <a:gradFill rotWithShape="1">
              <a:gsLst>
                <a:gs pos="0">
                  <a:srgbClr val="FFFFFF">
                    <a:alpha val="0"/>
                  </a:srgbClr>
                </a:gs>
                <a:gs pos="100000">
                  <a:srgbClr val="D4D4D4">
                    <a:alpha val="70000"/>
                  </a:srgbClr>
                </a:gs>
              </a:gsLst>
              <a:lin ang="0"/>
            </a:gradFill>
          </p:spPr>
          <p:txBody>
            <a:bodyPr/>
            <a:lstStyle/>
            <a:p>
              <a:endParaRPr lang="en-BE"/>
            </a:p>
          </p:txBody>
        </p:sp>
        <p:sp>
          <p:nvSpPr>
            <p:cNvPr id="13" name="TextBox 13"/>
            <p:cNvSpPr txBox="1"/>
            <p:nvPr/>
          </p:nvSpPr>
          <p:spPr>
            <a:xfrm>
              <a:off x="0" y="-9525"/>
              <a:ext cx="2447231" cy="649760"/>
            </a:xfrm>
            <a:prstGeom prst="rect">
              <a:avLst/>
            </a:prstGeom>
          </p:spPr>
          <p:txBody>
            <a:bodyPr lIns="50800" tIns="50800" rIns="50800" bIns="50800" rtlCol="0" anchor="ctr"/>
            <a:lstStyle/>
            <a:p>
              <a:pPr algn="ctr">
                <a:lnSpc>
                  <a:spcPts val="1610"/>
                </a:lnSpc>
              </a:pPr>
              <a:endParaRPr/>
            </a:p>
          </p:txBody>
        </p:sp>
      </p:grpSp>
      <p:sp>
        <p:nvSpPr>
          <p:cNvPr id="14" name="Freeform 14"/>
          <p:cNvSpPr/>
          <p:nvPr/>
        </p:nvSpPr>
        <p:spPr>
          <a:xfrm>
            <a:off x="7078212" y="695294"/>
            <a:ext cx="3892092" cy="3900261"/>
          </a:xfrm>
          <a:custGeom>
            <a:avLst/>
            <a:gdLst/>
            <a:ahLst/>
            <a:cxnLst/>
            <a:rect l="l" t="t" r="r" b="b"/>
            <a:pathLst>
              <a:path w="3892092" h="3900261">
                <a:moveTo>
                  <a:pt x="0" y="0"/>
                </a:moveTo>
                <a:lnTo>
                  <a:pt x="3892092" y="0"/>
                </a:lnTo>
                <a:lnTo>
                  <a:pt x="3892092" y="3900261"/>
                </a:lnTo>
                <a:lnTo>
                  <a:pt x="0" y="3900261"/>
                </a:lnTo>
                <a:lnTo>
                  <a:pt x="0" y="0"/>
                </a:lnTo>
                <a:close/>
              </a:path>
            </a:pathLst>
          </a:custGeom>
          <a:blipFill>
            <a:blip r:embed="rId6"/>
            <a:stretch>
              <a:fillRect l="-3568" t="-628" r="-8395" b="-11100"/>
            </a:stretch>
          </a:blipFill>
        </p:spPr>
        <p:txBody>
          <a:bodyPr/>
          <a:lstStyle/>
          <a:p>
            <a:endParaRPr lang="en-BE"/>
          </a:p>
        </p:txBody>
      </p:sp>
      <p:grpSp>
        <p:nvGrpSpPr>
          <p:cNvPr id="15" name="Group 15"/>
          <p:cNvGrpSpPr/>
          <p:nvPr/>
        </p:nvGrpSpPr>
        <p:grpSpPr>
          <a:xfrm>
            <a:off x="7269745" y="889962"/>
            <a:ext cx="3510925" cy="3510925"/>
            <a:chOff x="0" y="0"/>
            <a:chExt cx="812800" cy="812800"/>
          </a:xfrm>
        </p:grpSpPr>
        <p:sp>
          <p:nvSpPr>
            <p:cNvPr id="16" name="Freeform 16"/>
            <p:cNvSpPr/>
            <p:nvPr/>
          </p:nvSpPr>
          <p:spPr>
            <a:xfrm>
              <a:off x="0" y="0"/>
              <a:ext cx="812800" cy="812800"/>
            </a:xfrm>
            <a:custGeom>
              <a:avLst/>
              <a:gdLst/>
              <a:ahLst/>
              <a:cxnLst/>
              <a:rect l="l" t="t" r="r" b="b"/>
              <a:pathLst>
                <a:path w="812800" h="812800">
                  <a:moveTo>
                    <a:pt x="13231" y="0"/>
                  </a:moveTo>
                  <a:lnTo>
                    <a:pt x="799569" y="0"/>
                  </a:lnTo>
                  <a:cubicBezTo>
                    <a:pt x="803078" y="0"/>
                    <a:pt x="806444" y="1394"/>
                    <a:pt x="808925" y="3875"/>
                  </a:cubicBezTo>
                  <a:cubicBezTo>
                    <a:pt x="811406" y="6356"/>
                    <a:pt x="812800" y="9722"/>
                    <a:pt x="812800" y="13231"/>
                  </a:cubicBezTo>
                  <a:lnTo>
                    <a:pt x="812800" y="799569"/>
                  </a:lnTo>
                  <a:cubicBezTo>
                    <a:pt x="812800" y="803078"/>
                    <a:pt x="811406" y="806444"/>
                    <a:pt x="808925" y="808925"/>
                  </a:cubicBezTo>
                  <a:cubicBezTo>
                    <a:pt x="806444" y="811406"/>
                    <a:pt x="803078" y="812800"/>
                    <a:pt x="799569" y="812800"/>
                  </a:cubicBezTo>
                  <a:lnTo>
                    <a:pt x="13231" y="812800"/>
                  </a:lnTo>
                  <a:cubicBezTo>
                    <a:pt x="9722" y="812800"/>
                    <a:pt x="6356" y="811406"/>
                    <a:pt x="3875" y="808925"/>
                  </a:cubicBezTo>
                  <a:cubicBezTo>
                    <a:pt x="1394" y="806444"/>
                    <a:pt x="0" y="803078"/>
                    <a:pt x="0" y="799569"/>
                  </a:cubicBezTo>
                  <a:lnTo>
                    <a:pt x="0" y="13231"/>
                  </a:lnTo>
                  <a:cubicBezTo>
                    <a:pt x="0" y="9722"/>
                    <a:pt x="1394" y="6356"/>
                    <a:pt x="3875" y="3875"/>
                  </a:cubicBezTo>
                  <a:cubicBezTo>
                    <a:pt x="6356" y="1394"/>
                    <a:pt x="9722" y="0"/>
                    <a:pt x="13231" y="0"/>
                  </a:cubicBezTo>
                  <a:close/>
                </a:path>
              </a:pathLst>
            </a:custGeom>
            <a:blipFill>
              <a:blip r:embed="rId7"/>
              <a:stretch>
                <a:fillRect l="-33829" t="-5168" r="-24902" b="-53562"/>
              </a:stretch>
            </a:blipFill>
          </p:spPr>
          <p:txBody>
            <a:bodyPr/>
            <a:lstStyle/>
            <a:p>
              <a:endParaRPr lang="en-BE"/>
            </a:p>
          </p:txBody>
        </p:sp>
      </p:grpSp>
      <p:sp>
        <p:nvSpPr>
          <p:cNvPr id="17" name="TextBox 17"/>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8" name="TextBox 18"/>
          <p:cNvSpPr txBox="1"/>
          <p:nvPr/>
        </p:nvSpPr>
        <p:spPr>
          <a:xfrm>
            <a:off x="8144934" y="4915724"/>
            <a:ext cx="2073348"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9" name="TextBox 19"/>
          <p:cNvSpPr txBox="1"/>
          <p:nvPr/>
        </p:nvSpPr>
        <p:spPr>
          <a:xfrm>
            <a:off x="597218" y="1835278"/>
            <a:ext cx="6247919" cy="979932"/>
          </a:xfrm>
          <a:prstGeom prst="rect">
            <a:avLst/>
          </a:prstGeom>
        </p:spPr>
        <p:txBody>
          <a:bodyPr lIns="0" tIns="0" rIns="0" bIns="0" rtlCol="0" anchor="t">
            <a:spAutoFit/>
          </a:bodyPr>
          <a:lstStyle/>
          <a:p>
            <a:pPr algn="l">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20" name="TextBox 20"/>
          <p:cNvSpPr txBox="1"/>
          <p:nvPr/>
        </p:nvSpPr>
        <p:spPr>
          <a:xfrm>
            <a:off x="597218" y="4586030"/>
            <a:ext cx="7439801" cy="232410"/>
          </a:xfrm>
          <a:prstGeom prst="rect">
            <a:avLst/>
          </a:prstGeom>
        </p:spPr>
        <p:txBody>
          <a:bodyPr lIns="0" tIns="0" rIns="0" bIns="0" rtlCol="0" anchor="t">
            <a:spAutoFit/>
          </a:bodyPr>
          <a:lstStyle/>
          <a:p>
            <a:pPr algn="l">
              <a:lnSpc>
                <a:spcPts val="1770"/>
              </a:lnSpc>
            </a:pPr>
            <a:r>
              <a:rPr lang="en-US" sz="1500" b="1" i="1">
                <a:solidFill>
                  <a:srgbClr val="000000"/>
                </a:solidFill>
                <a:latin typeface="Roboto Bold Italics"/>
                <a:ea typeface="Roboto Bold Italics"/>
                <a:cs typeface="Roboto Bold Italics"/>
                <a:sym typeface="Roboto Bold Italics"/>
              </a:rPr>
              <a:t>PANEL 3 Focus on the national platforms of Close the Glass Loop</a:t>
            </a:r>
          </a:p>
        </p:txBody>
      </p:sp>
      <p:sp>
        <p:nvSpPr>
          <p:cNvPr id="21" name="TextBox 21"/>
          <p:cNvSpPr txBox="1"/>
          <p:nvPr/>
        </p:nvSpPr>
        <p:spPr>
          <a:xfrm>
            <a:off x="877539" y="3244910"/>
            <a:ext cx="5592354" cy="2483612"/>
          </a:xfrm>
          <a:prstGeom prst="rect">
            <a:avLst/>
          </a:prstGeom>
        </p:spPr>
        <p:txBody>
          <a:bodyPr lIns="0" tIns="0" rIns="0" bIns="0" rtlCol="0" anchor="t">
            <a:spAutoFit/>
          </a:bodyPr>
          <a:lstStyle/>
          <a:p>
            <a:pPr algn="r">
              <a:lnSpc>
                <a:spcPts val="4365"/>
              </a:lnSpc>
            </a:pPr>
            <a:r>
              <a:rPr lang="en-US" sz="3699" b="1">
                <a:solidFill>
                  <a:srgbClr val="000000"/>
                </a:solidFill>
                <a:latin typeface="Roboto Bold"/>
                <a:ea typeface="Roboto Bold"/>
                <a:cs typeface="Roboto Bold"/>
                <a:sym typeface="Roboto Bold"/>
              </a:rPr>
              <a:t>Sandra Anguiano</a:t>
            </a:r>
          </a:p>
          <a:p>
            <a:pPr algn="r">
              <a:lnSpc>
                <a:spcPts val="2241"/>
              </a:lnSpc>
            </a:pPr>
            <a:r>
              <a:rPr lang="en-US" sz="1899">
                <a:solidFill>
                  <a:srgbClr val="000000"/>
                </a:solidFill>
                <a:latin typeface="Roboto"/>
                <a:ea typeface="Roboto"/>
                <a:cs typeface="Roboto"/>
                <a:sym typeface="Roboto"/>
              </a:rPr>
              <a:t>Public Affairs Director,</a:t>
            </a:r>
          </a:p>
          <a:p>
            <a:pPr algn="r">
              <a:lnSpc>
                <a:spcPts val="2241"/>
              </a:lnSpc>
            </a:pPr>
            <a:r>
              <a:rPr lang="en-US" sz="1899">
                <a:solidFill>
                  <a:srgbClr val="000000"/>
                </a:solidFill>
                <a:latin typeface="Roboto"/>
                <a:ea typeface="Roboto"/>
                <a:cs typeface="Roboto"/>
                <a:sym typeface="Roboto"/>
              </a:rPr>
              <a:t>Ecovidrio</a:t>
            </a:r>
          </a:p>
          <a:p>
            <a:pPr algn="r">
              <a:lnSpc>
                <a:spcPts val="2241"/>
              </a:lnSpc>
            </a:pPr>
            <a:endParaRPr lang="en-US" sz="1899">
              <a:solidFill>
                <a:srgbClr val="000000"/>
              </a:solidFill>
              <a:latin typeface="Roboto"/>
              <a:ea typeface="Roboto"/>
              <a:cs typeface="Roboto"/>
              <a:sym typeface="Roboto"/>
            </a:endParaRPr>
          </a:p>
          <a:p>
            <a:pPr algn="r">
              <a:lnSpc>
                <a:spcPts val="2241"/>
              </a:lnSpc>
            </a:pPr>
            <a:endParaRPr lang="en-US" sz="1899">
              <a:solidFill>
                <a:srgbClr val="000000"/>
              </a:solidFill>
              <a:latin typeface="Roboto"/>
              <a:ea typeface="Roboto"/>
              <a:cs typeface="Roboto"/>
              <a:sym typeface="Roboto"/>
            </a:endParaRPr>
          </a:p>
          <a:p>
            <a:pPr algn="r">
              <a:lnSpc>
                <a:spcPts val="2241"/>
              </a:lnSpc>
            </a:pPr>
            <a:endParaRPr lang="en-US" sz="1899">
              <a:solidFill>
                <a:srgbClr val="000000"/>
              </a:solidFill>
              <a:latin typeface="Roboto"/>
              <a:ea typeface="Roboto"/>
              <a:cs typeface="Roboto"/>
              <a:sym typeface="Roboto"/>
            </a:endParaRPr>
          </a:p>
          <a:p>
            <a:pPr algn="r">
              <a:lnSpc>
                <a:spcPts val="2241"/>
              </a:lnSpc>
            </a:pPr>
            <a:endParaRPr lang="en-US" sz="1899">
              <a:solidFill>
                <a:srgbClr val="000000"/>
              </a:solidFill>
              <a:latin typeface="Roboto"/>
              <a:ea typeface="Roboto"/>
              <a:cs typeface="Roboto"/>
              <a:sym typeface="Roboto"/>
            </a:endParaRPr>
          </a:p>
          <a:p>
            <a:pPr algn="r">
              <a:lnSpc>
                <a:spcPts val="2241"/>
              </a:lnSpc>
            </a:pPr>
            <a:endParaRPr lang="en-US" sz="1899">
              <a:solidFill>
                <a:srgbClr val="000000"/>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72DD-364E-ED4F-8AB4-515B73993F4C}"/>
            </a:ext>
          </a:extLst>
        </p:cNvPr>
        <p:cNvGrpSpPr/>
        <p:nvPr/>
      </p:nvGrpSpPr>
      <p:grpSpPr>
        <a:xfrm>
          <a:off x="0" y="0"/>
          <a:ext cx="0" cy="0"/>
          <a:chOff x="0" y="0"/>
          <a:chExt cx="0" cy="0"/>
        </a:xfrm>
      </p:grpSpPr>
      <p:pic>
        <p:nvPicPr>
          <p:cNvPr id="2" name="Gráfico 1">
            <a:extLst>
              <a:ext uri="{FF2B5EF4-FFF2-40B4-BE49-F238E27FC236}">
                <a16:creationId xmlns:a16="http://schemas.microsoft.com/office/drawing/2014/main" id="{BFAC0DAA-4EC0-E3A7-56D8-A1E43AA90D0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7156" y="341711"/>
            <a:ext cx="2294708" cy="243084"/>
          </a:xfrm>
          <a:prstGeom prst="rect">
            <a:avLst/>
          </a:prstGeom>
        </p:spPr>
      </p:pic>
      <p:pic>
        <p:nvPicPr>
          <p:cNvPr id="5" name="Gráfico 4">
            <a:extLst>
              <a:ext uri="{FF2B5EF4-FFF2-40B4-BE49-F238E27FC236}">
                <a16:creationId xmlns:a16="http://schemas.microsoft.com/office/drawing/2014/main" id="{521E91F5-29F5-A445-1518-E007CB1E2A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35007" y="336078"/>
            <a:ext cx="4050353" cy="5305458"/>
          </a:xfrm>
          <a:prstGeom prst="rect">
            <a:avLst/>
          </a:prstGeom>
        </p:spPr>
      </p:pic>
      <p:sp>
        <p:nvSpPr>
          <p:cNvPr id="6" name="CuadroTexto 5">
            <a:extLst>
              <a:ext uri="{FF2B5EF4-FFF2-40B4-BE49-F238E27FC236}">
                <a16:creationId xmlns:a16="http://schemas.microsoft.com/office/drawing/2014/main" id="{3148BD6A-2B27-C414-A5FB-393B51C1A52D}"/>
              </a:ext>
            </a:extLst>
          </p:cNvPr>
          <p:cNvSpPr txBox="1"/>
          <p:nvPr/>
        </p:nvSpPr>
        <p:spPr>
          <a:xfrm>
            <a:off x="815399" y="1691217"/>
            <a:ext cx="5571290" cy="2586567"/>
          </a:xfrm>
          <a:prstGeom prst="rect">
            <a:avLst/>
          </a:prstGeom>
          <a:noFill/>
          <a:ln w="9525" cap="flat" cmpd="sng" algn="ctr">
            <a:noFill/>
            <a:prstDash val="solid"/>
            <a:round/>
            <a:headEnd type="none" w="med" len="med"/>
            <a:tailEnd type="none" w="med" len="med"/>
          </a:ln>
        </p:spPr>
        <p:txBody>
          <a:bodyPr wrap="square" lIns="0" tIns="0" rIns="0" bIns="0" rtlCol="0" anchor="ctr">
            <a:noAutofit/>
          </a:bodyPr>
          <a:lstStyle/>
          <a:p>
            <a:pPr defTabSz="795894">
              <a:lnSpc>
                <a:spcPct val="90268"/>
              </a:lnSpc>
              <a:spcAft>
                <a:spcPts val="1044"/>
              </a:spcAft>
              <a:defRPr/>
            </a:pPr>
            <a:endParaRPr lang="es-ES" sz="3830" b="1">
              <a:solidFill>
                <a:srgbClr val="262626"/>
              </a:solidFill>
              <a:latin typeface="Figtree SemiBold" pitchFamily="2" charset="0"/>
              <a:cs typeface="Archivo ExtraLight" pitchFamily="2" charset="77"/>
            </a:endParaRPr>
          </a:p>
          <a:p>
            <a:pPr defTabSz="795894">
              <a:lnSpc>
                <a:spcPct val="90268"/>
              </a:lnSpc>
              <a:spcAft>
                <a:spcPts val="1044"/>
              </a:spcAft>
              <a:defRPr/>
            </a:pPr>
            <a:r>
              <a:rPr lang="en-GB" sz="3830" b="1">
                <a:solidFill>
                  <a:srgbClr val="262626"/>
                </a:solidFill>
                <a:latin typeface="Figtree SemiBold"/>
                <a:cs typeface="Archivo ExtraLight" pitchFamily="2" charset="77"/>
              </a:rPr>
              <a:t>Glass packaging management in Spain</a:t>
            </a:r>
          </a:p>
          <a:p>
            <a:pPr defTabSz="795894">
              <a:lnSpc>
                <a:spcPct val="90268"/>
              </a:lnSpc>
              <a:spcAft>
                <a:spcPts val="1044"/>
              </a:spcAft>
              <a:defRPr/>
            </a:pPr>
            <a:r>
              <a:rPr lang="es-ES" sz="1915" b="1">
                <a:solidFill>
                  <a:srgbClr val="262626"/>
                </a:solidFill>
                <a:latin typeface="Figtree SemiBold" pitchFamily="2" charset="0"/>
                <a:cs typeface="Archivo ExtraLight" pitchFamily="2" charset="77"/>
              </a:rPr>
              <a:t>Glass </a:t>
            </a:r>
            <a:r>
              <a:rPr lang="es-ES" sz="1915" b="1" err="1">
                <a:solidFill>
                  <a:srgbClr val="262626"/>
                </a:solidFill>
                <a:latin typeface="Figtree SemiBold" pitchFamily="2" charset="0"/>
                <a:cs typeface="Archivo ExtraLight" pitchFamily="2" charset="77"/>
              </a:rPr>
              <a:t>extraction</a:t>
            </a:r>
            <a:r>
              <a:rPr lang="es-ES" sz="1915" b="1">
                <a:solidFill>
                  <a:srgbClr val="262626"/>
                </a:solidFill>
                <a:latin typeface="Figtree SemiBold" pitchFamily="2" charset="0"/>
                <a:cs typeface="Archivo ExtraLight" pitchFamily="2" charset="77"/>
              </a:rPr>
              <a:t> </a:t>
            </a:r>
            <a:r>
              <a:rPr lang="es-ES" sz="1915" b="1" err="1">
                <a:solidFill>
                  <a:srgbClr val="262626"/>
                </a:solidFill>
                <a:latin typeface="Figtree SemiBold" pitchFamily="2" charset="0"/>
                <a:cs typeface="Archivo ExtraLight" pitchFamily="2" charset="77"/>
              </a:rPr>
              <a:t>initiative</a:t>
            </a:r>
            <a:r>
              <a:rPr lang="es-ES" sz="1915" b="1">
                <a:solidFill>
                  <a:srgbClr val="262626"/>
                </a:solidFill>
                <a:latin typeface="Figtree SemiBold" pitchFamily="2" charset="0"/>
                <a:cs typeface="Archivo ExtraLight" pitchFamily="2" charset="77"/>
              </a:rPr>
              <a:t> in MBT </a:t>
            </a:r>
            <a:r>
              <a:rPr lang="es-ES" sz="1915" b="1" err="1">
                <a:solidFill>
                  <a:srgbClr val="262626"/>
                </a:solidFill>
                <a:latin typeface="Figtree SemiBold" pitchFamily="2" charset="0"/>
                <a:cs typeface="Archivo ExtraLight" pitchFamily="2" charset="77"/>
              </a:rPr>
              <a:t>plants</a:t>
            </a:r>
            <a:endParaRPr lang="es-ES" sz="1915" b="1">
              <a:solidFill>
                <a:srgbClr val="262626"/>
              </a:solidFill>
              <a:latin typeface="Figtree SemiBold" pitchFamily="2" charset="0"/>
              <a:cs typeface="Archivo ExtraLight" pitchFamily="2" charset="77"/>
            </a:endParaRPr>
          </a:p>
          <a:p>
            <a:pPr defTabSz="795894">
              <a:lnSpc>
                <a:spcPct val="90268"/>
              </a:lnSpc>
              <a:spcAft>
                <a:spcPts val="1044"/>
              </a:spcAft>
              <a:defRPr/>
            </a:pPr>
            <a:endParaRPr lang="es-ES" sz="3830" b="1">
              <a:solidFill>
                <a:srgbClr val="262626"/>
              </a:solidFill>
              <a:latin typeface="Figtree SemiBold" pitchFamily="2" charset="0"/>
              <a:cs typeface="Archivo ExtraLight" pitchFamily="2" charset="77"/>
            </a:endParaRPr>
          </a:p>
          <a:p>
            <a:pPr defTabSz="795894">
              <a:lnSpc>
                <a:spcPct val="90268"/>
              </a:lnSpc>
              <a:spcAft>
                <a:spcPts val="1044"/>
              </a:spcAft>
              <a:defRPr/>
            </a:pPr>
            <a:endParaRPr lang="es-ES" sz="3830" b="1">
              <a:solidFill>
                <a:srgbClr val="262626"/>
              </a:solidFill>
              <a:latin typeface="Figtree SemiBold" pitchFamily="2" charset="0"/>
              <a:cs typeface="Archivo ExtraLight" pitchFamily="2" charset="77"/>
            </a:endParaRPr>
          </a:p>
        </p:txBody>
      </p:sp>
      <p:sp>
        <p:nvSpPr>
          <p:cNvPr id="4" name="CuadroTexto 3">
            <a:extLst>
              <a:ext uri="{FF2B5EF4-FFF2-40B4-BE49-F238E27FC236}">
                <a16:creationId xmlns:a16="http://schemas.microsoft.com/office/drawing/2014/main" id="{3055DE7F-F507-832A-D109-08F13E58A672}"/>
              </a:ext>
            </a:extLst>
          </p:cNvPr>
          <p:cNvSpPr txBox="1"/>
          <p:nvPr/>
        </p:nvSpPr>
        <p:spPr>
          <a:xfrm>
            <a:off x="815399" y="4662923"/>
            <a:ext cx="5731453" cy="946093"/>
          </a:xfrm>
          <a:prstGeom prst="rect">
            <a:avLst/>
          </a:prstGeom>
          <a:noFill/>
        </p:spPr>
        <p:txBody>
          <a:bodyPr wrap="square" lIns="0" tIns="0" rIns="0" bIns="0" rtlCol="0">
            <a:spAutoFit/>
          </a:bodyPr>
          <a:lstStyle/>
          <a:p>
            <a:pPr defTabSz="795894">
              <a:spcAft>
                <a:spcPts val="348"/>
              </a:spcAft>
              <a:defRPr/>
            </a:pPr>
            <a:r>
              <a:rPr lang="es-ES" sz="1393">
                <a:solidFill>
                  <a:srgbClr val="262626"/>
                </a:solidFill>
                <a:highlight>
                  <a:srgbClr val="76E5A3"/>
                </a:highlight>
                <a:latin typeface="Figtree" pitchFamily="2" charset="0"/>
              </a:rPr>
              <a:t>Close </a:t>
            </a:r>
            <a:r>
              <a:rPr lang="es-ES" sz="1393" err="1">
                <a:solidFill>
                  <a:srgbClr val="262626"/>
                </a:solidFill>
                <a:highlight>
                  <a:srgbClr val="76E5A3"/>
                </a:highlight>
                <a:latin typeface="Figtree" pitchFamily="2" charset="0"/>
              </a:rPr>
              <a:t>the</a:t>
            </a:r>
            <a:r>
              <a:rPr lang="es-ES" sz="1393">
                <a:solidFill>
                  <a:srgbClr val="262626"/>
                </a:solidFill>
                <a:highlight>
                  <a:srgbClr val="76E5A3"/>
                </a:highlight>
                <a:latin typeface="Figtree" pitchFamily="2" charset="0"/>
              </a:rPr>
              <a:t> Glass Loop</a:t>
            </a:r>
          </a:p>
          <a:p>
            <a:pPr defTabSz="795894">
              <a:spcAft>
                <a:spcPts val="348"/>
              </a:spcAft>
              <a:defRPr/>
            </a:pPr>
            <a:endParaRPr lang="es-ES" sz="1393">
              <a:solidFill>
                <a:srgbClr val="262626"/>
              </a:solidFill>
              <a:latin typeface="Figtree" pitchFamily="2" charset="0"/>
            </a:endParaRPr>
          </a:p>
          <a:p>
            <a:pPr defTabSz="795894">
              <a:spcAft>
                <a:spcPts val="348"/>
              </a:spcAft>
              <a:defRPr/>
            </a:pPr>
            <a:r>
              <a:rPr lang="es-ES" sz="1393">
                <a:solidFill>
                  <a:srgbClr val="262626"/>
                </a:solidFill>
                <a:latin typeface="Figtree" pitchFamily="2" charset="0"/>
              </a:rPr>
              <a:t>Sandra Anguiano, Public </a:t>
            </a:r>
            <a:r>
              <a:rPr lang="es-ES" sz="1393" err="1">
                <a:solidFill>
                  <a:srgbClr val="262626"/>
                </a:solidFill>
                <a:latin typeface="Figtree" pitchFamily="2" charset="0"/>
              </a:rPr>
              <a:t>Affairs</a:t>
            </a:r>
            <a:r>
              <a:rPr lang="es-ES" sz="1393">
                <a:solidFill>
                  <a:srgbClr val="262626"/>
                </a:solidFill>
                <a:latin typeface="Figtree" pitchFamily="2" charset="0"/>
              </a:rPr>
              <a:t> manager</a:t>
            </a:r>
          </a:p>
          <a:p>
            <a:pPr defTabSz="795894">
              <a:spcAft>
                <a:spcPts val="348"/>
              </a:spcAft>
              <a:defRPr/>
            </a:pPr>
            <a:r>
              <a:rPr lang="es-ES" sz="1219" err="1">
                <a:solidFill>
                  <a:srgbClr val="262626"/>
                </a:solidFill>
                <a:latin typeface="Figtree" pitchFamily="2" charset="0"/>
              </a:rPr>
              <a:t>Thrusday</a:t>
            </a:r>
            <a:r>
              <a:rPr lang="es-ES" sz="1219">
                <a:solidFill>
                  <a:srgbClr val="262626"/>
                </a:solidFill>
                <a:latin typeface="Figtree" pitchFamily="2" charset="0"/>
              </a:rPr>
              <a:t> 04/06/2026</a:t>
            </a:r>
          </a:p>
        </p:txBody>
      </p:sp>
    </p:spTree>
    <p:extLst>
      <p:ext uri="{BB962C8B-B14F-4D97-AF65-F5344CB8AC3E}">
        <p14:creationId xmlns:p14="http://schemas.microsoft.com/office/powerpoint/2010/main" val="142125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F4E19-73FF-A6A3-27E9-ED125B1562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3B6192A-685D-B7DD-7416-3AD3FAAEBFF1}"/>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Why? </a:t>
            </a:r>
          </a:p>
        </p:txBody>
      </p:sp>
      <p:sp>
        <p:nvSpPr>
          <p:cNvPr id="4" name="CuadroTexto 3">
            <a:extLst>
              <a:ext uri="{FF2B5EF4-FFF2-40B4-BE49-F238E27FC236}">
                <a16:creationId xmlns:a16="http://schemas.microsoft.com/office/drawing/2014/main" id="{D22226DE-FFB4-C75E-5C14-07E228B961BF}"/>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6" name="CuadroTexto 5">
            <a:extLst>
              <a:ext uri="{FF2B5EF4-FFF2-40B4-BE49-F238E27FC236}">
                <a16:creationId xmlns:a16="http://schemas.microsoft.com/office/drawing/2014/main" id="{382D9795-461C-5CBB-3DB9-B0C35FCB8C4F}"/>
              </a:ext>
            </a:extLst>
          </p:cNvPr>
          <p:cNvSpPr txBox="1"/>
          <p:nvPr/>
        </p:nvSpPr>
        <p:spPr>
          <a:xfrm>
            <a:off x="816555" y="1542554"/>
            <a:ext cx="5307174" cy="495713"/>
          </a:xfrm>
          <a:prstGeom prst="rect">
            <a:avLst/>
          </a:prstGeom>
          <a:noFill/>
        </p:spPr>
        <p:txBody>
          <a:bodyPr wrap="square">
            <a:spAutoFit/>
          </a:bodyPr>
          <a:lstStyle/>
          <a:p>
            <a:pPr defTabSz="795894">
              <a:lnSpc>
                <a:spcPct val="112000"/>
              </a:lnSpc>
              <a:defRPr/>
            </a:pPr>
            <a:r>
              <a:rPr lang="es-ES" sz="1219" err="1">
                <a:solidFill>
                  <a:srgbClr val="262626"/>
                </a:solidFill>
                <a:latin typeface="Figtree" pitchFamily="2" charset="0"/>
              </a:rPr>
              <a:t>Although</a:t>
            </a:r>
            <a:r>
              <a:rPr lang="es-ES" sz="1219">
                <a:solidFill>
                  <a:srgbClr val="262626"/>
                </a:solidFill>
                <a:latin typeface="Figtree" pitchFamily="2" charset="0"/>
              </a:rPr>
              <a:t> </a:t>
            </a:r>
            <a:r>
              <a:rPr lang="es-ES" sz="1219" err="1">
                <a:solidFill>
                  <a:srgbClr val="262626"/>
                </a:solidFill>
                <a:latin typeface="Figtree" pitchFamily="2" charset="0"/>
              </a:rPr>
              <a:t>the</a:t>
            </a:r>
            <a:r>
              <a:rPr lang="es-ES" sz="1219">
                <a:solidFill>
                  <a:srgbClr val="262626"/>
                </a:solidFill>
                <a:latin typeface="Figtree" pitchFamily="2" charset="0"/>
              </a:rPr>
              <a:t> container </a:t>
            </a:r>
            <a:r>
              <a:rPr lang="es-ES" sz="1219" err="1">
                <a:solidFill>
                  <a:srgbClr val="262626"/>
                </a:solidFill>
                <a:latin typeface="Figtree" pitchFamily="2" charset="0"/>
              </a:rPr>
              <a:t>remains</a:t>
            </a:r>
            <a:r>
              <a:rPr lang="es-ES" sz="1219">
                <a:solidFill>
                  <a:srgbClr val="262626"/>
                </a:solidFill>
                <a:latin typeface="Figtree" pitchFamily="2" charset="0"/>
              </a:rPr>
              <a:t> central </a:t>
            </a:r>
            <a:r>
              <a:rPr lang="es-ES" sz="1219" err="1">
                <a:solidFill>
                  <a:srgbClr val="262626"/>
                </a:solidFill>
                <a:latin typeface="Figtree" pitchFamily="2" charset="0"/>
              </a:rPr>
              <a:t>to</a:t>
            </a:r>
            <a:r>
              <a:rPr lang="es-ES" sz="1219">
                <a:solidFill>
                  <a:srgbClr val="262626"/>
                </a:solidFill>
                <a:latin typeface="Figtree" pitchFamily="2" charset="0"/>
              </a:rPr>
              <a:t> </a:t>
            </a:r>
            <a:r>
              <a:rPr lang="es-ES" sz="1219" err="1">
                <a:solidFill>
                  <a:srgbClr val="262626"/>
                </a:solidFill>
                <a:latin typeface="Figtree" pitchFamily="2" charset="0"/>
              </a:rPr>
              <a:t>our</a:t>
            </a:r>
            <a:r>
              <a:rPr lang="es-ES" sz="1219">
                <a:solidFill>
                  <a:srgbClr val="262626"/>
                </a:solidFill>
                <a:latin typeface="Figtree" pitchFamily="2" charset="0"/>
              </a:rPr>
              <a:t> </a:t>
            </a:r>
            <a:r>
              <a:rPr lang="es-ES" sz="1219" err="1">
                <a:solidFill>
                  <a:srgbClr val="262626"/>
                </a:solidFill>
                <a:latin typeface="Figtree" pitchFamily="2" charset="0"/>
              </a:rPr>
              <a:t>waste</a:t>
            </a:r>
            <a:r>
              <a:rPr lang="es-ES" sz="1219">
                <a:solidFill>
                  <a:srgbClr val="262626"/>
                </a:solidFill>
                <a:latin typeface="Figtree" pitchFamily="2" charset="0"/>
              </a:rPr>
              <a:t> </a:t>
            </a:r>
            <a:r>
              <a:rPr lang="es-ES" sz="1219" err="1">
                <a:solidFill>
                  <a:srgbClr val="262626"/>
                </a:solidFill>
                <a:latin typeface="Figtree" pitchFamily="2" charset="0"/>
              </a:rPr>
              <a:t>recovery</a:t>
            </a:r>
            <a:r>
              <a:rPr lang="es-ES" sz="1219">
                <a:solidFill>
                  <a:srgbClr val="262626"/>
                </a:solidFill>
                <a:latin typeface="Figtree" pitchFamily="2" charset="0"/>
              </a:rPr>
              <a:t> </a:t>
            </a:r>
            <a:r>
              <a:rPr lang="es-ES" sz="1219" err="1">
                <a:solidFill>
                  <a:srgbClr val="262626"/>
                </a:solidFill>
                <a:latin typeface="Figtree" pitchFamily="2" charset="0"/>
              </a:rPr>
              <a:t>strategy</a:t>
            </a:r>
            <a:r>
              <a:rPr lang="es-ES" sz="1219">
                <a:solidFill>
                  <a:srgbClr val="262626"/>
                </a:solidFill>
                <a:latin typeface="Figtree" pitchFamily="2" charset="0"/>
              </a:rPr>
              <a:t>, </a:t>
            </a:r>
            <a:r>
              <a:rPr lang="es-ES" sz="1219" err="1">
                <a:solidFill>
                  <a:srgbClr val="262626"/>
                </a:solidFill>
                <a:latin typeface="Figtree" pitchFamily="2" charset="0"/>
              </a:rPr>
              <a:t>we</a:t>
            </a:r>
            <a:r>
              <a:rPr lang="es-ES" sz="1219">
                <a:solidFill>
                  <a:srgbClr val="262626"/>
                </a:solidFill>
                <a:latin typeface="Figtree" pitchFamily="2" charset="0"/>
              </a:rPr>
              <a:t> are </a:t>
            </a:r>
            <a:r>
              <a:rPr lang="es-ES" sz="1219" err="1">
                <a:solidFill>
                  <a:srgbClr val="262626"/>
                </a:solidFill>
                <a:latin typeface="Figtree" pitchFamily="2" charset="0"/>
              </a:rPr>
              <a:t>also</a:t>
            </a:r>
            <a:r>
              <a:rPr lang="es-ES" sz="1219">
                <a:solidFill>
                  <a:srgbClr val="262626"/>
                </a:solidFill>
                <a:latin typeface="Figtree" pitchFamily="2" charset="0"/>
              </a:rPr>
              <a:t> </a:t>
            </a:r>
            <a:r>
              <a:rPr lang="es-ES" sz="1219" err="1">
                <a:solidFill>
                  <a:srgbClr val="262626"/>
                </a:solidFill>
                <a:latin typeface="Figtree" pitchFamily="2" charset="0"/>
              </a:rPr>
              <a:t>applying</a:t>
            </a:r>
            <a:r>
              <a:rPr lang="es-ES" sz="1219">
                <a:solidFill>
                  <a:srgbClr val="262626"/>
                </a:solidFill>
                <a:latin typeface="Figtree" pitchFamily="2" charset="0"/>
              </a:rPr>
              <a:t> </a:t>
            </a:r>
            <a:r>
              <a:rPr lang="es-ES" sz="1219" err="1">
                <a:solidFill>
                  <a:srgbClr val="262626"/>
                </a:solidFill>
                <a:latin typeface="Figtree" pitchFamily="2" charset="0"/>
              </a:rPr>
              <a:t>innovation</a:t>
            </a:r>
            <a:r>
              <a:rPr lang="es-ES" sz="1219">
                <a:solidFill>
                  <a:srgbClr val="262626"/>
                </a:solidFill>
                <a:latin typeface="Figtree" pitchFamily="2" charset="0"/>
              </a:rPr>
              <a:t> </a:t>
            </a:r>
            <a:r>
              <a:rPr lang="es-ES" sz="1219" err="1">
                <a:solidFill>
                  <a:srgbClr val="262626"/>
                </a:solidFill>
                <a:latin typeface="Figtree" pitchFamily="2" charset="0"/>
              </a:rPr>
              <a:t>to</a:t>
            </a:r>
            <a:r>
              <a:rPr lang="es-ES" sz="1219">
                <a:solidFill>
                  <a:srgbClr val="262626"/>
                </a:solidFill>
                <a:latin typeface="Figtree" pitchFamily="2" charset="0"/>
              </a:rPr>
              <a:t> </a:t>
            </a:r>
            <a:r>
              <a:rPr lang="es-ES" sz="1219" err="1">
                <a:solidFill>
                  <a:srgbClr val="262626"/>
                </a:solidFill>
                <a:latin typeface="Figtree" pitchFamily="2" charset="0"/>
              </a:rPr>
              <a:t>recovery</a:t>
            </a:r>
            <a:r>
              <a:rPr lang="es-ES" sz="1219">
                <a:solidFill>
                  <a:srgbClr val="262626"/>
                </a:solidFill>
                <a:latin typeface="Figtree" pitchFamily="2" charset="0"/>
              </a:rPr>
              <a:t> </a:t>
            </a:r>
            <a:r>
              <a:rPr lang="es-ES" sz="1219" err="1">
                <a:solidFill>
                  <a:srgbClr val="262626"/>
                </a:solidFill>
                <a:latin typeface="Figtree" pitchFamily="2" charset="0"/>
              </a:rPr>
              <a:t>through</a:t>
            </a:r>
            <a:r>
              <a:rPr lang="es-ES" sz="1219">
                <a:solidFill>
                  <a:srgbClr val="262626"/>
                </a:solidFill>
                <a:latin typeface="Figtree" pitchFamily="2" charset="0"/>
              </a:rPr>
              <a:t> </a:t>
            </a:r>
            <a:r>
              <a:rPr lang="es-ES" sz="1219" err="1">
                <a:solidFill>
                  <a:srgbClr val="262626"/>
                </a:solidFill>
                <a:latin typeface="Figtree" pitchFamily="2" charset="0"/>
              </a:rPr>
              <a:t>other</a:t>
            </a:r>
            <a:r>
              <a:rPr lang="es-ES" sz="1219">
                <a:solidFill>
                  <a:srgbClr val="262626"/>
                </a:solidFill>
                <a:latin typeface="Figtree" pitchFamily="2" charset="0"/>
              </a:rPr>
              <a:t> </a:t>
            </a:r>
            <a:r>
              <a:rPr lang="es-ES" sz="1219" err="1">
                <a:solidFill>
                  <a:srgbClr val="262626"/>
                </a:solidFill>
                <a:latin typeface="Figtree" pitchFamily="2" charset="0"/>
              </a:rPr>
              <a:t>sources</a:t>
            </a:r>
            <a:r>
              <a:rPr lang="es-ES" sz="1219">
                <a:solidFill>
                  <a:srgbClr val="262626"/>
                </a:solidFill>
                <a:latin typeface="Figtree" pitchFamily="2" charset="0"/>
              </a:rPr>
              <a:t>.</a:t>
            </a:r>
          </a:p>
        </p:txBody>
      </p:sp>
      <p:sp>
        <p:nvSpPr>
          <p:cNvPr id="8" name="CuadroTexto 7">
            <a:extLst>
              <a:ext uri="{FF2B5EF4-FFF2-40B4-BE49-F238E27FC236}">
                <a16:creationId xmlns:a16="http://schemas.microsoft.com/office/drawing/2014/main" id="{CFF02678-0D62-3A08-82F5-6109594DC0E3}"/>
              </a:ext>
            </a:extLst>
          </p:cNvPr>
          <p:cNvSpPr txBox="1"/>
          <p:nvPr/>
        </p:nvSpPr>
        <p:spPr>
          <a:xfrm>
            <a:off x="1037141" y="2450943"/>
            <a:ext cx="2362069" cy="453329"/>
          </a:xfrm>
          <a:prstGeom prst="rect">
            <a:avLst/>
          </a:prstGeom>
          <a:noFill/>
        </p:spPr>
        <p:txBody>
          <a:bodyPr wrap="square" lIns="0" tIns="0" rIns="0" bIns="0" rtlCol="0">
            <a:spAutoFit/>
          </a:bodyPr>
          <a:lstStyle/>
          <a:p>
            <a:pPr algn="ctr" defTabSz="795894">
              <a:lnSpc>
                <a:spcPct val="110000"/>
              </a:lnSpc>
              <a:spcAft>
                <a:spcPts val="1044"/>
              </a:spcAft>
              <a:defRPr/>
            </a:pPr>
            <a:r>
              <a:rPr lang="en-US" sz="1393" b="1">
                <a:solidFill>
                  <a:srgbClr val="262626"/>
                </a:solidFill>
                <a:latin typeface="Figtree SemiBold" pitchFamily="2" charset="0"/>
              </a:rPr>
              <a:t>Selective collection through 26 MBT plants</a:t>
            </a:r>
            <a:endParaRPr lang="es-ES" sz="1393" b="1">
              <a:solidFill>
                <a:srgbClr val="262626"/>
              </a:solidFill>
              <a:highlight>
                <a:srgbClr val="76E5A3"/>
              </a:highlight>
              <a:latin typeface="Figtree SemiBold" pitchFamily="2" charset="0"/>
            </a:endParaRPr>
          </a:p>
        </p:txBody>
      </p:sp>
      <p:sp>
        <p:nvSpPr>
          <p:cNvPr id="11" name="CuadroTexto 10">
            <a:extLst>
              <a:ext uri="{FF2B5EF4-FFF2-40B4-BE49-F238E27FC236}">
                <a16:creationId xmlns:a16="http://schemas.microsoft.com/office/drawing/2014/main" id="{F19256BC-C19A-79AC-C812-0CD58539B158}"/>
              </a:ext>
            </a:extLst>
          </p:cNvPr>
          <p:cNvSpPr txBox="1"/>
          <p:nvPr/>
        </p:nvSpPr>
        <p:spPr>
          <a:xfrm>
            <a:off x="1173141" y="3060877"/>
            <a:ext cx="2177574" cy="641115"/>
          </a:xfrm>
          <a:prstGeom prst="roundRect">
            <a:avLst>
              <a:gd name="adj" fmla="val 15360"/>
            </a:avLst>
          </a:prstGeom>
          <a:solidFill>
            <a:schemeClr val="accent4"/>
          </a:solidFill>
        </p:spPr>
        <p:txBody>
          <a:bodyPr wrap="square" lIns="156667" tIns="0" rIns="156667" bIns="0" rtlCol="0" anchor="ctr">
            <a:noAutofit/>
          </a:bodyPr>
          <a:lstStyle/>
          <a:p>
            <a:pPr algn="ctr" defTabSz="795894">
              <a:lnSpc>
                <a:spcPct val="120000"/>
              </a:lnSpc>
              <a:spcAft>
                <a:spcPts val="1044"/>
              </a:spcAft>
              <a:defRPr/>
            </a:pPr>
            <a:r>
              <a:rPr lang="en-US" sz="1132">
                <a:solidFill>
                  <a:srgbClr val="262626"/>
                </a:solidFill>
                <a:latin typeface="Figtree" pitchFamily="2" charset="0"/>
                <a:cs typeface="Archivo ExtraLight" pitchFamily="2" charset="77"/>
              </a:rPr>
              <a:t>It represents only 6% of global tonnage of glass packaging.</a:t>
            </a:r>
            <a:endParaRPr lang="es-ES" sz="1132">
              <a:solidFill>
                <a:srgbClr val="262626"/>
              </a:solidFill>
              <a:latin typeface="Figtree" pitchFamily="2" charset="0"/>
              <a:cs typeface="Archivo ExtraLight" pitchFamily="2" charset="77"/>
            </a:endParaRPr>
          </a:p>
        </p:txBody>
      </p:sp>
      <p:pic>
        <p:nvPicPr>
          <p:cNvPr id="12" name="Imagen 11">
            <a:extLst>
              <a:ext uri="{FF2B5EF4-FFF2-40B4-BE49-F238E27FC236}">
                <a16:creationId xmlns:a16="http://schemas.microsoft.com/office/drawing/2014/main" id="{A3AA5EC4-6BDF-62ED-D3CB-FE3EF297BD9D}"/>
              </a:ext>
            </a:extLst>
          </p:cNvPr>
          <p:cNvPicPr>
            <a:picLocks noChangeAspect="1"/>
          </p:cNvPicPr>
          <p:nvPr/>
        </p:nvPicPr>
        <p:blipFill>
          <a:blip r:embed="rId3"/>
          <a:stretch>
            <a:fillRect/>
          </a:stretch>
        </p:blipFill>
        <p:spPr>
          <a:xfrm>
            <a:off x="4163309" y="2211280"/>
            <a:ext cx="3103382" cy="4166779"/>
          </a:xfrm>
          <a:prstGeom prst="rect">
            <a:avLst/>
          </a:prstGeom>
        </p:spPr>
      </p:pic>
    </p:spTree>
    <p:extLst>
      <p:ext uri="{BB962C8B-B14F-4D97-AF65-F5344CB8AC3E}">
        <p14:creationId xmlns:p14="http://schemas.microsoft.com/office/powerpoint/2010/main" val="20311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0029-9208-0EF3-C0F3-05965E8FAFD4}"/>
            </a:ext>
          </a:extLst>
        </p:cNvPr>
        <p:cNvGrpSpPr/>
        <p:nvPr/>
      </p:nvGrpSpPr>
      <p:grpSpPr>
        <a:xfrm>
          <a:off x="0" y="0"/>
          <a:ext cx="0" cy="0"/>
          <a:chOff x="0" y="0"/>
          <a:chExt cx="0" cy="0"/>
        </a:xfrm>
      </p:grpSpPr>
      <p:sp>
        <p:nvSpPr>
          <p:cNvPr id="14" name="CuadroTexto 13">
            <a:extLst>
              <a:ext uri="{FF2B5EF4-FFF2-40B4-BE49-F238E27FC236}">
                <a16:creationId xmlns:a16="http://schemas.microsoft.com/office/drawing/2014/main" id="{99433F5A-54E7-A14E-21DE-2B15D376AADC}"/>
              </a:ext>
            </a:extLst>
          </p:cNvPr>
          <p:cNvSpPr txBox="1"/>
          <p:nvPr/>
        </p:nvSpPr>
        <p:spPr>
          <a:xfrm>
            <a:off x="816555" y="783333"/>
            <a:ext cx="4574667" cy="326308"/>
          </a:xfrm>
          <a:prstGeom prst="rect">
            <a:avLst/>
          </a:prstGeom>
          <a:noFill/>
        </p:spPr>
        <p:txBody>
          <a:bodyPr wrap="square" lIns="0" tIns="0" rIns="0" bIns="0" rtlCol="0">
            <a:spAutoFit/>
          </a:bodyPr>
          <a:lstStyle/>
          <a:p>
            <a:pPr defTabSz="795894">
              <a:lnSpc>
                <a:spcPct val="110268"/>
              </a:lnSpc>
              <a:spcAft>
                <a:spcPts val="522"/>
              </a:spcAft>
              <a:defRPr/>
            </a:pPr>
            <a:r>
              <a:rPr lang="es-ES" sz="2089" err="1">
                <a:solidFill>
                  <a:srgbClr val="262626"/>
                </a:solidFill>
                <a:latin typeface="Figtree SemiBold" pitchFamily="2" charset="0"/>
                <a:cs typeface="Archivo ExtraLight" pitchFamily="2" charset="77"/>
              </a:rPr>
              <a:t>Our</a:t>
            </a:r>
            <a:r>
              <a:rPr lang="es-ES" sz="2089">
                <a:solidFill>
                  <a:srgbClr val="262626"/>
                </a:solidFill>
                <a:latin typeface="Figtree SemiBold" pitchFamily="2" charset="0"/>
                <a:cs typeface="Archivo ExtraLight" pitchFamily="2" charset="77"/>
              </a:rPr>
              <a:t> </a:t>
            </a:r>
            <a:r>
              <a:rPr lang="es-ES" sz="2089" err="1">
                <a:solidFill>
                  <a:srgbClr val="262626"/>
                </a:solidFill>
                <a:latin typeface="Figtree SemiBold" pitchFamily="2" charset="0"/>
                <a:cs typeface="Archivo ExtraLight" pitchFamily="2" charset="77"/>
              </a:rPr>
              <a:t>value</a:t>
            </a:r>
            <a:r>
              <a:rPr lang="es-ES" sz="2089">
                <a:solidFill>
                  <a:srgbClr val="262626"/>
                </a:solidFill>
                <a:latin typeface="Figtree SemiBold" pitchFamily="2" charset="0"/>
                <a:cs typeface="Archivo ExtraLight" pitchFamily="2" charset="77"/>
              </a:rPr>
              <a:t> </a:t>
            </a:r>
            <a:r>
              <a:rPr lang="es-ES" sz="2089" err="1">
                <a:solidFill>
                  <a:srgbClr val="262626"/>
                </a:solidFill>
                <a:latin typeface="Figtree SemiBold" pitchFamily="2" charset="0"/>
                <a:cs typeface="Archivo ExtraLight" pitchFamily="2" charset="77"/>
              </a:rPr>
              <a:t>proposition</a:t>
            </a:r>
            <a:endParaRPr lang="es-ES" sz="2089">
              <a:solidFill>
                <a:srgbClr val="262626"/>
              </a:solidFill>
              <a:latin typeface="Figtree SemiBold" pitchFamily="2" charset="0"/>
              <a:cs typeface="Archivo ExtraLight" pitchFamily="2" charset="77"/>
            </a:endParaRPr>
          </a:p>
        </p:txBody>
      </p:sp>
      <p:sp>
        <p:nvSpPr>
          <p:cNvPr id="15" name="CuadroTexto 14">
            <a:extLst>
              <a:ext uri="{FF2B5EF4-FFF2-40B4-BE49-F238E27FC236}">
                <a16:creationId xmlns:a16="http://schemas.microsoft.com/office/drawing/2014/main" id="{9662E837-C2AC-E1EF-2095-373C90C51C34}"/>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4" name="CuadroTexto 3">
            <a:extLst>
              <a:ext uri="{FF2B5EF4-FFF2-40B4-BE49-F238E27FC236}">
                <a16:creationId xmlns:a16="http://schemas.microsoft.com/office/drawing/2014/main" id="{DDA3DD71-156C-5984-FDB7-1035926C1319}"/>
              </a:ext>
            </a:extLst>
          </p:cNvPr>
          <p:cNvSpPr txBox="1"/>
          <p:nvPr/>
        </p:nvSpPr>
        <p:spPr>
          <a:xfrm>
            <a:off x="816555" y="2618069"/>
            <a:ext cx="5212177" cy="2419124"/>
          </a:xfrm>
          <a:prstGeom prst="rect">
            <a:avLst/>
          </a:prstGeom>
          <a:noFill/>
        </p:spPr>
        <p:txBody>
          <a:bodyPr wrap="square" lIns="0" tIns="0" rIns="0" bIns="0" rtlCol="0">
            <a:spAutoFit/>
          </a:bodyPr>
          <a:lstStyle/>
          <a:p>
            <a:pPr defTabSz="795894">
              <a:lnSpc>
                <a:spcPct val="120000"/>
              </a:lnSpc>
              <a:spcAft>
                <a:spcPts val="1044"/>
              </a:spcAft>
              <a:defRPr/>
            </a:pPr>
            <a:r>
              <a:rPr lang="en-US" sz="1393">
                <a:solidFill>
                  <a:srgbClr val="262626"/>
                </a:solidFill>
                <a:latin typeface="Figtree SemiBold" pitchFamily="2" charset="0"/>
                <a:cs typeface="Archivo ExtraLight" pitchFamily="2" charset="77"/>
              </a:rPr>
              <a:t>We are the only EPR scheme in Spain specializing in glass that offers:</a:t>
            </a:r>
          </a:p>
          <a:p>
            <a:pPr marL="646664" lvl="1" indent="-248717" defTabSz="795894">
              <a:lnSpc>
                <a:spcPct val="120000"/>
              </a:lnSpc>
              <a:spcAft>
                <a:spcPts val="1044"/>
              </a:spcAft>
              <a:buFont typeface="Arial" panose="020B0604020202020204" pitchFamily="34" charset="0"/>
              <a:buChar char="•"/>
              <a:defRPr/>
            </a:pPr>
            <a:r>
              <a:rPr lang="en-US" sz="1393">
                <a:solidFill>
                  <a:srgbClr val="262626"/>
                </a:solidFill>
                <a:latin typeface="Figtree SemiBold" pitchFamily="2" charset="0"/>
                <a:cs typeface="Archivo ExtraLight" pitchFamily="2" charset="77"/>
              </a:rPr>
              <a:t>a </a:t>
            </a:r>
            <a:r>
              <a:rPr lang="en-US" sz="1393">
                <a:solidFill>
                  <a:srgbClr val="262626"/>
                </a:solidFill>
                <a:highlight>
                  <a:srgbClr val="76E5A3"/>
                </a:highlight>
                <a:latin typeface="Figtree SemiBold" pitchFamily="2" charset="0"/>
                <a:cs typeface="Archivo ExtraLight" pitchFamily="2" charset="77"/>
              </a:rPr>
              <a:t>unique solution for the sustainability </a:t>
            </a:r>
            <a:r>
              <a:rPr lang="en-US" sz="1393">
                <a:solidFill>
                  <a:srgbClr val="262626"/>
                </a:solidFill>
                <a:latin typeface="Figtree SemiBold" pitchFamily="2" charset="0"/>
                <a:cs typeface="Archivo ExtraLight" pitchFamily="2" charset="77"/>
              </a:rPr>
              <a:t>of all their packaging for companies; </a:t>
            </a:r>
          </a:p>
          <a:p>
            <a:pPr marL="646664" lvl="1" indent="-248717" defTabSz="795894">
              <a:lnSpc>
                <a:spcPct val="120000"/>
              </a:lnSpc>
              <a:spcAft>
                <a:spcPts val="1044"/>
              </a:spcAft>
              <a:buFont typeface="Arial" panose="020B0604020202020204" pitchFamily="34" charset="0"/>
              <a:buChar char="•"/>
              <a:defRPr/>
            </a:pPr>
            <a:r>
              <a:rPr lang="en-US" sz="1393">
                <a:solidFill>
                  <a:srgbClr val="262626"/>
                </a:solidFill>
                <a:latin typeface="Figtree SemiBold" pitchFamily="2" charset="0"/>
                <a:cs typeface="Archivo ExtraLight" pitchFamily="2" charset="77"/>
              </a:rPr>
              <a:t>a management </a:t>
            </a:r>
            <a:r>
              <a:rPr lang="en-US" sz="1393">
                <a:solidFill>
                  <a:srgbClr val="262626"/>
                </a:solidFill>
                <a:highlight>
                  <a:srgbClr val="76E5A3"/>
                </a:highlight>
                <a:latin typeface="Figtree SemiBold" pitchFamily="2" charset="0"/>
                <a:cs typeface="Archivo ExtraLight" pitchFamily="2" charset="77"/>
              </a:rPr>
              <a:t>model of trust and excellence for administrations </a:t>
            </a:r>
            <a:r>
              <a:rPr lang="en-US" sz="1393">
                <a:solidFill>
                  <a:srgbClr val="262626"/>
                </a:solidFill>
                <a:latin typeface="Figtree SemiBold" pitchFamily="2" charset="0"/>
                <a:cs typeface="Archivo ExtraLight" pitchFamily="2" charset="77"/>
              </a:rPr>
              <a:t>; </a:t>
            </a:r>
          </a:p>
          <a:p>
            <a:pPr marL="646664" lvl="1" indent="-248717" defTabSz="795894">
              <a:lnSpc>
                <a:spcPct val="120000"/>
              </a:lnSpc>
              <a:spcAft>
                <a:spcPts val="1044"/>
              </a:spcAft>
              <a:buFont typeface="Arial" panose="020B0604020202020204" pitchFamily="34" charset="0"/>
              <a:buChar char="•"/>
              <a:defRPr/>
            </a:pPr>
            <a:r>
              <a:rPr lang="en-US" sz="1393">
                <a:solidFill>
                  <a:srgbClr val="262626"/>
                </a:solidFill>
                <a:latin typeface="Figtree SemiBold" pitchFamily="2" charset="0"/>
                <a:cs typeface="Archivo ExtraLight" pitchFamily="2" charset="77"/>
              </a:rPr>
              <a:t>to guarantee that society is moving towards a </a:t>
            </a:r>
            <a:r>
              <a:rPr lang="en-US" sz="1393">
                <a:solidFill>
                  <a:srgbClr val="262626"/>
                </a:solidFill>
                <a:highlight>
                  <a:srgbClr val="76E5A3"/>
                </a:highlight>
                <a:latin typeface="Figtree SemiBold" pitchFamily="2" charset="0"/>
                <a:cs typeface="Archivo ExtraLight" pitchFamily="2" charset="77"/>
              </a:rPr>
              <a:t>responsible future </a:t>
            </a:r>
            <a:r>
              <a:rPr lang="en-US" sz="1393">
                <a:solidFill>
                  <a:srgbClr val="262626"/>
                </a:solidFill>
                <a:latin typeface="Figtree SemiBold" pitchFamily="2" charset="0"/>
                <a:cs typeface="Archivo ExtraLight" pitchFamily="2" charset="77"/>
              </a:rPr>
              <a:t>for the next generations.</a:t>
            </a:r>
            <a:endParaRPr lang="es-ES" sz="1393">
              <a:solidFill>
                <a:srgbClr val="262626"/>
              </a:solidFill>
              <a:latin typeface="Figtree SemiBold" pitchFamily="2" charset="0"/>
              <a:cs typeface="Archivo ExtraLight" pitchFamily="2" charset="77"/>
            </a:endParaRPr>
          </a:p>
        </p:txBody>
      </p:sp>
      <p:pic>
        <p:nvPicPr>
          <p:cNvPr id="8" name="Imagen 7">
            <a:extLst>
              <a:ext uri="{FF2B5EF4-FFF2-40B4-BE49-F238E27FC236}">
                <a16:creationId xmlns:a16="http://schemas.microsoft.com/office/drawing/2014/main" id="{733FB1B4-FB02-24B1-3973-22C61894F792}"/>
              </a:ext>
            </a:extLst>
          </p:cNvPr>
          <p:cNvPicPr>
            <a:picLocks noChangeAspect="1"/>
          </p:cNvPicPr>
          <p:nvPr/>
        </p:nvPicPr>
        <p:blipFill>
          <a:blip r:embed="rId3"/>
          <a:stretch>
            <a:fillRect/>
          </a:stretch>
        </p:blipFill>
        <p:spPr>
          <a:xfrm>
            <a:off x="7568300" y="3013918"/>
            <a:ext cx="2709804" cy="2150863"/>
          </a:xfrm>
          <a:prstGeom prst="rect">
            <a:avLst/>
          </a:prstGeom>
        </p:spPr>
      </p:pic>
      <p:pic>
        <p:nvPicPr>
          <p:cNvPr id="2" name="Gráfico 1">
            <a:extLst>
              <a:ext uri="{FF2B5EF4-FFF2-40B4-BE49-F238E27FC236}">
                <a16:creationId xmlns:a16="http://schemas.microsoft.com/office/drawing/2014/main" id="{0F6F1260-1073-511E-C656-807C9608F2C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698558" y="1549800"/>
            <a:ext cx="3766802" cy="399027"/>
          </a:xfrm>
          <a:prstGeom prst="rect">
            <a:avLst/>
          </a:prstGeom>
        </p:spPr>
      </p:pic>
    </p:spTree>
    <p:extLst>
      <p:ext uri="{BB962C8B-B14F-4D97-AF65-F5344CB8AC3E}">
        <p14:creationId xmlns:p14="http://schemas.microsoft.com/office/powerpoint/2010/main" val="27925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C815-A50A-70E4-044F-3950511D4581}"/>
            </a:ext>
          </a:extLst>
        </p:cNvPr>
        <p:cNvGrpSpPr/>
        <p:nvPr/>
      </p:nvGrpSpPr>
      <p:grpSpPr>
        <a:xfrm>
          <a:off x="0" y="0"/>
          <a:ext cx="0" cy="0"/>
          <a:chOff x="0" y="0"/>
          <a:chExt cx="0" cy="0"/>
        </a:xfrm>
      </p:grpSpPr>
      <p:pic>
        <p:nvPicPr>
          <p:cNvPr id="38" name="Imagen 37">
            <a:extLst>
              <a:ext uri="{FF2B5EF4-FFF2-40B4-BE49-F238E27FC236}">
                <a16:creationId xmlns:a16="http://schemas.microsoft.com/office/drawing/2014/main" id="{2C983D01-3BE4-521E-BF38-A283E839AEBC}"/>
              </a:ext>
            </a:extLst>
          </p:cNvPr>
          <p:cNvPicPr>
            <a:picLocks noChangeAspect="1"/>
          </p:cNvPicPr>
          <p:nvPr/>
        </p:nvPicPr>
        <p:blipFill>
          <a:blip r:embed="rId3"/>
          <a:stretch>
            <a:fillRect/>
          </a:stretch>
        </p:blipFill>
        <p:spPr>
          <a:xfrm>
            <a:off x="884378" y="2905192"/>
            <a:ext cx="520255" cy="672573"/>
          </a:xfrm>
          <a:prstGeom prst="rect">
            <a:avLst/>
          </a:prstGeom>
        </p:spPr>
      </p:pic>
      <p:pic>
        <p:nvPicPr>
          <p:cNvPr id="12" name="Imagen 11">
            <a:extLst>
              <a:ext uri="{FF2B5EF4-FFF2-40B4-BE49-F238E27FC236}">
                <a16:creationId xmlns:a16="http://schemas.microsoft.com/office/drawing/2014/main" id="{DAAAA16A-505A-98B6-4FF8-7AD8E1A4CEE2}"/>
              </a:ext>
            </a:extLst>
          </p:cNvPr>
          <p:cNvPicPr>
            <a:picLocks noChangeAspect="1"/>
          </p:cNvPicPr>
          <p:nvPr/>
        </p:nvPicPr>
        <p:blipFill>
          <a:blip r:embed="rId4"/>
          <a:stretch>
            <a:fillRect/>
          </a:stretch>
        </p:blipFill>
        <p:spPr>
          <a:xfrm>
            <a:off x="816556" y="1977402"/>
            <a:ext cx="633010" cy="668977"/>
          </a:xfrm>
          <a:prstGeom prst="rect">
            <a:avLst/>
          </a:prstGeom>
        </p:spPr>
      </p:pic>
      <p:pic>
        <p:nvPicPr>
          <p:cNvPr id="24" name="Imagen 23">
            <a:extLst>
              <a:ext uri="{FF2B5EF4-FFF2-40B4-BE49-F238E27FC236}">
                <a16:creationId xmlns:a16="http://schemas.microsoft.com/office/drawing/2014/main" id="{FF731AC0-6397-40FA-2F97-078C843E899A}"/>
              </a:ext>
            </a:extLst>
          </p:cNvPr>
          <p:cNvPicPr>
            <a:picLocks noChangeAspect="1"/>
          </p:cNvPicPr>
          <p:nvPr/>
        </p:nvPicPr>
        <p:blipFill>
          <a:blip r:embed="rId5"/>
          <a:stretch>
            <a:fillRect/>
          </a:stretch>
        </p:blipFill>
        <p:spPr>
          <a:xfrm>
            <a:off x="876741" y="3833507"/>
            <a:ext cx="613228" cy="739111"/>
          </a:xfrm>
          <a:prstGeom prst="rect">
            <a:avLst/>
          </a:prstGeom>
        </p:spPr>
      </p:pic>
      <p:pic>
        <p:nvPicPr>
          <p:cNvPr id="15" name="Imagen 14">
            <a:extLst>
              <a:ext uri="{FF2B5EF4-FFF2-40B4-BE49-F238E27FC236}">
                <a16:creationId xmlns:a16="http://schemas.microsoft.com/office/drawing/2014/main" id="{BF649B8D-56F7-1BCE-F9AF-7FD7CB8F295B}"/>
              </a:ext>
            </a:extLst>
          </p:cNvPr>
          <p:cNvPicPr>
            <a:picLocks noChangeAspect="1"/>
          </p:cNvPicPr>
          <p:nvPr/>
        </p:nvPicPr>
        <p:blipFill>
          <a:blip r:embed="rId6"/>
          <a:stretch>
            <a:fillRect/>
          </a:stretch>
        </p:blipFill>
        <p:spPr>
          <a:xfrm>
            <a:off x="834545" y="4779897"/>
            <a:ext cx="595245" cy="510724"/>
          </a:xfrm>
          <a:prstGeom prst="rect">
            <a:avLst/>
          </a:prstGeom>
        </p:spPr>
      </p:pic>
      <p:sp>
        <p:nvSpPr>
          <p:cNvPr id="27" name="CuadroTexto 26">
            <a:extLst>
              <a:ext uri="{FF2B5EF4-FFF2-40B4-BE49-F238E27FC236}">
                <a16:creationId xmlns:a16="http://schemas.microsoft.com/office/drawing/2014/main" id="{613D10D2-3502-2562-6C5C-6C7EB491624F}"/>
              </a:ext>
            </a:extLst>
          </p:cNvPr>
          <p:cNvSpPr txBox="1"/>
          <p:nvPr/>
        </p:nvSpPr>
        <p:spPr>
          <a:xfrm>
            <a:off x="2031239" y="2126161"/>
            <a:ext cx="2826095" cy="603307"/>
          </a:xfrm>
          <a:prstGeom prst="rect">
            <a:avLst/>
          </a:prstGeom>
          <a:noFill/>
        </p:spPr>
        <p:txBody>
          <a:bodyPr wrap="square" lIns="0" tIns="0" rIns="0" bIns="0" rtlCol="0">
            <a:spAutoFit/>
          </a:bodyPr>
          <a:lstStyle/>
          <a:p>
            <a:pPr defTabSz="795894">
              <a:lnSpc>
                <a:spcPct val="110268"/>
              </a:lnSpc>
              <a:spcAft>
                <a:spcPts val="522"/>
              </a:spcAft>
              <a:defRPr/>
            </a:pPr>
            <a:r>
              <a:rPr lang="en-GB" sz="1219" b="1">
                <a:solidFill>
                  <a:srgbClr val="262626"/>
                </a:solidFill>
                <a:latin typeface="Figtree SemiBold" pitchFamily="2" charset="0"/>
                <a:cs typeface="Archivo ExtraLight" pitchFamily="2" charset="77"/>
              </a:rPr>
              <a:t>We are the only EPR scheme specialising </a:t>
            </a:r>
            <a:r>
              <a:rPr lang="en-GB" sz="1219" b="1">
                <a:solidFill>
                  <a:srgbClr val="262626"/>
                </a:solidFill>
                <a:latin typeface="Figtree SemiBold" pitchFamily="2" charset="0"/>
              </a:rPr>
              <a:t>in glass management </a:t>
            </a:r>
            <a:r>
              <a:rPr lang="en-GB" sz="1219">
                <a:solidFill>
                  <a:srgbClr val="262626"/>
                </a:solidFill>
                <a:latin typeface="Figtree" pitchFamily="2" charset="0"/>
                <a:cs typeface="Archivo ExtraLight" pitchFamily="2" charset="77"/>
              </a:rPr>
              <a:t>with more </a:t>
            </a:r>
            <a:r>
              <a:rPr lang="en-GB" sz="1219">
                <a:solidFill>
                  <a:srgbClr val="262626"/>
                </a:solidFill>
                <a:latin typeface="Figtree" pitchFamily="2" charset="0"/>
              </a:rPr>
              <a:t>than 30 years of </a:t>
            </a:r>
            <a:r>
              <a:rPr lang="en-GB" sz="1219">
                <a:solidFill>
                  <a:srgbClr val="262626"/>
                </a:solidFill>
                <a:latin typeface="Figtree" pitchFamily="2" charset="0"/>
                <a:cs typeface="Archivo ExtraLight" pitchFamily="2" charset="77"/>
              </a:rPr>
              <a:t>experience.</a:t>
            </a:r>
          </a:p>
        </p:txBody>
      </p:sp>
      <p:sp>
        <p:nvSpPr>
          <p:cNvPr id="28" name="CuadroTexto 27">
            <a:extLst>
              <a:ext uri="{FF2B5EF4-FFF2-40B4-BE49-F238E27FC236}">
                <a16:creationId xmlns:a16="http://schemas.microsoft.com/office/drawing/2014/main" id="{DC528A3C-8835-639F-35B0-7E6C88270E3B}"/>
              </a:ext>
            </a:extLst>
          </p:cNvPr>
          <p:cNvSpPr txBox="1"/>
          <p:nvPr/>
        </p:nvSpPr>
        <p:spPr>
          <a:xfrm>
            <a:off x="2031239" y="4849528"/>
            <a:ext cx="2826095" cy="603307"/>
          </a:xfrm>
          <a:prstGeom prst="rect">
            <a:avLst/>
          </a:prstGeom>
          <a:noFill/>
        </p:spPr>
        <p:txBody>
          <a:bodyPr wrap="square" lIns="0" tIns="0" rIns="0" bIns="0" rtlCol="0">
            <a:spAutoFit/>
          </a:bodyPr>
          <a:lstStyle/>
          <a:p>
            <a:pPr defTabSz="795894">
              <a:lnSpc>
                <a:spcPct val="110000"/>
              </a:lnSpc>
              <a:defRPr/>
            </a:pPr>
            <a:r>
              <a:rPr lang="en-GB" sz="1219" b="1">
                <a:solidFill>
                  <a:srgbClr val="262626"/>
                </a:solidFill>
                <a:latin typeface="Figtree SemiBold" pitchFamily="2" charset="0"/>
                <a:cs typeface="Archivo ExtraLight" pitchFamily="2" charset="77"/>
              </a:rPr>
              <a:t>A versatile model, </a:t>
            </a:r>
            <a:r>
              <a:rPr lang="en-GB" sz="1219">
                <a:solidFill>
                  <a:srgbClr val="262626"/>
                </a:solidFill>
                <a:latin typeface="Figtree" pitchFamily="2" charset="0"/>
              </a:rPr>
              <a:t>we </a:t>
            </a:r>
            <a:r>
              <a:rPr lang="en-GB" sz="1219">
                <a:solidFill>
                  <a:srgbClr val="262626"/>
                </a:solidFill>
                <a:latin typeface="Figtree" pitchFamily="2" charset="0"/>
                <a:cs typeface="Archivo ExtraLight" pitchFamily="2" charset="77"/>
              </a:rPr>
              <a:t>adapt to the needs and characteristics of the municipality. </a:t>
            </a:r>
          </a:p>
        </p:txBody>
      </p:sp>
      <p:sp>
        <p:nvSpPr>
          <p:cNvPr id="30" name="CuadroTexto 29">
            <a:extLst>
              <a:ext uri="{FF2B5EF4-FFF2-40B4-BE49-F238E27FC236}">
                <a16:creationId xmlns:a16="http://schemas.microsoft.com/office/drawing/2014/main" id="{3ED761C7-82D4-109B-1C0A-45AA5EF188DD}"/>
              </a:ext>
            </a:extLst>
          </p:cNvPr>
          <p:cNvSpPr txBox="1"/>
          <p:nvPr/>
        </p:nvSpPr>
        <p:spPr>
          <a:xfrm>
            <a:off x="2031239" y="3052525"/>
            <a:ext cx="2826095" cy="603307"/>
          </a:xfrm>
          <a:prstGeom prst="rect">
            <a:avLst/>
          </a:prstGeom>
          <a:noFill/>
        </p:spPr>
        <p:txBody>
          <a:bodyPr wrap="square" lIns="0" tIns="0" rIns="0" bIns="0" rtlCol="0">
            <a:spAutoFit/>
          </a:bodyPr>
          <a:lstStyle/>
          <a:p>
            <a:pPr defTabSz="795894">
              <a:lnSpc>
                <a:spcPct val="110268"/>
              </a:lnSpc>
              <a:spcAft>
                <a:spcPts val="522"/>
              </a:spcAft>
              <a:defRPr/>
            </a:pPr>
            <a:r>
              <a:rPr lang="en-GB" sz="1219" b="1" err="1">
                <a:solidFill>
                  <a:srgbClr val="262626"/>
                </a:solidFill>
                <a:latin typeface="Figtree SemiBold" pitchFamily="2" charset="0"/>
                <a:cs typeface="Archivo ExtraLight" pitchFamily="2" charset="77"/>
              </a:rPr>
              <a:t>Monomaterial</a:t>
            </a:r>
            <a:r>
              <a:rPr lang="en-GB" sz="1219" b="1">
                <a:solidFill>
                  <a:srgbClr val="262626"/>
                </a:solidFill>
                <a:latin typeface="Figtree SemiBold" pitchFamily="2" charset="0"/>
                <a:cs typeface="Archivo ExtraLight" pitchFamily="2" charset="77"/>
              </a:rPr>
              <a:t> collection and high-quality recycling </a:t>
            </a:r>
            <a:r>
              <a:rPr lang="en-GB" sz="1219">
                <a:solidFill>
                  <a:srgbClr val="262626"/>
                </a:solidFill>
                <a:latin typeface="Figtree" pitchFamily="2" charset="0"/>
                <a:cs typeface="Archivo ExtraLight" pitchFamily="2" charset="77"/>
              </a:rPr>
              <a:t>(only 2% of impurities in refuse containers).</a:t>
            </a:r>
          </a:p>
        </p:txBody>
      </p:sp>
      <p:sp>
        <p:nvSpPr>
          <p:cNvPr id="32" name="CuadroTexto 31">
            <a:extLst>
              <a:ext uri="{FF2B5EF4-FFF2-40B4-BE49-F238E27FC236}">
                <a16:creationId xmlns:a16="http://schemas.microsoft.com/office/drawing/2014/main" id="{9BE0DE6C-9574-D1AA-63DA-BBF21A9B1BD0}"/>
              </a:ext>
            </a:extLst>
          </p:cNvPr>
          <p:cNvSpPr txBox="1"/>
          <p:nvPr/>
        </p:nvSpPr>
        <p:spPr>
          <a:xfrm>
            <a:off x="2031239" y="3988757"/>
            <a:ext cx="2826095" cy="643210"/>
          </a:xfrm>
          <a:prstGeom prst="rect">
            <a:avLst/>
          </a:prstGeom>
          <a:noFill/>
        </p:spPr>
        <p:txBody>
          <a:bodyPr wrap="square" lIns="79587" tIns="39793" rIns="79587" bIns="39793" anchor="t">
            <a:spAutoFit/>
          </a:bodyPr>
          <a:lstStyle/>
          <a:p>
            <a:pPr defTabSz="795894"/>
            <a:r>
              <a:rPr lang="en-GB" sz="1219" b="1">
                <a:solidFill>
                  <a:srgbClr val="262626"/>
                </a:solidFill>
                <a:latin typeface="Figtree SemiBold"/>
                <a:cs typeface="Archivo ExtraLight" pitchFamily="2" charset="77"/>
              </a:rPr>
              <a:t>We carry out the direct "on-site" management of glass collection </a:t>
            </a:r>
            <a:r>
              <a:rPr lang="en-GB" sz="1219">
                <a:solidFill>
                  <a:srgbClr val="262626"/>
                </a:solidFill>
                <a:latin typeface="Figtree"/>
                <a:cs typeface="Archivo ExtraLight" pitchFamily="2" charset="77"/>
              </a:rPr>
              <a:t>in 60% of municipalities.</a:t>
            </a:r>
          </a:p>
        </p:txBody>
      </p:sp>
      <p:sp>
        <p:nvSpPr>
          <p:cNvPr id="3" name="CuadroTexto 2">
            <a:extLst>
              <a:ext uri="{FF2B5EF4-FFF2-40B4-BE49-F238E27FC236}">
                <a16:creationId xmlns:a16="http://schemas.microsoft.com/office/drawing/2014/main" id="{9494057F-E8BF-9D1E-D6E8-923694F720D6}"/>
              </a:ext>
            </a:extLst>
          </p:cNvPr>
          <p:cNvSpPr txBox="1"/>
          <p:nvPr/>
        </p:nvSpPr>
        <p:spPr>
          <a:xfrm>
            <a:off x="816556" y="838784"/>
            <a:ext cx="3375173" cy="522322"/>
          </a:xfrm>
          <a:prstGeom prst="rect">
            <a:avLst/>
          </a:prstGeom>
          <a:noFill/>
        </p:spPr>
        <p:txBody>
          <a:bodyPr wrap="square" lIns="0" tIns="0" rIns="0" bIns="0" rtlCol="0">
            <a:spAutoFit/>
          </a:bodyPr>
          <a:lstStyle/>
          <a:p>
            <a:pPr defTabSz="795894">
              <a:lnSpc>
                <a:spcPct val="90000"/>
              </a:lnSpc>
              <a:spcAft>
                <a:spcPts val="522"/>
              </a:spcAft>
              <a:defRPr/>
            </a:pPr>
            <a:r>
              <a:rPr lang="es-ES" sz="2089" b="1">
                <a:solidFill>
                  <a:srgbClr val="262626"/>
                </a:solidFill>
                <a:latin typeface="Figtree SemiBold" pitchFamily="2" charset="0"/>
              </a:rPr>
              <a:t>Key </a:t>
            </a:r>
            <a:r>
              <a:rPr lang="es-ES" sz="2089" b="1" err="1">
                <a:solidFill>
                  <a:srgbClr val="262626"/>
                </a:solidFill>
                <a:latin typeface="Figtree SemiBold" pitchFamily="2" charset="0"/>
              </a:rPr>
              <a:t>factors</a:t>
            </a:r>
            <a:r>
              <a:rPr lang="es-ES" sz="2089" b="1">
                <a:solidFill>
                  <a:srgbClr val="262626"/>
                </a:solidFill>
                <a:latin typeface="Figtree SemiBold" pitchFamily="2" charset="0"/>
              </a:rPr>
              <a:t> </a:t>
            </a:r>
            <a:r>
              <a:rPr lang="es-ES" sz="2089" b="1" err="1">
                <a:solidFill>
                  <a:srgbClr val="262626"/>
                </a:solidFill>
                <a:latin typeface="Figtree SemiBold" pitchFamily="2" charset="0"/>
              </a:rPr>
              <a:t>for</a:t>
            </a:r>
            <a:r>
              <a:rPr lang="es-ES" sz="2089" b="1">
                <a:solidFill>
                  <a:srgbClr val="262626"/>
                </a:solidFill>
                <a:latin typeface="Figtree SemiBold" pitchFamily="2" charset="0"/>
              </a:rPr>
              <a:t> </a:t>
            </a:r>
            <a:r>
              <a:rPr lang="es-ES" sz="2089" b="1" err="1">
                <a:solidFill>
                  <a:srgbClr val="262626"/>
                </a:solidFill>
                <a:latin typeface="Figtree SemiBold" pitchFamily="2" charset="0"/>
              </a:rPr>
              <a:t>growth</a:t>
            </a:r>
            <a:endParaRPr lang="es-ES" sz="2089" b="1">
              <a:solidFill>
                <a:srgbClr val="262626"/>
              </a:solidFill>
              <a:latin typeface="Figtree SemiBold" pitchFamily="2" charset="0"/>
            </a:endParaRPr>
          </a:p>
          <a:p>
            <a:pPr defTabSz="795894">
              <a:lnSpc>
                <a:spcPct val="90000"/>
              </a:lnSpc>
              <a:defRPr/>
            </a:pPr>
            <a:r>
              <a:rPr lang="en-US" sz="1219">
                <a:solidFill>
                  <a:srgbClr val="262626"/>
                </a:solidFill>
                <a:highlight>
                  <a:srgbClr val="76E5A3"/>
                </a:highlight>
                <a:latin typeface="Figtree"/>
                <a:cs typeface="Archivo ExtraLight" pitchFamily="2" charset="77"/>
              </a:rPr>
              <a:t>Trusted management model of excellence</a:t>
            </a:r>
          </a:p>
        </p:txBody>
      </p:sp>
      <p:sp>
        <p:nvSpPr>
          <p:cNvPr id="4" name="CuadroTexto 3">
            <a:extLst>
              <a:ext uri="{FF2B5EF4-FFF2-40B4-BE49-F238E27FC236}">
                <a16:creationId xmlns:a16="http://schemas.microsoft.com/office/drawing/2014/main" id="{5B53CF62-8847-B456-639D-E22EFA0ECD24}"/>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2" name="CuadroTexto 1">
            <a:extLst>
              <a:ext uri="{FF2B5EF4-FFF2-40B4-BE49-F238E27FC236}">
                <a16:creationId xmlns:a16="http://schemas.microsoft.com/office/drawing/2014/main" id="{3956C3F6-AA6F-8538-C8B2-D478745C553A}"/>
              </a:ext>
            </a:extLst>
          </p:cNvPr>
          <p:cNvSpPr txBox="1"/>
          <p:nvPr/>
        </p:nvSpPr>
        <p:spPr>
          <a:xfrm>
            <a:off x="6684677" y="2126161"/>
            <a:ext cx="3931233" cy="603307"/>
          </a:xfrm>
          <a:prstGeom prst="rect">
            <a:avLst/>
          </a:prstGeom>
          <a:noFill/>
        </p:spPr>
        <p:txBody>
          <a:bodyPr wrap="square" lIns="0" tIns="0" rIns="0" bIns="0" rtlCol="0">
            <a:spAutoFit/>
          </a:bodyPr>
          <a:lstStyle/>
          <a:p>
            <a:pPr defTabSz="795894">
              <a:lnSpc>
                <a:spcPct val="110268"/>
              </a:lnSpc>
              <a:spcAft>
                <a:spcPts val="522"/>
              </a:spcAft>
              <a:defRPr/>
            </a:pPr>
            <a:r>
              <a:rPr lang="en-GB" sz="1219" b="1">
                <a:solidFill>
                  <a:srgbClr val="262626"/>
                </a:solidFill>
                <a:latin typeface="Figtree SemiBold" pitchFamily="2" charset="0"/>
                <a:cs typeface="Archivo ExtraLight" pitchFamily="2" charset="77"/>
              </a:rPr>
              <a:t>We are experts in the HORECA channel</a:t>
            </a:r>
            <a:r>
              <a:rPr lang="en-GB" sz="1219">
                <a:solidFill>
                  <a:srgbClr val="262626"/>
                </a:solidFill>
                <a:latin typeface="Figtree" pitchFamily="2" charset="0"/>
                <a:cs typeface="Archivo ExtraLight" pitchFamily="2" charset="77"/>
              </a:rPr>
              <a:t>; we develop specific plans for this sector, which generates 50% of glass waste. </a:t>
            </a:r>
          </a:p>
        </p:txBody>
      </p:sp>
      <p:sp>
        <p:nvSpPr>
          <p:cNvPr id="5" name="CuadroTexto 4">
            <a:extLst>
              <a:ext uri="{FF2B5EF4-FFF2-40B4-BE49-F238E27FC236}">
                <a16:creationId xmlns:a16="http://schemas.microsoft.com/office/drawing/2014/main" id="{FD533EB3-BDD7-81B9-156A-766D90E0044F}"/>
              </a:ext>
            </a:extLst>
          </p:cNvPr>
          <p:cNvSpPr txBox="1"/>
          <p:nvPr/>
        </p:nvSpPr>
        <p:spPr>
          <a:xfrm>
            <a:off x="6680659" y="3052525"/>
            <a:ext cx="3164073" cy="603307"/>
          </a:xfrm>
          <a:prstGeom prst="rect">
            <a:avLst/>
          </a:prstGeom>
          <a:noFill/>
        </p:spPr>
        <p:txBody>
          <a:bodyPr wrap="square" lIns="0" tIns="0" rIns="0" bIns="0" rtlCol="0">
            <a:spAutoFit/>
          </a:bodyPr>
          <a:lstStyle/>
          <a:p>
            <a:pPr defTabSz="795894">
              <a:lnSpc>
                <a:spcPct val="110268"/>
              </a:lnSpc>
              <a:spcAft>
                <a:spcPts val="522"/>
              </a:spcAft>
              <a:defRPr/>
            </a:pPr>
            <a:r>
              <a:rPr lang="en-GB" sz="1219">
                <a:solidFill>
                  <a:srgbClr val="262626"/>
                </a:solidFill>
                <a:latin typeface="Figtree" pitchFamily="2" charset="0"/>
                <a:cs typeface="Archivo ExtraLight" pitchFamily="2" charset="77"/>
              </a:rPr>
              <a:t>We improve the effectiveness and efficiency of our plans through </a:t>
            </a:r>
            <a:r>
              <a:rPr lang="en-GB" sz="1219" b="1">
                <a:solidFill>
                  <a:srgbClr val="262626"/>
                </a:solidFill>
                <a:latin typeface="Figtree SemiBold" pitchFamily="2" charset="0"/>
                <a:cs typeface="Archivo ExtraLight" pitchFamily="2" charset="77"/>
              </a:rPr>
              <a:t>innovation, data analysis and the use of AI</a:t>
            </a:r>
            <a:r>
              <a:rPr lang="en-GB" sz="1219">
                <a:solidFill>
                  <a:srgbClr val="262626"/>
                </a:solidFill>
                <a:latin typeface="Figtree" pitchFamily="2" charset="0"/>
                <a:cs typeface="Archivo ExtraLight" pitchFamily="2" charset="77"/>
              </a:rPr>
              <a:t>.</a:t>
            </a:r>
          </a:p>
        </p:txBody>
      </p:sp>
      <p:sp>
        <p:nvSpPr>
          <p:cNvPr id="6" name="CuadroTexto 5">
            <a:extLst>
              <a:ext uri="{FF2B5EF4-FFF2-40B4-BE49-F238E27FC236}">
                <a16:creationId xmlns:a16="http://schemas.microsoft.com/office/drawing/2014/main" id="{DF03F93A-8FEA-BE50-710E-1E062FA3CD01}"/>
              </a:ext>
            </a:extLst>
          </p:cNvPr>
          <p:cNvSpPr txBox="1"/>
          <p:nvPr/>
        </p:nvSpPr>
        <p:spPr>
          <a:xfrm>
            <a:off x="6572669" y="3988757"/>
            <a:ext cx="3840343" cy="655179"/>
          </a:xfrm>
          <a:prstGeom prst="rect">
            <a:avLst/>
          </a:prstGeom>
          <a:noFill/>
        </p:spPr>
        <p:txBody>
          <a:bodyPr wrap="square">
            <a:spAutoFit/>
          </a:bodyPr>
          <a:lstStyle/>
          <a:p>
            <a:pPr defTabSz="795894"/>
            <a:r>
              <a:rPr lang="en-GB" sz="1219" b="1">
                <a:solidFill>
                  <a:srgbClr val="262626"/>
                </a:solidFill>
                <a:latin typeface="Figtree" pitchFamily="2" charset="0"/>
              </a:rPr>
              <a:t>Spirit of collaboration and transparency with the administration; </a:t>
            </a:r>
            <a:r>
              <a:rPr lang="en-GB" sz="1219">
                <a:solidFill>
                  <a:srgbClr val="262626"/>
                </a:solidFill>
                <a:latin typeface="Figtree" pitchFamily="2" charset="0"/>
              </a:rPr>
              <a:t>95% of administration professionals rate Ecovidrio as efficient and professional.</a:t>
            </a:r>
          </a:p>
        </p:txBody>
      </p:sp>
      <p:pic>
        <p:nvPicPr>
          <p:cNvPr id="11" name="Imagen 10">
            <a:extLst>
              <a:ext uri="{FF2B5EF4-FFF2-40B4-BE49-F238E27FC236}">
                <a16:creationId xmlns:a16="http://schemas.microsoft.com/office/drawing/2014/main" id="{1EC7E279-FC45-5715-8D25-89C1050881B4}"/>
              </a:ext>
            </a:extLst>
          </p:cNvPr>
          <p:cNvPicPr>
            <a:picLocks noChangeAspect="1"/>
          </p:cNvPicPr>
          <p:nvPr/>
        </p:nvPicPr>
        <p:blipFill>
          <a:blip r:embed="rId7"/>
          <a:stretch>
            <a:fillRect/>
          </a:stretch>
        </p:blipFill>
        <p:spPr>
          <a:xfrm>
            <a:off x="5483939" y="1942267"/>
            <a:ext cx="786449" cy="567084"/>
          </a:xfrm>
          <a:prstGeom prst="rect">
            <a:avLst/>
          </a:prstGeom>
        </p:spPr>
      </p:pic>
      <p:pic>
        <p:nvPicPr>
          <p:cNvPr id="20" name="Imagen 19">
            <a:extLst>
              <a:ext uri="{FF2B5EF4-FFF2-40B4-BE49-F238E27FC236}">
                <a16:creationId xmlns:a16="http://schemas.microsoft.com/office/drawing/2014/main" id="{3CF288C8-7257-976E-299A-A2CA291E9416}"/>
              </a:ext>
            </a:extLst>
          </p:cNvPr>
          <p:cNvPicPr>
            <a:picLocks noChangeAspect="1"/>
          </p:cNvPicPr>
          <p:nvPr/>
        </p:nvPicPr>
        <p:blipFill>
          <a:blip r:embed="rId8"/>
          <a:stretch>
            <a:fillRect/>
          </a:stretch>
        </p:blipFill>
        <p:spPr>
          <a:xfrm>
            <a:off x="5581318" y="2818366"/>
            <a:ext cx="375357" cy="587303"/>
          </a:xfrm>
          <a:prstGeom prst="rect">
            <a:avLst/>
          </a:prstGeom>
        </p:spPr>
      </p:pic>
      <p:pic>
        <p:nvPicPr>
          <p:cNvPr id="17" name="Imagen 16">
            <a:extLst>
              <a:ext uri="{FF2B5EF4-FFF2-40B4-BE49-F238E27FC236}">
                <a16:creationId xmlns:a16="http://schemas.microsoft.com/office/drawing/2014/main" id="{F0A342F2-7A07-3CC9-1170-0F2C62ABBA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15055" y="3714684"/>
            <a:ext cx="635586" cy="740843"/>
          </a:xfrm>
          <a:prstGeom prst="rect">
            <a:avLst/>
          </a:prstGeom>
        </p:spPr>
      </p:pic>
    </p:spTree>
    <p:extLst>
      <p:ext uri="{BB962C8B-B14F-4D97-AF65-F5344CB8AC3E}">
        <p14:creationId xmlns:p14="http://schemas.microsoft.com/office/powerpoint/2010/main" val="113736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1EB8-1154-93BF-8196-8FFA2C08028F}"/>
            </a:ext>
          </a:extLst>
        </p:cNvPr>
        <p:cNvGrpSpPr/>
        <p:nvPr/>
      </p:nvGrpSpPr>
      <p:grpSpPr>
        <a:xfrm>
          <a:off x="0" y="0"/>
          <a:ext cx="0" cy="0"/>
          <a:chOff x="0" y="0"/>
          <a:chExt cx="0" cy="0"/>
        </a:xfrm>
      </p:grpSpPr>
      <p:sp>
        <p:nvSpPr>
          <p:cNvPr id="18" name="Rectángulo: esquinas redondeadas 17">
            <a:extLst>
              <a:ext uri="{FF2B5EF4-FFF2-40B4-BE49-F238E27FC236}">
                <a16:creationId xmlns:a16="http://schemas.microsoft.com/office/drawing/2014/main" id="{10D2B5AE-FA33-6E9E-0AFC-9BFEC8243910}"/>
              </a:ext>
            </a:extLst>
          </p:cNvPr>
          <p:cNvSpPr/>
          <p:nvPr/>
        </p:nvSpPr>
        <p:spPr>
          <a:xfrm>
            <a:off x="3747862" y="4689609"/>
            <a:ext cx="3117791" cy="631387"/>
          </a:xfrm>
          <a:prstGeom prst="roundRect">
            <a:avLst/>
          </a:prstGeom>
          <a:solidFill>
            <a:schemeClr val="accent4"/>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defTabSz="396255">
              <a:lnSpc>
                <a:spcPct val="112000"/>
              </a:lnSpc>
              <a:spcBef>
                <a:spcPts val="873"/>
              </a:spcBef>
            </a:pPr>
            <a:endParaRPr lang="es-ES" sz="870">
              <a:solidFill>
                <a:srgbClr val="005746"/>
              </a:solidFill>
              <a:latin typeface="ABC Normal Book" pitchFamily="2" charset="77"/>
              <a:ea typeface="ABC Normal Book" pitchFamily="2" charset="77"/>
              <a:cs typeface="Raleway" charset="0"/>
            </a:endParaRPr>
          </a:p>
        </p:txBody>
      </p:sp>
      <p:graphicFrame>
        <p:nvGraphicFramePr>
          <p:cNvPr id="8" name="Gráfico 7">
            <a:extLst>
              <a:ext uri="{FF2B5EF4-FFF2-40B4-BE49-F238E27FC236}">
                <a16:creationId xmlns:a16="http://schemas.microsoft.com/office/drawing/2014/main" id="{7F8EB853-4CDD-DA21-9E0F-4D2833336A2C}"/>
              </a:ext>
            </a:extLst>
          </p:cNvPr>
          <p:cNvGraphicFramePr/>
          <p:nvPr/>
        </p:nvGraphicFramePr>
        <p:xfrm>
          <a:off x="3572244" y="1507991"/>
          <a:ext cx="3281008" cy="3231071"/>
        </p:xfrm>
        <a:graphic>
          <a:graphicData uri="http://schemas.openxmlformats.org/drawingml/2006/chart">
            <c:chart xmlns:c="http://schemas.openxmlformats.org/drawingml/2006/chart" xmlns:r="http://schemas.openxmlformats.org/officeDocument/2006/relationships" r:id="rId3"/>
          </a:graphicData>
        </a:graphic>
      </p:graphicFrame>
      <p:sp>
        <p:nvSpPr>
          <p:cNvPr id="5" name="CuadroTexto 4">
            <a:extLst>
              <a:ext uri="{FF2B5EF4-FFF2-40B4-BE49-F238E27FC236}">
                <a16:creationId xmlns:a16="http://schemas.microsoft.com/office/drawing/2014/main" id="{F4AFA873-0200-759E-A649-58E39811E378}"/>
              </a:ext>
            </a:extLst>
          </p:cNvPr>
          <p:cNvSpPr txBox="1"/>
          <p:nvPr/>
        </p:nvSpPr>
        <p:spPr>
          <a:xfrm>
            <a:off x="3920231" y="2397700"/>
            <a:ext cx="2848220" cy="1087349"/>
          </a:xfrm>
          <a:prstGeom prst="rect">
            <a:avLst/>
          </a:prstGeom>
          <a:noFill/>
        </p:spPr>
        <p:txBody>
          <a:bodyPr wrap="square" lIns="0" tIns="0" rIns="0" bIns="0" rtlCol="0" anchor="t">
            <a:spAutoFit/>
          </a:bodyPr>
          <a:lstStyle/>
          <a:p>
            <a:pPr algn="ctr" defTabSz="795894">
              <a:lnSpc>
                <a:spcPct val="110268"/>
              </a:lnSpc>
              <a:spcAft>
                <a:spcPts val="522"/>
              </a:spcAft>
              <a:defRPr/>
            </a:pPr>
            <a:r>
              <a:rPr lang="en-GB" sz="6963" b="1" spc="-261">
                <a:solidFill>
                  <a:srgbClr val="262626"/>
                </a:solidFill>
                <a:latin typeface="Figtree SemiBold"/>
                <a:cs typeface="Archivo ExtraLight" pitchFamily="2" charset="77"/>
              </a:rPr>
              <a:t>72</a:t>
            </a:r>
            <a:r>
              <a:rPr lang="en-GB" sz="6267" b="1" spc="-261">
                <a:solidFill>
                  <a:srgbClr val="262626"/>
                </a:solidFill>
                <a:latin typeface="Figtree SemiBold"/>
                <a:cs typeface="Archivo ExtraLight" pitchFamily="2" charset="77"/>
              </a:rPr>
              <a:t>.3</a:t>
            </a:r>
            <a:r>
              <a:rPr lang="en-GB" sz="5222" b="1" spc="-261">
                <a:solidFill>
                  <a:srgbClr val="262626"/>
                </a:solidFill>
                <a:latin typeface="Figtree SemiBold"/>
                <a:cs typeface="Archivo ExtraLight" pitchFamily="2" charset="77"/>
              </a:rPr>
              <a:t>%</a:t>
            </a:r>
            <a:endParaRPr lang="en-GB" sz="5222" b="1" spc="-261">
              <a:solidFill>
                <a:srgbClr val="262626"/>
              </a:solidFill>
              <a:highlight>
                <a:srgbClr val="76E5A3"/>
              </a:highlight>
              <a:latin typeface="Figtree SemiBold"/>
              <a:cs typeface="Archivo ExtraLight" pitchFamily="2" charset="77"/>
            </a:endParaRPr>
          </a:p>
        </p:txBody>
      </p:sp>
      <p:sp>
        <p:nvSpPr>
          <p:cNvPr id="6" name="CuadroTexto 5">
            <a:extLst>
              <a:ext uri="{FF2B5EF4-FFF2-40B4-BE49-F238E27FC236}">
                <a16:creationId xmlns:a16="http://schemas.microsoft.com/office/drawing/2014/main" id="{F79863C8-6A69-F000-EFE7-07E0AD0FB42B}"/>
              </a:ext>
            </a:extLst>
          </p:cNvPr>
          <p:cNvSpPr txBox="1"/>
          <p:nvPr/>
        </p:nvSpPr>
        <p:spPr>
          <a:xfrm>
            <a:off x="4047626" y="3546133"/>
            <a:ext cx="2330237" cy="190501"/>
          </a:xfrm>
          <a:prstGeom prst="rect">
            <a:avLst/>
          </a:prstGeom>
          <a:noFill/>
        </p:spPr>
        <p:txBody>
          <a:bodyPr wrap="square" lIns="0" tIns="0" rIns="0" bIns="0" rtlCol="0" anchor="t">
            <a:spAutoFit/>
          </a:bodyPr>
          <a:lstStyle/>
          <a:p>
            <a:pPr algn="ctr" defTabSz="795894">
              <a:lnSpc>
                <a:spcPct val="110000"/>
              </a:lnSpc>
            </a:pPr>
            <a:r>
              <a:rPr lang="en-GB" sz="1219" b="1">
                <a:solidFill>
                  <a:srgbClr val="262626"/>
                </a:solidFill>
                <a:highlight>
                  <a:srgbClr val="F5DDEB"/>
                </a:highlight>
                <a:latin typeface="Figtree SemiBold"/>
              </a:rPr>
              <a:t>Estimated</a:t>
            </a:r>
            <a:r>
              <a:rPr lang="en-GB" sz="1219" b="1">
                <a:solidFill>
                  <a:srgbClr val="262626"/>
                </a:solidFill>
                <a:latin typeface="Figtree SemiBold"/>
              </a:rPr>
              <a:t> recycling rate 2025</a:t>
            </a:r>
            <a:endParaRPr lang="en-GB" sz="1219" b="1">
              <a:solidFill>
                <a:srgbClr val="262626"/>
              </a:solidFill>
              <a:latin typeface="Figtree SemiBold" pitchFamily="2" charset="0"/>
            </a:endParaRPr>
          </a:p>
        </p:txBody>
      </p:sp>
      <p:sp>
        <p:nvSpPr>
          <p:cNvPr id="2" name="CuadroTexto 1">
            <a:extLst>
              <a:ext uri="{FF2B5EF4-FFF2-40B4-BE49-F238E27FC236}">
                <a16:creationId xmlns:a16="http://schemas.microsoft.com/office/drawing/2014/main" id="{A4FD8A30-F53D-F6AB-827D-FDC82E20B651}"/>
              </a:ext>
            </a:extLst>
          </p:cNvPr>
          <p:cNvSpPr txBox="1"/>
          <p:nvPr/>
        </p:nvSpPr>
        <p:spPr>
          <a:xfrm>
            <a:off x="4353953" y="3790342"/>
            <a:ext cx="1747447" cy="535531"/>
          </a:xfrm>
          <a:prstGeom prst="rect">
            <a:avLst/>
          </a:prstGeom>
          <a:noFill/>
        </p:spPr>
        <p:txBody>
          <a:bodyPr wrap="square" lIns="0" tIns="0" rIns="0" bIns="0" rtlCol="0" anchor="t">
            <a:spAutoFit/>
          </a:bodyPr>
          <a:lstStyle/>
          <a:p>
            <a:pPr algn="ctr" defTabSz="795894"/>
            <a:r>
              <a:rPr lang="en-GB" sz="870">
                <a:solidFill>
                  <a:srgbClr val="262626"/>
                </a:solidFill>
                <a:latin typeface="Figtree"/>
              </a:rPr>
              <a:t>Last </a:t>
            </a:r>
            <a:r>
              <a:rPr lang="en-GB" sz="870" b="1">
                <a:solidFill>
                  <a:srgbClr val="262626"/>
                </a:solidFill>
                <a:latin typeface="Figtree"/>
              </a:rPr>
              <a:t>official rate </a:t>
            </a:r>
            <a:r>
              <a:rPr lang="en-GB" sz="870">
                <a:solidFill>
                  <a:srgbClr val="262626"/>
                </a:solidFill>
                <a:latin typeface="Figtree"/>
              </a:rPr>
              <a:t>published by the Ministry for the Ecological Transition and the Demographic Challenge: </a:t>
            </a:r>
            <a:r>
              <a:rPr lang="en-GB" sz="870" b="1">
                <a:solidFill>
                  <a:srgbClr val="262626"/>
                </a:solidFill>
                <a:latin typeface="Figtree SemiBold"/>
              </a:rPr>
              <a:t>70.1%</a:t>
            </a:r>
            <a:r>
              <a:rPr lang="en-GB" sz="870">
                <a:solidFill>
                  <a:srgbClr val="262626"/>
                </a:solidFill>
                <a:latin typeface="Figtree"/>
              </a:rPr>
              <a:t> in 2023*</a:t>
            </a:r>
          </a:p>
        </p:txBody>
      </p:sp>
      <p:cxnSp>
        <p:nvCxnSpPr>
          <p:cNvPr id="33" name="Conector recto 32">
            <a:extLst>
              <a:ext uri="{FF2B5EF4-FFF2-40B4-BE49-F238E27FC236}">
                <a16:creationId xmlns:a16="http://schemas.microsoft.com/office/drawing/2014/main" id="{62059C63-B8F6-671A-8B06-47319538C619}"/>
              </a:ext>
            </a:extLst>
          </p:cNvPr>
          <p:cNvCxnSpPr>
            <a:cxnSpLocks/>
          </p:cNvCxnSpPr>
          <p:nvPr/>
        </p:nvCxnSpPr>
        <p:spPr>
          <a:xfrm>
            <a:off x="2743738" y="3119665"/>
            <a:ext cx="1015383" cy="3862"/>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C9A19D0A-8C89-34E6-8E50-550ECC5D267E}"/>
              </a:ext>
            </a:extLst>
          </p:cNvPr>
          <p:cNvSpPr txBox="1"/>
          <p:nvPr/>
        </p:nvSpPr>
        <p:spPr>
          <a:xfrm>
            <a:off x="717300" y="4522637"/>
            <a:ext cx="2485256" cy="429669"/>
          </a:xfrm>
          <a:prstGeom prst="rect">
            <a:avLst/>
          </a:prstGeom>
          <a:noFill/>
        </p:spPr>
        <p:txBody>
          <a:bodyPr wrap="square" lIns="0" tIns="0" rIns="0" bIns="0" rtlCol="0">
            <a:spAutoFit/>
          </a:bodyPr>
          <a:lstStyle/>
          <a:p>
            <a:pPr algn="ctr" defTabSz="795894">
              <a:lnSpc>
                <a:spcPct val="120000"/>
              </a:lnSpc>
              <a:spcAft>
                <a:spcPts val="1044"/>
              </a:spcAft>
              <a:defRPr/>
            </a:pPr>
            <a:r>
              <a:rPr lang="en-GB" sz="1219">
                <a:solidFill>
                  <a:srgbClr val="262626"/>
                </a:solidFill>
                <a:latin typeface="Figtree" pitchFamily="2" charset="0"/>
                <a:cs typeface="Archivo ExtraLight" pitchFamily="2" charset="77"/>
              </a:rPr>
              <a:t>of recovered glass comes from separation at source</a:t>
            </a:r>
          </a:p>
        </p:txBody>
      </p:sp>
      <p:sp>
        <p:nvSpPr>
          <p:cNvPr id="12" name="CuadroTexto 11">
            <a:extLst>
              <a:ext uri="{FF2B5EF4-FFF2-40B4-BE49-F238E27FC236}">
                <a16:creationId xmlns:a16="http://schemas.microsoft.com/office/drawing/2014/main" id="{BB266190-8769-E9F5-9AC5-5357E1FB40A1}"/>
              </a:ext>
            </a:extLst>
          </p:cNvPr>
          <p:cNvSpPr txBox="1"/>
          <p:nvPr/>
        </p:nvSpPr>
        <p:spPr>
          <a:xfrm>
            <a:off x="996616" y="3123526"/>
            <a:ext cx="1722796" cy="1359731"/>
          </a:xfrm>
          <a:prstGeom prst="rect">
            <a:avLst/>
          </a:prstGeom>
          <a:noFill/>
        </p:spPr>
        <p:txBody>
          <a:bodyPr wrap="square" lIns="0" tIns="0" rIns="0" bIns="0" rtlCol="0">
            <a:spAutoFit/>
          </a:bodyPr>
          <a:lstStyle/>
          <a:p>
            <a:pPr algn="ctr" defTabSz="795894">
              <a:lnSpc>
                <a:spcPct val="110268"/>
              </a:lnSpc>
              <a:spcAft>
                <a:spcPts val="522"/>
              </a:spcAft>
              <a:defRPr/>
            </a:pPr>
            <a:r>
              <a:rPr lang="en-GB" sz="4178" b="1">
                <a:solidFill>
                  <a:srgbClr val="262626"/>
                </a:solidFill>
                <a:latin typeface="Figtree SemiBold" pitchFamily="2" charset="0"/>
                <a:cs typeface="Archivo ExtraLight" pitchFamily="2" charset="77"/>
              </a:rPr>
              <a:t>Over 90</a:t>
            </a:r>
            <a:r>
              <a:rPr lang="en-GB" sz="2437" b="1">
                <a:solidFill>
                  <a:srgbClr val="262626"/>
                </a:solidFill>
                <a:latin typeface="Figtree SemiBold" pitchFamily="2" charset="0"/>
                <a:cs typeface="Archivo ExtraLight" pitchFamily="2" charset="77"/>
              </a:rPr>
              <a:t>%</a:t>
            </a:r>
            <a:endParaRPr lang="en-GB" sz="2437" b="1">
              <a:solidFill>
                <a:srgbClr val="262626"/>
              </a:solidFill>
              <a:highlight>
                <a:srgbClr val="76E5A3"/>
              </a:highlight>
              <a:latin typeface="Figtree SemiBold" pitchFamily="2" charset="0"/>
              <a:cs typeface="Archivo ExtraLight" pitchFamily="2" charset="77"/>
            </a:endParaRPr>
          </a:p>
        </p:txBody>
      </p:sp>
      <p:pic>
        <p:nvPicPr>
          <p:cNvPr id="39" name="Imagen 38" descr="CONTENEDOR_VERDE_IGLU.png">
            <a:extLst>
              <a:ext uri="{FF2B5EF4-FFF2-40B4-BE49-F238E27FC236}">
                <a16:creationId xmlns:a16="http://schemas.microsoft.com/office/drawing/2014/main" id="{037A73B0-8195-5C9D-9B34-548CF24D67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5875" y="1959547"/>
            <a:ext cx="955548" cy="1000718"/>
          </a:xfrm>
          <a:prstGeom prst="rect">
            <a:avLst/>
          </a:prstGeom>
          <a:effectLst>
            <a:outerShdw blurRad="55874" dist="50800" dir="5400000" sx="94186" sy="94186" algn="ctr" rotWithShape="0">
              <a:schemeClr val="accent3">
                <a:alpha val="42000"/>
              </a:schemeClr>
            </a:outerShdw>
          </a:effectLst>
        </p:spPr>
      </p:pic>
      <p:sp>
        <p:nvSpPr>
          <p:cNvPr id="7" name="CuadroTexto 6">
            <a:extLst>
              <a:ext uri="{FF2B5EF4-FFF2-40B4-BE49-F238E27FC236}">
                <a16:creationId xmlns:a16="http://schemas.microsoft.com/office/drawing/2014/main" id="{4D383777-A0F2-BB69-6325-4CFFD1E4CE5C}"/>
              </a:ext>
            </a:extLst>
          </p:cNvPr>
          <p:cNvSpPr txBox="1"/>
          <p:nvPr/>
        </p:nvSpPr>
        <p:spPr>
          <a:xfrm>
            <a:off x="4135780" y="4522563"/>
            <a:ext cx="2194056" cy="116699"/>
          </a:xfrm>
          <a:prstGeom prst="rect">
            <a:avLst/>
          </a:prstGeom>
          <a:noFill/>
        </p:spPr>
        <p:txBody>
          <a:bodyPr wrap="square" lIns="0" tIns="0" rIns="0" bIns="0" rtlCol="0">
            <a:spAutoFit/>
          </a:bodyPr>
          <a:lstStyle/>
          <a:p>
            <a:pPr algn="ctr" defTabSz="795894">
              <a:lnSpc>
                <a:spcPct val="120000"/>
              </a:lnSpc>
              <a:spcAft>
                <a:spcPts val="1044"/>
              </a:spcAft>
              <a:defRPr/>
            </a:pPr>
            <a:r>
              <a:rPr lang="en-GB" sz="696">
                <a:solidFill>
                  <a:srgbClr val="262626"/>
                </a:solidFill>
                <a:latin typeface="Figtree" pitchFamily="2" charset="0"/>
                <a:cs typeface="Archivo ExtraLight" pitchFamily="2" charset="77"/>
              </a:rPr>
              <a:t>*excluding SIGRE</a:t>
            </a:r>
          </a:p>
        </p:txBody>
      </p:sp>
      <p:graphicFrame>
        <p:nvGraphicFramePr>
          <p:cNvPr id="13" name="Gráfico 12">
            <a:extLst>
              <a:ext uri="{FF2B5EF4-FFF2-40B4-BE49-F238E27FC236}">
                <a16:creationId xmlns:a16="http://schemas.microsoft.com/office/drawing/2014/main" id="{3A1A2985-553A-CC20-42AE-356B93232F0F}"/>
              </a:ext>
            </a:extLst>
          </p:cNvPr>
          <p:cNvGraphicFramePr/>
          <p:nvPr/>
        </p:nvGraphicFramePr>
        <p:xfrm>
          <a:off x="7123682" y="1197168"/>
          <a:ext cx="3706229" cy="36498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Gráfico 23">
            <a:extLst>
              <a:ext uri="{FF2B5EF4-FFF2-40B4-BE49-F238E27FC236}">
                <a16:creationId xmlns:a16="http://schemas.microsoft.com/office/drawing/2014/main" id="{B588377F-D7FE-1AEB-FDC5-E03CB9F95053}"/>
              </a:ext>
            </a:extLst>
          </p:cNvPr>
          <p:cNvGraphicFramePr/>
          <p:nvPr/>
        </p:nvGraphicFramePr>
        <p:xfrm>
          <a:off x="7349866" y="1507991"/>
          <a:ext cx="3281008" cy="3231071"/>
        </p:xfrm>
        <a:graphic>
          <a:graphicData uri="http://schemas.openxmlformats.org/drawingml/2006/chart">
            <c:chart xmlns:c="http://schemas.openxmlformats.org/drawingml/2006/chart" xmlns:r="http://schemas.openxmlformats.org/officeDocument/2006/relationships" r:id="rId6"/>
          </a:graphicData>
        </a:graphic>
      </p:graphicFrame>
      <p:sp>
        <p:nvSpPr>
          <p:cNvPr id="25" name="CuadroTexto 24">
            <a:extLst>
              <a:ext uri="{FF2B5EF4-FFF2-40B4-BE49-F238E27FC236}">
                <a16:creationId xmlns:a16="http://schemas.microsoft.com/office/drawing/2014/main" id="{9A6208FC-CFB8-71F7-A0C0-7AEC941F7384}"/>
              </a:ext>
            </a:extLst>
          </p:cNvPr>
          <p:cNvSpPr txBox="1"/>
          <p:nvPr/>
        </p:nvSpPr>
        <p:spPr>
          <a:xfrm>
            <a:off x="7681756" y="2430882"/>
            <a:ext cx="2848220" cy="1087349"/>
          </a:xfrm>
          <a:prstGeom prst="rect">
            <a:avLst/>
          </a:prstGeom>
          <a:noFill/>
        </p:spPr>
        <p:txBody>
          <a:bodyPr wrap="square" lIns="0" tIns="0" rIns="0" bIns="0" rtlCol="0" anchor="t">
            <a:spAutoFit/>
          </a:bodyPr>
          <a:lstStyle/>
          <a:p>
            <a:pPr algn="ctr" defTabSz="795894">
              <a:lnSpc>
                <a:spcPct val="110268"/>
              </a:lnSpc>
              <a:spcAft>
                <a:spcPts val="522"/>
              </a:spcAft>
              <a:defRPr/>
            </a:pPr>
            <a:r>
              <a:rPr lang="en-GB" sz="6963" b="1" spc="-261">
                <a:solidFill>
                  <a:srgbClr val="262626"/>
                </a:solidFill>
                <a:latin typeface="Figtree SemiBold"/>
                <a:cs typeface="Archivo ExtraLight" pitchFamily="2" charset="77"/>
              </a:rPr>
              <a:t>70</a:t>
            </a:r>
            <a:r>
              <a:rPr lang="en-GB" sz="6267" b="1" spc="-261">
                <a:solidFill>
                  <a:srgbClr val="262626"/>
                </a:solidFill>
                <a:latin typeface="Figtree SemiBold"/>
                <a:cs typeface="Archivo ExtraLight" pitchFamily="2" charset="77"/>
              </a:rPr>
              <a:t>%</a:t>
            </a:r>
            <a:endParaRPr lang="en-GB" sz="6267" b="1" spc="-261">
              <a:solidFill>
                <a:srgbClr val="262626"/>
              </a:solidFill>
              <a:highlight>
                <a:srgbClr val="76E5A3"/>
              </a:highlight>
              <a:latin typeface="Figtree SemiBold"/>
              <a:cs typeface="Archivo ExtraLight" pitchFamily="2" charset="77"/>
            </a:endParaRPr>
          </a:p>
        </p:txBody>
      </p:sp>
      <p:sp>
        <p:nvSpPr>
          <p:cNvPr id="26" name="CuadroTexto 25">
            <a:extLst>
              <a:ext uri="{FF2B5EF4-FFF2-40B4-BE49-F238E27FC236}">
                <a16:creationId xmlns:a16="http://schemas.microsoft.com/office/drawing/2014/main" id="{878435B5-541C-5AD0-99FA-53537D724D5A}"/>
              </a:ext>
            </a:extLst>
          </p:cNvPr>
          <p:cNvSpPr txBox="1"/>
          <p:nvPr/>
        </p:nvSpPr>
        <p:spPr>
          <a:xfrm>
            <a:off x="7827654" y="3554559"/>
            <a:ext cx="2325431" cy="396904"/>
          </a:xfrm>
          <a:prstGeom prst="rect">
            <a:avLst/>
          </a:prstGeom>
          <a:noFill/>
        </p:spPr>
        <p:txBody>
          <a:bodyPr wrap="square" lIns="0" tIns="0" rIns="0" bIns="0" rtlCol="0" anchor="t">
            <a:spAutoFit/>
          </a:bodyPr>
          <a:lstStyle/>
          <a:p>
            <a:pPr algn="ctr" defTabSz="795894">
              <a:lnSpc>
                <a:spcPct val="110000"/>
              </a:lnSpc>
            </a:pPr>
            <a:r>
              <a:rPr lang="en-GB" sz="1219" b="1">
                <a:solidFill>
                  <a:srgbClr val="262626"/>
                </a:solidFill>
                <a:highlight>
                  <a:srgbClr val="F5DDEB"/>
                </a:highlight>
                <a:latin typeface="Figtree SemiBold"/>
              </a:rPr>
              <a:t>Estimated</a:t>
            </a:r>
            <a:r>
              <a:rPr lang="en-GB" sz="1219" b="1">
                <a:solidFill>
                  <a:srgbClr val="262626"/>
                </a:solidFill>
                <a:latin typeface="Figtree SemiBold"/>
              </a:rPr>
              <a:t> separate collection rate 2025</a:t>
            </a:r>
            <a:endParaRPr lang="en-GB" sz="1219" b="1">
              <a:solidFill>
                <a:srgbClr val="262626"/>
              </a:solidFill>
              <a:latin typeface="Figtree SemiBold" pitchFamily="2" charset="0"/>
            </a:endParaRPr>
          </a:p>
        </p:txBody>
      </p:sp>
      <p:cxnSp>
        <p:nvCxnSpPr>
          <p:cNvPr id="28" name="Conector recto 27">
            <a:extLst>
              <a:ext uri="{FF2B5EF4-FFF2-40B4-BE49-F238E27FC236}">
                <a16:creationId xmlns:a16="http://schemas.microsoft.com/office/drawing/2014/main" id="{B94F4B1E-90DB-FBE3-7F31-25F3E328FB0F}"/>
              </a:ext>
            </a:extLst>
          </p:cNvPr>
          <p:cNvCxnSpPr>
            <a:cxnSpLocks/>
          </p:cNvCxnSpPr>
          <p:nvPr/>
        </p:nvCxnSpPr>
        <p:spPr>
          <a:xfrm>
            <a:off x="6729083" y="3127590"/>
            <a:ext cx="817540" cy="0"/>
          </a:xfrm>
          <a:prstGeom prst="line">
            <a:avLst/>
          </a:prstGeom>
          <a:ln w="349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48407EDD-8931-01EF-2578-B966BBC10177}"/>
              </a:ext>
            </a:extLst>
          </p:cNvPr>
          <p:cNvSpPr txBox="1"/>
          <p:nvPr/>
        </p:nvSpPr>
        <p:spPr>
          <a:xfrm>
            <a:off x="7681756" y="5350521"/>
            <a:ext cx="3030945" cy="467307"/>
          </a:xfrm>
          <a:prstGeom prst="rect">
            <a:avLst/>
          </a:prstGeom>
          <a:noFill/>
        </p:spPr>
        <p:txBody>
          <a:bodyPr wrap="square" lIns="0" tIns="0" rIns="0" bIns="0" rtlCol="0">
            <a:spAutoFit/>
          </a:bodyPr>
          <a:lstStyle/>
          <a:p>
            <a:pPr defTabSz="795894">
              <a:lnSpc>
                <a:spcPct val="120000"/>
              </a:lnSpc>
              <a:spcAft>
                <a:spcPts val="1044"/>
              </a:spcAft>
              <a:defRPr/>
            </a:pPr>
            <a:r>
              <a:rPr lang="en-GB" sz="870" u="sng">
                <a:solidFill>
                  <a:srgbClr val="9D9D9D"/>
                </a:solidFill>
                <a:latin typeface="Figtree" pitchFamily="2" charset="0"/>
                <a:cs typeface="Archivo ExtraLight" pitchFamily="2" charset="77"/>
              </a:rPr>
              <a:t>Definition of separate collection rate</a:t>
            </a:r>
            <a:r>
              <a:rPr lang="en-GB" sz="870">
                <a:solidFill>
                  <a:srgbClr val="9D9D9D"/>
                </a:solidFill>
                <a:latin typeface="Figtree" pitchFamily="2" charset="0"/>
                <a:cs typeface="Archivo ExtraLight" pitchFamily="2" charset="77"/>
              </a:rPr>
              <a:t>: percentage of tonnes collected in refuse containers and door to door (without impurities) in relation to consumption. </a:t>
            </a:r>
          </a:p>
        </p:txBody>
      </p:sp>
      <p:sp>
        <p:nvSpPr>
          <p:cNvPr id="15" name="CuadroTexto 14">
            <a:extLst>
              <a:ext uri="{FF2B5EF4-FFF2-40B4-BE49-F238E27FC236}">
                <a16:creationId xmlns:a16="http://schemas.microsoft.com/office/drawing/2014/main" id="{3573B804-E66E-4117-2920-E522305D9559}"/>
              </a:ext>
            </a:extLst>
          </p:cNvPr>
          <p:cNvSpPr txBox="1"/>
          <p:nvPr/>
        </p:nvSpPr>
        <p:spPr>
          <a:xfrm>
            <a:off x="3430093" y="5350519"/>
            <a:ext cx="3784558" cy="467307"/>
          </a:xfrm>
          <a:prstGeom prst="rect">
            <a:avLst/>
          </a:prstGeom>
          <a:noFill/>
        </p:spPr>
        <p:txBody>
          <a:bodyPr wrap="square" lIns="0" tIns="0" rIns="0" bIns="0" rtlCol="0">
            <a:spAutoFit/>
          </a:bodyPr>
          <a:lstStyle/>
          <a:p>
            <a:pPr defTabSz="795894">
              <a:lnSpc>
                <a:spcPct val="120000"/>
              </a:lnSpc>
              <a:spcAft>
                <a:spcPts val="1044"/>
              </a:spcAft>
              <a:defRPr/>
            </a:pPr>
            <a:r>
              <a:rPr lang="en-GB" sz="870" u="sng">
                <a:solidFill>
                  <a:srgbClr val="9D9D9D"/>
                </a:solidFill>
                <a:latin typeface="Figtree" pitchFamily="2" charset="0"/>
                <a:cs typeface="Archivo ExtraLight" pitchFamily="2" charset="77"/>
              </a:rPr>
              <a:t>Definition of recycling rate</a:t>
            </a:r>
            <a:r>
              <a:rPr lang="en-GB" sz="870">
                <a:solidFill>
                  <a:srgbClr val="9D9D9D"/>
                </a:solidFill>
                <a:latin typeface="Figtree" pitchFamily="2" charset="0"/>
                <a:cs typeface="Archivo ExtraLight" pitchFamily="2" charset="77"/>
              </a:rPr>
              <a:t>: percentage of tonnes collected and recycled, measured upon exiting the recycling plant (excluding losses and impurities), in relation to consumption. </a:t>
            </a:r>
          </a:p>
        </p:txBody>
      </p:sp>
      <p:sp>
        <p:nvSpPr>
          <p:cNvPr id="16" name="CuadroTexto 15">
            <a:extLst>
              <a:ext uri="{FF2B5EF4-FFF2-40B4-BE49-F238E27FC236}">
                <a16:creationId xmlns:a16="http://schemas.microsoft.com/office/drawing/2014/main" id="{F0A92923-A31F-2382-43FE-3A77E30B822D}"/>
              </a:ext>
            </a:extLst>
          </p:cNvPr>
          <p:cNvSpPr txBox="1"/>
          <p:nvPr/>
        </p:nvSpPr>
        <p:spPr>
          <a:xfrm>
            <a:off x="3739296" y="4675278"/>
            <a:ext cx="3038204" cy="662041"/>
          </a:xfrm>
          <a:prstGeom prst="rect">
            <a:avLst/>
          </a:prstGeom>
          <a:noFill/>
        </p:spPr>
        <p:txBody>
          <a:bodyPr wrap="square">
            <a:spAutoFit/>
          </a:bodyPr>
          <a:lstStyle/>
          <a:p>
            <a:pPr algn="ctr" defTabSz="795894">
              <a:lnSpc>
                <a:spcPct val="112000"/>
              </a:lnSpc>
              <a:spcAft>
                <a:spcPts val="1044"/>
              </a:spcAft>
              <a:defRPr/>
            </a:pPr>
            <a:r>
              <a:rPr lang="en-GB" sz="1132">
                <a:solidFill>
                  <a:srgbClr val="262626"/>
                </a:solidFill>
                <a:latin typeface="Figtree" pitchFamily="2" charset="0"/>
                <a:cs typeface="Archivo ExtraLight" pitchFamily="2" charset="77"/>
              </a:rPr>
              <a:t>We have reached the target two years ahead of schedule (2023). Regulation target (70% in 2025 and 75% in 2030).</a:t>
            </a:r>
          </a:p>
        </p:txBody>
      </p:sp>
      <p:sp>
        <p:nvSpPr>
          <p:cNvPr id="19" name="Rectángulo: esquinas redondeadas 18">
            <a:extLst>
              <a:ext uri="{FF2B5EF4-FFF2-40B4-BE49-F238E27FC236}">
                <a16:creationId xmlns:a16="http://schemas.microsoft.com/office/drawing/2014/main" id="{F5E0B987-1E0A-BF88-BDC9-054EFBF80C02}"/>
              </a:ext>
            </a:extLst>
          </p:cNvPr>
          <p:cNvSpPr/>
          <p:nvPr/>
        </p:nvSpPr>
        <p:spPr>
          <a:xfrm>
            <a:off x="7594910" y="4671057"/>
            <a:ext cx="3117791" cy="631387"/>
          </a:xfrm>
          <a:prstGeom prst="roundRect">
            <a:avLst/>
          </a:prstGeom>
          <a:solidFill>
            <a:schemeClr val="accent4"/>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defTabSz="396255">
              <a:lnSpc>
                <a:spcPct val="112000"/>
              </a:lnSpc>
              <a:spcBef>
                <a:spcPts val="873"/>
              </a:spcBef>
            </a:pPr>
            <a:endParaRPr lang="es-ES" sz="870">
              <a:solidFill>
                <a:srgbClr val="005746"/>
              </a:solidFill>
              <a:latin typeface="ABC Normal Book" pitchFamily="2" charset="77"/>
              <a:ea typeface="ABC Normal Book" pitchFamily="2" charset="77"/>
              <a:cs typeface="Raleway" charset="0"/>
            </a:endParaRPr>
          </a:p>
        </p:txBody>
      </p:sp>
      <p:sp>
        <p:nvSpPr>
          <p:cNvPr id="21" name="CuadroTexto 20">
            <a:extLst>
              <a:ext uri="{FF2B5EF4-FFF2-40B4-BE49-F238E27FC236}">
                <a16:creationId xmlns:a16="http://schemas.microsoft.com/office/drawing/2014/main" id="{57DA2C5F-6350-7DAA-A68B-C4207459D572}"/>
              </a:ext>
            </a:extLst>
          </p:cNvPr>
          <p:cNvSpPr txBox="1"/>
          <p:nvPr/>
        </p:nvSpPr>
        <p:spPr>
          <a:xfrm>
            <a:off x="7594910" y="4681441"/>
            <a:ext cx="3010676" cy="662041"/>
          </a:xfrm>
          <a:prstGeom prst="rect">
            <a:avLst/>
          </a:prstGeom>
          <a:noFill/>
        </p:spPr>
        <p:txBody>
          <a:bodyPr wrap="square">
            <a:spAutoFit/>
          </a:bodyPr>
          <a:lstStyle/>
          <a:p>
            <a:pPr algn="ctr" defTabSz="795894">
              <a:lnSpc>
                <a:spcPct val="112000"/>
              </a:lnSpc>
              <a:spcAft>
                <a:spcPts val="1044"/>
              </a:spcAft>
              <a:defRPr/>
            </a:pPr>
            <a:r>
              <a:rPr lang="en-GB" sz="1132">
                <a:solidFill>
                  <a:srgbClr val="262626"/>
                </a:solidFill>
                <a:latin typeface="Figtree" pitchFamily="2" charset="0"/>
                <a:cs typeface="Archivo ExtraLight" pitchFamily="2" charset="77"/>
              </a:rPr>
              <a:t>We have reached the target established in the national regulation (70% in 2025 and 80% in 2030).</a:t>
            </a:r>
          </a:p>
        </p:txBody>
      </p:sp>
      <p:sp>
        <p:nvSpPr>
          <p:cNvPr id="3" name="CuadroTexto 2">
            <a:extLst>
              <a:ext uri="{FF2B5EF4-FFF2-40B4-BE49-F238E27FC236}">
                <a16:creationId xmlns:a16="http://schemas.microsoft.com/office/drawing/2014/main" id="{40B543AB-7362-B258-0A9B-7C5F7779D71F}"/>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11" name="CuadroTexto 10">
            <a:extLst>
              <a:ext uri="{FF2B5EF4-FFF2-40B4-BE49-F238E27FC236}">
                <a16:creationId xmlns:a16="http://schemas.microsoft.com/office/drawing/2014/main" id="{2D88A42C-9A34-00CE-3356-7D497EAEEC24}"/>
              </a:ext>
            </a:extLst>
          </p:cNvPr>
          <p:cNvSpPr txBox="1"/>
          <p:nvPr/>
        </p:nvSpPr>
        <p:spPr>
          <a:xfrm>
            <a:off x="816556" y="838784"/>
            <a:ext cx="3375173" cy="522322"/>
          </a:xfrm>
          <a:prstGeom prst="rect">
            <a:avLst/>
          </a:prstGeom>
          <a:noFill/>
        </p:spPr>
        <p:txBody>
          <a:bodyPr wrap="square" lIns="0" tIns="0" rIns="0" bIns="0" rtlCol="0">
            <a:spAutoFit/>
          </a:bodyPr>
          <a:lstStyle/>
          <a:p>
            <a:pPr defTabSz="795894">
              <a:lnSpc>
                <a:spcPct val="90000"/>
              </a:lnSpc>
              <a:spcAft>
                <a:spcPts val="522"/>
              </a:spcAft>
              <a:defRPr/>
            </a:pPr>
            <a:r>
              <a:rPr lang="es-ES" sz="2089" b="1" err="1">
                <a:solidFill>
                  <a:srgbClr val="262626"/>
                </a:solidFill>
                <a:latin typeface="Figtree SemiBold" pitchFamily="2" charset="0"/>
              </a:rPr>
              <a:t>Our</a:t>
            </a:r>
            <a:r>
              <a:rPr lang="es-ES" sz="2089" b="1">
                <a:solidFill>
                  <a:srgbClr val="262626"/>
                </a:solidFill>
                <a:latin typeface="Figtree SemiBold" pitchFamily="2" charset="0"/>
              </a:rPr>
              <a:t> </a:t>
            </a:r>
            <a:r>
              <a:rPr lang="es-ES" sz="2089" b="1" err="1">
                <a:solidFill>
                  <a:srgbClr val="262626"/>
                </a:solidFill>
                <a:latin typeface="Figtree SemiBold" pitchFamily="2" charset="0"/>
              </a:rPr>
              <a:t>results</a:t>
            </a:r>
            <a:r>
              <a:rPr lang="es-ES" sz="2089" b="1">
                <a:solidFill>
                  <a:srgbClr val="262626"/>
                </a:solidFill>
                <a:latin typeface="Figtree SemiBold" pitchFamily="2" charset="0"/>
              </a:rPr>
              <a:t> 2025</a:t>
            </a:r>
          </a:p>
          <a:p>
            <a:pPr defTabSz="795894">
              <a:lnSpc>
                <a:spcPct val="90000"/>
              </a:lnSpc>
              <a:defRPr/>
            </a:pPr>
            <a:r>
              <a:rPr lang="es-ES" sz="1219">
                <a:solidFill>
                  <a:srgbClr val="262626"/>
                </a:solidFill>
                <a:highlight>
                  <a:srgbClr val="76E5A3"/>
                </a:highlight>
                <a:latin typeface="Figtree"/>
                <a:cs typeface="Archivo ExtraLight" pitchFamily="2" charset="77"/>
              </a:rPr>
              <a:t>Targets </a:t>
            </a:r>
            <a:r>
              <a:rPr lang="es-ES" sz="1219" err="1">
                <a:solidFill>
                  <a:srgbClr val="262626"/>
                </a:solidFill>
                <a:highlight>
                  <a:srgbClr val="76E5A3"/>
                </a:highlight>
                <a:latin typeface="Figtree"/>
                <a:cs typeface="Archivo ExtraLight" pitchFamily="2" charset="77"/>
              </a:rPr>
              <a:t>achieved</a:t>
            </a:r>
            <a:endParaRPr lang="es-ES" sz="2089" b="1">
              <a:solidFill>
                <a:srgbClr val="262626"/>
              </a:solidFill>
              <a:highlight>
                <a:srgbClr val="76E5A3"/>
              </a:highlight>
              <a:latin typeface="Figtree SemiBold" pitchFamily="2" charset="0"/>
            </a:endParaRPr>
          </a:p>
        </p:txBody>
      </p:sp>
    </p:spTree>
    <p:extLst>
      <p:ext uri="{BB962C8B-B14F-4D97-AF65-F5344CB8AC3E}">
        <p14:creationId xmlns:p14="http://schemas.microsoft.com/office/powerpoint/2010/main" val="33347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B53FF7-120C-AD15-FCB9-3E744128BBA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BE3A203-0FFF-AE2B-42D2-912078E482A2}"/>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Why? </a:t>
            </a:r>
          </a:p>
        </p:txBody>
      </p:sp>
      <p:sp>
        <p:nvSpPr>
          <p:cNvPr id="4" name="CuadroTexto 3">
            <a:extLst>
              <a:ext uri="{FF2B5EF4-FFF2-40B4-BE49-F238E27FC236}">
                <a16:creationId xmlns:a16="http://schemas.microsoft.com/office/drawing/2014/main" id="{53CEE2F1-25D9-32F6-7D2D-9BE1F2E547E0}"/>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6" name="CuadroTexto 5">
            <a:extLst>
              <a:ext uri="{FF2B5EF4-FFF2-40B4-BE49-F238E27FC236}">
                <a16:creationId xmlns:a16="http://schemas.microsoft.com/office/drawing/2014/main" id="{C44003FD-3C52-D4C3-F664-F9823A0051A8}"/>
              </a:ext>
            </a:extLst>
          </p:cNvPr>
          <p:cNvSpPr txBox="1"/>
          <p:nvPr/>
        </p:nvSpPr>
        <p:spPr>
          <a:xfrm>
            <a:off x="816555" y="1542554"/>
            <a:ext cx="5307174" cy="495713"/>
          </a:xfrm>
          <a:prstGeom prst="rect">
            <a:avLst/>
          </a:prstGeom>
          <a:noFill/>
        </p:spPr>
        <p:txBody>
          <a:bodyPr wrap="square">
            <a:spAutoFit/>
          </a:bodyPr>
          <a:lstStyle/>
          <a:p>
            <a:pPr defTabSz="795894">
              <a:lnSpc>
                <a:spcPct val="112000"/>
              </a:lnSpc>
              <a:defRPr/>
            </a:pPr>
            <a:r>
              <a:rPr lang="es-ES" sz="1219" err="1">
                <a:solidFill>
                  <a:srgbClr val="262626"/>
                </a:solidFill>
                <a:latin typeface="Figtree" pitchFamily="2" charset="0"/>
              </a:rPr>
              <a:t>Although</a:t>
            </a:r>
            <a:r>
              <a:rPr lang="es-ES" sz="1219">
                <a:solidFill>
                  <a:srgbClr val="262626"/>
                </a:solidFill>
                <a:latin typeface="Figtree" pitchFamily="2" charset="0"/>
              </a:rPr>
              <a:t> </a:t>
            </a:r>
            <a:r>
              <a:rPr lang="es-ES" sz="1219" err="1">
                <a:solidFill>
                  <a:srgbClr val="262626"/>
                </a:solidFill>
                <a:latin typeface="Figtree" pitchFamily="2" charset="0"/>
              </a:rPr>
              <a:t>the</a:t>
            </a:r>
            <a:r>
              <a:rPr lang="es-ES" sz="1219">
                <a:solidFill>
                  <a:srgbClr val="262626"/>
                </a:solidFill>
                <a:latin typeface="Figtree" pitchFamily="2" charset="0"/>
              </a:rPr>
              <a:t> container </a:t>
            </a:r>
            <a:r>
              <a:rPr lang="es-ES" sz="1219" err="1">
                <a:solidFill>
                  <a:srgbClr val="262626"/>
                </a:solidFill>
                <a:latin typeface="Figtree" pitchFamily="2" charset="0"/>
              </a:rPr>
              <a:t>remains</a:t>
            </a:r>
            <a:r>
              <a:rPr lang="es-ES" sz="1219">
                <a:solidFill>
                  <a:srgbClr val="262626"/>
                </a:solidFill>
                <a:latin typeface="Figtree" pitchFamily="2" charset="0"/>
              </a:rPr>
              <a:t> central </a:t>
            </a:r>
            <a:r>
              <a:rPr lang="es-ES" sz="1219" err="1">
                <a:solidFill>
                  <a:srgbClr val="262626"/>
                </a:solidFill>
                <a:latin typeface="Figtree" pitchFamily="2" charset="0"/>
              </a:rPr>
              <a:t>to</a:t>
            </a:r>
            <a:r>
              <a:rPr lang="es-ES" sz="1219">
                <a:solidFill>
                  <a:srgbClr val="262626"/>
                </a:solidFill>
                <a:latin typeface="Figtree" pitchFamily="2" charset="0"/>
              </a:rPr>
              <a:t> </a:t>
            </a:r>
            <a:r>
              <a:rPr lang="es-ES" sz="1219" err="1">
                <a:solidFill>
                  <a:srgbClr val="262626"/>
                </a:solidFill>
                <a:latin typeface="Figtree" pitchFamily="2" charset="0"/>
              </a:rPr>
              <a:t>our</a:t>
            </a:r>
            <a:r>
              <a:rPr lang="es-ES" sz="1219">
                <a:solidFill>
                  <a:srgbClr val="262626"/>
                </a:solidFill>
                <a:latin typeface="Figtree" pitchFamily="2" charset="0"/>
              </a:rPr>
              <a:t> </a:t>
            </a:r>
            <a:r>
              <a:rPr lang="es-ES" sz="1219" err="1">
                <a:solidFill>
                  <a:srgbClr val="262626"/>
                </a:solidFill>
                <a:latin typeface="Figtree" pitchFamily="2" charset="0"/>
              </a:rPr>
              <a:t>waste</a:t>
            </a:r>
            <a:r>
              <a:rPr lang="es-ES" sz="1219">
                <a:solidFill>
                  <a:srgbClr val="262626"/>
                </a:solidFill>
                <a:latin typeface="Figtree" pitchFamily="2" charset="0"/>
              </a:rPr>
              <a:t> </a:t>
            </a:r>
            <a:r>
              <a:rPr lang="es-ES" sz="1219" err="1">
                <a:solidFill>
                  <a:srgbClr val="262626"/>
                </a:solidFill>
                <a:latin typeface="Figtree" pitchFamily="2" charset="0"/>
              </a:rPr>
              <a:t>recovery</a:t>
            </a:r>
            <a:r>
              <a:rPr lang="es-ES" sz="1219">
                <a:solidFill>
                  <a:srgbClr val="262626"/>
                </a:solidFill>
                <a:latin typeface="Figtree" pitchFamily="2" charset="0"/>
              </a:rPr>
              <a:t> </a:t>
            </a:r>
            <a:r>
              <a:rPr lang="es-ES" sz="1219" err="1">
                <a:solidFill>
                  <a:srgbClr val="262626"/>
                </a:solidFill>
                <a:latin typeface="Figtree" pitchFamily="2" charset="0"/>
              </a:rPr>
              <a:t>strategy</a:t>
            </a:r>
            <a:r>
              <a:rPr lang="es-ES" sz="1219">
                <a:solidFill>
                  <a:srgbClr val="262626"/>
                </a:solidFill>
                <a:latin typeface="Figtree" pitchFamily="2" charset="0"/>
              </a:rPr>
              <a:t>, </a:t>
            </a:r>
            <a:r>
              <a:rPr lang="es-ES" sz="1219" err="1">
                <a:solidFill>
                  <a:srgbClr val="262626"/>
                </a:solidFill>
                <a:latin typeface="Figtree" pitchFamily="2" charset="0"/>
              </a:rPr>
              <a:t>we</a:t>
            </a:r>
            <a:r>
              <a:rPr lang="es-ES" sz="1219">
                <a:solidFill>
                  <a:srgbClr val="262626"/>
                </a:solidFill>
                <a:latin typeface="Figtree" pitchFamily="2" charset="0"/>
              </a:rPr>
              <a:t> are </a:t>
            </a:r>
            <a:r>
              <a:rPr lang="es-ES" sz="1219" err="1">
                <a:solidFill>
                  <a:srgbClr val="262626"/>
                </a:solidFill>
                <a:latin typeface="Figtree" pitchFamily="2" charset="0"/>
              </a:rPr>
              <a:t>also</a:t>
            </a:r>
            <a:r>
              <a:rPr lang="es-ES" sz="1219">
                <a:solidFill>
                  <a:srgbClr val="262626"/>
                </a:solidFill>
                <a:latin typeface="Figtree" pitchFamily="2" charset="0"/>
              </a:rPr>
              <a:t> </a:t>
            </a:r>
            <a:r>
              <a:rPr lang="es-ES" sz="1219" err="1">
                <a:solidFill>
                  <a:srgbClr val="262626"/>
                </a:solidFill>
                <a:latin typeface="Figtree" pitchFamily="2" charset="0"/>
              </a:rPr>
              <a:t>applying</a:t>
            </a:r>
            <a:r>
              <a:rPr lang="es-ES" sz="1219">
                <a:solidFill>
                  <a:srgbClr val="262626"/>
                </a:solidFill>
                <a:latin typeface="Figtree" pitchFamily="2" charset="0"/>
              </a:rPr>
              <a:t> </a:t>
            </a:r>
            <a:r>
              <a:rPr lang="es-ES" sz="1219" err="1">
                <a:solidFill>
                  <a:srgbClr val="262626"/>
                </a:solidFill>
                <a:latin typeface="Figtree" pitchFamily="2" charset="0"/>
              </a:rPr>
              <a:t>innovation</a:t>
            </a:r>
            <a:r>
              <a:rPr lang="es-ES" sz="1219">
                <a:solidFill>
                  <a:srgbClr val="262626"/>
                </a:solidFill>
                <a:latin typeface="Figtree" pitchFamily="2" charset="0"/>
              </a:rPr>
              <a:t> </a:t>
            </a:r>
            <a:r>
              <a:rPr lang="es-ES" sz="1219" err="1">
                <a:solidFill>
                  <a:srgbClr val="262626"/>
                </a:solidFill>
                <a:latin typeface="Figtree" pitchFamily="2" charset="0"/>
              </a:rPr>
              <a:t>to</a:t>
            </a:r>
            <a:r>
              <a:rPr lang="es-ES" sz="1219">
                <a:solidFill>
                  <a:srgbClr val="262626"/>
                </a:solidFill>
                <a:latin typeface="Figtree" pitchFamily="2" charset="0"/>
              </a:rPr>
              <a:t> </a:t>
            </a:r>
            <a:r>
              <a:rPr lang="es-ES" sz="1219" err="1">
                <a:solidFill>
                  <a:srgbClr val="262626"/>
                </a:solidFill>
                <a:latin typeface="Figtree" pitchFamily="2" charset="0"/>
              </a:rPr>
              <a:t>recovery</a:t>
            </a:r>
            <a:r>
              <a:rPr lang="es-ES" sz="1219">
                <a:solidFill>
                  <a:srgbClr val="262626"/>
                </a:solidFill>
                <a:latin typeface="Figtree" pitchFamily="2" charset="0"/>
              </a:rPr>
              <a:t> </a:t>
            </a:r>
            <a:r>
              <a:rPr lang="es-ES" sz="1219" err="1">
                <a:solidFill>
                  <a:srgbClr val="262626"/>
                </a:solidFill>
                <a:latin typeface="Figtree" pitchFamily="2" charset="0"/>
              </a:rPr>
              <a:t>through</a:t>
            </a:r>
            <a:r>
              <a:rPr lang="es-ES" sz="1219">
                <a:solidFill>
                  <a:srgbClr val="262626"/>
                </a:solidFill>
                <a:latin typeface="Figtree" pitchFamily="2" charset="0"/>
              </a:rPr>
              <a:t> </a:t>
            </a:r>
            <a:r>
              <a:rPr lang="es-ES" sz="1219" err="1">
                <a:solidFill>
                  <a:srgbClr val="262626"/>
                </a:solidFill>
                <a:latin typeface="Figtree" pitchFamily="2" charset="0"/>
              </a:rPr>
              <a:t>other</a:t>
            </a:r>
            <a:r>
              <a:rPr lang="es-ES" sz="1219">
                <a:solidFill>
                  <a:srgbClr val="262626"/>
                </a:solidFill>
                <a:latin typeface="Figtree" pitchFamily="2" charset="0"/>
              </a:rPr>
              <a:t> </a:t>
            </a:r>
            <a:r>
              <a:rPr lang="es-ES" sz="1219" err="1">
                <a:solidFill>
                  <a:srgbClr val="262626"/>
                </a:solidFill>
                <a:latin typeface="Figtree" pitchFamily="2" charset="0"/>
              </a:rPr>
              <a:t>sources</a:t>
            </a:r>
            <a:r>
              <a:rPr lang="es-ES" sz="1219">
                <a:solidFill>
                  <a:srgbClr val="262626"/>
                </a:solidFill>
                <a:latin typeface="Figtree" pitchFamily="2" charset="0"/>
              </a:rPr>
              <a:t>.</a:t>
            </a:r>
          </a:p>
        </p:txBody>
      </p:sp>
      <p:sp>
        <p:nvSpPr>
          <p:cNvPr id="8" name="CuadroTexto 7">
            <a:extLst>
              <a:ext uri="{FF2B5EF4-FFF2-40B4-BE49-F238E27FC236}">
                <a16:creationId xmlns:a16="http://schemas.microsoft.com/office/drawing/2014/main" id="{E649A896-5632-183F-5989-A511C671FB48}"/>
              </a:ext>
            </a:extLst>
          </p:cNvPr>
          <p:cNvSpPr txBox="1"/>
          <p:nvPr/>
        </p:nvSpPr>
        <p:spPr>
          <a:xfrm>
            <a:off x="1037141" y="2450943"/>
            <a:ext cx="2362069" cy="453329"/>
          </a:xfrm>
          <a:prstGeom prst="rect">
            <a:avLst/>
          </a:prstGeom>
          <a:noFill/>
        </p:spPr>
        <p:txBody>
          <a:bodyPr wrap="square" lIns="0" tIns="0" rIns="0" bIns="0" rtlCol="0">
            <a:spAutoFit/>
          </a:bodyPr>
          <a:lstStyle/>
          <a:p>
            <a:pPr algn="ctr" defTabSz="795894">
              <a:lnSpc>
                <a:spcPct val="110000"/>
              </a:lnSpc>
              <a:spcAft>
                <a:spcPts val="1044"/>
              </a:spcAft>
              <a:defRPr/>
            </a:pPr>
            <a:r>
              <a:rPr lang="en-US" sz="1393" b="1">
                <a:solidFill>
                  <a:srgbClr val="262626"/>
                </a:solidFill>
                <a:latin typeface="Figtree SemiBold" pitchFamily="2" charset="0"/>
              </a:rPr>
              <a:t>Selective collection through 26 MBT plants</a:t>
            </a:r>
            <a:endParaRPr lang="es-ES" sz="1393" b="1">
              <a:solidFill>
                <a:srgbClr val="262626"/>
              </a:solidFill>
              <a:highlight>
                <a:srgbClr val="76E5A3"/>
              </a:highlight>
              <a:latin typeface="Figtree SemiBold" pitchFamily="2" charset="0"/>
            </a:endParaRPr>
          </a:p>
        </p:txBody>
      </p:sp>
      <p:sp>
        <p:nvSpPr>
          <p:cNvPr id="11" name="CuadroTexto 10">
            <a:extLst>
              <a:ext uri="{FF2B5EF4-FFF2-40B4-BE49-F238E27FC236}">
                <a16:creationId xmlns:a16="http://schemas.microsoft.com/office/drawing/2014/main" id="{CD5C194B-0EAB-0DF7-4B11-3138551D4BA1}"/>
              </a:ext>
            </a:extLst>
          </p:cNvPr>
          <p:cNvSpPr txBox="1"/>
          <p:nvPr/>
        </p:nvSpPr>
        <p:spPr>
          <a:xfrm>
            <a:off x="1173141" y="3060877"/>
            <a:ext cx="2177574" cy="641115"/>
          </a:xfrm>
          <a:prstGeom prst="roundRect">
            <a:avLst>
              <a:gd name="adj" fmla="val 15360"/>
            </a:avLst>
          </a:prstGeom>
          <a:solidFill>
            <a:schemeClr val="accent4"/>
          </a:solidFill>
        </p:spPr>
        <p:txBody>
          <a:bodyPr wrap="square" lIns="156667" tIns="0" rIns="156667" bIns="0" rtlCol="0" anchor="ctr">
            <a:noAutofit/>
          </a:bodyPr>
          <a:lstStyle/>
          <a:p>
            <a:pPr algn="ctr" defTabSz="795894">
              <a:lnSpc>
                <a:spcPct val="120000"/>
              </a:lnSpc>
              <a:spcAft>
                <a:spcPts val="1044"/>
              </a:spcAft>
              <a:defRPr/>
            </a:pPr>
            <a:r>
              <a:rPr lang="en-US" sz="1132">
                <a:solidFill>
                  <a:srgbClr val="262626"/>
                </a:solidFill>
                <a:latin typeface="Figtree" pitchFamily="2" charset="0"/>
                <a:cs typeface="Archivo ExtraLight" pitchFamily="2" charset="77"/>
              </a:rPr>
              <a:t>It represents only 6% of global tonnage of glass packaging.</a:t>
            </a:r>
            <a:endParaRPr lang="es-ES" sz="1132">
              <a:solidFill>
                <a:srgbClr val="262626"/>
              </a:solidFill>
              <a:latin typeface="Figtree" pitchFamily="2" charset="0"/>
              <a:cs typeface="Archivo ExtraLight" pitchFamily="2" charset="77"/>
            </a:endParaRPr>
          </a:p>
        </p:txBody>
      </p:sp>
      <p:pic>
        <p:nvPicPr>
          <p:cNvPr id="12" name="Imagen 11">
            <a:extLst>
              <a:ext uri="{FF2B5EF4-FFF2-40B4-BE49-F238E27FC236}">
                <a16:creationId xmlns:a16="http://schemas.microsoft.com/office/drawing/2014/main" id="{509EBE27-9D31-6E37-ACE0-ED2C5F63E487}"/>
              </a:ext>
            </a:extLst>
          </p:cNvPr>
          <p:cNvPicPr>
            <a:picLocks noChangeAspect="1"/>
          </p:cNvPicPr>
          <p:nvPr/>
        </p:nvPicPr>
        <p:blipFill>
          <a:blip r:embed="rId3"/>
          <a:stretch>
            <a:fillRect/>
          </a:stretch>
        </p:blipFill>
        <p:spPr>
          <a:xfrm>
            <a:off x="4163309" y="2211280"/>
            <a:ext cx="3103382" cy="4166779"/>
          </a:xfrm>
          <a:prstGeom prst="rect">
            <a:avLst/>
          </a:prstGeom>
        </p:spPr>
      </p:pic>
      <p:pic>
        <p:nvPicPr>
          <p:cNvPr id="14" name="Imagen 13">
            <a:extLst>
              <a:ext uri="{FF2B5EF4-FFF2-40B4-BE49-F238E27FC236}">
                <a16:creationId xmlns:a16="http://schemas.microsoft.com/office/drawing/2014/main" id="{1367D467-653E-0972-1586-2DA5E1688715}"/>
              </a:ext>
            </a:extLst>
          </p:cNvPr>
          <p:cNvPicPr>
            <a:picLocks noChangeAspect="1"/>
          </p:cNvPicPr>
          <p:nvPr/>
        </p:nvPicPr>
        <p:blipFill>
          <a:blip r:embed="rId4"/>
          <a:stretch>
            <a:fillRect/>
          </a:stretch>
        </p:blipFill>
        <p:spPr>
          <a:xfrm>
            <a:off x="8030791" y="1024177"/>
            <a:ext cx="2494811" cy="2036700"/>
          </a:xfrm>
          <a:prstGeom prst="rect">
            <a:avLst/>
          </a:prstGeom>
        </p:spPr>
      </p:pic>
      <p:sp>
        <p:nvSpPr>
          <p:cNvPr id="18" name="CuadroTexto 17">
            <a:extLst>
              <a:ext uri="{FF2B5EF4-FFF2-40B4-BE49-F238E27FC236}">
                <a16:creationId xmlns:a16="http://schemas.microsoft.com/office/drawing/2014/main" id="{F415FEE7-5BB7-37B1-212C-1FF571C692E8}"/>
              </a:ext>
            </a:extLst>
          </p:cNvPr>
          <p:cNvSpPr txBox="1"/>
          <p:nvPr/>
        </p:nvSpPr>
        <p:spPr>
          <a:xfrm>
            <a:off x="7981684" y="3224246"/>
            <a:ext cx="3039094" cy="257891"/>
          </a:xfrm>
          <a:prstGeom prst="rect">
            <a:avLst/>
          </a:prstGeom>
          <a:noFill/>
        </p:spPr>
        <p:txBody>
          <a:bodyPr wrap="square">
            <a:spAutoFit/>
          </a:bodyPr>
          <a:lstStyle/>
          <a:p>
            <a:pPr defTabSz="795894">
              <a:lnSpc>
                <a:spcPct val="112000"/>
              </a:lnSpc>
              <a:defRPr/>
            </a:pPr>
            <a:r>
              <a:rPr lang="es-ES" sz="1044">
                <a:solidFill>
                  <a:srgbClr val="262626"/>
                </a:solidFill>
                <a:latin typeface="Figtree" pitchFamily="2" charset="0"/>
              </a:rPr>
              <a:t>MBT </a:t>
            </a:r>
            <a:r>
              <a:rPr lang="es-ES" sz="1044" err="1">
                <a:solidFill>
                  <a:srgbClr val="262626"/>
                </a:solidFill>
                <a:latin typeface="Figtree" pitchFamily="2" charset="0"/>
              </a:rPr>
              <a:t>plants</a:t>
            </a:r>
            <a:r>
              <a:rPr lang="es-ES" sz="1044">
                <a:solidFill>
                  <a:srgbClr val="262626"/>
                </a:solidFill>
                <a:latin typeface="Figtree" pitchFamily="2" charset="0"/>
              </a:rPr>
              <a:t> </a:t>
            </a:r>
            <a:r>
              <a:rPr lang="es-ES" sz="1044" err="1">
                <a:solidFill>
                  <a:srgbClr val="262626"/>
                </a:solidFill>
                <a:latin typeface="Figtree" pitchFamily="2" charset="0"/>
              </a:rPr>
              <a:t>with</a:t>
            </a:r>
            <a:r>
              <a:rPr lang="es-ES" sz="1044">
                <a:solidFill>
                  <a:srgbClr val="262626"/>
                </a:solidFill>
                <a:latin typeface="Figtree" pitchFamily="2" charset="0"/>
              </a:rPr>
              <a:t> </a:t>
            </a:r>
            <a:r>
              <a:rPr lang="es-ES" sz="1044" err="1">
                <a:solidFill>
                  <a:srgbClr val="262626"/>
                </a:solidFill>
                <a:latin typeface="Figtree" pitchFamily="2" charset="0"/>
              </a:rPr>
              <a:t>glass</a:t>
            </a:r>
            <a:r>
              <a:rPr lang="es-ES" sz="1044">
                <a:solidFill>
                  <a:srgbClr val="262626"/>
                </a:solidFill>
                <a:latin typeface="Figtree" pitchFamily="2" charset="0"/>
              </a:rPr>
              <a:t> </a:t>
            </a:r>
            <a:r>
              <a:rPr lang="es-ES" sz="1044" err="1">
                <a:solidFill>
                  <a:srgbClr val="262626"/>
                </a:solidFill>
                <a:latin typeface="Figtree" pitchFamily="2" charset="0"/>
              </a:rPr>
              <a:t>recovery</a:t>
            </a:r>
            <a:r>
              <a:rPr lang="es-ES" sz="1044">
                <a:solidFill>
                  <a:srgbClr val="262626"/>
                </a:solidFill>
                <a:latin typeface="Figtree" pitchFamily="2" charset="0"/>
              </a:rPr>
              <a:t> module</a:t>
            </a:r>
          </a:p>
        </p:txBody>
      </p:sp>
      <p:sp>
        <p:nvSpPr>
          <p:cNvPr id="24" name="Rectángulo 23">
            <a:extLst>
              <a:ext uri="{FF2B5EF4-FFF2-40B4-BE49-F238E27FC236}">
                <a16:creationId xmlns:a16="http://schemas.microsoft.com/office/drawing/2014/main" id="{F48B391E-05A7-920A-BC81-AD33465926AD}"/>
              </a:ext>
            </a:extLst>
          </p:cNvPr>
          <p:cNvSpPr/>
          <p:nvPr/>
        </p:nvSpPr>
        <p:spPr>
          <a:xfrm>
            <a:off x="7662121" y="2590321"/>
            <a:ext cx="698261" cy="548097"/>
          </a:xfrm>
          <a:prstGeom prst="rect">
            <a:avLst/>
          </a:prstGeom>
          <a:solidFill>
            <a:schemeClr val="bg1"/>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defTabSz="396255">
              <a:lnSpc>
                <a:spcPct val="112000"/>
              </a:lnSpc>
              <a:spcBef>
                <a:spcPts val="873"/>
              </a:spcBef>
            </a:pPr>
            <a:endParaRPr lang="es-ES" sz="870">
              <a:solidFill>
                <a:srgbClr val="005746"/>
              </a:solidFill>
              <a:latin typeface="ABC Normal Book" pitchFamily="2" charset="77"/>
              <a:ea typeface="ABC Normal Book" pitchFamily="2" charset="77"/>
              <a:cs typeface="Raleway" charset="0"/>
            </a:endParaRPr>
          </a:p>
        </p:txBody>
      </p:sp>
    </p:spTree>
    <p:extLst>
      <p:ext uri="{BB962C8B-B14F-4D97-AF65-F5344CB8AC3E}">
        <p14:creationId xmlns:p14="http://schemas.microsoft.com/office/powerpoint/2010/main" val="429180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45377" y="287324"/>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264253" y="1075141"/>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sp>
        <p:nvSpPr>
          <p:cNvPr id="11" name="Freeform 11"/>
          <p:cNvSpPr/>
          <p:nvPr/>
        </p:nvSpPr>
        <p:spPr>
          <a:xfrm>
            <a:off x="6988030" y="2050485"/>
            <a:ext cx="1845902" cy="1849776"/>
          </a:xfrm>
          <a:custGeom>
            <a:avLst/>
            <a:gdLst/>
            <a:ahLst/>
            <a:cxnLst/>
            <a:rect l="l" t="t" r="r" b="b"/>
            <a:pathLst>
              <a:path w="1845902" h="1849776">
                <a:moveTo>
                  <a:pt x="0" y="0"/>
                </a:moveTo>
                <a:lnTo>
                  <a:pt x="1845901" y="0"/>
                </a:lnTo>
                <a:lnTo>
                  <a:pt x="1845901" y="1849776"/>
                </a:lnTo>
                <a:lnTo>
                  <a:pt x="0" y="1849776"/>
                </a:lnTo>
                <a:lnTo>
                  <a:pt x="0" y="0"/>
                </a:lnTo>
                <a:close/>
              </a:path>
            </a:pathLst>
          </a:custGeom>
          <a:blipFill>
            <a:blip r:embed="rId6"/>
            <a:stretch>
              <a:fillRect l="-3568" t="-628" r="-8395" b="-11100"/>
            </a:stretch>
          </a:blipFill>
        </p:spPr>
        <p:txBody>
          <a:bodyPr/>
          <a:lstStyle/>
          <a:p>
            <a:endParaRPr lang="en-BE"/>
          </a:p>
        </p:txBody>
      </p:sp>
      <p:grpSp>
        <p:nvGrpSpPr>
          <p:cNvPr id="12" name="Group 12"/>
          <p:cNvGrpSpPr/>
          <p:nvPr/>
        </p:nvGrpSpPr>
        <p:grpSpPr>
          <a:xfrm>
            <a:off x="7078418" y="2142810"/>
            <a:ext cx="1665126" cy="1665126"/>
            <a:chOff x="0" y="0"/>
            <a:chExt cx="812800" cy="812800"/>
          </a:xfrm>
        </p:grpSpPr>
        <p:sp>
          <p:nvSpPr>
            <p:cNvPr id="13" name="Freeform 13"/>
            <p:cNvSpPr/>
            <p:nvPr/>
          </p:nvSpPr>
          <p:spPr>
            <a:xfrm>
              <a:off x="0" y="0"/>
              <a:ext cx="812800" cy="812800"/>
            </a:xfrm>
            <a:custGeom>
              <a:avLst/>
              <a:gdLst/>
              <a:ahLst/>
              <a:cxnLst/>
              <a:rect l="l" t="t" r="r" b="b"/>
              <a:pathLst>
                <a:path w="812800" h="812800">
                  <a:moveTo>
                    <a:pt x="27897" y="0"/>
                  </a:moveTo>
                  <a:lnTo>
                    <a:pt x="784903" y="0"/>
                  </a:lnTo>
                  <a:cubicBezTo>
                    <a:pt x="800310" y="0"/>
                    <a:pt x="812800" y="12490"/>
                    <a:pt x="812800" y="27897"/>
                  </a:cubicBezTo>
                  <a:lnTo>
                    <a:pt x="812800" y="784903"/>
                  </a:lnTo>
                  <a:cubicBezTo>
                    <a:pt x="812800" y="800310"/>
                    <a:pt x="800310" y="812800"/>
                    <a:pt x="784903" y="812800"/>
                  </a:cubicBezTo>
                  <a:lnTo>
                    <a:pt x="27897" y="812800"/>
                  </a:lnTo>
                  <a:cubicBezTo>
                    <a:pt x="12490" y="812800"/>
                    <a:pt x="0" y="800310"/>
                    <a:pt x="0" y="784903"/>
                  </a:cubicBezTo>
                  <a:lnTo>
                    <a:pt x="0" y="27897"/>
                  </a:lnTo>
                  <a:cubicBezTo>
                    <a:pt x="0" y="12490"/>
                    <a:pt x="12490" y="0"/>
                    <a:pt x="27897" y="0"/>
                  </a:cubicBezTo>
                  <a:close/>
                </a:path>
              </a:pathLst>
            </a:custGeom>
            <a:blipFill>
              <a:blip r:embed="rId7"/>
              <a:stretch>
                <a:fillRect l="-12284" r="-8934" b="-21218"/>
              </a:stretch>
            </a:blipFill>
          </p:spPr>
          <p:txBody>
            <a:bodyPr/>
            <a:lstStyle/>
            <a:p>
              <a:endParaRPr lang="en-BE"/>
            </a:p>
          </p:txBody>
        </p:sp>
      </p:grpSp>
      <p:sp>
        <p:nvSpPr>
          <p:cNvPr id="14" name="Freeform 14"/>
          <p:cNvSpPr/>
          <p:nvPr/>
        </p:nvSpPr>
        <p:spPr>
          <a:xfrm>
            <a:off x="9147731" y="2050485"/>
            <a:ext cx="1845902" cy="1849776"/>
          </a:xfrm>
          <a:custGeom>
            <a:avLst/>
            <a:gdLst/>
            <a:ahLst/>
            <a:cxnLst/>
            <a:rect l="l" t="t" r="r" b="b"/>
            <a:pathLst>
              <a:path w="1845902" h="1849776">
                <a:moveTo>
                  <a:pt x="0" y="0"/>
                </a:moveTo>
                <a:lnTo>
                  <a:pt x="1845902" y="0"/>
                </a:lnTo>
                <a:lnTo>
                  <a:pt x="1845902" y="1849776"/>
                </a:lnTo>
                <a:lnTo>
                  <a:pt x="0" y="1849776"/>
                </a:lnTo>
                <a:lnTo>
                  <a:pt x="0" y="0"/>
                </a:lnTo>
                <a:close/>
              </a:path>
            </a:pathLst>
          </a:custGeom>
          <a:blipFill>
            <a:blip r:embed="rId6"/>
            <a:stretch>
              <a:fillRect l="-3568" t="-628" r="-8395" b="-11100"/>
            </a:stretch>
          </a:blipFill>
        </p:spPr>
        <p:txBody>
          <a:bodyPr/>
          <a:lstStyle/>
          <a:p>
            <a:endParaRPr lang="en-BE"/>
          </a:p>
        </p:txBody>
      </p:sp>
      <p:grpSp>
        <p:nvGrpSpPr>
          <p:cNvPr id="15" name="Group 15"/>
          <p:cNvGrpSpPr/>
          <p:nvPr/>
        </p:nvGrpSpPr>
        <p:grpSpPr>
          <a:xfrm>
            <a:off x="9238569" y="2142810"/>
            <a:ext cx="1665126" cy="1665126"/>
            <a:chOff x="0" y="0"/>
            <a:chExt cx="812800" cy="812800"/>
          </a:xfrm>
        </p:grpSpPr>
        <p:sp>
          <p:nvSpPr>
            <p:cNvPr id="16" name="Freeform 16"/>
            <p:cNvSpPr/>
            <p:nvPr/>
          </p:nvSpPr>
          <p:spPr>
            <a:xfrm>
              <a:off x="0" y="0"/>
              <a:ext cx="812800" cy="812800"/>
            </a:xfrm>
            <a:custGeom>
              <a:avLst/>
              <a:gdLst/>
              <a:ahLst/>
              <a:cxnLst/>
              <a:rect l="l" t="t" r="r" b="b"/>
              <a:pathLst>
                <a:path w="812800" h="812800">
                  <a:moveTo>
                    <a:pt x="27897" y="0"/>
                  </a:moveTo>
                  <a:lnTo>
                    <a:pt x="784903" y="0"/>
                  </a:lnTo>
                  <a:cubicBezTo>
                    <a:pt x="800310" y="0"/>
                    <a:pt x="812800" y="12490"/>
                    <a:pt x="812800" y="27897"/>
                  </a:cubicBezTo>
                  <a:lnTo>
                    <a:pt x="812800" y="784903"/>
                  </a:lnTo>
                  <a:cubicBezTo>
                    <a:pt x="812800" y="800310"/>
                    <a:pt x="800310" y="812800"/>
                    <a:pt x="784903" y="812800"/>
                  </a:cubicBezTo>
                  <a:lnTo>
                    <a:pt x="27897" y="812800"/>
                  </a:lnTo>
                  <a:cubicBezTo>
                    <a:pt x="12490" y="812800"/>
                    <a:pt x="0" y="800310"/>
                    <a:pt x="0" y="784903"/>
                  </a:cubicBezTo>
                  <a:lnTo>
                    <a:pt x="0" y="27897"/>
                  </a:lnTo>
                  <a:cubicBezTo>
                    <a:pt x="0" y="12490"/>
                    <a:pt x="12490" y="0"/>
                    <a:pt x="27897" y="0"/>
                  </a:cubicBezTo>
                  <a:close/>
                </a:path>
              </a:pathLst>
            </a:custGeom>
            <a:blipFill>
              <a:blip r:embed="rId8"/>
              <a:stretch>
                <a:fillRect l="-23089" t="-9076" r="-37225" b="-140926"/>
              </a:stretch>
            </a:blipFill>
          </p:spPr>
          <p:txBody>
            <a:bodyPr/>
            <a:lstStyle/>
            <a:p>
              <a:endParaRPr lang="en-BE"/>
            </a:p>
          </p:txBody>
        </p:sp>
      </p:grpSp>
      <p:sp>
        <p:nvSpPr>
          <p:cNvPr id="17" name="Freeform 17"/>
          <p:cNvSpPr/>
          <p:nvPr/>
        </p:nvSpPr>
        <p:spPr>
          <a:xfrm>
            <a:off x="506726" y="2050485"/>
            <a:ext cx="1845902" cy="1849776"/>
          </a:xfrm>
          <a:custGeom>
            <a:avLst/>
            <a:gdLst/>
            <a:ahLst/>
            <a:cxnLst/>
            <a:rect l="l" t="t" r="r" b="b"/>
            <a:pathLst>
              <a:path w="1845902" h="1849776">
                <a:moveTo>
                  <a:pt x="0" y="0"/>
                </a:moveTo>
                <a:lnTo>
                  <a:pt x="1845902" y="0"/>
                </a:lnTo>
                <a:lnTo>
                  <a:pt x="1845902" y="1849776"/>
                </a:lnTo>
                <a:lnTo>
                  <a:pt x="0" y="1849776"/>
                </a:lnTo>
                <a:lnTo>
                  <a:pt x="0" y="0"/>
                </a:lnTo>
                <a:close/>
              </a:path>
            </a:pathLst>
          </a:custGeom>
          <a:blipFill>
            <a:blip r:embed="rId6"/>
            <a:stretch>
              <a:fillRect l="-3568" t="-628" r="-8395" b="-11100"/>
            </a:stretch>
          </a:blipFill>
        </p:spPr>
        <p:txBody>
          <a:bodyPr/>
          <a:lstStyle/>
          <a:p>
            <a:endParaRPr lang="en-BE"/>
          </a:p>
        </p:txBody>
      </p:sp>
      <p:grpSp>
        <p:nvGrpSpPr>
          <p:cNvPr id="18" name="Group 18"/>
          <p:cNvGrpSpPr/>
          <p:nvPr/>
        </p:nvGrpSpPr>
        <p:grpSpPr>
          <a:xfrm>
            <a:off x="597114" y="2142810"/>
            <a:ext cx="1665126" cy="1665126"/>
            <a:chOff x="0" y="0"/>
            <a:chExt cx="812800" cy="812800"/>
          </a:xfrm>
        </p:grpSpPr>
        <p:sp>
          <p:nvSpPr>
            <p:cNvPr id="19" name="Freeform 19"/>
            <p:cNvSpPr/>
            <p:nvPr/>
          </p:nvSpPr>
          <p:spPr>
            <a:xfrm>
              <a:off x="0" y="0"/>
              <a:ext cx="812800" cy="812800"/>
            </a:xfrm>
            <a:custGeom>
              <a:avLst/>
              <a:gdLst/>
              <a:ahLst/>
              <a:cxnLst/>
              <a:rect l="l" t="t" r="r" b="b"/>
              <a:pathLst>
                <a:path w="812800" h="812800">
                  <a:moveTo>
                    <a:pt x="27897" y="0"/>
                  </a:moveTo>
                  <a:lnTo>
                    <a:pt x="784903" y="0"/>
                  </a:lnTo>
                  <a:cubicBezTo>
                    <a:pt x="800310" y="0"/>
                    <a:pt x="812800" y="12490"/>
                    <a:pt x="812800" y="27897"/>
                  </a:cubicBezTo>
                  <a:lnTo>
                    <a:pt x="812800" y="784903"/>
                  </a:lnTo>
                  <a:cubicBezTo>
                    <a:pt x="812800" y="800310"/>
                    <a:pt x="800310" y="812800"/>
                    <a:pt x="784903" y="812800"/>
                  </a:cubicBezTo>
                  <a:lnTo>
                    <a:pt x="27897" y="812800"/>
                  </a:lnTo>
                  <a:cubicBezTo>
                    <a:pt x="12490" y="812800"/>
                    <a:pt x="0" y="800310"/>
                    <a:pt x="0" y="784903"/>
                  </a:cubicBezTo>
                  <a:lnTo>
                    <a:pt x="0" y="27897"/>
                  </a:lnTo>
                  <a:cubicBezTo>
                    <a:pt x="0" y="12490"/>
                    <a:pt x="12490" y="0"/>
                    <a:pt x="27897" y="0"/>
                  </a:cubicBezTo>
                  <a:close/>
                </a:path>
              </a:pathLst>
            </a:custGeom>
            <a:blipFill>
              <a:blip r:embed="rId9"/>
              <a:stretch>
                <a:fillRect l="-11167" t="-2233" r="-7955" b="-37910"/>
              </a:stretch>
            </a:blipFill>
          </p:spPr>
          <p:txBody>
            <a:bodyPr/>
            <a:lstStyle/>
            <a:p>
              <a:endParaRPr lang="en-BE"/>
            </a:p>
          </p:txBody>
        </p:sp>
      </p:grpSp>
      <p:sp>
        <p:nvSpPr>
          <p:cNvPr id="20" name="Freeform 20"/>
          <p:cNvSpPr/>
          <p:nvPr/>
        </p:nvSpPr>
        <p:spPr>
          <a:xfrm>
            <a:off x="2660821" y="2050485"/>
            <a:ext cx="1845902" cy="1849776"/>
          </a:xfrm>
          <a:custGeom>
            <a:avLst/>
            <a:gdLst/>
            <a:ahLst/>
            <a:cxnLst/>
            <a:rect l="l" t="t" r="r" b="b"/>
            <a:pathLst>
              <a:path w="1845902" h="1849776">
                <a:moveTo>
                  <a:pt x="0" y="0"/>
                </a:moveTo>
                <a:lnTo>
                  <a:pt x="1845901" y="0"/>
                </a:lnTo>
                <a:lnTo>
                  <a:pt x="1845901" y="1849776"/>
                </a:lnTo>
                <a:lnTo>
                  <a:pt x="0" y="1849776"/>
                </a:lnTo>
                <a:lnTo>
                  <a:pt x="0" y="0"/>
                </a:lnTo>
                <a:close/>
              </a:path>
            </a:pathLst>
          </a:custGeom>
          <a:blipFill>
            <a:blip r:embed="rId6"/>
            <a:stretch>
              <a:fillRect l="-3568" t="-628" r="-8395" b="-11100"/>
            </a:stretch>
          </a:blipFill>
        </p:spPr>
        <p:txBody>
          <a:bodyPr/>
          <a:lstStyle/>
          <a:p>
            <a:endParaRPr lang="en-BE"/>
          </a:p>
        </p:txBody>
      </p:sp>
      <p:grpSp>
        <p:nvGrpSpPr>
          <p:cNvPr id="21" name="Group 21"/>
          <p:cNvGrpSpPr/>
          <p:nvPr/>
        </p:nvGrpSpPr>
        <p:grpSpPr>
          <a:xfrm>
            <a:off x="2751209" y="2142810"/>
            <a:ext cx="1665126" cy="1665126"/>
            <a:chOff x="0" y="0"/>
            <a:chExt cx="812800" cy="812800"/>
          </a:xfrm>
        </p:grpSpPr>
        <p:sp>
          <p:nvSpPr>
            <p:cNvPr id="22" name="Freeform 22"/>
            <p:cNvSpPr/>
            <p:nvPr/>
          </p:nvSpPr>
          <p:spPr>
            <a:xfrm>
              <a:off x="0" y="0"/>
              <a:ext cx="812800" cy="812800"/>
            </a:xfrm>
            <a:custGeom>
              <a:avLst/>
              <a:gdLst/>
              <a:ahLst/>
              <a:cxnLst/>
              <a:rect l="l" t="t" r="r" b="b"/>
              <a:pathLst>
                <a:path w="812800" h="812800">
                  <a:moveTo>
                    <a:pt x="27897" y="0"/>
                  </a:moveTo>
                  <a:lnTo>
                    <a:pt x="784903" y="0"/>
                  </a:lnTo>
                  <a:cubicBezTo>
                    <a:pt x="800310" y="0"/>
                    <a:pt x="812800" y="12490"/>
                    <a:pt x="812800" y="27897"/>
                  </a:cubicBezTo>
                  <a:lnTo>
                    <a:pt x="812800" y="784903"/>
                  </a:lnTo>
                  <a:cubicBezTo>
                    <a:pt x="812800" y="800310"/>
                    <a:pt x="800310" y="812800"/>
                    <a:pt x="784903" y="812800"/>
                  </a:cubicBezTo>
                  <a:lnTo>
                    <a:pt x="27897" y="812800"/>
                  </a:lnTo>
                  <a:cubicBezTo>
                    <a:pt x="12490" y="812800"/>
                    <a:pt x="0" y="800310"/>
                    <a:pt x="0" y="784903"/>
                  </a:cubicBezTo>
                  <a:lnTo>
                    <a:pt x="0" y="27897"/>
                  </a:lnTo>
                  <a:cubicBezTo>
                    <a:pt x="0" y="12490"/>
                    <a:pt x="12490" y="0"/>
                    <a:pt x="27897" y="0"/>
                  </a:cubicBezTo>
                  <a:close/>
                </a:path>
              </a:pathLst>
            </a:custGeom>
            <a:blipFill>
              <a:blip r:embed="rId10"/>
              <a:stretch>
                <a:fillRect l="-32610" t="-2978" r="-33980" b="-8013"/>
              </a:stretch>
            </a:blipFill>
          </p:spPr>
          <p:txBody>
            <a:bodyPr/>
            <a:lstStyle/>
            <a:p>
              <a:endParaRPr lang="en-BE"/>
            </a:p>
          </p:txBody>
        </p:sp>
      </p:grpSp>
      <p:sp>
        <p:nvSpPr>
          <p:cNvPr id="23" name="Freeform 23"/>
          <p:cNvSpPr/>
          <p:nvPr/>
        </p:nvSpPr>
        <p:spPr>
          <a:xfrm>
            <a:off x="4819796" y="2050485"/>
            <a:ext cx="1845902" cy="1849776"/>
          </a:xfrm>
          <a:custGeom>
            <a:avLst/>
            <a:gdLst/>
            <a:ahLst/>
            <a:cxnLst/>
            <a:rect l="l" t="t" r="r" b="b"/>
            <a:pathLst>
              <a:path w="1845902" h="1849776">
                <a:moveTo>
                  <a:pt x="0" y="0"/>
                </a:moveTo>
                <a:lnTo>
                  <a:pt x="1845902" y="0"/>
                </a:lnTo>
                <a:lnTo>
                  <a:pt x="1845902" y="1849776"/>
                </a:lnTo>
                <a:lnTo>
                  <a:pt x="0" y="1849776"/>
                </a:lnTo>
                <a:lnTo>
                  <a:pt x="0" y="0"/>
                </a:lnTo>
                <a:close/>
              </a:path>
            </a:pathLst>
          </a:custGeom>
          <a:blipFill>
            <a:blip r:embed="rId6"/>
            <a:stretch>
              <a:fillRect l="-3568" t="-628" r="-8395" b="-11100"/>
            </a:stretch>
          </a:blipFill>
        </p:spPr>
        <p:txBody>
          <a:bodyPr/>
          <a:lstStyle/>
          <a:p>
            <a:endParaRPr lang="en-BE"/>
          </a:p>
        </p:txBody>
      </p:sp>
      <p:grpSp>
        <p:nvGrpSpPr>
          <p:cNvPr id="24" name="Group 24"/>
          <p:cNvGrpSpPr/>
          <p:nvPr/>
        </p:nvGrpSpPr>
        <p:grpSpPr>
          <a:xfrm>
            <a:off x="4910184" y="2142810"/>
            <a:ext cx="1665126" cy="1665126"/>
            <a:chOff x="0" y="0"/>
            <a:chExt cx="812800" cy="812800"/>
          </a:xfrm>
        </p:grpSpPr>
        <p:sp>
          <p:nvSpPr>
            <p:cNvPr id="25" name="Freeform 25"/>
            <p:cNvSpPr/>
            <p:nvPr/>
          </p:nvSpPr>
          <p:spPr>
            <a:xfrm>
              <a:off x="0" y="0"/>
              <a:ext cx="812800" cy="812800"/>
            </a:xfrm>
            <a:custGeom>
              <a:avLst/>
              <a:gdLst/>
              <a:ahLst/>
              <a:cxnLst/>
              <a:rect l="l" t="t" r="r" b="b"/>
              <a:pathLst>
                <a:path w="812800" h="812800">
                  <a:moveTo>
                    <a:pt x="27897" y="0"/>
                  </a:moveTo>
                  <a:lnTo>
                    <a:pt x="784903" y="0"/>
                  </a:lnTo>
                  <a:cubicBezTo>
                    <a:pt x="800310" y="0"/>
                    <a:pt x="812800" y="12490"/>
                    <a:pt x="812800" y="27897"/>
                  </a:cubicBezTo>
                  <a:lnTo>
                    <a:pt x="812800" y="784903"/>
                  </a:lnTo>
                  <a:cubicBezTo>
                    <a:pt x="812800" y="800310"/>
                    <a:pt x="800310" y="812800"/>
                    <a:pt x="784903" y="812800"/>
                  </a:cubicBezTo>
                  <a:lnTo>
                    <a:pt x="27897" y="812800"/>
                  </a:lnTo>
                  <a:cubicBezTo>
                    <a:pt x="12490" y="812800"/>
                    <a:pt x="0" y="800310"/>
                    <a:pt x="0" y="784903"/>
                  </a:cubicBezTo>
                  <a:lnTo>
                    <a:pt x="0" y="27897"/>
                  </a:lnTo>
                  <a:cubicBezTo>
                    <a:pt x="0" y="12490"/>
                    <a:pt x="12490" y="0"/>
                    <a:pt x="27897" y="0"/>
                  </a:cubicBezTo>
                  <a:close/>
                </a:path>
              </a:pathLst>
            </a:custGeom>
            <a:blipFill>
              <a:blip r:embed="rId11"/>
              <a:stretch>
                <a:fillRect l="-17495" t="-8189" r="-8189" b="-17495"/>
              </a:stretch>
            </a:blipFill>
          </p:spPr>
          <p:txBody>
            <a:bodyPr/>
            <a:lstStyle/>
            <a:p>
              <a:endParaRPr lang="en-BE"/>
            </a:p>
          </p:txBody>
        </p:sp>
      </p:grpSp>
      <p:sp>
        <p:nvSpPr>
          <p:cNvPr id="26" name="TextBox 26"/>
          <p:cNvSpPr txBox="1"/>
          <p:nvPr/>
        </p:nvSpPr>
        <p:spPr>
          <a:xfrm>
            <a:off x="3082108" y="1470288"/>
            <a:ext cx="7897717" cy="230832"/>
          </a:xfrm>
          <a:prstGeom prst="rect">
            <a:avLst/>
          </a:prstGeom>
        </p:spPr>
        <p:txBody>
          <a:bodyPr wrap="square" lIns="0" tIns="0" rIns="0" bIns="0" rtlCol="0" anchor="t">
            <a:spAutoFit/>
          </a:bodyPr>
          <a:lstStyle/>
          <a:p>
            <a:pPr algn="l">
              <a:lnSpc>
                <a:spcPts val="1770"/>
              </a:lnSpc>
            </a:pPr>
            <a:r>
              <a:rPr lang="en-US" sz="1600" b="1" i="1">
                <a:solidFill>
                  <a:srgbClr val="000000"/>
                </a:solidFill>
                <a:latin typeface="Roboto Bold Italics"/>
                <a:ea typeface="Roboto Bold Italics"/>
                <a:cs typeface="Roboto Bold Italics"/>
                <a:sym typeface="Roboto Bold Italics"/>
              </a:rPr>
              <a:t>PANEL 2 Towards a glass packaging value chain position on the Circular Economy Act</a:t>
            </a:r>
          </a:p>
        </p:txBody>
      </p:sp>
      <p:sp>
        <p:nvSpPr>
          <p:cNvPr id="27" name="TextBox 27"/>
          <p:cNvSpPr txBox="1"/>
          <p:nvPr/>
        </p:nvSpPr>
        <p:spPr>
          <a:xfrm>
            <a:off x="6699513" y="4032486"/>
            <a:ext cx="2422935" cy="495046"/>
          </a:xfrm>
          <a:prstGeom prst="rect">
            <a:avLst/>
          </a:prstGeom>
        </p:spPr>
        <p:txBody>
          <a:bodyPr lIns="0" tIns="0" rIns="0" bIns="0" rtlCol="0" anchor="t">
            <a:spAutoFit/>
          </a:bodyPr>
          <a:lstStyle/>
          <a:p>
            <a:pPr algn="ctr">
              <a:lnSpc>
                <a:spcPts val="1958"/>
              </a:lnSpc>
            </a:pPr>
            <a:r>
              <a:rPr lang="en-US" sz="1659" b="1">
                <a:solidFill>
                  <a:srgbClr val="000000"/>
                </a:solidFill>
                <a:latin typeface="Roboto Bold"/>
                <a:ea typeface="Roboto Bold"/>
                <a:cs typeface="Roboto Bold"/>
                <a:sym typeface="Roboto Bold"/>
              </a:rPr>
              <a:t>Monika Romenska</a:t>
            </a:r>
          </a:p>
          <a:p>
            <a:pPr algn="ctr">
              <a:lnSpc>
                <a:spcPts val="979"/>
              </a:lnSpc>
            </a:pPr>
            <a:r>
              <a:rPr lang="en-US" sz="829" b="1">
                <a:solidFill>
                  <a:srgbClr val="000000"/>
                </a:solidFill>
                <a:latin typeface="Roboto Bold"/>
                <a:ea typeface="Roboto Bold"/>
                <a:cs typeface="Roboto Bold"/>
                <a:sym typeface="Roboto Bold"/>
              </a:rPr>
              <a:t>Regulatory &amp; Public Affairs Manager, </a:t>
            </a:r>
          </a:p>
          <a:p>
            <a:pPr algn="ctr">
              <a:lnSpc>
                <a:spcPts val="979"/>
              </a:lnSpc>
            </a:pPr>
            <a:r>
              <a:rPr lang="en-US" sz="829" b="1">
                <a:solidFill>
                  <a:srgbClr val="000000"/>
                </a:solidFill>
                <a:latin typeface="Roboto Bold"/>
                <a:ea typeface="Roboto Bold"/>
                <a:cs typeface="Roboto Bold"/>
                <a:sym typeface="Roboto Bold"/>
              </a:rPr>
              <a:t>EXPRA</a:t>
            </a:r>
          </a:p>
        </p:txBody>
      </p:sp>
      <p:sp>
        <p:nvSpPr>
          <p:cNvPr id="28" name="TextBox 28"/>
          <p:cNvSpPr txBox="1"/>
          <p:nvPr/>
        </p:nvSpPr>
        <p:spPr>
          <a:xfrm>
            <a:off x="8859665" y="4032486"/>
            <a:ext cx="2422935" cy="495046"/>
          </a:xfrm>
          <a:prstGeom prst="rect">
            <a:avLst/>
          </a:prstGeom>
        </p:spPr>
        <p:txBody>
          <a:bodyPr lIns="0" tIns="0" rIns="0" bIns="0" rtlCol="0" anchor="t">
            <a:spAutoFit/>
          </a:bodyPr>
          <a:lstStyle/>
          <a:p>
            <a:pPr algn="ctr">
              <a:lnSpc>
                <a:spcPts val="1958"/>
              </a:lnSpc>
            </a:pPr>
            <a:r>
              <a:rPr lang="en-US" sz="1659" b="1">
                <a:solidFill>
                  <a:srgbClr val="000000"/>
                </a:solidFill>
                <a:latin typeface="Roboto Bold"/>
                <a:ea typeface="Roboto Bold"/>
                <a:cs typeface="Roboto Bold"/>
                <a:sym typeface="Roboto Bold"/>
              </a:rPr>
              <a:t>René Schroeder</a:t>
            </a:r>
          </a:p>
          <a:p>
            <a:pPr algn="ctr">
              <a:lnSpc>
                <a:spcPts val="979"/>
              </a:lnSpc>
            </a:pPr>
            <a:r>
              <a:rPr lang="en-US" sz="829" b="1">
                <a:solidFill>
                  <a:srgbClr val="000000"/>
                </a:solidFill>
                <a:latin typeface="Roboto Bold"/>
                <a:ea typeface="Roboto Bold"/>
                <a:cs typeface="Roboto Bold"/>
                <a:sym typeface="Roboto Bold"/>
              </a:rPr>
              <a:t>Secretary General, </a:t>
            </a:r>
          </a:p>
          <a:p>
            <a:pPr algn="ctr">
              <a:lnSpc>
                <a:spcPts val="979"/>
              </a:lnSpc>
            </a:pPr>
            <a:r>
              <a:rPr lang="en-US" sz="829" b="1">
                <a:solidFill>
                  <a:srgbClr val="000000"/>
                </a:solidFill>
                <a:latin typeface="Roboto Bold"/>
                <a:ea typeface="Roboto Bold"/>
                <a:cs typeface="Roboto Bold"/>
                <a:sym typeface="Roboto Bold"/>
              </a:rPr>
              <a:t>FERVER – European Glass Recyclers' Federation</a:t>
            </a:r>
          </a:p>
        </p:txBody>
      </p:sp>
      <p:sp>
        <p:nvSpPr>
          <p:cNvPr id="29" name="TextBox 29"/>
          <p:cNvSpPr txBox="1"/>
          <p:nvPr/>
        </p:nvSpPr>
        <p:spPr>
          <a:xfrm>
            <a:off x="218210" y="4032486"/>
            <a:ext cx="2422935" cy="495046"/>
          </a:xfrm>
          <a:prstGeom prst="rect">
            <a:avLst/>
          </a:prstGeom>
        </p:spPr>
        <p:txBody>
          <a:bodyPr lIns="0" tIns="0" rIns="0" bIns="0" rtlCol="0" anchor="t">
            <a:spAutoFit/>
          </a:bodyPr>
          <a:lstStyle/>
          <a:p>
            <a:pPr algn="ctr">
              <a:lnSpc>
                <a:spcPts val="1958"/>
              </a:lnSpc>
            </a:pPr>
            <a:r>
              <a:rPr lang="en-US" sz="1659" b="1">
                <a:solidFill>
                  <a:srgbClr val="000000"/>
                </a:solidFill>
                <a:latin typeface="Roboto Bold"/>
                <a:ea typeface="Roboto Bold"/>
                <a:cs typeface="Roboto Bold"/>
                <a:sym typeface="Roboto Bold"/>
              </a:rPr>
              <a:t>Françoise Bonnet</a:t>
            </a:r>
          </a:p>
          <a:p>
            <a:pPr algn="ctr">
              <a:lnSpc>
                <a:spcPts val="979"/>
              </a:lnSpc>
            </a:pPr>
            <a:r>
              <a:rPr lang="en-US" sz="829" b="1">
                <a:solidFill>
                  <a:srgbClr val="000000"/>
                </a:solidFill>
                <a:latin typeface="Roboto Bold"/>
                <a:ea typeface="Roboto Bold"/>
                <a:cs typeface="Roboto Bold"/>
                <a:sym typeface="Roboto Bold"/>
              </a:rPr>
              <a:t>Secretary General, </a:t>
            </a:r>
          </a:p>
          <a:p>
            <a:pPr algn="ctr">
              <a:lnSpc>
                <a:spcPts val="979"/>
              </a:lnSpc>
            </a:pPr>
            <a:r>
              <a:rPr lang="en-US" sz="829" b="1">
                <a:solidFill>
                  <a:srgbClr val="000000"/>
                </a:solidFill>
                <a:latin typeface="Roboto Bold"/>
                <a:ea typeface="Roboto Bold"/>
                <a:cs typeface="Roboto Bold"/>
                <a:sym typeface="Roboto Bold"/>
              </a:rPr>
              <a:t>ACR+</a:t>
            </a:r>
          </a:p>
        </p:txBody>
      </p:sp>
      <p:sp>
        <p:nvSpPr>
          <p:cNvPr id="30" name="TextBox 30"/>
          <p:cNvSpPr txBox="1"/>
          <p:nvPr/>
        </p:nvSpPr>
        <p:spPr>
          <a:xfrm>
            <a:off x="2372304" y="4032486"/>
            <a:ext cx="2422935" cy="495046"/>
          </a:xfrm>
          <a:prstGeom prst="rect">
            <a:avLst/>
          </a:prstGeom>
        </p:spPr>
        <p:txBody>
          <a:bodyPr lIns="0" tIns="0" rIns="0" bIns="0" rtlCol="0" anchor="t">
            <a:spAutoFit/>
          </a:bodyPr>
          <a:lstStyle/>
          <a:p>
            <a:pPr algn="ctr">
              <a:lnSpc>
                <a:spcPts val="1958"/>
              </a:lnSpc>
            </a:pPr>
            <a:r>
              <a:rPr lang="en-US" sz="1659" b="1">
                <a:solidFill>
                  <a:srgbClr val="000000"/>
                </a:solidFill>
                <a:latin typeface="Roboto Bold"/>
                <a:ea typeface="Roboto Bold"/>
                <a:cs typeface="Roboto Bold"/>
                <a:sym typeface="Roboto Bold"/>
              </a:rPr>
              <a:t>Vanessa Chesnot</a:t>
            </a:r>
          </a:p>
          <a:p>
            <a:pPr algn="ctr">
              <a:lnSpc>
                <a:spcPts val="979"/>
              </a:lnSpc>
            </a:pPr>
            <a:r>
              <a:rPr lang="en-US" sz="829" b="1">
                <a:solidFill>
                  <a:srgbClr val="000000"/>
                </a:solidFill>
                <a:latin typeface="Roboto Bold"/>
                <a:ea typeface="Roboto Bold"/>
                <a:cs typeface="Roboto Bold"/>
                <a:sym typeface="Roboto Bold"/>
              </a:rPr>
              <a:t>Head of Public Affairs &amp; Product Policy, </a:t>
            </a:r>
          </a:p>
          <a:p>
            <a:pPr algn="ctr">
              <a:lnSpc>
                <a:spcPts val="979"/>
              </a:lnSpc>
            </a:pPr>
            <a:r>
              <a:rPr lang="en-US" sz="829" b="1">
                <a:solidFill>
                  <a:srgbClr val="000000"/>
                </a:solidFill>
                <a:latin typeface="Roboto Bold"/>
                <a:ea typeface="Roboto Bold"/>
                <a:cs typeface="Roboto Bold"/>
                <a:sym typeface="Roboto Bold"/>
              </a:rPr>
              <a:t>FEVE – European Container Glass Federation</a:t>
            </a:r>
          </a:p>
        </p:txBody>
      </p:sp>
      <p:sp>
        <p:nvSpPr>
          <p:cNvPr id="32" name="TextBox 32"/>
          <p:cNvSpPr txBox="1"/>
          <p:nvPr/>
        </p:nvSpPr>
        <p:spPr>
          <a:xfrm>
            <a:off x="7852274" y="5041899"/>
            <a:ext cx="2410802"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33" name="TextBox 33"/>
          <p:cNvSpPr txBox="1"/>
          <p:nvPr/>
        </p:nvSpPr>
        <p:spPr>
          <a:xfrm>
            <a:off x="3082108" y="285375"/>
            <a:ext cx="7197130" cy="1000274"/>
          </a:xfrm>
          <a:prstGeom prst="rect">
            <a:avLst/>
          </a:prstGeom>
        </p:spPr>
        <p:txBody>
          <a:bodyPr wrap="square" lIns="0" tIns="0" rIns="0" bIns="0" rtlCol="0" anchor="t">
            <a:spAutoFit/>
          </a:bodyPr>
          <a:lstStyle/>
          <a:p>
            <a:pPr>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34" name="TextBox 34"/>
          <p:cNvSpPr txBox="1"/>
          <p:nvPr/>
        </p:nvSpPr>
        <p:spPr>
          <a:xfrm>
            <a:off x="4503533" y="4032486"/>
            <a:ext cx="2422935" cy="495046"/>
          </a:xfrm>
          <a:prstGeom prst="rect">
            <a:avLst/>
          </a:prstGeom>
        </p:spPr>
        <p:txBody>
          <a:bodyPr lIns="0" tIns="0" rIns="0" bIns="0" rtlCol="0" anchor="t">
            <a:spAutoFit/>
          </a:bodyPr>
          <a:lstStyle/>
          <a:p>
            <a:pPr algn="ctr">
              <a:lnSpc>
                <a:spcPts val="1958"/>
              </a:lnSpc>
            </a:pPr>
            <a:r>
              <a:rPr lang="en-US" sz="1659" b="1">
                <a:solidFill>
                  <a:srgbClr val="000000"/>
                </a:solidFill>
                <a:latin typeface="Roboto Bold"/>
                <a:ea typeface="Roboto Bold"/>
                <a:cs typeface="Roboto Bold"/>
                <a:sym typeface="Roboto Bold"/>
              </a:rPr>
              <a:t>Valentin Fournel</a:t>
            </a:r>
          </a:p>
          <a:p>
            <a:pPr algn="ctr">
              <a:lnSpc>
                <a:spcPts val="979"/>
              </a:lnSpc>
            </a:pPr>
            <a:r>
              <a:rPr lang="en-US" sz="829" b="1">
                <a:solidFill>
                  <a:srgbClr val="000000"/>
                </a:solidFill>
                <a:latin typeface="Roboto Bold"/>
                <a:ea typeface="Roboto Bold"/>
                <a:cs typeface="Roboto Bold"/>
                <a:sym typeface="Roboto Bold"/>
              </a:rPr>
              <a:t>Director of Ecodesign &amp; Reuse, </a:t>
            </a:r>
          </a:p>
          <a:p>
            <a:pPr algn="ctr">
              <a:lnSpc>
                <a:spcPts val="979"/>
              </a:lnSpc>
            </a:pPr>
            <a:r>
              <a:rPr lang="en-US" sz="829" b="1">
                <a:solidFill>
                  <a:srgbClr val="000000"/>
                </a:solidFill>
                <a:latin typeface="Roboto Bold"/>
                <a:ea typeface="Roboto Bold"/>
                <a:cs typeface="Roboto Bold"/>
                <a:sym typeface="Roboto Bold"/>
              </a:rPr>
              <a:t>CITEO</a:t>
            </a:r>
          </a:p>
        </p:txBody>
      </p:sp>
      <p:sp>
        <p:nvSpPr>
          <p:cNvPr id="31" name="TextBox 16">
            <a:extLst>
              <a:ext uri="{FF2B5EF4-FFF2-40B4-BE49-F238E27FC236}">
                <a16:creationId xmlns:a16="http://schemas.microsoft.com/office/drawing/2014/main" id="{96868558-11A3-2E10-DAE5-4418C19A7B63}"/>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B398F-3ACD-F80C-6130-22B8071F926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63CCA31-2A4F-7EC5-EA83-B839A080EA3E}"/>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How?</a:t>
            </a:r>
          </a:p>
        </p:txBody>
      </p:sp>
      <p:sp>
        <p:nvSpPr>
          <p:cNvPr id="4" name="CuadroTexto 3">
            <a:extLst>
              <a:ext uri="{FF2B5EF4-FFF2-40B4-BE49-F238E27FC236}">
                <a16:creationId xmlns:a16="http://schemas.microsoft.com/office/drawing/2014/main" id="{93476664-E78F-3743-F1CA-571C60A76B97}"/>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pic>
        <p:nvPicPr>
          <p:cNvPr id="5" name="Imagen 4">
            <a:extLst>
              <a:ext uri="{FF2B5EF4-FFF2-40B4-BE49-F238E27FC236}">
                <a16:creationId xmlns:a16="http://schemas.microsoft.com/office/drawing/2014/main" id="{21DE9DE6-1CAD-C4C7-6F56-FC396D68EAC5}"/>
              </a:ext>
            </a:extLst>
          </p:cNvPr>
          <p:cNvPicPr>
            <a:picLocks noChangeAspect="1"/>
          </p:cNvPicPr>
          <p:nvPr/>
        </p:nvPicPr>
        <p:blipFill>
          <a:blip r:embed="rId3"/>
          <a:stretch>
            <a:fillRect/>
          </a:stretch>
        </p:blipFill>
        <p:spPr>
          <a:xfrm>
            <a:off x="816556" y="2030253"/>
            <a:ext cx="5647651" cy="3744819"/>
          </a:xfrm>
          <a:prstGeom prst="rect">
            <a:avLst/>
          </a:prstGeom>
        </p:spPr>
      </p:pic>
      <p:sp>
        <p:nvSpPr>
          <p:cNvPr id="6" name="CuadroTexto 5">
            <a:extLst>
              <a:ext uri="{FF2B5EF4-FFF2-40B4-BE49-F238E27FC236}">
                <a16:creationId xmlns:a16="http://schemas.microsoft.com/office/drawing/2014/main" id="{E9FB420C-EBD4-58F6-3A9C-1EB8B6C9D4D6}"/>
              </a:ext>
            </a:extLst>
          </p:cNvPr>
          <p:cNvSpPr txBox="1"/>
          <p:nvPr/>
        </p:nvSpPr>
        <p:spPr>
          <a:xfrm>
            <a:off x="3308663" y="1660420"/>
            <a:ext cx="1361260" cy="257891"/>
          </a:xfrm>
          <a:prstGeom prst="rect">
            <a:avLst/>
          </a:prstGeom>
          <a:noFill/>
        </p:spPr>
        <p:txBody>
          <a:bodyPr wrap="square">
            <a:spAutoFit/>
          </a:bodyPr>
          <a:lstStyle/>
          <a:p>
            <a:pPr defTabSz="795894">
              <a:lnSpc>
                <a:spcPct val="112000"/>
              </a:lnSpc>
              <a:defRPr/>
            </a:pPr>
            <a:r>
              <a:rPr lang="es-ES" sz="1044">
                <a:solidFill>
                  <a:srgbClr val="262626"/>
                </a:solidFill>
                <a:highlight>
                  <a:srgbClr val="76E5A3"/>
                </a:highlight>
                <a:latin typeface="Figtree" pitchFamily="2" charset="0"/>
              </a:rPr>
              <a:t>MBT </a:t>
            </a:r>
            <a:r>
              <a:rPr lang="es-ES" sz="1044" err="1">
                <a:solidFill>
                  <a:srgbClr val="262626"/>
                </a:solidFill>
                <a:highlight>
                  <a:srgbClr val="76E5A3"/>
                </a:highlight>
                <a:latin typeface="Figtree" pitchFamily="2" charset="0"/>
              </a:rPr>
              <a:t>plant</a:t>
            </a:r>
            <a:endParaRPr lang="es-ES" sz="1044">
              <a:solidFill>
                <a:srgbClr val="262626"/>
              </a:solidFill>
              <a:highlight>
                <a:srgbClr val="76E5A3"/>
              </a:highlight>
              <a:latin typeface="Figtree" pitchFamily="2" charset="0"/>
            </a:endParaRPr>
          </a:p>
        </p:txBody>
      </p:sp>
      <p:cxnSp>
        <p:nvCxnSpPr>
          <p:cNvPr id="8" name="Conector recto de flecha 7">
            <a:extLst>
              <a:ext uri="{FF2B5EF4-FFF2-40B4-BE49-F238E27FC236}">
                <a16:creationId xmlns:a16="http://schemas.microsoft.com/office/drawing/2014/main" id="{72D57016-479F-7550-878E-44D23DDC94E2}"/>
              </a:ext>
            </a:extLst>
          </p:cNvPr>
          <p:cNvCxnSpPr>
            <a:cxnSpLocks/>
          </p:cNvCxnSpPr>
          <p:nvPr/>
        </p:nvCxnSpPr>
        <p:spPr>
          <a:xfrm>
            <a:off x="1245284" y="1784872"/>
            <a:ext cx="795867" cy="1655845"/>
          </a:xfrm>
          <a:prstGeom prst="straightConnector1">
            <a:avLst/>
          </a:prstGeom>
          <a:ln w="635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63A670F0-2E5A-719D-07F9-BEFB7349FD73}"/>
              </a:ext>
            </a:extLst>
          </p:cNvPr>
          <p:cNvPicPr>
            <a:picLocks noChangeAspect="1"/>
          </p:cNvPicPr>
          <p:nvPr/>
        </p:nvPicPr>
        <p:blipFill>
          <a:blip r:embed="rId4"/>
          <a:stretch>
            <a:fillRect/>
          </a:stretch>
        </p:blipFill>
        <p:spPr>
          <a:xfrm>
            <a:off x="6828924" y="771848"/>
            <a:ext cx="3823320" cy="2431941"/>
          </a:xfrm>
          <a:prstGeom prst="rect">
            <a:avLst/>
          </a:prstGeom>
        </p:spPr>
      </p:pic>
      <p:cxnSp>
        <p:nvCxnSpPr>
          <p:cNvPr id="13" name="Conector recto de flecha 12">
            <a:extLst>
              <a:ext uri="{FF2B5EF4-FFF2-40B4-BE49-F238E27FC236}">
                <a16:creationId xmlns:a16="http://schemas.microsoft.com/office/drawing/2014/main" id="{CF642C60-A4A1-09B0-CA54-7E3889EC55E2}"/>
              </a:ext>
            </a:extLst>
          </p:cNvPr>
          <p:cNvCxnSpPr>
            <a:cxnSpLocks/>
          </p:cNvCxnSpPr>
          <p:nvPr/>
        </p:nvCxnSpPr>
        <p:spPr>
          <a:xfrm>
            <a:off x="4669923" y="1909325"/>
            <a:ext cx="1945454"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45A4FA8-1584-3180-9D3B-0B0E3C5777FC}"/>
              </a:ext>
            </a:extLst>
          </p:cNvPr>
          <p:cNvCxnSpPr/>
          <p:nvPr/>
        </p:nvCxnSpPr>
        <p:spPr>
          <a:xfrm>
            <a:off x="4677962" y="1901286"/>
            <a:ext cx="0" cy="77572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8FDE0FF6-4CF8-F856-FFC5-847280F64ED7}"/>
              </a:ext>
            </a:extLst>
          </p:cNvPr>
          <p:cNvPicPr>
            <a:picLocks noChangeAspect="1"/>
          </p:cNvPicPr>
          <p:nvPr/>
        </p:nvPicPr>
        <p:blipFill>
          <a:blip r:embed="rId5"/>
          <a:stretch>
            <a:fillRect/>
          </a:stretch>
        </p:blipFill>
        <p:spPr>
          <a:xfrm>
            <a:off x="6828924" y="3299756"/>
            <a:ext cx="3823320" cy="2475316"/>
          </a:xfrm>
          <a:prstGeom prst="rect">
            <a:avLst/>
          </a:prstGeom>
        </p:spPr>
      </p:pic>
      <p:cxnSp>
        <p:nvCxnSpPr>
          <p:cNvPr id="18" name="Conector recto de flecha 17">
            <a:extLst>
              <a:ext uri="{FF2B5EF4-FFF2-40B4-BE49-F238E27FC236}">
                <a16:creationId xmlns:a16="http://schemas.microsoft.com/office/drawing/2014/main" id="{35B057C1-A081-3029-95DA-239F68E8C2EA}"/>
              </a:ext>
            </a:extLst>
          </p:cNvPr>
          <p:cNvCxnSpPr>
            <a:cxnSpLocks/>
          </p:cNvCxnSpPr>
          <p:nvPr/>
        </p:nvCxnSpPr>
        <p:spPr>
          <a:xfrm>
            <a:off x="2675102" y="3746060"/>
            <a:ext cx="3859037"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27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A8B78-C3E1-1B32-7426-D3997AC2D9E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CCCFAC4-E648-9F24-1047-6DB61E559F35}"/>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How?</a:t>
            </a:r>
          </a:p>
        </p:txBody>
      </p:sp>
      <p:sp>
        <p:nvSpPr>
          <p:cNvPr id="4" name="CuadroTexto 3">
            <a:extLst>
              <a:ext uri="{FF2B5EF4-FFF2-40B4-BE49-F238E27FC236}">
                <a16:creationId xmlns:a16="http://schemas.microsoft.com/office/drawing/2014/main" id="{5E5A0527-0617-8B0C-2B2F-0BF190F8B40B}"/>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pic>
        <p:nvPicPr>
          <p:cNvPr id="11" name="Imagen 10">
            <a:extLst>
              <a:ext uri="{FF2B5EF4-FFF2-40B4-BE49-F238E27FC236}">
                <a16:creationId xmlns:a16="http://schemas.microsoft.com/office/drawing/2014/main" id="{25496BAF-087F-539C-0837-6D9E12BD34C9}"/>
              </a:ext>
            </a:extLst>
          </p:cNvPr>
          <p:cNvPicPr>
            <a:picLocks noChangeAspect="1"/>
          </p:cNvPicPr>
          <p:nvPr/>
        </p:nvPicPr>
        <p:blipFill>
          <a:blip r:embed="rId3"/>
          <a:stretch>
            <a:fillRect/>
          </a:stretch>
        </p:blipFill>
        <p:spPr>
          <a:xfrm>
            <a:off x="5648557" y="2325119"/>
            <a:ext cx="5637510" cy="3404399"/>
          </a:xfrm>
          <a:prstGeom prst="rect">
            <a:avLst/>
          </a:prstGeom>
        </p:spPr>
      </p:pic>
      <p:sp>
        <p:nvSpPr>
          <p:cNvPr id="2" name="CuadroTexto 1">
            <a:extLst>
              <a:ext uri="{FF2B5EF4-FFF2-40B4-BE49-F238E27FC236}">
                <a16:creationId xmlns:a16="http://schemas.microsoft.com/office/drawing/2014/main" id="{CEC9CE0A-2CEF-D08A-8BBE-94AC71E4CFD6}"/>
              </a:ext>
            </a:extLst>
          </p:cNvPr>
          <p:cNvSpPr txBox="1"/>
          <p:nvPr/>
        </p:nvSpPr>
        <p:spPr>
          <a:xfrm>
            <a:off x="7669851" y="1769585"/>
            <a:ext cx="1727037" cy="257891"/>
          </a:xfrm>
          <a:prstGeom prst="rect">
            <a:avLst/>
          </a:prstGeom>
          <a:noFill/>
        </p:spPr>
        <p:txBody>
          <a:bodyPr wrap="square">
            <a:spAutoFit/>
          </a:bodyPr>
          <a:lstStyle/>
          <a:p>
            <a:pPr defTabSz="795894">
              <a:lnSpc>
                <a:spcPct val="112000"/>
              </a:lnSpc>
              <a:defRPr/>
            </a:pPr>
            <a:r>
              <a:rPr lang="es-ES" sz="1044">
                <a:solidFill>
                  <a:srgbClr val="262626"/>
                </a:solidFill>
                <a:highlight>
                  <a:srgbClr val="76E5A3"/>
                </a:highlight>
                <a:latin typeface="Figtree" pitchFamily="2" charset="0"/>
              </a:rPr>
              <a:t>Glass </a:t>
            </a:r>
            <a:r>
              <a:rPr lang="es-ES" sz="1044" err="1">
                <a:solidFill>
                  <a:srgbClr val="262626"/>
                </a:solidFill>
                <a:highlight>
                  <a:srgbClr val="76E5A3"/>
                </a:highlight>
                <a:latin typeface="Figtree" pitchFamily="2" charset="0"/>
              </a:rPr>
              <a:t>extraction</a:t>
            </a:r>
            <a:r>
              <a:rPr lang="es-ES" sz="1044">
                <a:solidFill>
                  <a:srgbClr val="262626"/>
                </a:solidFill>
                <a:highlight>
                  <a:srgbClr val="76E5A3"/>
                </a:highlight>
                <a:latin typeface="Figtree" pitchFamily="2" charset="0"/>
              </a:rPr>
              <a:t> module</a:t>
            </a:r>
          </a:p>
        </p:txBody>
      </p:sp>
      <p:sp>
        <p:nvSpPr>
          <p:cNvPr id="10" name="CuadroTexto 9">
            <a:extLst>
              <a:ext uri="{FF2B5EF4-FFF2-40B4-BE49-F238E27FC236}">
                <a16:creationId xmlns:a16="http://schemas.microsoft.com/office/drawing/2014/main" id="{A2F9C045-CB4C-4534-AED9-EBB6C8747ACD}"/>
              </a:ext>
            </a:extLst>
          </p:cNvPr>
          <p:cNvSpPr txBox="1"/>
          <p:nvPr/>
        </p:nvSpPr>
        <p:spPr>
          <a:xfrm>
            <a:off x="1352482" y="1769584"/>
            <a:ext cx="3293324" cy="437877"/>
          </a:xfrm>
          <a:prstGeom prst="rect">
            <a:avLst/>
          </a:prstGeom>
          <a:noFill/>
        </p:spPr>
        <p:txBody>
          <a:bodyPr wrap="square">
            <a:spAutoFit/>
          </a:bodyPr>
          <a:lstStyle/>
          <a:p>
            <a:pPr defTabSz="795894">
              <a:lnSpc>
                <a:spcPct val="112000"/>
              </a:lnSpc>
              <a:defRPr/>
            </a:pPr>
            <a:r>
              <a:rPr lang="es-ES" sz="1044">
                <a:solidFill>
                  <a:srgbClr val="262626"/>
                </a:solidFill>
                <a:highlight>
                  <a:srgbClr val="76E5A3"/>
                </a:highlight>
                <a:latin typeface="Figtree" pitchFamily="2" charset="0"/>
              </a:rPr>
              <a:t>VIDEO Min 2.33 (</a:t>
            </a:r>
            <a:r>
              <a:rPr lang="es-ES" sz="1044" err="1">
                <a:solidFill>
                  <a:srgbClr val="262626"/>
                </a:solidFill>
                <a:highlight>
                  <a:srgbClr val="76E5A3"/>
                </a:highlight>
                <a:latin typeface="Figtree" pitchFamily="2" charset="0"/>
              </a:rPr>
              <a:t>until</a:t>
            </a:r>
            <a:r>
              <a:rPr lang="es-ES" sz="1044">
                <a:solidFill>
                  <a:srgbClr val="262626"/>
                </a:solidFill>
                <a:highlight>
                  <a:srgbClr val="76E5A3"/>
                </a:highlight>
                <a:latin typeface="Figtree" pitchFamily="2" charset="0"/>
              </a:rPr>
              <a:t> 4,58) </a:t>
            </a:r>
            <a:r>
              <a:rPr lang="es-ES" sz="1044" err="1">
                <a:solidFill>
                  <a:srgbClr val="262626"/>
                </a:solidFill>
                <a:highlight>
                  <a:srgbClr val="76E5A3"/>
                </a:highlight>
                <a:latin typeface="Figtree" pitchFamily="2" charset="0"/>
              </a:rPr>
              <a:t>biological</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treatment</a:t>
            </a:r>
            <a:r>
              <a:rPr lang="es-ES" sz="1044">
                <a:solidFill>
                  <a:srgbClr val="262626"/>
                </a:solidFill>
                <a:highlight>
                  <a:srgbClr val="76E5A3"/>
                </a:highlight>
                <a:latin typeface="Figtree" pitchFamily="2" charset="0"/>
              </a:rPr>
              <a:t> module + </a:t>
            </a:r>
            <a:r>
              <a:rPr lang="es-ES" sz="1044" err="1">
                <a:solidFill>
                  <a:srgbClr val="262626"/>
                </a:solidFill>
                <a:highlight>
                  <a:srgbClr val="76E5A3"/>
                </a:highlight>
                <a:latin typeface="Figtree" pitchFamily="2" charset="0"/>
              </a:rPr>
              <a:t>glass</a:t>
            </a:r>
            <a:r>
              <a:rPr lang="es-ES" sz="1044">
                <a:solidFill>
                  <a:srgbClr val="262626"/>
                </a:solidFill>
                <a:highlight>
                  <a:srgbClr val="76E5A3"/>
                </a:highlight>
                <a:latin typeface="Figtree" pitchFamily="2" charset="0"/>
              </a:rPr>
              <a:t> module</a:t>
            </a:r>
          </a:p>
        </p:txBody>
      </p:sp>
      <p:pic>
        <p:nvPicPr>
          <p:cNvPr id="13" name="Imagen 12">
            <a:hlinkClick r:id="rId4"/>
            <a:extLst>
              <a:ext uri="{FF2B5EF4-FFF2-40B4-BE49-F238E27FC236}">
                <a16:creationId xmlns:a16="http://schemas.microsoft.com/office/drawing/2014/main" id="{587DE1B0-8834-E9DB-29C8-CD7C0C89D3CB}"/>
              </a:ext>
            </a:extLst>
          </p:cNvPr>
          <p:cNvPicPr>
            <a:picLocks noChangeAspect="1"/>
          </p:cNvPicPr>
          <p:nvPr/>
        </p:nvPicPr>
        <p:blipFill>
          <a:blip r:embed="rId5"/>
          <a:stretch>
            <a:fillRect/>
          </a:stretch>
        </p:blipFill>
        <p:spPr>
          <a:xfrm>
            <a:off x="527677" y="2222920"/>
            <a:ext cx="4855591" cy="2537494"/>
          </a:xfrm>
          <a:prstGeom prst="rect">
            <a:avLst/>
          </a:prstGeom>
        </p:spPr>
      </p:pic>
    </p:spTree>
    <p:extLst>
      <p:ext uri="{BB962C8B-B14F-4D97-AF65-F5344CB8AC3E}">
        <p14:creationId xmlns:p14="http://schemas.microsoft.com/office/powerpoint/2010/main" val="37399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25B0F-BF27-CED3-EB20-8AB3FBC9A9C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B5A846-6D61-AE9B-139D-BD07C4D69A24}"/>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How?</a:t>
            </a:r>
          </a:p>
        </p:txBody>
      </p:sp>
      <p:sp>
        <p:nvSpPr>
          <p:cNvPr id="4" name="CuadroTexto 3">
            <a:extLst>
              <a:ext uri="{FF2B5EF4-FFF2-40B4-BE49-F238E27FC236}">
                <a16:creationId xmlns:a16="http://schemas.microsoft.com/office/drawing/2014/main" id="{60C68AA3-7808-563B-F896-709C1570DC8D}"/>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pic>
        <p:nvPicPr>
          <p:cNvPr id="8" name="Imagen 7">
            <a:extLst>
              <a:ext uri="{FF2B5EF4-FFF2-40B4-BE49-F238E27FC236}">
                <a16:creationId xmlns:a16="http://schemas.microsoft.com/office/drawing/2014/main" id="{D45DC13F-5F8A-F536-186D-7CA79396E30E}"/>
              </a:ext>
            </a:extLst>
          </p:cNvPr>
          <p:cNvPicPr>
            <a:picLocks noChangeAspect="1"/>
          </p:cNvPicPr>
          <p:nvPr/>
        </p:nvPicPr>
        <p:blipFill>
          <a:blip r:embed="rId3"/>
          <a:stretch>
            <a:fillRect/>
          </a:stretch>
        </p:blipFill>
        <p:spPr>
          <a:xfrm>
            <a:off x="816556" y="1609485"/>
            <a:ext cx="2910138" cy="1866284"/>
          </a:xfrm>
          <a:prstGeom prst="rect">
            <a:avLst/>
          </a:prstGeom>
        </p:spPr>
      </p:pic>
      <p:pic>
        <p:nvPicPr>
          <p:cNvPr id="12" name="Imagen 11">
            <a:extLst>
              <a:ext uri="{FF2B5EF4-FFF2-40B4-BE49-F238E27FC236}">
                <a16:creationId xmlns:a16="http://schemas.microsoft.com/office/drawing/2014/main" id="{F284B0BC-A546-E588-7BC7-88E846A2E2B3}"/>
              </a:ext>
            </a:extLst>
          </p:cNvPr>
          <p:cNvPicPr>
            <a:picLocks noChangeAspect="1"/>
          </p:cNvPicPr>
          <p:nvPr/>
        </p:nvPicPr>
        <p:blipFill>
          <a:blip r:embed="rId4"/>
          <a:stretch>
            <a:fillRect/>
          </a:stretch>
        </p:blipFill>
        <p:spPr>
          <a:xfrm>
            <a:off x="1094136" y="3594058"/>
            <a:ext cx="2531835" cy="1186244"/>
          </a:xfrm>
          <a:prstGeom prst="rect">
            <a:avLst/>
          </a:prstGeom>
        </p:spPr>
      </p:pic>
      <p:pic>
        <p:nvPicPr>
          <p:cNvPr id="2" name="Imagen 1">
            <a:extLst>
              <a:ext uri="{FF2B5EF4-FFF2-40B4-BE49-F238E27FC236}">
                <a16:creationId xmlns:a16="http://schemas.microsoft.com/office/drawing/2014/main" id="{708267CE-359B-7A4E-C9C8-C02EB78CB8C2}"/>
              </a:ext>
            </a:extLst>
          </p:cNvPr>
          <p:cNvPicPr>
            <a:picLocks noChangeAspect="1"/>
          </p:cNvPicPr>
          <p:nvPr/>
        </p:nvPicPr>
        <p:blipFill>
          <a:blip r:embed="rId5"/>
          <a:stretch>
            <a:fillRect/>
          </a:stretch>
        </p:blipFill>
        <p:spPr>
          <a:xfrm>
            <a:off x="3946409" y="3594057"/>
            <a:ext cx="4768093" cy="2289574"/>
          </a:xfrm>
          <a:prstGeom prst="rect">
            <a:avLst/>
          </a:prstGeom>
        </p:spPr>
      </p:pic>
      <p:pic>
        <p:nvPicPr>
          <p:cNvPr id="7" name="Imagen 6">
            <a:extLst>
              <a:ext uri="{FF2B5EF4-FFF2-40B4-BE49-F238E27FC236}">
                <a16:creationId xmlns:a16="http://schemas.microsoft.com/office/drawing/2014/main" id="{2D781E4D-B90C-C4BE-9335-0FE5D79FDD6E}"/>
              </a:ext>
            </a:extLst>
          </p:cNvPr>
          <p:cNvPicPr>
            <a:picLocks noChangeAspect="1"/>
          </p:cNvPicPr>
          <p:nvPr/>
        </p:nvPicPr>
        <p:blipFill>
          <a:blip r:embed="rId6"/>
          <a:stretch>
            <a:fillRect/>
          </a:stretch>
        </p:blipFill>
        <p:spPr>
          <a:xfrm>
            <a:off x="3946408" y="1609485"/>
            <a:ext cx="2921141" cy="1866284"/>
          </a:xfrm>
          <a:prstGeom prst="rect">
            <a:avLst/>
          </a:prstGeom>
        </p:spPr>
      </p:pic>
      <p:sp>
        <p:nvSpPr>
          <p:cNvPr id="10" name="CuadroTexto 9">
            <a:extLst>
              <a:ext uri="{FF2B5EF4-FFF2-40B4-BE49-F238E27FC236}">
                <a16:creationId xmlns:a16="http://schemas.microsoft.com/office/drawing/2014/main" id="{9D142B60-C6A0-DE96-5A54-6B81FBC2571B}"/>
              </a:ext>
            </a:extLst>
          </p:cNvPr>
          <p:cNvSpPr txBox="1"/>
          <p:nvPr/>
        </p:nvSpPr>
        <p:spPr>
          <a:xfrm>
            <a:off x="1729667" y="5168481"/>
            <a:ext cx="1727037" cy="257891"/>
          </a:xfrm>
          <a:prstGeom prst="rect">
            <a:avLst/>
          </a:prstGeom>
          <a:noFill/>
        </p:spPr>
        <p:txBody>
          <a:bodyPr wrap="square">
            <a:spAutoFit/>
          </a:bodyPr>
          <a:lstStyle/>
          <a:p>
            <a:pPr defTabSz="795894">
              <a:lnSpc>
                <a:spcPct val="112000"/>
              </a:lnSpc>
              <a:defRPr/>
            </a:pPr>
            <a:r>
              <a:rPr lang="es-ES" sz="1044">
                <a:solidFill>
                  <a:srgbClr val="262626"/>
                </a:solidFill>
                <a:latin typeface="Figtree" pitchFamily="2" charset="0"/>
              </a:rPr>
              <a:t>Light </a:t>
            </a:r>
            <a:r>
              <a:rPr lang="es-ES" sz="1044" err="1">
                <a:solidFill>
                  <a:srgbClr val="262626"/>
                </a:solidFill>
                <a:latin typeface="Figtree" pitchFamily="2" charset="0"/>
              </a:rPr>
              <a:t>packaging</a:t>
            </a:r>
            <a:endParaRPr lang="es-ES" sz="1044">
              <a:solidFill>
                <a:srgbClr val="262626"/>
              </a:solidFill>
              <a:latin typeface="Figtree" pitchFamily="2" charset="0"/>
            </a:endParaRPr>
          </a:p>
        </p:txBody>
      </p:sp>
      <p:sp>
        <p:nvSpPr>
          <p:cNvPr id="11" name="CuadroTexto 10">
            <a:extLst>
              <a:ext uri="{FF2B5EF4-FFF2-40B4-BE49-F238E27FC236}">
                <a16:creationId xmlns:a16="http://schemas.microsoft.com/office/drawing/2014/main" id="{6C95E176-7679-6E33-D4F5-1BFEB206B846}"/>
              </a:ext>
            </a:extLst>
          </p:cNvPr>
          <p:cNvSpPr txBox="1"/>
          <p:nvPr/>
        </p:nvSpPr>
        <p:spPr>
          <a:xfrm>
            <a:off x="8893089" y="3666409"/>
            <a:ext cx="1727037" cy="617861"/>
          </a:xfrm>
          <a:prstGeom prst="rect">
            <a:avLst/>
          </a:prstGeom>
          <a:noFill/>
        </p:spPr>
        <p:txBody>
          <a:bodyPr wrap="square">
            <a:spAutoFit/>
          </a:bodyPr>
          <a:lstStyle/>
          <a:p>
            <a:pPr defTabSz="795894">
              <a:lnSpc>
                <a:spcPct val="112000"/>
              </a:lnSpc>
              <a:defRPr/>
            </a:pPr>
            <a:r>
              <a:rPr lang="es-ES" sz="1044">
                <a:solidFill>
                  <a:srgbClr val="262626"/>
                </a:solidFill>
                <a:highlight>
                  <a:srgbClr val="76E5A3"/>
                </a:highlight>
                <a:latin typeface="Figtree" pitchFamily="2" charset="0"/>
              </a:rPr>
              <a:t>Glass </a:t>
            </a:r>
            <a:r>
              <a:rPr lang="es-ES" sz="1044" err="1">
                <a:solidFill>
                  <a:srgbClr val="262626"/>
                </a:solidFill>
                <a:highlight>
                  <a:srgbClr val="76E5A3"/>
                </a:highlight>
                <a:latin typeface="Figtree" pitchFamily="2" charset="0"/>
              </a:rPr>
              <a:t>packaging</a:t>
            </a:r>
            <a:r>
              <a:rPr lang="es-ES" sz="1044">
                <a:solidFill>
                  <a:srgbClr val="262626"/>
                </a:solidFill>
                <a:highlight>
                  <a:srgbClr val="76E5A3"/>
                </a:highlight>
                <a:latin typeface="Figtree" pitchFamily="2" charset="0"/>
              </a:rPr>
              <a:t> after bar </a:t>
            </a:r>
            <a:r>
              <a:rPr lang="es-ES" sz="1044" err="1">
                <a:solidFill>
                  <a:srgbClr val="262626"/>
                </a:solidFill>
                <a:highlight>
                  <a:srgbClr val="76E5A3"/>
                </a:highlight>
                <a:latin typeface="Figtree" pitchFamily="2" charset="0"/>
              </a:rPr>
              <a:t>screen</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for</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the</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optical</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separator</a:t>
            </a:r>
            <a:r>
              <a:rPr lang="es-ES" sz="1044">
                <a:solidFill>
                  <a:srgbClr val="262626"/>
                </a:solidFill>
                <a:latin typeface="Figtree" pitchFamily="2" charset="0"/>
              </a:rPr>
              <a:t>.</a:t>
            </a:r>
          </a:p>
        </p:txBody>
      </p:sp>
      <p:cxnSp>
        <p:nvCxnSpPr>
          <p:cNvPr id="13" name="Conector recto de flecha 12">
            <a:extLst>
              <a:ext uri="{FF2B5EF4-FFF2-40B4-BE49-F238E27FC236}">
                <a16:creationId xmlns:a16="http://schemas.microsoft.com/office/drawing/2014/main" id="{D5051D45-FA1A-C322-783D-F84E0A2DD349}"/>
              </a:ext>
            </a:extLst>
          </p:cNvPr>
          <p:cNvCxnSpPr>
            <a:cxnSpLocks/>
          </p:cNvCxnSpPr>
          <p:nvPr/>
        </p:nvCxnSpPr>
        <p:spPr>
          <a:xfrm>
            <a:off x="7048160" y="1890599"/>
            <a:ext cx="580042" cy="0"/>
          </a:xfrm>
          <a:prstGeom prst="straightConnector1">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EEE7DB4B-CE3D-1FD2-11E8-21F6B0167981}"/>
              </a:ext>
            </a:extLst>
          </p:cNvPr>
          <p:cNvSpPr txBox="1"/>
          <p:nvPr/>
        </p:nvSpPr>
        <p:spPr>
          <a:xfrm>
            <a:off x="7795169" y="1765964"/>
            <a:ext cx="1727037" cy="437877"/>
          </a:xfrm>
          <a:prstGeom prst="rect">
            <a:avLst/>
          </a:prstGeom>
          <a:noFill/>
        </p:spPr>
        <p:txBody>
          <a:bodyPr wrap="square">
            <a:spAutoFit/>
          </a:bodyPr>
          <a:lstStyle/>
          <a:p>
            <a:pPr defTabSz="795894">
              <a:lnSpc>
                <a:spcPct val="112000"/>
              </a:lnSpc>
              <a:defRPr/>
            </a:pPr>
            <a:r>
              <a:rPr lang="es-ES" sz="1044" err="1">
                <a:solidFill>
                  <a:srgbClr val="262626"/>
                </a:solidFill>
                <a:highlight>
                  <a:srgbClr val="76E5A3"/>
                </a:highlight>
                <a:latin typeface="Figtree" pitchFamily="2" charset="0"/>
              </a:rPr>
              <a:t>Requires</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goes</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through</a:t>
            </a:r>
            <a:r>
              <a:rPr lang="es-ES" sz="1044">
                <a:solidFill>
                  <a:srgbClr val="262626"/>
                </a:solidFill>
                <a:highlight>
                  <a:srgbClr val="76E5A3"/>
                </a:highlight>
                <a:latin typeface="Figtree" pitchFamily="2" charset="0"/>
              </a:rPr>
              <a:t> a </a:t>
            </a:r>
            <a:r>
              <a:rPr lang="es-ES" sz="1044" err="1">
                <a:solidFill>
                  <a:srgbClr val="262626"/>
                </a:solidFill>
                <a:highlight>
                  <a:srgbClr val="76E5A3"/>
                </a:highlight>
                <a:latin typeface="Figtree" pitchFamily="2" charset="0"/>
              </a:rPr>
              <a:t>treatmente</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recyling</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plant</a:t>
            </a:r>
            <a:endParaRPr lang="es-ES" sz="1044">
              <a:solidFill>
                <a:srgbClr val="262626"/>
              </a:solidFill>
              <a:latin typeface="Figtree" pitchFamily="2" charset="0"/>
            </a:endParaRPr>
          </a:p>
        </p:txBody>
      </p:sp>
    </p:spTree>
    <p:extLst>
      <p:ext uri="{BB962C8B-B14F-4D97-AF65-F5344CB8AC3E}">
        <p14:creationId xmlns:p14="http://schemas.microsoft.com/office/powerpoint/2010/main" val="32905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B44F-8C2A-4BCD-D56F-5E9588607726}"/>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56DEF65-264B-C021-7A9A-B2E04A38E729}"/>
              </a:ext>
            </a:extLst>
          </p:cNvPr>
          <p:cNvSpPr/>
          <p:nvPr/>
        </p:nvSpPr>
        <p:spPr>
          <a:xfrm>
            <a:off x="7444684" y="1576721"/>
            <a:ext cx="3340650" cy="3437239"/>
          </a:xfrm>
          <a:prstGeom prst="rect">
            <a:avLst/>
          </a:prstGeom>
          <a:solidFill>
            <a:schemeClr val="tx2">
              <a:lumMod val="20000"/>
              <a:lumOff val="80000"/>
            </a:schemeClr>
          </a:solidFill>
          <a:ln w="12700">
            <a:noFill/>
            <a:miter lim="400000"/>
          </a:ln>
          <a:extLst>
            <a:ext uri="{C572A759-6A51-4108-AA02-DFA0A04FC94B}">
              <ma14:wrappingTextBoxFlag xmlns="" xmlns:ma14="http://schemas.microsoft.com/office/mac/drawingml/2011/main" val="1"/>
            </a:ext>
          </a:extLst>
        </p:spPr>
        <p:txBody>
          <a:bodyPr wrap="square" lIns="0" tIns="0" rIns="0" bIns="0" rtlCol="0" anchor="ctr">
            <a:noAutofit/>
          </a:bodyPr>
          <a:lstStyle/>
          <a:p>
            <a:pPr defTabSz="396255">
              <a:lnSpc>
                <a:spcPct val="112000"/>
              </a:lnSpc>
              <a:spcBef>
                <a:spcPts val="873"/>
              </a:spcBef>
            </a:pPr>
            <a:endParaRPr lang="es-ES" sz="870">
              <a:solidFill>
                <a:srgbClr val="005746"/>
              </a:solidFill>
              <a:latin typeface="ABC Normal Book" pitchFamily="2" charset="77"/>
              <a:ea typeface="ABC Normal Book" pitchFamily="2" charset="77"/>
              <a:cs typeface="Raleway" charset="0"/>
            </a:endParaRPr>
          </a:p>
        </p:txBody>
      </p:sp>
      <p:sp>
        <p:nvSpPr>
          <p:cNvPr id="3" name="CuadroTexto 2">
            <a:extLst>
              <a:ext uri="{FF2B5EF4-FFF2-40B4-BE49-F238E27FC236}">
                <a16:creationId xmlns:a16="http://schemas.microsoft.com/office/drawing/2014/main" id="{BE1C9D98-5292-6A47-0CF9-B4F8EB87AB71}"/>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How?</a:t>
            </a:r>
          </a:p>
        </p:txBody>
      </p:sp>
      <p:sp>
        <p:nvSpPr>
          <p:cNvPr id="4" name="CuadroTexto 3">
            <a:extLst>
              <a:ext uri="{FF2B5EF4-FFF2-40B4-BE49-F238E27FC236}">
                <a16:creationId xmlns:a16="http://schemas.microsoft.com/office/drawing/2014/main" id="{8CC1F20C-F27F-4D0E-A7AA-07292ECACC97}"/>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
        <p:nvSpPr>
          <p:cNvPr id="15" name="CuadroTexto 14">
            <a:extLst>
              <a:ext uri="{FF2B5EF4-FFF2-40B4-BE49-F238E27FC236}">
                <a16:creationId xmlns:a16="http://schemas.microsoft.com/office/drawing/2014/main" id="{B85F9AF2-BBD4-1DAC-167B-C940EE1DA055}"/>
              </a:ext>
            </a:extLst>
          </p:cNvPr>
          <p:cNvSpPr txBox="1"/>
          <p:nvPr/>
        </p:nvSpPr>
        <p:spPr>
          <a:xfrm>
            <a:off x="717641" y="1784872"/>
            <a:ext cx="5111055" cy="257891"/>
          </a:xfrm>
          <a:prstGeom prst="rect">
            <a:avLst/>
          </a:prstGeom>
          <a:noFill/>
        </p:spPr>
        <p:txBody>
          <a:bodyPr wrap="square">
            <a:spAutoFit/>
          </a:bodyPr>
          <a:lstStyle/>
          <a:p>
            <a:pPr defTabSz="795894">
              <a:lnSpc>
                <a:spcPct val="112000"/>
              </a:lnSpc>
              <a:defRPr/>
            </a:pPr>
            <a:r>
              <a:rPr lang="es-ES" sz="1044">
                <a:solidFill>
                  <a:srgbClr val="262626"/>
                </a:solidFill>
                <a:highlight>
                  <a:srgbClr val="76E5A3"/>
                </a:highlight>
                <a:latin typeface="Figtree" pitchFamily="2" charset="0"/>
              </a:rPr>
              <a:t>Glass material </a:t>
            </a:r>
            <a:r>
              <a:rPr lang="es-ES" sz="1044" err="1">
                <a:solidFill>
                  <a:srgbClr val="262626"/>
                </a:solidFill>
                <a:highlight>
                  <a:srgbClr val="76E5A3"/>
                </a:highlight>
                <a:latin typeface="Figtree" pitchFamily="2" charset="0"/>
              </a:rPr>
              <a:t>from</a:t>
            </a:r>
            <a:r>
              <a:rPr lang="es-ES" sz="1044">
                <a:solidFill>
                  <a:srgbClr val="262626"/>
                </a:solidFill>
                <a:highlight>
                  <a:srgbClr val="76E5A3"/>
                </a:highlight>
                <a:latin typeface="Figtree" pitchFamily="2" charset="0"/>
              </a:rPr>
              <a:t> MBT </a:t>
            </a:r>
            <a:r>
              <a:rPr lang="es-ES" sz="1044" err="1">
                <a:solidFill>
                  <a:srgbClr val="262626"/>
                </a:solidFill>
                <a:highlight>
                  <a:srgbClr val="76E5A3"/>
                </a:highlight>
                <a:latin typeface="Figtree" pitchFamily="2" charset="0"/>
              </a:rPr>
              <a:t>plant</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to</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treatment</a:t>
            </a:r>
            <a:r>
              <a:rPr lang="es-ES" sz="1044">
                <a:solidFill>
                  <a:srgbClr val="262626"/>
                </a:solidFill>
                <a:highlight>
                  <a:srgbClr val="76E5A3"/>
                </a:highlight>
                <a:latin typeface="Figtree" pitchFamily="2" charset="0"/>
              </a:rPr>
              <a:t> </a:t>
            </a:r>
            <a:r>
              <a:rPr lang="es-ES" sz="1044" err="1">
                <a:solidFill>
                  <a:srgbClr val="262626"/>
                </a:solidFill>
                <a:highlight>
                  <a:srgbClr val="76E5A3"/>
                </a:highlight>
                <a:latin typeface="Figtree" pitchFamily="2" charset="0"/>
              </a:rPr>
              <a:t>plant</a:t>
            </a:r>
            <a:endParaRPr lang="es-ES" sz="1044">
              <a:solidFill>
                <a:srgbClr val="262626"/>
              </a:solidFill>
              <a:latin typeface="Figtree" pitchFamily="2" charset="0"/>
            </a:endParaRPr>
          </a:p>
        </p:txBody>
      </p:sp>
      <p:sp>
        <p:nvSpPr>
          <p:cNvPr id="6" name="CuadroTexto 5">
            <a:extLst>
              <a:ext uri="{FF2B5EF4-FFF2-40B4-BE49-F238E27FC236}">
                <a16:creationId xmlns:a16="http://schemas.microsoft.com/office/drawing/2014/main" id="{0ACDE5BC-ED47-E4EE-471E-C2C52F861574}"/>
              </a:ext>
            </a:extLst>
          </p:cNvPr>
          <p:cNvSpPr txBox="1"/>
          <p:nvPr/>
        </p:nvSpPr>
        <p:spPr>
          <a:xfrm>
            <a:off x="7444684" y="1738860"/>
            <a:ext cx="3340650" cy="2862579"/>
          </a:xfrm>
          <a:prstGeom prst="rect">
            <a:avLst/>
          </a:prstGeom>
          <a:noFill/>
        </p:spPr>
        <p:txBody>
          <a:bodyPr wrap="square">
            <a:spAutoFit/>
          </a:bodyPr>
          <a:lstStyle>
            <a:defPPr>
              <a:defRPr lang="es-ES"/>
            </a:defPPr>
            <a:lvl1pPr>
              <a:lnSpc>
                <a:spcPct val="112000"/>
              </a:lnSpc>
              <a:defRPr sz="1200">
                <a:solidFill>
                  <a:srgbClr val="262626"/>
                </a:solidFill>
                <a:highlight>
                  <a:srgbClr val="76E5A3"/>
                </a:highlight>
                <a:latin typeface="Figtree" pitchFamily="2" charset="0"/>
              </a:defRPr>
            </a:lvl1pPr>
          </a:lstStyle>
          <a:p>
            <a:pPr defTabSz="795894"/>
            <a:r>
              <a:rPr lang="es-ES" sz="1044" err="1"/>
              <a:t>Minimum</a:t>
            </a:r>
            <a:r>
              <a:rPr lang="es-ES" sz="1044"/>
              <a:t> </a:t>
            </a:r>
            <a:r>
              <a:rPr lang="es-ES" sz="1044" err="1"/>
              <a:t>Quality</a:t>
            </a:r>
            <a:r>
              <a:rPr lang="es-ES" sz="1044"/>
              <a:t> </a:t>
            </a:r>
            <a:r>
              <a:rPr lang="es-ES" sz="1044" err="1"/>
              <a:t>Requirements</a:t>
            </a:r>
            <a:r>
              <a:rPr lang="es-ES" sz="1044"/>
              <a:t> </a:t>
            </a:r>
          </a:p>
          <a:p>
            <a:pPr defTabSz="795894"/>
            <a:endParaRPr lang="es-ES" sz="1044"/>
          </a:p>
          <a:p>
            <a:pPr marL="397947" lvl="1" defTabSz="795894"/>
            <a:r>
              <a:rPr lang="es-ES" sz="1044">
                <a:solidFill>
                  <a:srgbClr val="005746"/>
                </a:solidFill>
                <a:latin typeface="Figtree" pitchFamily="2" charset="0"/>
              </a:rPr>
              <a:t>a)</a:t>
            </a:r>
            <a:r>
              <a:rPr lang="es-ES" sz="1044" err="1">
                <a:solidFill>
                  <a:srgbClr val="005746"/>
                </a:solidFill>
                <a:latin typeface="Figtree" pitchFamily="2" charset="0"/>
              </a:rPr>
              <a:t>Contain</a:t>
            </a:r>
            <a:r>
              <a:rPr lang="es-ES" sz="1044">
                <a:solidFill>
                  <a:srgbClr val="005746"/>
                </a:solidFill>
                <a:latin typeface="Figtree" pitchFamily="2" charset="0"/>
              </a:rPr>
              <a:t> no more </a:t>
            </a:r>
            <a:r>
              <a:rPr lang="es-ES" sz="1044" err="1">
                <a:solidFill>
                  <a:srgbClr val="005746"/>
                </a:solidFill>
                <a:latin typeface="Figtree" pitchFamily="2" charset="0"/>
              </a:rPr>
              <a:t>than</a:t>
            </a:r>
            <a:r>
              <a:rPr lang="es-ES" sz="1044">
                <a:solidFill>
                  <a:srgbClr val="005746"/>
                </a:solidFill>
                <a:latin typeface="Figtree" pitchFamily="2" charset="0"/>
              </a:rPr>
              <a:t> 5% </a:t>
            </a:r>
            <a:r>
              <a:rPr lang="es-ES" sz="1044" err="1">
                <a:solidFill>
                  <a:srgbClr val="005746"/>
                </a:solidFill>
                <a:latin typeface="Figtree" pitchFamily="2" charset="0"/>
              </a:rPr>
              <a:t>by</a:t>
            </a:r>
            <a:r>
              <a:rPr lang="es-ES" sz="1044">
                <a:solidFill>
                  <a:srgbClr val="005746"/>
                </a:solidFill>
                <a:latin typeface="Figtree" pitchFamily="2" charset="0"/>
              </a:rPr>
              <a:t> </a:t>
            </a:r>
            <a:r>
              <a:rPr lang="es-ES" sz="1044" err="1">
                <a:solidFill>
                  <a:srgbClr val="005746"/>
                </a:solidFill>
                <a:latin typeface="Figtree" pitchFamily="2" charset="0"/>
              </a:rPr>
              <a:t>weight</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a:t>
            </a:r>
            <a:r>
              <a:rPr lang="es-ES" sz="1044" err="1">
                <a:solidFill>
                  <a:srgbClr val="005746"/>
                </a:solidFill>
                <a:latin typeface="Figtree" pitchFamily="2" charset="0"/>
              </a:rPr>
              <a:t>particles</a:t>
            </a:r>
            <a:r>
              <a:rPr lang="es-ES" sz="1044">
                <a:solidFill>
                  <a:srgbClr val="005746"/>
                </a:solidFill>
                <a:latin typeface="Figtree" pitchFamily="2" charset="0"/>
              </a:rPr>
              <a:t> </a:t>
            </a:r>
            <a:r>
              <a:rPr lang="es-ES" sz="1044" err="1">
                <a:solidFill>
                  <a:srgbClr val="005746"/>
                </a:solidFill>
                <a:latin typeface="Figtree" pitchFamily="2" charset="0"/>
              </a:rPr>
              <a:t>smaller</a:t>
            </a:r>
            <a:r>
              <a:rPr lang="es-ES" sz="1044">
                <a:solidFill>
                  <a:srgbClr val="005746"/>
                </a:solidFill>
                <a:latin typeface="Figtree" pitchFamily="2" charset="0"/>
              </a:rPr>
              <a:t> </a:t>
            </a:r>
            <a:r>
              <a:rPr lang="es-ES" sz="1044" err="1">
                <a:solidFill>
                  <a:srgbClr val="005746"/>
                </a:solidFill>
                <a:latin typeface="Figtree" pitchFamily="2" charset="0"/>
              </a:rPr>
              <a:t>than</a:t>
            </a:r>
            <a:r>
              <a:rPr lang="es-ES" sz="1044">
                <a:solidFill>
                  <a:srgbClr val="005746"/>
                </a:solidFill>
                <a:latin typeface="Figtree" pitchFamily="2" charset="0"/>
              </a:rPr>
              <a:t> 10 </a:t>
            </a:r>
            <a:r>
              <a:rPr lang="es-ES" sz="1044" err="1">
                <a:solidFill>
                  <a:srgbClr val="005746"/>
                </a:solidFill>
                <a:latin typeface="Figtree" pitchFamily="2" charset="0"/>
              </a:rPr>
              <a:t>mm.</a:t>
            </a:r>
            <a:endParaRPr lang="es-ES" sz="1044">
              <a:solidFill>
                <a:srgbClr val="005746"/>
              </a:solidFill>
              <a:latin typeface="Figtree" pitchFamily="2" charset="0"/>
            </a:endParaRPr>
          </a:p>
          <a:p>
            <a:pPr marL="397947" lvl="1" defTabSz="795894"/>
            <a:endParaRPr lang="es-ES" sz="1044">
              <a:solidFill>
                <a:srgbClr val="005746"/>
              </a:solidFill>
              <a:latin typeface="Figtree" pitchFamily="2" charset="0"/>
            </a:endParaRPr>
          </a:p>
          <a:p>
            <a:pPr marL="397947" lvl="1" defTabSz="795894"/>
            <a:r>
              <a:rPr lang="es-ES" sz="1044">
                <a:solidFill>
                  <a:srgbClr val="005746"/>
                </a:solidFill>
                <a:latin typeface="Figtree" pitchFamily="2" charset="0"/>
              </a:rPr>
              <a:t>b)</a:t>
            </a:r>
            <a:r>
              <a:rPr lang="es-ES" sz="1044" err="1">
                <a:solidFill>
                  <a:srgbClr val="005746"/>
                </a:solidFill>
                <a:latin typeface="Figtree" pitchFamily="2" charset="0"/>
              </a:rPr>
              <a:t>Contain</a:t>
            </a:r>
            <a:r>
              <a:rPr lang="es-ES" sz="1044">
                <a:solidFill>
                  <a:srgbClr val="005746"/>
                </a:solidFill>
                <a:latin typeface="Figtree" pitchFamily="2" charset="0"/>
              </a:rPr>
              <a:t> no more </a:t>
            </a:r>
            <a:r>
              <a:rPr lang="es-ES" sz="1044" err="1">
                <a:solidFill>
                  <a:srgbClr val="005746"/>
                </a:solidFill>
                <a:latin typeface="Figtree" pitchFamily="2" charset="0"/>
              </a:rPr>
              <a:t>than</a:t>
            </a:r>
            <a:r>
              <a:rPr lang="es-ES" sz="1044">
                <a:solidFill>
                  <a:srgbClr val="005746"/>
                </a:solidFill>
                <a:latin typeface="Figtree" pitchFamily="2" charset="0"/>
              </a:rPr>
              <a:t> 0.6% </a:t>
            </a:r>
            <a:r>
              <a:rPr lang="es-ES" sz="1044" err="1">
                <a:solidFill>
                  <a:srgbClr val="005746"/>
                </a:solidFill>
                <a:latin typeface="Figtree" pitchFamily="2" charset="0"/>
              </a:rPr>
              <a:t>by</a:t>
            </a:r>
            <a:r>
              <a:rPr lang="es-ES" sz="1044">
                <a:solidFill>
                  <a:srgbClr val="005746"/>
                </a:solidFill>
                <a:latin typeface="Figtree" pitchFamily="2" charset="0"/>
              </a:rPr>
              <a:t> </a:t>
            </a:r>
            <a:r>
              <a:rPr lang="es-ES" sz="1044" err="1">
                <a:solidFill>
                  <a:srgbClr val="005746"/>
                </a:solidFill>
                <a:latin typeface="Figtree" pitchFamily="2" charset="0"/>
              </a:rPr>
              <a:t>weight</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infusible </a:t>
            </a:r>
            <a:r>
              <a:rPr lang="es-ES" sz="1044" err="1">
                <a:solidFill>
                  <a:srgbClr val="005746"/>
                </a:solidFill>
                <a:latin typeface="Figtree" pitchFamily="2" charset="0"/>
              </a:rPr>
              <a:t>materials</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a:t>
            </a:r>
            <a:r>
              <a:rPr lang="es-ES" sz="1044" err="1">
                <a:solidFill>
                  <a:srgbClr val="005746"/>
                </a:solidFill>
                <a:latin typeface="Figtree" pitchFamily="2" charset="0"/>
              </a:rPr>
              <a:t>which</a:t>
            </a:r>
            <a:r>
              <a:rPr lang="es-ES" sz="1044">
                <a:solidFill>
                  <a:srgbClr val="005746"/>
                </a:solidFill>
                <a:latin typeface="Figtree" pitchFamily="2" charset="0"/>
              </a:rPr>
              <a:t>:- A </a:t>
            </a:r>
            <a:r>
              <a:rPr lang="es-ES" sz="1044" err="1">
                <a:solidFill>
                  <a:srgbClr val="005746"/>
                </a:solidFill>
                <a:latin typeface="Figtree" pitchFamily="2" charset="0"/>
              </a:rPr>
              <a:t>maximum</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0.3% </a:t>
            </a:r>
            <a:r>
              <a:rPr lang="es-ES" sz="1044" err="1">
                <a:solidFill>
                  <a:srgbClr val="005746"/>
                </a:solidFill>
                <a:latin typeface="Figtree" pitchFamily="2" charset="0"/>
              </a:rPr>
              <a:t>by</a:t>
            </a:r>
            <a:r>
              <a:rPr lang="es-ES" sz="1044">
                <a:solidFill>
                  <a:srgbClr val="005746"/>
                </a:solidFill>
                <a:latin typeface="Figtree" pitchFamily="2" charset="0"/>
              </a:rPr>
              <a:t> </a:t>
            </a:r>
            <a:r>
              <a:rPr lang="es-ES" sz="1044" err="1">
                <a:solidFill>
                  <a:srgbClr val="005746"/>
                </a:solidFill>
                <a:latin typeface="Figtree" pitchFamily="2" charset="0"/>
              </a:rPr>
              <a:t>weight</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a:t>
            </a:r>
            <a:r>
              <a:rPr lang="es-ES" sz="1044" err="1">
                <a:solidFill>
                  <a:srgbClr val="005746"/>
                </a:solidFill>
                <a:latin typeface="Figtree" pitchFamily="2" charset="0"/>
              </a:rPr>
              <a:t>rolling</a:t>
            </a:r>
            <a:r>
              <a:rPr lang="es-ES" sz="1044">
                <a:solidFill>
                  <a:srgbClr val="005746"/>
                </a:solidFill>
                <a:latin typeface="Figtree" pitchFamily="2" charset="0"/>
              </a:rPr>
              <a:t> infusibles (</a:t>
            </a:r>
            <a:r>
              <a:rPr lang="es-ES" sz="1044" err="1">
                <a:solidFill>
                  <a:srgbClr val="005746"/>
                </a:solidFill>
                <a:latin typeface="Figtree" pitchFamily="2" charset="0"/>
              </a:rPr>
              <a:t>stones</a:t>
            </a:r>
            <a:r>
              <a:rPr lang="es-ES" sz="1044">
                <a:solidFill>
                  <a:srgbClr val="005746"/>
                </a:solidFill>
                <a:latin typeface="Figtree" pitchFamily="2" charset="0"/>
              </a:rPr>
              <a:t>, </a:t>
            </a:r>
            <a:r>
              <a:rPr lang="es-ES" sz="1044" err="1">
                <a:solidFill>
                  <a:srgbClr val="005746"/>
                </a:solidFill>
                <a:latin typeface="Figtree" pitchFamily="2" charset="0"/>
              </a:rPr>
              <a:t>gravel</a:t>
            </a:r>
            <a:r>
              <a:rPr lang="es-ES" sz="1044">
                <a:solidFill>
                  <a:srgbClr val="005746"/>
                </a:solidFill>
                <a:latin typeface="Figtree" pitchFamily="2" charset="0"/>
              </a:rPr>
              <a:t>, etc.). </a:t>
            </a:r>
            <a:r>
              <a:rPr lang="es-ES" sz="1044" err="1">
                <a:solidFill>
                  <a:srgbClr val="005746"/>
                </a:solidFill>
                <a:latin typeface="Figtree" pitchFamily="2" charset="0"/>
              </a:rPr>
              <a:t>This</a:t>
            </a:r>
            <a:r>
              <a:rPr lang="es-ES" sz="1044">
                <a:solidFill>
                  <a:srgbClr val="005746"/>
                </a:solidFill>
                <a:latin typeface="Figtree" pitchFamily="2" charset="0"/>
              </a:rPr>
              <a:t> 0.6% </a:t>
            </a:r>
            <a:r>
              <a:rPr lang="es-ES" sz="1044" err="1">
                <a:solidFill>
                  <a:srgbClr val="005746"/>
                </a:solidFill>
                <a:latin typeface="Figtree" pitchFamily="2" charset="0"/>
              </a:rPr>
              <a:t>is</a:t>
            </a:r>
            <a:r>
              <a:rPr lang="es-ES" sz="1044">
                <a:solidFill>
                  <a:srgbClr val="005746"/>
                </a:solidFill>
                <a:latin typeface="Figtree" pitchFamily="2" charset="0"/>
              </a:rPr>
              <a:t> </a:t>
            </a:r>
            <a:r>
              <a:rPr lang="es-ES" sz="1044" err="1">
                <a:solidFill>
                  <a:srgbClr val="005746"/>
                </a:solidFill>
                <a:latin typeface="Figtree" pitchFamily="2" charset="0"/>
              </a:rPr>
              <a:t>considered</a:t>
            </a:r>
            <a:r>
              <a:rPr lang="es-ES" sz="1044">
                <a:solidFill>
                  <a:srgbClr val="005746"/>
                </a:solidFill>
                <a:latin typeface="Figtree" pitchFamily="2" charset="0"/>
              </a:rPr>
              <a:t> </a:t>
            </a:r>
            <a:r>
              <a:rPr lang="es-ES" sz="1044" err="1">
                <a:solidFill>
                  <a:srgbClr val="005746"/>
                </a:solidFill>
                <a:latin typeface="Figtree" pitchFamily="2" charset="0"/>
              </a:rPr>
              <a:t>included</a:t>
            </a:r>
            <a:r>
              <a:rPr lang="es-ES" sz="1044">
                <a:solidFill>
                  <a:srgbClr val="005746"/>
                </a:solidFill>
                <a:latin typeface="Figtree" pitchFamily="2" charset="0"/>
              </a:rPr>
              <a:t> </a:t>
            </a:r>
            <a:r>
              <a:rPr lang="es-ES" sz="1044" err="1">
                <a:solidFill>
                  <a:srgbClr val="005746"/>
                </a:solidFill>
                <a:latin typeface="Figtree" pitchFamily="2" charset="0"/>
              </a:rPr>
              <a:t>within</a:t>
            </a:r>
            <a:r>
              <a:rPr lang="es-ES" sz="1044">
                <a:solidFill>
                  <a:srgbClr val="005746"/>
                </a:solidFill>
                <a:latin typeface="Figtree" pitchFamily="2" charset="0"/>
              </a:rPr>
              <a:t> </a:t>
            </a:r>
            <a:r>
              <a:rPr lang="es-ES" sz="1044" err="1">
                <a:solidFill>
                  <a:srgbClr val="005746"/>
                </a:solidFill>
                <a:latin typeface="Figtree" pitchFamily="2" charset="0"/>
              </a:rPr>
              <a:t>the</a:t>
            </a:r>
            <a:r>
              <a:rPr lang="es-ES" sz="1044">
                <a:solidFill>
                  <a:srgbClr val="005746"/>
                </a:solidFill>
                <a:latin typeface="Figtree" pitchFamily="2" charset="0"/>
              </a:rPr>
              <a:t> 2.5% </a:t>
            </a:r>
            <a:r>
              <a:rPr lang="es-ES" sz="1044" err="1">
                <a:solidFill>
                  <a:srgbClr val="005746"/>
                </a:solidFill>
                <a:latin typeface="Figtree" pitchFamily="2" charset="0"/>
              </a:rPr>
              <a:t>mentioned</a:t>
            </a:r>
            <a:r>
              <a:rPr lang="es-ES" sz="1044">
                <a:solidFill>
                  <a:srgbClr val="005746"/>
                </a:solidFill>
                <a:latin typeface="Figtree" pitchFamily="2" charset="0"/>
              </a:rPr>
              <a:t> in </a:t>
            </a:r>
            <a:r>
              <a:rPr lang="es-ES" sz="1044" err="1">
                <a:solidFill>
                  <a:srgbClr val="005746"/>
                </a:solidFill>
                <a:latin typeface="Figtree" pitchFamily="2" charset="0"/>
              </a:rPr>
              <a:t>point</a:t>
            </a:r>
            <a:r>
              <a:rPr lang="es-ES" sz="1044">
                <a:solidFill>
                  <a:srgbClr val="005746"/>
                </a:solidFill>
                <a:latin typeface="Figtree" pitchFamily="2" charset="0"/>
              </a:rPr>
              <a:t> d).</a:t>
            </a:r>
          </a:p>
          <a:p>
            <a:pPr marL="397947" lvl="1" defTabSz="795894"/>
            <a:endParaRPr lang="es-ES" sz="1044">
              <a:solidFill>
                <a:srgbClr val="005746"/>
              </a:solidFill>
              <a:latin typeface="Figtree" pitchFamily="2" charset="0"/>
            </a:endParaRPr>
          </a:p>
          <a:p>
            <a:pPr marL="397947" lvl="1" defTabSz="795894"/>
            <a:r>
              <a:rPr lang="es-ES" sz="1044">
                <a:solidFill>
                  <a:srgbClr val="005746"/>
                </a:solidFill>
                <a:latin typeface="Figtree" pitchFamily="2" charset="0"/>
              </a:rPr>
              <a:t>c)</a:t>
            </a:r>
            <a:r>
              <a:rPr lang="es-ES" sz="1044" err="1">
                <a:solidFill>
                  <a:srgbClr val="005746"/>
                </a:solidFill>
                <a:latin typeface="Figtree" pitchFamily="2" charset="0"/>
              </a:rPr>
              <a:t>Contain</a:t>
            </a:r>
            <a:r>
              <a:rPr lang="es-ES" sz="1044">
                <a:solidFill>
                  <a:srgbClr val="005746"/>
                </a:solidFill>
                <a:latin typeface="Figtree" pitchFamily="2" charset="0"/>
              </a:rPr>
              <a:t> no more </a:t>
            </a:r>
            <a:r>
              <a:rPr lang="es-ES" sz="1044" err="1">
                <a:solidFill>
                  <a:srgbClr val="005746"/>
                </a:solidFill>
                <a:latin typeface="Figtree" pitchFamily="2" charset="0"/>
              </a:rPr>
              <a:t>than</a:t>
            </a:r>
            <a:r>
              <a:rPr lang="es-ES" sz="1044">
                <a:solidFill>
                  <a:srgbClr val="005746"/>
                </a:solidFill>
                <a:latin typeface="Figtree" pitchFamily="2" charset="0"/>
              </a:rPr>
              <a:t> 1.5% </a:t>
            </a:r>
            <a:r>
              <a:rPr lang="es-ES" sz="1044" err="1">
                <a:solidFill>
                  <a:srgbClr val="005746"/>
                </a:solidFill>
                <a:latin typeface="Figtree" pitchFamily="2" charset="0"/>
              </a:rPr>
              <a:t>by</a:t>
            </a:r>
            <a:r>
              <a:rPr lang="es-ES" sz="1044">
                <a:solidFill>
                  <a:srgbClr val="005746"/>
                </a:solidFill>
                <a:latin typeface="Figtree" pitchFamily="2" charset="0"/>
              </a:rPr>
              <a:t> </a:t>
            </a:r>
            <a:r>
              <a:rPr lang="es-ES" sz="1044" err="1">
                <a:solidFill>
                  <a:srgbClr val="005746"/>
                </a:solidFill>
                <a:latin typeface="Figtree" pitchFamily="2" charset="0"/>
              </a:rPr>
              <a:t>weight</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a:t>
            </a:r>
            <a:r>
              <a:rPr lang="es-ES" sz="1044" err="1">
                <a:solidFill>
                  <a:srgbClr val="005746"/>
                </a:solidFill>
                <a:latin typeface="Figtree" pitchFamily="2" charset="0"/>
              </a:rPr>
              <a:t>organic</a:t>
            </a:r>
            <a:r>
              <a:rPr lang="es-ES" sz="1044">
                <a:solidFill>
                  <a:srgbClr val="005746"/>
                </a:solidFill>
                <a:latin typeface="Figtree" pitchFamily="2" charset="0"/>
              </a:rPr>
              <a:t> </a:t>
            </a:r>
            <a:r>
              <a:rPr lang="es-ES" sz="1044" err="1">
                <a:solidFill>
                  <a:srgbClr val="005746"/>
                </a:solidFill>
                <a:latin typeface="Figtree" pitchFamily="2" charset="0"/>
              </a:rPr>
              <a:t>matter</a:t>
            </a:r>
            <a:r>
              <a:rPr lang="es-ES" sz="1044">
                <a:solidFill>
                  <a:srgbClr val="005746"/>
                </a:solidFill>
                <a:latin typeface="Figtree" pitchFamily="2" charset="0"/>
              </a:rPr>
              <a:t>. </a:t>
            </a:r>
            <a:r>
              <a:rPr lang="es-ES" sz="1044" err="1">
                <a:solidFill>
                  <a:srgbClr val="005746"/>
                </a:solidFill>
                <a:latin typeface="Figtree" pitchFamily="2" charset="0"/>
              </a:rPr>
              <a:t>This</a:t>
            </a:r>
            <a:r>
              <a:rPr lang="es-ES" sz="1044">
                <a:solidFill>
                  <a:srgbClr val="005746"/>
                </a:solidFill>
                <a:latin typeface="Figtree" pitchFamily="2" charset="0"/>
              </a:rPr>
              <a:t> 1.5% </a:t>
            </a:r>
            <a:r>
              <a:rPr lang="es-ES" sz="1044" err="1">
                <a:solidFill>
                  <a:srgbClr val="005746"/>
                </a:solidFill>
                <a:latin typeface="Figtree" pitchFamily="2" charset="0"/>
              </a:rPr>
              <a:t>is</a:t>
            </a:r>
            <a:r>
              <a:rPr lang="es-ES" sz="1044">
                <a:solidFill>
                  <a:srgbClr val="005746"/>
                </a:solidFill>
                <a:latin typeface="Figtree" pitchFamily="2" charset="0"/>
              </a:rPr>
              <a:t> </a:t>
            </a:r>
            <a:r>
              <a:rPr lang="es-ES" sz="1044" err="1">
                <a:solidFill>
                  <a:srgbClr val="005746"/>
                </a:solidFill>
                <a:latin typeface="Figtree" pitchFamily="2" charset="0"/>
              </a:rPr>
              <a:t>considered</a:t>
            </a:r>
            <a:r>
              <a:rPr lang="es-ES" sz="1044">
                <a:solidFill>
                  <a:srgbClr val="005746"/>
                </a:solidFill>
                <a:latin typeface="Figtree" pitchFamily="2" charset="0"/>
              </a:rPr>
              <a:t> </a:t>
            </a:r>
            <a:r>
              <a:rPr lang="es-ES" sz="1044" err="1">
                <a:solidFill>
                  <a:srgbClr val="005746"/>
                </a:solidFill>
                <a:latin typeface="Figtree" pitchFamily="2" charset="0"/>
              </a:rPr>
              <a:t>included</a:t>
            </a:r>
            <a:r>
              <a:rPr lang="es-ES" sz="1044">
                <a:solidFill>
                  <a:srgbClr val="005746"/>
                </a:solidFill>
                <a:latin typeface="Figtree" pitchFamily="2" charset="0"/>
              </a:rPr>
              <a:t> </a:t>
            </a:r>
            <a:r>
              <a:rPr lang="es-ES" sz="1044" err="1">
                <a:solidFill>
                  <a:srgbClr val="005746"/>
                </a:solidFill>
                <a:latin typeface="Figtree" pitchFamily="2" charset="0"/>
              </a:rPr>
              <a:t>within</a:t>
            </a:r>
            <a:r>
              <a:rPr lang="es-ES" sz="1044">
                <a:solidFill>
                  <a:srgbClr val="005746"/>
                </a:solidFill>
                <a:latin typeface="Figtree" pitchFamily="2" charset="0"/>
              </a:rPr>
              <a:t> </a:t>
            </a:r>
            <a:r>
              <a:rPr lang="es-ES" sz="1044" err="1">
                <a:solidFill>
                  <a:srgbClr val="005746"/>
                </a:solidFill>
                <a:latin typeface="Figtree" pitchFamily="2" charset="0"/>
              </a:rPr>
              <a:t>the</a:t>
            </a:r>
            <a:r>
              <a:rPr lang="es-ES" sz="1044">
                <a:solidFill>
                  <a:srgbClr val="005746"/>
                </a:solidFill>
                <a:latin typeface="Figtree" pitchFamily="2" charset="0"/>
              </a:rPr>
              <a:t> 2.5% </a:t>
            </a:r>
            <a:r>
              <a:rPr lang="es-ES" sz="1044" err="1">
                <a:solidFill>
                  <a:srgbClr val="005746"/>
                </a:solidFill>
                <a:latin typeface="Figtree" pitchFamily="2" charset="0"/>
              </a:rPr>
              <a:t>mentioned</a:t>
            </a:r>
            <a:r>
              <a:rPr lang="es-ES" sz="1044">
                <a:solidFill>
                  <a:srgbClr val="005746"/>
                </a:solidFill>
                <a:latin typeface="Figtree" pitchFamily="2" charset="0"/>
              </a:rPr>
              <a:t> in </a:t>
            </a:r>
            <a:r>
              <a:rPr lang="es-ES" sz="1044" err="1">
                <a:solidFill>
                  <a:srgbClr val="005746"/>
                </a:solidFill>
                <a:latin typeface="Figtree" pitchFamily="2" charset="0"/>
              </a:rPr>
              <a:t>point</a:t>
            </a:r>
            <a:r>
              <a:rPr lang="es-ES" sz="1044">
                <a:solidFill>
                  <a:srgbClr val="005746"/>
                </a:solidFill>
                <a:latin typeface="Figtree" pitchFamily="2" charset="0"/>
              </a:rPr>
              <a:t> d).</a:t>
            </a:r>
          </a:p>
          <a:p>
            <a:pPr marL="397947" lvl="1" defTabSz="795894"/>
            <a:endParaRPr lang="es-ES" sz="1044">
              <a:solidFill>
                <a:srgbClr val="005746"/>
              </a:solidFill>
              <a:latin typeface="Figtree" pitchFamily="2" charset="0"/>
            </a:endParaRPr>
          </a:p>
          <a:p>
            <a:pPr marL="397947" lvl="1" defTabSz="795894"/>
            <a:r>
              <a:rPr lang="es-ES" sz="1044">
                <a:solidFill>
                  <a:srgbClr val="005746"/>
                </a:solidFill>
                <a:latin typeface="Figtree" pitchFamily="2" charset="0"/>
              </a:rPr>
              <a:t>d)</a:t>
            </a:r>
            <a:r>
              <a:rPr lang="es-ES" sz="1044" err="1">
                <a:solidFill>
                  <a:srgbClr val="005746"/>
                </a:solidFill>
                <a:latin typeface="Figtree" pitchFamily="2" charset="0"/>
              </a:rPr>
              <a:t>Contain</a:t>
            </a:r>
            <a:r>
              <a:rPr lang="es-ES" sz="1044">
                <a:solidFill>
                  <a:srgbClr val="005746"/>
                </a:solidFill>
                <a:latin typeface="Figtree" pitchFamily="2" charset="0"/>
              </a:rPr>
              <a:t> no more </a:t>
            </a:r>
            <a:r>
              <a:rPr lang="es-ES" sz="1044" err="1">
                <a:solidFill>
                  <a:srgbClr val="005746"/>
                </a:solidFill>
                <a:latin typeface="Figtree" pitchFamily="2" charset="0"/>
              </a:rPr>
              <a:t>than</a:t>
            </a:r>
            <a:r>
              <a:rPr lang="es-ES" sz="1044">
                <a:solidFill>
                  <a:srgbClr val="005746"/>
                </a:solidFill>
                <a:latin typeface="Figtree" pitchFamily="2" charset="0"/>
              </a:rPr>
              <a:t> 2.5% </a:t>
            </a:r>
            <a:r>
              <a:rPr lang="es-ES" sz="1044" err="1">
                <a:solidFill>
                  <a:srgbClr val="005746"/>
                </a:solidFill>
                <a:latin typeface="Figtree" pitchFamily="2" charset="0"/>
              </a:rPr>
              <a:t>by</a:t>
            </a:r>
            <a:r>
              <a:rPr lang="es-ES" sz="1044">
                <a:solidFill>
                  <a:srgbClr val="005746"/>
                </a:solidFill>
                <a:latin typeface="Figtree" pitchFamily="2" charset="0"/>
              </a:rPr>
              <a:t> </a:t>
            </a:r>
            <a:r>
              <a:rPr lang="es-ES" sz="1044" err="1">
                <a:solidFill>
                  <a:srgbClr val="005746"/>
                </a:solidFill>
                <a:latin typeface="Figtree" pitchFamily="2" charset="0"/>
              </a:rPr>
              <a:t>weight</a:t>
            </a:r>
            <a:r>
              <a:rPr lang="es-ES" sz="1044">
                <a:solidFill>
                  <a:srgbClr val="005746"/>
                </a:solidFill>
                <a:latin typeface="Figtree" pitchFamily="2" charset="0"/>
              </a:rPr>
              <a:t> </a:t>
            </a:r>
            <a:r>
              <a:rPr lang="es-ES" sz="1044" err="1">
                <a:solidFill>
                  <a:srgbClr val="005746"/>
                </a:solidFill>
                <a:latin typeface="Figtree" pitchFamily="2" charset="0"/>
              </a:rPr>
              <a:t>of</a:t>
            </a:r>
            <a:r>
              <a:rPr lang="es-ES" sz="1044">
                <a:solidFill>
                  <a:srgbClr val="005746"/>
                </a:solidFill>
                <a:latin typeface="Figtree" pitchFamily="2" charset="0"/>
              </a:rPr>
              <a:t> </a:t>
            </a:r>
            <a:r>
              <a:rPr lang="es-ES" sz="1044" err="1">
                <a:solidFill>
                  <a:srgbClr val="005746"/>
                </a:solidFill>
                <a:latin typeface="Figtree" pitchFamily="2" charset="0"/>
              </a:rPr>
              <a:t>impurities</a:t>
            </a:r>
            <a:r>
              <a:rPr lang="es-ES" sz="1044">
                <a:solidFill>
                  <a:srgbClr val="005746"/>
                </a:solidFill>
                <a:latin typeface="Figtree" pitchFamily="2" charset="0"/>
              </a:rPr>
              <a:t>.</a:t>
            </a:r>
          </a:p>
        </p:txBody>
      </p:sp>
      <p:pic>
        <p:nvPicPr>
          <p:cNvPr id="14" name="Imagen 13">
            <a:extLst>
              <a:ext uri="{FF2B5EF4-FFF2-40B4-BE49-F238E27FC236}">
                <a16:creationId xmlns:a16="http://schemas.microsoft.com/office/drawing/2014/main" id="{10E408AC-571D-B59A-8644-AA7B775F669B}"/>
              </a:ext>
            </a:extLst>
          </p:cNvPr>
          <p:cNvPicPr>
            <a:picLocks noChangeAspect="1"/>
          </p:cNvPicPr>
          <p:nvPr/>
        </p:nvPicPr>
        <p:blipFill>
          <a:blip r:embed="rId3"/>
          <a:stretch>
            <a:fillRect/>
          </a:stretch>
        </p:blipFill>
        <p:spPr>
          <a:xfrm>
            <a:off x="816556" y="2196592"/>
            <a:ext cx="2531468" cy="3345537"/>
          </a:xfrm>
          <a:prstGeom prst="rect">
            <a:avLst/>
          </a:prstGeom>
        </p:spPr>
      </p:pic>
      <p:pic>
        <p:nvPicPr>
          <p:cNvPr id="17" name="Imagen 16">
            <a:extLst>
              <a:ext uri="{FF2B5EF4-FFF2-40B4-BE49-F238E27FC236}">
                <a16:creationId xmlns:a16="http://schemas.microsoft.com/office/drawing/2014/main" id="{B507684C-DE08-BCAF-DC17-0CB907D1DC92}"/>
              </a:ext>
            </a:extLst>
          </p:cNvPr>
          <p:cNvPicPr>
            <a:picLocks noChangeAspect="1"/>
          </p:cNvPicPr>
          <p:nvPr/>
        </p:nvPicPr>
        <p:blipFill>
          <a:blip r:embed="rId4"/>
          <a:stretch>
            <a:fillRect/>
          </a:stretch>
        </p:blipFill>
        <p:spPr>
          <a:xfrm>
            <a:off x="3911036" y="1576721"/>
            <a:ext cx="3005493" cy="3965407"/>
          </a:xfrm>
          <a:prstGeom prst="rect">
            <a:avLst/>
          </a:prstGeom>
        </p:spPr>
      </p:pic>
    </p:spTree>
    <p:extLst>
      <p:ext uri="{BB962C8B-B14F-4D97-AF65-F5344CB8AC3E}">
        <p14:creationId xmlns:p14="http://schemas.microsoft.com/office/powerpoint/2010/main" val="21203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9ADB-ED19-94BF-0297-99C116EA1280}"/>
            </a:ext>
          </a:extLst>
        </p:cNvPr>
        <p:cNvGrpSpPr/>
        <p:nvPr/>
      </p:nvGrpSpPr>
      <p:grpSpPr>
        <a:xfrm>
          <a:off x="0" y="0"/>
          <a:ext cx="0" cy="0"/>
          <a:chOff x="0" y="0"/>
          <a:chExt cx="0" cy="0"/>
        </a:xfrm>
      </p:grpSpPr>
      <p:sp>
        <p:nvSpPr>
          <p:cNvPr id="27" name="CuadroTexto 26">
            <a:extLst>
              <a:ext uri="{FF2B5EF4-FFF2-40B4-BE49-F238E27FC236}">
                <a16:creationId xmlns:a16="http://schemas.microsoft.com/office/drawing/2014/main" id="{DA2DD4E8-6440-FDEF-C4E7-A83B3B1B8D5F}"/>
              </a:ext>
            </a:extLst>
          </p:cNvPr>
          <p:cNvSpPr txBox="1"/>
          <p:nvPr/>
        </p:nvSpPr>
        <p:spPr>
          <a:xfrm>
            <a:off x="2373709" y="1784872"/>
            <a:ext cx="7216180" cy="3528915"/>
          </a:xfrm>
          <a:prstGeom prst="rect">
            <a:avLst/>
          </a:prstGeom>
          <a:noFill/>
        </p:spPr>
        <p:txBody>
          <a:bodyPr wrap="square" lIns="0" tIns="0" rIns="0" bIns="0" rtlCol="0">
            <a:spAutoFit/>
          </a:bodyPr>
          <a:lstStyle/>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The </a:t>
            </a:r>
            <a:r>
              <a:rPr lang="en-US" sz="1219" b="1">
                <a:solidFill>
                  <a:srgbClr val="262626"/>
                </a:solidFill>
                <a:latin typeface="Figtree "/>
                <a:cs typeface="Archivo ExtraLight" pitchFamily="2" charset="77"/>
              </a:rPr>
              <a:t>most efficient way to recover glass in an MBT </a:t>
            </a:r>
            <a:r>
              <a:rPr lang="en-US" sz="1219">
                <a:solidFill>
                  <a:srgbClr val="262626"/>
                </a:solidFill>
                <a:latin typeface="Figtree "/>
                <a:cs typeface="Archivo ExtraLight" pitchFamily="2" charset="77"/>
              </a:rPr>
              <a:t>(Mechanical Biological Treatment) plant is after the </a:t>
            </a:r>
            <a:r>
              <a:rPr lang="en-US" sz="1219" b="1">
                <a:solidFill>
                  <a:srgbClr val="262626"/>
                </a:solidFill>
                <a:highlight>
                  <a:srgbClr val="76E5A3"/>
                </a:highlight>
                <a:latin typeface="Figtree "/>
                <a:cs typeface="Archivo ExtraLight" pitchFamily="2" charset="77"/>
              </a:rPr>
              <a:t>bio‑</a:t>
            </a:r>
            <a:r>
              <a:rPr lang="en-US" sz="1219" b="1" err="1">
                <a:solidFill>
                  <a:srgbClr val="262626"/>
                </a:solidFill>
                <a:highlight>
                  <a:srgbClr val="76E5A3"/>
                </a:highlight>
                <a:latin typeface="Figtree "/>
                <a:cs typeface="Archivo ExtraLight" pitchFamily="2" charset="77"/>
              </a:rPr>
              <a:t>stabilisation</a:t>
            </a:r>
            <a:r>
              <a:rPr lang="en-US" sz="1219" b="1">
                <a:solidFill>
                  <a:srgbClr val="262626"/>
                </a:solidFill>
                <a:highlight>
                  <a:srgbClr val="76E5A3"/>
                </a:highlight>
                <a:latin typeface="Figtree "/>
                <a:cs typeface="Archivo ExtraLight" pitchFamily="2" charset="77"/>
              </a:rPr>
              <a:t> process, when the material is dry.</a:t>
            </a:r>
          </a:p>
          <a:p>
            <a:pPr marL="248717" indent="-248717" defTabSz="795894">
              <a:lnSpc>
                <a:spcPct val="110268"/>
              </a:lnSpc>
              <a:spcAft>
                <a:spcPts val="522"/>
              </a:spcAft>
              <a:buFont typeface="Arial" panose="020B0604020202020204" pitchFamily="34" charset="0"/>
              <a:buChar char="•"/>
              <a:defRPr/>
            </a:pPr>
            <a:r>
              <a:rPr lang="en-US" sz="1219" b="1">
                <a:solidFill>
                  <a:srgbClr val="262626"/>
                </a:solidFill>
                <a:latin typeface="Figtree "/>
                <a:cs typeface="Archivo ExtraLight" pitchFamily="2" charset="77"/>
              </a:rPr>
              <a:t>Manual sorting is not effective or efficient. </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Recovering glass in </a:t>
            </a:r>
            <a:r>
              <a:rPr lang="en-US" sz="1219" b="1">
                <a:solidFill>
                  <a:srgbClr val="262626"/>
                </a:solidFill>
                <a:latin typeface="Figtree "/>
                <a:cs typeface="Archivo ExtraLight" pitchFamily="2" charset="77"/>
              </a:rPr>
              <a:t>wet conditions does not work </a:t>
            </a:r>
            <a:r>
              <a:rPr lang="en-US" sz="1219">
                <a:solidFill>
                  <a:srgbClr val="262626"/>
                </a:solidFill>
                <a:latin typeface="Figtree "/>
                <a:cs typeface="Archivo ExtraLight" pitchFamily="2" charset="77"/>
              </a:rPr>
              <a:t>well either, because organic matter sticks to the glass and the system detects it as contamination.</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The level of investment required means that a </a:t>
            </a:r>
            <a:r>
              <a:rPr lang="en-US" sz="1219" b="1">
                <a:solidFill>
                  <a:srgbClr val="262626"/>
                </a:solidFill>
                <a:highlight>
                  <a:srgbClr val="76E5A3"/>
                </a:highlight>
                <a:latin typeface="Figtree "/>
                <a:cs typeface="Archivo ExtraLight" pitchFamily="2" charset="77"/>
              </a:rPr>
              <a:t>minimum amount of waste is needed </a:t>
            </a:r>
            <a:r>
              <a:rPr lang="en-US" sz="1219">
                <a:solidFill>
                  <a:srgbClr val="262626"/>
                </a:solidFill>
                <a:latin typeface="Figtree "/>
                <a:cs typeface="Archivo ExtraLight" pitchFamily="2" charset="77"/>
              </a:rPr>
              <a:t>for the installation to be profitable (around 100,000 </a:t>
            </a:r>
            <a:r>
              <a:rPr lang="en-US" sz="1219" err="1">
                <a:solidFill>
                  <a:srgbClr val="262626"/>
                </a:solidFill>
                <a:latin typeface="Figtree "/>
                <a:cs typeface="Archivo ExtraLight" pitchFamily="2" charset="77"/>
              </a:rPr>
              <a:t>tonnes</a:t>
            </a:r>
            <a:r>
              <a:rPr lang="en-US" sz="1219">
                <a:solidFill>
                  <a:srgbClr val="262626"/>
                </a:solidFill>
                <a:latin typeface="Figtree "/>
                <a:cs typeface="Archivo ExtraLight" pitchFamily="2" charset="77"/>
              </a:rPr>
              <a:t>).</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After extraction, the </a:t>
            </a:r>
            <a:r>
              <a:rPr lang="en-US" sz="1219" b="1">
                <a:solidFill>
                  <a:srgbClr val="262626"/>
                </a:solidFill>
                <a:highlight>
                  <a:srgbClr val="76E5A3"/>
                </a:highlight>
                <a:latin typeface="Figtree "/>
                <a:cs typeface="Archivo ExtraLight" pitchFamily="2" charset="77"/>
              </a:rPr>
              <a:t>glass must always be sent to a recycling plant </a:t>
            </a:r>
            <a:r>
              <a:rPr lang="en-US" sz="1219">
                <a:solidFill>
                  <a:srgbClr val="262626"/>
                </a:solidFill>
                <a:latin typeface="Figtree "/>
                <a:cs typeface="Archivo ExtraLight" pitchFamily="2" charset="77"/>
              </a:rPr>
              <a:t>for final cleaning.</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With 12 years of experience in MBT plants in Spain, and thanks to collaboration between MBT plants, glass recycling plants, and packaging manufacturers</a:t>
            </a:r>
            <a:r>
              <a:rPr lang="en-US" sz="1219">
                <a:solidFill>
                  <a:srgbClr val="262626"/>
                </a:solidFill>
                <a:highlight>
                  <a:srgbClr val="76E5A3"/>
                </a:highlight>
                <a:latin typeface="Figtree "/>
                <a:cs typeface="Archivo ExtraLight" pitchFamily="2" charset="77"/>
              </a:rPr>
              <a:t>, </a:t>
            </a:r>
            <a:r>
              <a:rPr lang="en-US" sz="1219" b="1">
                <a:solidFill>
                  <a:srgbClr val="262626"/>
                </a:solidFill>
                <a:highlight>
                  <a:srgbClr val="76E5A3"/>
                </a:highlight>
                <a:latin typeface="Figtree "/>
                <a:cs typeface="Archivo ExtraLight" pitchFamily="2" charset="77"/>
              </a:rPr>
              <a:t>we have improved the quantity of the recovered glass and increased efficiency from 20% to 50%.  </a:t>
            </a:r>
            <a:r>
              <a:rPr lang="en-US" sz="1219">
                <a:solidFill>
                  <a:srgbClr val="262626"/>
                </a:solidFill>
                <a:latin typeface="Figtree "/>
                <a:cs typeface="Archivo ExtraLight" pitchFamily="2" charset="77"/>
              </a:rPr>
              <a:t>This glass is suitable for making new containers.</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Recovering glass from MBT plants reduces the amount of waste sent to landfill by around 1% to 2%. </a:t>
            </a:r>
          </a:p>
          <a:p>
            <a:pPr marL="248717" indent="-248717" defTabSz="795894">
              <a:lnSpc>
                <a:spcPct val="110268"/>
              </a:lnSpc>
              <a:spcAft>
                <a:spcPts val="522"/>
              </a:spcAft>
              <a:buFont typeface="Arial" panose="020B0604020202020204" pitchFamily="34" charset="0"/>
              <a:buChar char="•"/>
              <a:defRPr/>
            </a:pPr>
            <a:r>
              <a:rPr lang="en-US" sz="1219">
                <a:solidFill>
                  <a:srgbClr val="262626"/>
                </a:solidFill>
                <a:latin typeface="Figtree "/>
                <a:cs typeface="Archivo ExtraLight" pitchFamily="2" charset="77"/>
              </a:rPr>
              <a:t>The mixed waste stream contains about 3% to 4% glass, so we recover 1% to 2% that would otherwise end up in landfill.</a:t>
            </a:r>
            <a:endParaRPr lang="en-GB" sz="1219">
              <a:solidFill>
                <a:srgbClr val="262626"/>
              </a:solidFill>
              <a:latin typeface="Figtree "/>
              <a:cs typeface="Archivo ExtraLight" pitchFamily="2" charset="77"/>
            </a:endParaRPr>
          </a:p>
        </p:txBody>
      </p:sp>
      <p:sp>
        <p:nvSpPr>
          <p:cNvPr id="3" name="CuadroTexto 2">
            <a:extLst>
              <a:ext uri="{FF2B5EF4-FFF2-40B4-BE49-F238E27FC236}">
                <a16:creationId xmlns:a16="http://schemas.microsoft.com/office/drawing/2014/main" id="{46BAC0A6-8139-F327-AE95-190F002B2114}"/>
              </a:ext>
            </a:extLst>
          </p:cNvPr>
          <p:cNvSpPr txBox="1"/>
          <p:nvPr/>
        </p:nvSpPr>
        <p:spPr>
          <a:xfrm>
            <a:off x="816557" y="838785"/>
            <a:ext cx="4744855" cy="586443"/>
          </a:xfrm>
          <a:prstGeom prst="rect">
            <a:avLst/>
          </a:prstGeom>
          <a:noFill/>
        </p:spPr>
        <p:txBody>
          <a:bodyPr wrap="square" lIns="0" tIns="0" rIns="0" bIns="0" rtlCol="0">
            <a:spAutoFit/>
          </a:bodyPr>
          <a:lstStyle/>
          <a:p>
            <a:pPr defTabSz="795894">
              <a:lnSpc>
                <a:spcPct val="90268"/>
              </a:lnSpc>
              <a:spcAft>
                <a:spcPts val="1044"/>
              </a:spcAft>
              <a:defRPr/>
            </a:pPr>
            <a:r>
              <a:rPr lang="es-ES" sz="2089" b="1">
                <a:solidFill>
                  <a:srgbClr val="262626"/>
                </a:solidFill>
                <a:latin typeface="Figtree SemiBold" pitchFamily="2" charset="0"/>
                <a:cs typeface="Archivo ExtraLight" pitchFamily="2" charset="77"/>
              </a:rPr>
              <a:t>Glass </a:t>
            </a:r>
            <a:r>
              <a:rPr lang="es-ES" sz="2089" b="1" err="1">
                <a:solidFill>
                  <a:srgbClr val="262626"/>
                </a:solidFill>
                <a:latin typeface="Figtree SemiBold" pitchFamily="2" charset="0"/>
                <a:cs typeface="Archivo ExtraLight" pitchFamily="2" charset="77"/>
              </a:rPr>
              <a:t>extraction</a:t>
            </a:r>
            <a:r>
              <a:rPr lang="es-ES" sz="2089" b="1">
                <a:solidFill>
                  <a:srgbClr val="262626"/>
                </a:solidFill>
                <a:latin typeface="Figtree SemiBold" pitchFamily="2" charset="0"/>
                <a:cs typeface="Archivo ExtraLight" pitchFamily="2" charset="77"/>
              </a:rPr>
              <a:t> </a:t>
            </a:r>
            <a:r>
              <a:rPr lang="es-ES" sz="2089" b="1" err="1">
                <a:solidFill>
                  <a:srgbClr val="262626"/>
                </a:solidFill>
                <a:latin typeface="Figtree SemiBold" pitchFamily="2" charset="0"/>
                <a:cs typeface="Archivo ExtraLight" pitchFamily="2" charset="77"/>
              </a:rPr>
              <a:t>from</a:t>
            </a:r>
            <a:r>
              <a:rPr lang="es-ES" sz="2089" b="1">
                <a:solidFill>
                  <a:srgbClr val="262626"/>
                </a:solidFill>
                <a:latin typeface="Figtree SemiBold" pitchFamily="2" charset="0"/>
                <a:cs typeface="Archivo ExtraLight" pitchFamily="2" charset="77"/>
              </a:rPr>
              <a:t> MBT </a:t>
            </a:r>
            <a:r>
              <a:rPr lang="es-ES" sz="2089" b="1" err="1">
                <a:solidFill>
                  <a:srgbClr val="262626"/>
                </a:solidFill>
                <a:latin typeface="Figtree SemiBold" pitchFamily="2" charset="0"/>
                <a:cs typeface="Archivo ExtraLight" pitchFamily="2" charset="77"/>
              </a:rPr>
              <a:t>plants</a:t>
            </a:r>
            <a:endParaRPr lang="es-ES" sz="2089" b="1">
              <a:solidFill>
                <a:srgbClr val="262626"/>
              </a:solidFill>
              <a:latin typeface="Figtree SemiBold" pitchFamily="2" charset="0"/>
              <a:cs typeface="Archivo ExtraLight" pitchFamily="2" charset="77"/>
            </a:endParaRPr>
          </a:p>
          <a:p>
            <a:pPr defTabSz="795894">
              <a:lnSpc>
                <a:spcPct val="90000"/>
              </a:lnSpc>
              <a:defRPr/>
            </a:pPr>
            <a:r>
              <a:rPr lang="en-US" sz="1219">
                <a:solidFill>
                  <a:srgbClr val="262626"/>
                </a:solidFill>
                <a:highlight>
                  <a:srgbClr val="76E5A3"/>
                </a:highlight>
                <a:latin typeface="Figtree"/>
                <a:cs typeface="Archivo ExtraLight" pitchFamily="2" charset="77"/>
              </a:rPr>
              <a:t>Learnings</a:t>
            </a:r>
          </a:p>
        </p:txBody>
      </p:sp>
      <p:sp>
        <p:nvSpPr>
          <p:cNvPr id="4" name="CuadroTexto 3">
            <a:extLst>
              <a:ext uri="{FF2B5EF4-FFF2-40B4-BE49-F238E27FC236}">
                <a16:creationId xmlns:a16="http://schemas.microsoft.com/office/drawing/2014/main" id="{BFA5E173-14EF-E334-584F-3375B222F0F7}"/>
              </a:ext>
            </a:extLst>
          </p:cNvPr>
          <p:cNvSpPr txBox="1"/>
          <p:nvPr/>
        </p:nvSpPr>
        <p:spPr>
          <a:xfrm>
            <a:off x="816556" y="345191"/>
            <a:ext cx="8773333" cy="135743"/>
          </a:xfrm>
          <a:prstGeom prst="rect">
            <a:avLst/>
          </a:prstGeom>
          <a:noFill/>
        </p:spPr>
        <p:txBody>
          <a:bodyPr wrap="square" lIns="0" tIns="0" rIns="0" bIns="0" rtlCol="0">
            <a:spAutoFit/>
          </a:bodyPr>
          <a:lstStyle/>
          <a:p>
            <a:pPr defTabSz="795894">
              <a:lnSpc>
                <a:spcPts val="1219"/>
              </a:lnSpc>
              <a:spcAft>
                <a:spcPts val="522"/>
              </a:spcAft>
              <a:defRPr/>
            </a:pPr>
            <a:r>
              <a:rPr lang="es-ES" sz="696">
                <a:solidFill>
                  <a:srgbClr val="9D9D9D"/>
                </a:solidFill>
                <a:latin typeface="Figtree" pitchFamily="2" charset="0"/>
              </a:rPr>
              <a:t>ECOVIDRIO. EPR SCHEME FOR GLASS PACKAGING IN SPAIN.</a:t>
            </a:r>
          </a:p>
        </p:txBody>
      </p:sp>
    </p:spTree>
    <p:extLst>
      <p:ext uri="{BB962C8B-B14F-4D97-AF65-F5344CB8AC3E}">
        <p14:creationId xmlns:p14="http://schemas.microsoft.com/office/powerpoint/2010/main" val="35185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8F0C6B04-99CB-7F5C-AD0A-F8C2E90B1243}"/>
            </a:ext>
          </a:extLst>
        </p:cNvPr>
        <p:cNvGrpSpPr/>
        <p:nvPr/>
      </p:nvGrpSpPr>
      <p:grpSpPr>
        <a:xfrm>
          <a:off x="0" y="0"/>
          <a:ext cx="0" cy="0"/>
          <a:chOff x="0" y="0"/>
          <a:chExt cx="0" cy="0"/>
        </a:xfrm>
      </p:grpSpPr>
      <p:pic>
        <p:nvPicPr>
          <p:cNvPr id="5" name="Imagen 4" descr="Imagen que contiene exterior, persona, verde, pasto&#10;&#10;Descripción generada automáticamente">
            <a:extLst>
              <a:ext uri="{FF2B5EF4-FFF2-40B4-BE49-F238E27FC236}">
                <a16:creationId xmlns:a16="http://schemas.microsoft.com/office/drawing/2014/main" id="{AB867497-7F58-E09A-FF40-1FAF74D461DB}"/>
              </a:ext>
            </a:extLst>
          </p:cNvPr>
          <p:cNvPicPr>
            <a:picLocks noChangeAspect="1"/>
          </p:cNvPicPr>
          <p:nvPr/>
        </p:nvPicPr>
        <p:blipFill>
          <a:blip r:embed="rId3" cstate="screen">
            <a:alphaModFix amt="75000"/>
            <a:extLst>
              <a:ext uri="{28A0092B-C50C-407E-A947-70E740481C1C}">
                <a14:useLocalDpi xmlns:a14="http://schemas.microsoft.com/office/drawing/2010/main"/>
              </a:ext>
            </a:extLst>
          </a:blip>
          <a:srcRect/>
          <a:stretch/>
        </p:blipFill>
        <p:spPr>
          <a:xfrm>
            <a:off x="409222" y="0"/>
            <a:ext cx="10611556" cy="5969000"/>
          </a:xfrm>
          <a:prstGeom prst="rect">
            <a:avLst/>
          </a:prstGeom>
        </p:spPr>
      </p:pic>
      <p:pic>
        <p:nvPicPr>
          <p:cNvPr id="11" name="Gráfico 10">
            <a:extLst>
              <a:ext uri="{FF2B5EF4-FFF2-40B4-BE49-F238E27FC236}">
                <a16:creationId xmlns:a16="http://schemas.microsoft.com/office/drawing/2014/main" id="{B577AE5B-1A63-C262-2DBB-C822CFC28E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6598" y="2683551"/>
            <a:ext cx="2862270" cy="540651"/>
          </a:xfrm>
          <a:prstGeom prst="rect">
            <a:avLst/>
          </a:prstGeom>
        </p:spPr>
      </p:pic>
      <p:sp>
        <p:nvSpPr>
          <p:cNvPr id="10" name="CuadroTexto 9">
            <a:extLst>
              <a:ext uri="{FF2B5EF4-FFF2-40B4-BE49-F238E27FC236}">
                <a16:creationId xmlns:a16="http://schemas.microsoft.com/office/drawing/2014/main" id="{4BAF0B55-AF7C-8B56-E21D-8B3CB6BABA22}"/>
              </a:ext>
            </a:extLst>
          </p:cNvPr>
          <p:cNvSpPr txBox="1"/>
          <p:nvPr/>
        </p:nvSpPr>
        <p:spPr>
          <a:xfrm>
            <a:off x="4172955" y="4771501"/>
            <a:ext cx="3084090" cy="429413"/>
          </a:xfrm>
          <a:prstGeom prst="rect">
            <a:avLst/>
          </a:prstGeom>
          <a:noFill/>
        </p:spPr>
        <p:txBody>
          <a:bodyPr wrap="square" lIns="0" tIns="0" rIns="0" bIns="0" rtlCol="0">
            <a:spAutoFit/>
          </a:bodyPr>
          <a:lstStyle/>
          <a:p>
            <a:pPr algn="ctr" defTabSz="795894">
              <a:lnSpc>
                <a:spcPct val="130000"/>
              </a:lnSpc>
              <a:defRPr/>
            </a:pPr>
            <a:r>
              <a:rPr lang="es-ES" sz="1132">
                <a:solidFill>
                  <a:srgbClr val="FFFFFF"/>
                </a:solidFill>
                <a:latin typeface="Figtree Medium" pitchFamily="2" charset="0"/>
                <a:cs typeface="Archivo ExtraLight" pitchFamily="2" charset="77"/>
              </a:rPr>
              <a:t>Calle Estébanez Calderón, 3– 5</a:t>
            </a:r>
            <a:br>
              <a:rPr lang="es-ES" sz="1132">
                <a:solidFill>
                  <a:srgbClr val="FFFFFF"/>
                </a:solidFill>
                <a:latin typeface="Figtree Medium" pitchFamily="2" charset="0"/>
                <a:cs typeface="Archivo ExtraLight" pitchFamily="2" charset="77"/>
              </a:rPr>
            </a:br>
            <a:r>
              <a:rPr lang="es-ES" sz="1132">
                <a:solidFill>
                  <a:srgbClr val="FFFFFF"/>
                </a:solidFill>
                <a:latin typeface="Figtree Medium" pitchFamily="2" charset="0"/>
                <a:cs typeface="Archivo ExtraLight" pitchFamily="2" charset="77"/>
              </a:rPr>
              <a:t>(4º planta), 28020,  Madrid</a:t>
            </a:r>
          </a:p>
        </p:txBody>
      </p:sp>
      <p:sp>
        <p:nvSpPr>
          <p:cNvPr id="12" name="CuadroTexto 11">
            <a:extLst>
              <a:ext uri="{FF2B5EF4-FFF2-40B4-BE49-F238E27FC236}">
                <a16:creationId xmlns:a16="http://schemas.microsoft.com/office/drawing/2014/main" id="{4F8427E3-3DA7-FBFD-5CE7-4AE59F283C37}"/>
              </a:ext>
            </a:extLst>
          </p:cNvPr>
          <p:cNvSpPr txBox="1"/>
          <p:nvPr/>
        </p:nvSpPr>
        <p:spPr>
          <a:xfrm>
            <a:off x="805804" y="4771501"/>
            <a:ext cx="872807" cy="429413"/>
          </a:xfrm>
          <a:prstGeom prst="rect">
            <a:avLst/>
          </a:prstGeom>
          <a:noFill/>
        </p:spPr>
        <p:txBody>
          <a:bodyPr wrap="square" lIns="0" tIns="0" rIns="0" bIns="0" rtlCol="0">
            <a:spAutoFit/>
          </a:bodyPr>
          <a:lstStyle/>
          <a:p>
            <a:pPr defTabSz="795894">
              <a:lnSpc>
                <a:spcPct val="130000"/>
              </a:lnSpc>
              <a:defRPr/>
            </a:pPr>
            <a:r>
              <a:rPr lang="es-ES" sz="1132" err="1">
                <a:solidFill>
                  <a:srgbClr val="FFFFFF"/>
                </a:solidFill>
                <a:latin typeface="Figtree Medium" pitchFamily="2" charset="0"/>
                <a:cs typeface="Archivo ExtraLight" pitchFamily="2" charset="77"/>
              </a:rPr>
              <a:t>ecovidrio.es</a:t>
            </a:r>
            <a:endParaRPr lang="es-ES" sz="1132">
              <a:solidFill>
                <a:srgbClr val="FFFFFF"/>
              </a:solidFill>
              <a:latin typeface="Figtree Medium" pitchFamily="2" charset="0"/>
              <a:cs typeface="Archivo ExtraLight" pitchFamily="2" charset="77"/>
            </a:endParaRPr>
          </a:p>
          <a:p>
            <a:pPr defTabSz="795894">
              <a:lnSpc>
                <a:spcPct val="130000"/>
              </a:lnSpc>
              <a:defRPr/>
            </a:pPr>
            <a:r>
              <a:rPr lang="es-ES" sz="1132">
                <a:solidFill>
                  <a:srgbClr val="FFFFFF"/>
                </a:solidFill>
                <a:latin typeface="Figtree Medium" pitchFamily="2" charset="0"/>
                <a:cs typeface="Archivo ExtraLight" pitchFamily="2" charset="77"/>
              </a:rPr>
              <a:t>@</a:t>
            </a:r>
            <a:r>
              <a:rPr lang="es-ES" sz="1132" err="1">
                <a:solidFill>
                  <a:srgbClr val="FFFFFF"/>
                </a:solidFill>
                <a:latin typeface="Figtree Medium" pitchFamily="2" charset="0"/>
                <a:cs typeface="Archivo ExtraLight" pitchFamily="2" charset="77"/>
              </a:rPr>
              <a:t>ecovidrio</a:t>
            </a:r>
            <a:endParaRPr lang="es-ES" sz="1132">
              <a:solidFill>
                <a:srgbClr val="FFFFFF"/>
              </a:solidFill>
              <a:latin typeface="Figtree Medium" pitchFamily="2" charset="0"/>
              <a:cs typeface="Archivo ExtraLight" pitchFamily="2" charset="77"/>
            </a:endParaRPr>
          </a:p>
        </p:txBody>
      </p:sp>
      <p:sp>
        <p:nvSpPr>
          <p:cNvPr id="3" name="CuadroTexto 2">
            <a:extLst>
              <a:ext uri="{FF2B5EF4-FFF2-40B4-BE49-F238E27FC236}">
                <a16:creationId xmlns:a16="http://schemas.microsoft.com/office/drawing/2014/main" id="{2ED69968-1B5A-6738-ED8C-47AE69102F52}"/>
              </a:ext>
            </a:extLst>
          </p:cNvPr>
          <p:cNvSpPr txBox="1"/>
          <p:nvPr/>
        </p:nvSpPr>
        <p:spPr>
          <a:xfrm>
            <a:off x="9627521" y="4771501"/>
            <a:ext cx="992223" cy="429413"/>
          </a:xfrm>
          <a:prstGeom prst="rect">
            <a:avLst/>
          </a:prstGeom>
          <a:noFill/>
        </p:spPr>
        <p:txBody>
          <a:bodyPr wrap="square" lIns="0" tIns="0" rIns="0" bIns="0" rtlCol="0" anchor="t">
            <a:spAutoFit/>
          </a:bodyPr>
          <a:lstStyle/>
          <a:p>
            <a:pPr algn="r" defTabSz="795894">
              <a:lnSpc>
                <a:spcPct val="130000"/>
              </a:lnSpc>
              <a:defRPr/>
            </a:pPr>
            <a:r>
              <a:rPr lang="es-ES" sz="1132">
                <a:solidFill>
                  <a:srgbClr val="FFFFFF"/>
                </a:solidFill>
                <a:latin typeface="Figtree Medium"/>
                <a:cs typeface="Archivo ExtraLight" pitchFamily="2" charset="77"/>
              </a:rPr>
              <a:t>914 118 344</a:t>
            </a:r>
            <a:endParaRPr lang="es-ES" sz="1132">
              <a:solidFill>
                <a:srgbClr val="FFFFFF"/>
              </a:solidFill>
              <a:latin typeface="Figtree Medium" pitchFamily="2" charset="0"/>
              <a:cs typeface="Archivo ExtraLight" pitchFamily="2" charset="77"/>
            </a:endParaRPr>
          </a:p>
          <a:p>
            <a:pPr algn="r" defTabSz="795894">
              <a:lnSpc>
                <a:spcPct val="130000"/>
              </a:lnSpc>
              <a:defRPr/>
            </a:pPr>
            <a:r>
              <a:rPr lang="es-ES" sz="1132">
                <a:solidFill>
                  <a:srgbClr val="FFFFFF"/>
                </a:solidFill>
                <a:latin typeface="Figtree Medium"/>
              </a:rPr>
              <a:t>900 555 700</a:t>
            </a:r>
          </a:p>
        </p:txBody>
      </p:sp>
      <p:sp>
        <p:nvSpPr>
          <p:cNvPr id="9" name="CuadroTexto 8">
            <a:extLst>
              <a:ext uri="{FF2B5EF4-FFF2-40B4-BE49-F238E27FC236}">
                <a16:creationId xmlns:a16="http://schemas.microsoft.com/office/drawing/2014/main" id="{09DBDC9E-CE16-B431-A62F-CE559462661A}"/>
              </a:ext>
            </a:extLst>
          </p:cNvPr>
          <p:cNvSpPr txBox="1"/>
          <p:nvPr/>
        </p:nvSpPr>
        <p:spPr>
          <a:xfrm>
            <a:off x="5168720" y="3333262"/>
            <a:ext cx="5451023" cy="581569"/>
          </a:xfrm>
          <a:prstGeom prst="rect">
            <a:avLst/>
          </a:prstGeom>
          <a:noFill/>
        </p:spPr>
        <p:txBody>
          <a:bodyPr wrap="square" lIns="0" tIns="0" rIns="0" bIns="0" rtlCol="0">
            <a:spAutoFit/>
          </a:bodyPr>
          <a:lstStyle/>
          <a:p>
            <a:pPr algn="r" defTabSz="795894">
              <a:lnSpc>
                <a:spcPct val="110000"/>
              </a:lnSpc>
              <a:spcAft>
                <a:spcPts val="1044"/>
              </a:spcAft>
              <a:defRPr/>
            </a:pPr>
            <a:r>
              <a:rPr lang="es-ES" sz="1393">
                <a:solidFill>
                  <a:srgbClr val="FFFFFF"/>
                </a:solidFill>
                <a:latin typeface="Figtree" pitchFamily="2" charset="0"/>
                <a:cs typeface="Archivo ExtraLight" pitchFamily="2" charset="77"/>
              </a:rPr>
              <a:t>Sandra Anguiano</a:t>
            </a:r>
          </a:p>
          <a:p>
            <a:pPr algn="r" defTabSz="795894">
              <a:lnSpc>
                <a:spcPct val="110000"/>
              </a:lnSpc>
              <a:spcAft>
                <a:spcPts val="1044"/>
              </a:spcAft>
              <a:defRPr/>
            </a:pPr>
            <a:r>
              <a:rPr lang="es-ES" sz="1393">
                <a:solidFill>
                  <a:srgbClr val="FFFFFF"/>
                </a:solidFill>
                <a:latin typeface="Figtree" pitchFamily="2" charset="0"/>
                <a:cs typeface="Archivo ExtraLight" pitchFamily="2" charset="77"/>
              </a:rPr>
              <a:t>sandra.anguiano@ecovidrio.es</a:t>
            </a:r>
          </a:p>
        </p:txBody>
      </p:sp>
    </p:spTree>
    <p:extLst>
      <p:ext uri="{BB962C8B-B14F-4D97-AF65-F5344CB8AC3E}">
        <p14:creationId xmlns:p14="http://schemas.microsoft.com/office/powerpoint/2010/main" val="365701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1486E-A282-A3D2-7C6D-AF22E7A8E5E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F16AC24-D11D-D4BF-D971-166150CC9A60}"/>
              </a:ext>
            </a:extLst>
          </p:cNvPr>
          <p:cNvSpPr/>
          <p:nvPr/>
        </p:nvSpPr>
        <p:spPr>
          <a:xfrm rot="1064870">
            <a:off x="-938386" y="-1413909"/>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a:extLst>
              <a:ext uri="{FF2B5EF4-FFF2-40B4-BE49-F238E27FC236}">
                <a16:creationId xmlns:a16="http://schemas.microsoft.com/office/drawing/2014/main" id="{D499716D-1050-EE69-5863-FD443E0152A8}"/>
              </a:ext>
            </a:extLst>
          </p:cNvPr>
          <p:cNvSpPr/>
          <p:nvPr/>
        </p:nvSpPr>
        <p:spPr>
          <a:xfrm>
            <a:off x="0" y="4846243"/>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a:extLst>
              <a:ext uri="{FF2B5EF4-FFF2-40B4-BE49-F238E27FC236}">
                <a16:creationId xmlns:a16="http://schemas.microsoft.com/office/drawing/2014/main" id="{5B6431A6-65D4-9F05-BB6B-8297740B9581}"/>
              </a:ext>
            </a:extLst>
          </p:cNvPr>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a:extLst>
              <a:ext uri="{FF2B5EF4-FFF2-40B4-BE49-F238E27FC236}">
                <a16:creationId xmlns:a16="http://schemas.microsoft.com/office/drawing/2014/main" id="{94F50C76-41E5-104C-2A64-BB18DECC121D}"/>
              </a:ext>
            </a:extLst>
          </p:cNvPr>
          <p:cNvGrpSpPr/>
          <p:nvPr/>
        </p:nvGrpSpPr>
        <p:grpSpPr>
          <a:xfrm>
            <a:off x="320604" y="597218"/>
            <a:ext cx="5537343" cy="2201174"/>
            <a:chOff x="0" y="0"/>
            <a:chExt cx="7383124" cy="2934899"/>
          </a:xfrm>
        </p:grpSpPr>
        <p:sp>
          <p:nvSpPr>
            <p:cNvPr id="6" name="Freeform 6">
              <a:extLst>
                <a:ext uri="{FF2B5EF4-FFF2-40B4-BE49-F238E27FC236}">
                  <a16:creationId xmlns:a16="http://schemas.microsoft.com/office/drawing/2014/main" id="{0EC31083-694F-58E9-08E6-D09668A77F62}"/>
                </a:ext>
              </a:extLst>
            </p:cNvPr>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a:extLst>
                <a:ext uri="{FF2B5EF4-FFF2-40B4-BE49-F238E27FC236}">
                  <a16:creationId xmlns:a16="http://schemas.microsoft.com/office/drawing/2014/main" id="{5A9240CE-9606-BC37-97A0-CD754E958E3F}"/>
                </a:ext>
              </a:extLst>
            </p:cNvPr>
            <p:cNvGrpSpPr/>
            <p:nvPr/>
          </p:nvGrpSpPr>
          <p:grpSpPr>
            <a:xfrm>
              <a:off x="898657" y="2002517"/>
              <a:ext cx="5582567" cy="932382"/>
              <a:chOff x="0" y="0"/>
              <a:chExt cx="1122874" cy="187539"/>
            </a:xfrm>
          </p:grpSpPr>
          <p:sp>
            <p:nvSpPr>
              <p:cNvPr id="8" name="Freeform 8">
                <a:extLst>
                  <a:ext uri="{FF2B5EF4-FFF2-40B4-BE49-F238E27FC236}">
                    <a16:creationId xmlns:a16="http://schemas.microsoft.com/office/drawing/2014/main" id="{F9D8CA51-A4F3-7BC0-6539-EA5063BAA464}"/>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a:extLst>
                  <a:ext uri="{FF2B5EF4-FFF2-40B4-BE49-F238E27FC236}">
                    <a16:creationId xmlns:a16="http://schemas.microsoft.com/office/drawing/2014/main" id="{F7FD85DA-F9CE-B5E4-D4E8-708537E0FBF2}"/>
                  </a:ext>
                </a:extLst>
              </p:cNvPr>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a:extLst>
                <a:ext uri="{FF2B5EF4-FFF2-40B4-BE49-F238E27FC236}">
                  <a16:creationId xmlns:a16="http://schemas.microsoft.com/office/drawing/2014/main" id="{69D402D8-4369-7E3F-F199-BE9AFA2CDBD8}"/>
                </a:ext>
              </a:extLst>
            </p:cNvPr>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a:extLst>
              <a:ext uri="{FF2B5EF4-FFF2-40B4-BE49-F238E27FC236}">
                <a16:creationId xmlns:a16="http://schemas.microsoft.com/office/drawing/2014/main" id="{4DCC4EAF-3C3E-6D3F-8250-1A3FA501471E}"/>
              </a:ext>
            </a:extLst>
          </p:cNvPr>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a:extLst>
              <a:ext uri="{FF2B5EF4-FFF2-40B4-BE49-F238E27FC236}">
                <a16:creationId xmlns:a16="http://schemas.microsoft.com/office/drawing/2014/main" id="{3EC3858E-9F29-35CD-8936-97EEB6892FA1}"/>
              </a:ext>
            </a:extLst>
          </p:cNvPr>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a:extLst>
              <a:ext uri="{FF2B5EF4-FFF2-40B4-BE49-F238E27FC236}">
                <a16:creationId xmlns:a16="http://schemas.microsoft.com/office/drawing/2014/main" id="{D5D66B21-EB5F-DCCA-98A1-7DED88B15B8F}"/>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a:extLst>
              <a:ext uri="{FF2B5EF4-FFF2-40B4-BE49-F238E27FC236}">
                <a16:creationId xmlns:a16="http://schemas.microsoft.com/office/drawing/2014/main" id="{F4168DAD-69D5-C730-12F8-634806749297}"/>
              </a:ext>
            </a:extLst>
          </p:cNvPr>
          <p:cNvSpPr txBox="1"/>
          <p:nvPr/>
        </p:nvSpPr>
        <p:spPr>
          <a:xfrm>
            <a:off x="7924800" y="5078608"/>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a:extLst>
              <a:ext uri="{FF2B5EF4-FFF2-40B4-BE49-F238E27FC236}">
                <a16:creationId xmlns:a16="http://schemas.microsoft.com/office/drawing/2014/main" id="{FF13AAC7-E0F9-867B-1E20-2B5423245AF3}"/>
              </a:ext>
            </a:extLst>
          </p:cNvPr>
          <p:cNvSpPr txBox="1"/>
          <p:nvPr/>
        </p:nvSpPr>
        <p:spPr>
          <a:xfrm>
            <a:off x="168693" y="3114672"/>
            <a:ext cx="5838732" cy="1346522"/>
          </a:xfrm>
          <a:prstGeom prst="rect">
            <a:avLst/>
          </a:prstGeom>
        </p:spPr>
        <p:txBody>
          <a:bodyPr lIns="0" tIns="0" rIns="0" bIns="0" rtlCol="0" anchor="t">
            <a:spAutoFit/>
          </a:bodyPr>
          <a:lstStyle/>
          <a:p>
            <a:pPr algn="ctr">
              <a:lnSpc>
                <a:spcPts val="3539"/>
              </a:lnSpc>
            </a:pPr>
            <a:r>
              <a:rPr lang="en-GB" sz="2999" b="1">
                <a:solidFill>
                  <a:srgbClr val="AED99B"/>
                </a:solidFill>
                <a:latin typeface="Roboto Bold"/>
                <a:ea typeface="Roboto Bold"/>
                <a:cs typeface="Roboto Bold"/>
                <a:sym typeface="Roboto Bold"/>
              </a:rPr>
              <a:t>Policy and implementation </a:t>
            </a:r>
            <a:r>
              <a:rPr lang="en-GB" sz="2999" b="1">
                <a:solidFill>
                  <a:srgbClr val="000000"/>
                </a:solidFill>
                <a:latin typeface="Roboto Bold"/>
                <a:ea typeface="Roboto Bold"/>
                <a:cs typeface="Roboto Bold"/>
                <a:sym typeface="Roboto Bold"/>
              </a:rPr>
              <a:t>of the Packaging &amp; Packaging Waste Regulation</a:t>
            </a:r>
            <a:endParaRPr lang="en-US" sz="2999" b="1">
              <a:solidFill>
                <a:srgbClr val="AED99B"/>
              </a:solidFill>
              <a:latin typeface="Roboto Bold"/>
              <a:ea typeface="Roboto Bold"/>
              <a:cs typeface="Roboto Bold"/>
              <a:sym typeface="Roboto Bold"/>
            </a:endParaRPr>
          </a:p>
        </p:txBody>
      </p:sp>
    </p:spTree>
    <p:extLst>
      <p:ext uri="{BB962C8B-B14F-4D97-AF65-F5344CB8AC3E}">
        <p14:creationId xmlns:p14="http://schemas.microsoft.com/office/powerpoint/2010/main" val="36024230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69574F9-B6BA-CFF4-6CBD-0FD50F312529}"/>
              </a:ext>
            </a:extLst>
          </p:cNvPr>
          <p:cNvSpPr>
            <a:spLocks noGrp="1"/>
          </p:cNvSpPr>
          <p:nvPr>
            <p:ph type="pic" sz="quarter" idx="10"/>
          </p:nvPr>
        </p:nvSpPr>
        <p:spPr/>
        <p:txBody>
          <a:bodyPr/>
          <a:lstStyle/>
          <a:p>
            <a:endParaRPr lang="en-GB"/>
          </a:p>
        </p:txBody>
      </p:sp>
      <p:sp>
        <p:nvSpPr>
          <p:cNvPr id="9" name="Text Placeholder 8">
            <a:extLst>
              <a:ext uri="{FF2B5EF4-FFF2-40B4-BE49-F238E27FC236}">
                <a16:creationId xmlns:a16="http://schemas.microsoft.com/office/drawing/2014/main" id="{5EDFF83B-E521-0796-347B-86EE1C233A1B}"/>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8BD2F574-B148-78CA-32AF-F137233A66AF}"/>
              </a:ext>
            </a:extLst>
          </p:cNvPr>
          <p:cNvSpPr>
            <a:spLocks noGrp="1"/>
          </p:cNvSpPr>
          <p:nvPr>
            <p:ph type="body" idx="1"/>
          </p:nvPr>
        </p:nvSpPr>
        <p:spPr/>
        <p:txBody>
          <a:bodyPr/>
          <a:lstStyle/>
          <a:p>
            <a:endParaRPr lang="en-GB"/>
          </a:p>
        </p:txBody>
      </p:sp>
      <p:sp>
        <p:nvSpPr>
          <p:cNvPr id="6" name="Title 5">
            <a:extLst>
              <a:ext uri="{FF2B5EF4-FFF2-40B4-BE49-F238E27FC236}">
                <a16:creationId xmlns:a16="http://schemas.microsoft.com/office/drawing/2014/main" id="{F9681C27-BEC0-5C2A-D5D9-4FB05E9B10C8}"/>
              </a:ext>
            </a:extLst>
          </p:cNvPr>
          <p:cNvSpPr>
            <a:spLocks noGrp="1"/>
          </p:cNvSpPr>
          <p:nvPr>
            <p:ph type="title"/>
          </p:nvPr>
        </p:nvSpPr>
        <p:spPr>
          <a:xfrm>
            <a:off x="936340" y="309144"/>
            <a:ext cx="5769259" cy="1153731"/>
          </a:xfrm>
        </p:spPr>
        <p:txBody>
          <a:bodyPr/>
          <a:lstStyle/>
          <a:p>
            <a:r>
              <a:rPr lang="fr-FR" b="1">
                <a:latin typeface="Roboto" panose="02000000000000000000" pitchFamily="2" charset="0"/>
                <a:ea typeface="Roboto" panose="02000000000000000000" pitchFamily="2" charset="0"/>
                <a:cs typeface="Roboto" panose="02000000000000000000" pitchFamily="2" charset="0"/>
              </a:rPr>
              <a:t>Waste </a:t>
            </a:r>
            <a:r>
              <a:rPr lang="fr-FR" b="1" err="1">
                <a:latin typeface="Roboto" panose="02000000000000000000" pitchFamily="2" charset="0"/>
                <a:ea typeface="Roboto" panose="02000000000000000000" pitchFamily="2" charset="0"/>
                <a:cs typeface="Roboto" panose="02000000000000000000" pitchFamily="2" charset="0"/>
              </a:rPr>
              <a:t>sorting</a:t>
            </a:r>
            <a:r>
              <a:rPr lang="fr-FR" b="1">
                <a:latin typeface="Roboto" panose="02000000000000000000" pitchFamily="2" charset="0"/>
                <a:ea typeface="Roboto" panose="02000000000000000000" pitchFamily="2" charset="0"/>
                <a:cs typeface="Roboto" panose="02000000000000000000" pitchFamily="2" charset="0"/>
              </a:rPr>
              <a:t> </a:t>
            </a:r>
            <a:r>
              <a:rPr lang="fr-FR" b="1" err="1">
                <a:latin typeface="Roboto" panose="02000000000000000000" pitchFamily="2" charset="0"/>
                <a:ea typeface="Roboto" panose="02000000000000000000" pitchFamily="2" charset="0"/>
                <a:cs typeface="Roboto" panose="02000000000000000000" pitchFamily="2" charset="0"/>
              </a:rPr>
              <a:t>pictograms</a:t>
            </a:r>
            <a:endParaRPr lang="en-GB" b="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757503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6A9A4A-A707-ED5A-4F0D-72C226AF6867}"/>
              </a:ext>
            </a:extLst>
          </p:cNvPr>
          <p:cNvSpPr>
            <a:spLocks noGrp="1"/>
          </p:cNvSpPr>
          <p:nvPr>
            <p:ph type="body" sz="quarter" idx="11"/>
          </p:nvPr>
        </p:nvSpPr>
        <p:spPr>
          <a:xfrm>
            <a:off x="1278517" y="1842222"/>
            <a:ext cx="8311516" cy="3574093"/>
          </a:xfrm>
        </p:spPr>
        <p:txBody>
          <a:bodyPr numCol="1">
            <a:normAutofit/>
          </a:bodyPr>
          <a:lstStyle/>
          <a:p>
            <a:pPr marL="248717" indent="-248717" algn="just">
              <a:spcBef>
                <a:spcPts val="0"/>
              </a:spcBef>
              <a:buFont typeface="Arial" panose="020B0604020202020204" pitchFamily="34" charset="0"/>
              <a:buChar char="•"/>
            </a:pPr>
            <a:r>
              <a:rPr lang="en-GB" sz="1393"/>
              <a:t>PPWR: Commission to adopt implementing acts by 12 August 2026</a:t>
            </a:r>
          </a:p>
          <a:p>
            <a:pPr marL="646664" lvl="1" indent="-248717" algn="just">
              <a:spcBef>
                <a:spcPts val="0"/>
              </a:spcBef>
              <a:buFont typeface="Wingdings" panose="05000000000000000000" pitchFamily="2" charset="2"/>
              <a:buChar char="Ø"/>
            </a:pPr>
            <a:r>
              <a:rPr lang="en-GB" sz="1393"/>
              <a:t>Label containing information on its material composition. The label shall be based on pictograms and be easily understandable.</a:t>
            </a:r>
          </a:p>
          <a:p>
            <a:pPr marL="646664" lvl="1" indent="-248717" algn="just">
              <a:spcBef>
                <a:spcPts val="0"/>
              </a:spcBef>
              <a:buFont typeface="Wingdings" panose="05000000000000000000" pitchFamily="2" charset="2"/>
              <a:buChar char="Ø"/>
            </a:pPr>
            <a:r>
              <a:rPr lang="en-GB" sz="1393"/>
              <a:t>Harmonised labels that enable the separate collection of each material specific fraction of packaging waste that is intended to be discarded in separate receptacles to be affixed, printed or engraved on all waste receptacles</a:t>
            </a:r>
          </a:p>
          <a:p>
            <a:pPr marL="646664" lvl="1" indent="-248717" algn="just">
              <a:spcBef>
                <a:spcPts val="0"/>
              </a:spcBef>
              <a:buFont typeface="Wingdings" panose="05000000000000000000" pitchFamily="2" charset="2"/>
              <a:buChar char="Ø"/>
            </a:pPr>
            <a:r>
              <a:rPr lang="en-GB" sz="1393"/>
              <a:t>The labelling for receptacles shall correspond to the labelling for packaging above</a:t>
            </a:r>
          </a:p>
          <a:p>
            <a:pPr marL="248717" indent="-248717" algn="just">
              <a:spcBef>
                <a:spcPts val="0"/>
              </a:spcBef>
              <a:buFont typeface="Arial" panose="020B0604020202020204" pitchFamily="34" charset="0"/>
              <a:buChar char="•"/>
            </a:pPr>
            <a:endParaRPr lang="en-GB" sz="1393"/>
          </a:p>
          <a:p>
            <a:pPr marL="248717" indent="-248717" algn="just">
              <a:spcBef>
                <a:spcPts val="0"/>
              </a:spcBef>
              <a:buFont typeface="Arial" panose="020B0604020202020204" pitchFamily="34" charset="0"/>
              <a:buChar char="•"/>
            </a:pPr>
            <a:r>
              <a:rPr lang="en-GB" sz="1393"/>
              <a:t>Introduction of the labels: </a:t>
            </a:r>
            <a:r>
              <a:rPr lang="en-GB" sz="1393">
                <a:solidFill>
                  <a:schemeClr val="dk1"/>
                </a:solidFill>
                <a:cs typeface="+mn-cs"/>
              </a:rPr>
              <a:t>From 12 August 2028 or 24 months from the entry into force of the relevant implementing act</a:t>
            </a:r>
            <a:endParaRPr lang="en-GB" sz="1393">
              <a:cs typeface="Aptos" panose="020B0004020202020204" pitchFamily="34" charset="0"/>
            </a:endParaRPr>
          </a:p>
          <a:p>
            <a:pPr marL="248717" indent="-248717" algn="just">
              <a:spcBef>
                <a:spcPts val="0"/>
              </a:spcBef>
              <a:buFont typeface="Arial" panose="020B0604020202020204" pitchFamily="34" charset="0"/>
              <a:buChar char="•"/>
            </a:pPr>
            <a:endParaRPr lang="en-GB" sz="1393">
              <a:cs typeface="Aptos" panose="020B0004020202020204" pitchFamily="34" charset="0"/>
            </a:endParaRPr>
          </a:p>
          <a:p>
            <a:pPr marL="248717" indent="-248717" algn="just">
              <a:spcBef>
                <a:spcPts val="0"/>
              </a:spcBef>
              <a:buFont typeface="Arial" panose="020B0604020202020204" pitchFamily="34" charset="0"/>
              <a:buChar char="•"/>
            </a:pPr>
            <a:r>
              <a:rPr lang="en-GB" sz="1393">
                <a:cs typeface="Aptos" panose="020B0004020202020204" pitchFamily="34" charset="0"/>
              </a:rPr>
              <a:t>The objective of these labels is to facilitate correct consumer disposal of packaging waste. It is expected that harmonised labels would improve sorting accuracy, leading to higher collection rates and better quality of collected material (reduced contamination). </a:t>
            </a:r>
          </a:p>
          <a:p>
            <a:pPr marL="248717" indent="-248717" algn="just">
              <a:spcBef>
                <a:spcPts val="0"/>
              </a:spcBef>
              <a:buFont typeface="Arial" panose="020B0604020202020204" pitchFamily="34" charset="0"/>
              <a:buChar char="•"/>
            </a:pPr>
            <a:endParaRPr lang="en-GB" sz="1393">
              <a:cs typeface="Aptos" panose="020B0004020202020204" pitchFamily="34" charset="0"/>
            </a:endParaRPr>
          </a:p>
          <a:p>
            <a:pPr marL="248717" indent="-248717" algn="just">
              <a:spcBef>
                <a:spcPts val="0"/>
              </a:spcBef>
              <a:buFont typeface="Arial" panose="020B0604020202020204" pitchFamily="34" charset="0"/>
              <a:buChar char="•"/>
            </a:pPr>
            <a:r>
              <a:rPr lang="en-GB" sz="1393">
                <a:cs typeface="Aptos" panose="020B0004020202020204" pitchFamily="34" charset="0"/>
              </a:rPr>
              <a:t>In the case of glass, a </a:t>
            </a:r>
            <a:r>
              <a:rPr lang="en-GB" sz="1393" u="sng">
                <a:solidFill>
                  <a:srgbClr val="467886"/>
                </a:solidFill>
                <a:cs typeface="Aptos" panose="020B0004020202020204" pitchFamily="34" charset="0"/>
                <a:hlinkClick r:id="rId3"/>
              </a:rPr>
              <a:t>previous JRC report</a:t>
            </a:r>
            <a:r>
              <a:rPr lang="en-GB" sz="1393">
                <a:cs typeface="Aptos" panose="020B0004020202020204" pitchFamily="34" charset="0"/>
              </a:rPr>
              <a:t> concluded that the impact on glass packaging would be limited in terms of collection and quality in most countries. </a:t>
            </a:r>
          </a:p>
          <a:p>
            <a:pPr algn="just">
              <a:spcBef>
                <a:spcPts val="0"/>
              </a:spcBef>
            </a:pPr>
            <a:endParaRPr lang="en-GB" sz="1393">
              <a:cs typeface="Aptos" panose="020B0004020202020204" pitchFamily="34" charset="0"/>
            </a:endParaRPr>
          </a:p>
        </p:txBody>
      </p:sp>
      <p:sp>
        <p:nvSpPr>
          <p:cNvPr id="3" name="Text Placeholder 2">
            <a:extLst>
              <a:ext uri="{FF2B5EF4-FFF2-40B4-BE49-F238E27FC236}">
                <a16:creationId xmlns:a16="http://schemas.microsoft.com/office/drawing/2014/main" id="{FAB29C37-6A6C-923D-0100-52F1FE19C15C}"/>
              </a:ext>
            </a:extLst>
          </p:cNvPr>
          <p:cNvSpPr>
            <a:spLocks noGrp="1"/>
          </p:cNvSpPr>
          <p:nvPr>
            <p:ph type="body" idx="1"/>
          </p:nvPr>
        </p:nvSpPr>
        <p:spPr/>
        <p:txBody>
          <a:bodyPr/>
          <a:lstStyle/>
          <a:p>
            <a:endParaRPr lang="en-GB"/>
          </a:p>
        </p:txBody>
      </p:sp>
      <p:sp>
        <p:nvSpPr>
          <p:cNvPr id="2" name="Title 1">
            <a:extLst>
              <a:ext uri="{FF2B5EF4-FFF2-40B4-BE49-F238E27FC236}">
                <a16:creationId xmlns:a16="http://schemas.microsoft.com/office/drawing/2014/main" id="{C07066EE-7391-3512-7432-C761786AB504}"/>
              </a:ext>
            </a:extLst>
          </p:cNvPr>
          <p:cNvSpPr>
            <a:spLocks noGrp="1"/>
          </p:cNvSpPr>
          <p:nvPr>
            <p:ph type="title"/>
          </p:nvPr>
        </p:nvSpPr>
        <p:spPr/>
        <p:txBody>
          <a:bodyPr/>
          <a:lstStyle/>
          <a:p>
            <a:r>
              <a:rPr lang="en-GB"/>
              <a:t>Context</a:t>
            </a:r>
          </a:p>
        </p:txBody>
      </p:sp>
    </p:spTree>
    <p:extLst>
      <p:ext uri="{BB962C8B-B14F-4D97-AF65-F5344CB8AC3E}">
        <p14:creationId xmlns:p14="http://schemas.microsoft.com/office/powerpoint/2010/main" val="7687229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4A7C0-2373-B36B-67CC-56769080368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D2E96BE-F7E2-75D3-0469-BA205BDF9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517" y="1029684"/>
            <a:ext cx="6573532" cy="463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7371C234-5878-B7B2-96A0-8BB7AACC8053}"/>
              </a:ext>
            </a:extLst>
          </p:cNvPr>
          <p:cNvSpPr>
            <a:spLocks noGrp="1"/>
          </p:cNvSpPr>
          <p:nvPr>
            <p:ph type="title"/>
          </p:nvPr>
        </p:nvSpPr>
        <p:spPr>
          <a:xfrm>
            <a:off x="1278517" y="309144"/>
            <a:ext cx="7487305" cy="1153731"/>
          </a:xfrm>
        </p:spPr>
        <p:txBody>
          <a:bodyPr anchor="t"/>
          <a:lstStyle/>
          <a:p>
            <a:r>
              <a:rPr lang="en-GB"/>
              <a:t>JRC final proposal</a:t>
            </a:r>
          </a:p>
        </p:txBody>
      </p:sp>
      <p:sp>
        <p:nvSpPr>
          <p:cNvPr id="5" name="TextBox 4">
            <a:extLst>
              <a:ext uri="{FF2B5EF4-FFF2-40B4-BE49-F238E27FC236}">
                <a16:creationId xmlns:a16="http://schemas.microsoft.com/office/drawing/2014/main" id="{BAF6F7BC-3499-C0E6-3DDB-A188B8C89D4C}"/>
              </a:ext>
            </a:extLst>
          </p:cNvPr>
          <p:cNvSpPr txBox="1"/>
          <p:nvPr/>
        </p:nvSpPr>
        <p:spPr>
          <a:xfrm>
            <a:off x="5479056" y="3776481"/>
            <a:ext cx="3927881" cy="655179"/>
          </a:xfrm>
          <a:prstGeom prst="rect">
            <a:avLst/>
          </a:prstGeom>
          <a:noFill/>
        </p:spPr>
        <p:txBody>
          <a:bodyPr wrap="square">
            <a:spAutoFit/>
          </a:bodyPr>
          <a:lstStyle/>
          <a:p>
            <a:pPr algn="just" defTabSz="795894">
              <a:buSzPts val="1000"/>
              <a:tabLst>
                <a:tab pos="397947" algn="l"/>
              </a:tabLst>
            </a:pPr>
            <a:r>
              <a:rPr lang="en-US" sz="1219">
                <a:solidFill>
                  <a:prstClr val="black"/>
                </a:solidFill>
                <a:latin typeface="Aptos Display" panose="020B0004020202020204" pitchFamily="34" charset="0"/>
                <a:ea typeface="Times New Roman" panose="02020603050405020304" pitchFamily="18" charset="0"/>
                <a:cs typeface="Aptos" panose="020B0004020202020204" pitchFamily="34" charset="0"/>
              </a:rPr>
              <a:t>N.B. The system includes a pictogram for ceramic (packaging), which could be useful to help consumers understand that they should not mix up glass and ceramic. </a:t>
            </a:r>
            <a:endParaRPr lang="fr-BE" sz="1044">
              <a:solidFill>
                <a:prstClr val="black"/>
              </a:solidFill>
              <a:latin typeface="Aptos" panose="020B0004020202020204" pitchFamily="34" charset="0"/>
              <a:ea typeface="Aptos" panose="020B0004020202020204" pitchFamily="34" charset="0"/>
              <a:cs typeface="Aptos" panose="020B0004020202020204" pitchFamily="34" charset="0"/>
            </a:endParaRPr>
          </a:p>
        </p:txBody>
      </p:sp>
      <p:cxnSp>
        <p:nvCxnSpPr>
          <p:cNvPr id="7" name="Straight Arrow Connector 6">
            <a:extLst>
              <a:ext uri="{FF2B5EF4-FFF2-40B4-BE49-F238E27FC236}">
                <a16:creationId xmlns:a16="http://schemas.microsoft.com/office/drawing/2014/main" id="{2A1F2507-5250-EE0A-7394-3C89EB70931B}"/>
              </a:ext>
            </a:extLst>
          </p:cNvPr>
          <p:cNvCxnSpPr/>
          <p:nvPr/>
        </p:nvCxnSpPr>
        <p:spPr>
          <a:xfrm>
            <a:off x="5715000" y="2409707"/>
            <a:ext cx="0" cy="1282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92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81EA-DE01-091D-9572-3D40B0C1551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0DEBB7D-0B48-713B-57DD-F34B9DB69F29}"/>
              </a:ext>
            </a:extLst>
          </p:cNvPr>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a:extLst>
              <a:ext uri="{FF2B5EF4-FFF2-40B4-BE49-F238E27FC236}">
                <a16:creationId xmlns:a16="http://schemas.microsoft.com/office/drawing/2014/main" id="{A2075A6F-BDF2-B3AF-F3E1-36E786F8B6A3}"/>
              </a:ext>
            </a:extLst>
          </p:cNvPr>
          <p:cNvSpPr/>
          <p:nvPr/>
        </p:nvSpPr>
        <p:spPr>
          <a:xfrm>
            <a:off x="0" y="4846243"/>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a:extLst>
              <a:ext uri="{FF2B5EF4-FFF2-40B4-BE49-F238E27FC236}">
                <a16:creationId xmlns:a16="http://schemas.microsoft.com/office/drawing/2014/main" id="{C98BF5E8-CB97-F0AA-E03A-5D2CEFA14E4F}"/>
              </a:ext>
            </a:extLst>
          </p:cNvPr>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a:extLst>
              <a:ext uri="{FF2B5EF4-FFF2-40B4-BE49-F238E27FC236}">
                <a16:creationId xmlns:a16="http://schemas.microsoft.com/office/drawing/2014/main" id="{7C18F13A-6ACF-1F7F-F744-D0FB200375C6}"/>
              </a:ext>
            </a:extLst>
          </p:cNvPr>
          <p:cNvGrpSpPr/>
          <p:nvPr/>
        </p:nvGrpSpPr>
        <p:grpSpPr>
          <a:xfrm>
            <a:off x="320604" y="597218"/>
            <a:ext cx="5537343" cy="2201174"/>
            <a:chOff x="0" y="0"/>
            <a:chExt cx="7383124" cy="2934899"/>
          </a:xfrm>
        </p:grpSpPr>
        <p:sp>
          <p:nvSpPr>
            <p:cNvPr id="6" name="Freeform 6">
              <a:extLst>
                <a:ext uri="{FF2B5EF4-FFF2-40B4-BE49-F238E27FC236}">
                  <a16:creationId xmlns:a16="http://schemas.microsoft.com/office/drawing/2014/main" id="{F7549288-DBDE-1F86-0C1A-7036360C08E5}"/>
                </a:ext>
              </a:extLst>
            </p:cNvPr>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a:extLst>
                <a:ext uri="{FF2B5EF4-FFF2-40B4-BE49-F238E27FC236}">
                  <a16:creationId xmlns:a16="http://schemas.microsoft.com/office/drawing/2014/main" id="{F479C656-059A-39D6-2C39-0DE31A2DCBAC}"/>
                </a:ext>
              </a:extLst>
            </p:cNvPr>
            <p:cNvGrpSpPr/>
            <p:nvPr/>
          </p:nvGrpSpPr>
          <p:grpSpPr>
            <a:xfrm>
              <a:off x="898657" y="2002517"/>
              <a:ext cx="5582567" cy="932382"/>
              <a:chOff x="0" y="0"/>
              <a:chExt cx="1122874" cy="187539"/>
            </a:xfrm>
          </p:grpSpPr>
          <p:sp>
            <p:nvSpPr>
              <p:cNvPr id="8" name="Freeform 8">
                <a:extLst>
                  <a:ext uri="{FF2B5EF4-FFF2-40B4-BE49-F238E27FC236}">
                    <a16:creationId xmlns:a16="http://schemas.microsoft.com/office/drawing/2014/main" id="{1787DBD1-FBFA-88B5-E557-A21BA94F23A2}"/>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a:extLst>
                  <a:ext uri="{FF2B5EF4-FFF2-40B4-BE49-F238E27FC236}">
                    <a16:creationId xmlns:a16="http://schemas.microsoft.com/office/drawing/2014/main" id="{BE16255B-2FAB-605F-71A5-9ACEF5C61688}"/>
                  </a:ext>
                </a:extLst>
              </p:cNvPr>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a:extLst>
                <a:ext uri="{FF2B5EF4-FFF2-40B4-BE49-F238E27FC236}">
                  <a16:creationId xmlns:a16="http://schemas.microsoft.com/office/drawing/2014/main" id="{11C0AA54-EB54-A56F-664A-06C2582A56E8}"/>
                </a:ext>
              </a:extLst>
            </p:cNvPr>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a:extLst>
              <a:ext uri="{FF2B5EF4-FFF2-40B4-BE49-F238E27FC236}">
                <a16:creationId xmlns:a16="http://schemas.microsoft.com/office/drawing/2014/main" id="{8E17E3F2-2B94-D7DA-3FB5-E535C4885C58}"/>
              </a:ext>
            </a:extLst>
          </p:cNvPr>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a:extLst>
              <a:ext uri="{FF2B5EF4-FFF2-40B4-BE49-F238E27FC236}">
                <a16:creationId xmlns:a16="http://schemas.microsoft.com/office/drawing/2014/main" id="{1C5BF9E7-0692-00ED-B1AE-973CEBA27CA8}"/>
              </a:ext>
            </a:extLst>
          </p:cNvPr>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a:extLst>
              <a:ext uri="{FF2B5EF4-FFF2-40B4-BE49-F238E27FC236}">
                <a16:creationId xmlns:a16="http://schemas.microsoft.com/office/drawing/2014/main" id="{F25054F7-96A9-86A0-F470-0201645D7B2A}"/>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a:extLst>
              <a:ext uri="{FF2B5EF4-FFF2-40B4-BE49-F238E27FC236}">
                <a16:creationId xmlns:a16="http://schemas.microsoft.com/office/drawing/2014/main" id="{7BCA5B9D-A6BD-2525-B05B-39E600DE4014}"/>
              </a:ext>
            </a:extLst>
          </p:cNvPr>
          <p:cNvSpPr txBox="1"/>
          <p:nvPr/>
        </p:nvSpPr>
        <p:spPr>
          <a:xfrm>
            <a:off x="7924800" y="5078608"/>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a:extLst>
              <a:ext uri="{FF2B5EF4-FFF2-40B4-BE49-F238E27FC236}">
                <a16:creationId xmlns:a16="http://schemas.microsoft.com/office/drawing/2014/main" id="{269A0144-975F-46FD-54AA-06E1928D9CD0}"/>
              </a:ext>
            </a:extLst>
          </p:cNvPr>
          <p:cNvSpPr txBox="1"/>
          <p:nvPr/>
        </p:nvSpPr>
        <p:spPr>
          <a:xfrm>
            <a:off x="123991" y="3242276"/>
            <a:ext cx="5838732" cy="910377"/>
          </a:xfrm>
          <a:prstGeom prst="rect">
            <a:avLst/>
          </a:prstGeom>
        </p:spPr>
        <p:txBody>
          <a:bodyPr lIns="0" tIns="0" rIns="0" bIns="0" rtlCol="0" anchor="t">
            <a:spAutoFit/>
          </a:bodyPr>
          <a:lstStyle/>
          <a:p>
            <a:pPr algn="ctr">
              <a:lnSpc>
                <a:spcPts val="3539"/>
              </a:lnSpc>
            </a:pPr>
            <a:r>
              <a:rPr lang="en-US" sz="2999" b="1">
                <a:solidFill>
                  <a:srgbClr val="000000"/>
                </a:solidFill>
                <a:latin typeface="Roboto Bold"/>
                <a:ea typeface="Roboto Bold"/>
                <a:cs typeface="Roboto Bold"/>
                <a:sym typeface="Roboto Bold"/>
              </a:rPr>
              <a:t>LUNCH BREAK</a:t>
            </a:r>
          </a:p>
          <a:p>
            <a:pPr algn="ctr"/>
            <a:endParaRPr lang="en-US" sz="2999" b="1">
              <a:solidFill>
                <a:srgbClr val="000000"/>
              </a:solidFill>
              <a:latin typeface="Roboto Bold"/>
              <a:ea typeface="Roboto Bold"/>
              <a:cs typeface="Roboto Bold"/>
              <a:sym typeface="Roboto Bold"/>
            </a:endParaRPr>
          </a:p>
        </p:txBody>
      </p:sp>
    </p:spTree>
    <p:extLst>
      <p:ext uri="{BB962C8B-B14F-4D97-AF65-F5344CB8AC3E}">
        <p14:creationId xmlns:p14="http://schemas.microsoft.com/office/powerpoint/2010/main" val="13747094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9A6D9-CF94-5B77-2E18-E417FFC20F0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757C6F45-09FA-CFEE-62C8-0F78871E97C4}"/>
              </a:ext>
            </a:extLst>
          </p:cNvPr>
          <p:cNvSpPr>
            <a:spLocks noGrp="1"/>
          </p:cNvSpPr>
          <p:nvPr>
            <p:ph type="title"/>
          </p:nvPr>
        </p:nvSpPr>
        <p:spPr>
          <a:xfrm>
            <a:off x="1278517" y="309144"/>
            <a:ext cx="7487305" cy="1153731"/>
          </a:xfrm>
        </p:spPr>
        <p:txBody>
          <a:bodyPr anchor="t"/>
          <a:lstStyle/>
          <a:p>
            <a:r>
              <a:rPr lang="en-GB"/>
              <a:t>JRC final proposal</a:t>
            </a:r>
          </a:p>
        </p:txBody>
      </p:sp>
      <p:pic>
        <p:nvPicPr>
          <p:cNvPr id="4" name="Picture 3" descr="A screen shot of a white box&#10;&#10;AI-generated content may be incorrect.">
            <a:extLst>
              <a:ext uri="{FF2B5EF4-FFF2-40B4-BE49-F238E27FC236}">
                <a16:creationId xmlns:a16="http://schemas.microsoft.com/office/drawing/2014/main" id="{B0305004-14DB-7537-711E-04042E5B2648}"/>
              </a:ext>
            </a:extLst>
          </p:cNvPr>
          <p:cNvPicPr>
            <a:picLocks noChangeAspect="1"/>
          </p:cNvPicPr>
          <p:nvPr/>
        </p:nvPicPr>
        <p:blipFill>
          <a:blip r:embed="rId3"/>
          <a:stretch>
            <a:fillRect/>
          </a:stretch>
        </p:blipFill>
        <p:spPr>
          <a:xfrm>
            <a:off x="868925" y="1102432"/>
            <a:ext cx="6057940" cy="2595032"/>
          </a:xfrm>
          <a:prstGeom prst="rect">
            <a:avLst/>
          </a:prstGeom>
        </p:spPr>
      </p:pic>
      <p:pic>
        <p:nvPicPr>
          <p:cNvPr id="5" name="Picture 4" descr="A black bottle with a black outline&#10;&#10;AI-generated content may be incorrect.">
            <a:extLst>
              <a:ext uri="{FF2B5EF4-FFF2-40B4-BE49-F238E27FC236}">
                <a16:creationId xmlns:a16="http://schemas.microsoft.com/office/drawing/2014/main" id="{C39F30AD-770D-33A2-508D-DA19E60695E1}"/>
              </a:ext>
            </a:extLst>
          </p:cNvPr>
          <p:cNvPicPr>
            <a:picLocks noChangeAspect="1"/>
          </p:cNvPicPr>
          <p:nvPr/>
        </p:nvPicPr>
        <p:blipFill>
          <a:blip r:embed="rId4"/>
          <a:stretch>
            <a:fillRect/>
          </a:stretch>
        </p:blipFill>
        <p:spPr>
          <a:xfrm>
            <a:off x="7841420" y="1102432"/>
            <a:ext cx="522361" cy="3756020"/>
          </a:xfrm>
          <a:prstGeom prst="rect">
            <a:avLst/>
          </a:prstGeom>
        </p:spPr>
      </p:pic>
      <p:pic>
        <p:nvPicPr>
          <p:cNvPr id="6" name="Picture 5" descr="A white bottle on a black background&#10;&#10;AI-generated content may be incorrect.">
            <a:extLst>
              <a:ext uri="{FF2B5EF4-FFF2-40B4-BE49-F238E27FC236}">
                <a16:creationId xmlns:a16="http://schemas.microsoft.com/office/drawing/2014/main" id="{F09DB1F5-7580-2D81-2FAB-E5CAEDA6CC36}"/>
              </a:ext>
            </a:extLst>
          </p:cNvPr>
          <p:cNvPicPr>
            <a:picLocks noChangeAspect="1"/>
          </p:cNvPicPr>
          <p:nvPr/>
        </p:nvPicPr>
        <p:blipFill>
          <a:blip r:embed="rId5"/>
          <a:stretch>
            <a:fillRect/>
          </a:stretch>
        </p:blipFill>
        <p:spPr>
          <a:xfrm>
            <a:off x="8595834" y="1089909"/>
            <a:ext cx="535397" cy="3756020"/>
          </a:xfrm>
          <a:prstGeom prst="rect">
            <a:avLst/>
          </a:prstGeom>
        </p:spPr>
      </p:pic>
      <p:sp>
        <p:nvSpPr>
          <p:cNvPr id="8" name="TextBox 7">
            <a:extLst>
              <a:ext uri="{FF2B5EF4-FFF2-40B4-BE49-F238E27FC236}">
                <a16:creationId xmlns:a16="http://schemas.microsoft.com/office/drawing/2014/main" id="{B4F0F018-6145-3A6C-BC2D-2246F131A2D3}"/>
              </a:ext>
            </a:extLst>
          </p:cNvPr>
          <p:cNvSpPr txBox="1"/>
          <p:nvPr/>
        </p:nvSpPr>
        <p:spPr>
          <a:xfrm>
            <a:off x="868925" y="4169297"/>
            <a:ext cx="6003030" cy="655179"/>
          </a:xfrm>
          <a:prstGeom prst="rect">
            <a:avLst/>
          </a:prstGeom>
          <a:noFill/>
        </p:spPr>
        <p:txBody>
          <a:bodyPr wrap="square">
            <a:spAutoFit/>
          </a:bodyPr>
          <a:lstStyle/>
          <a:p>
            <a:pPr defTabSz="795894"/>
            <a:r>
              <a:rPr lang="en-US" sz="1219">
                <a:solidFill>
                  <a:srgbClr val="000000"/>
                </a:solidFill>
                <a:latin typeface="Roboto" panose="02000000000000000000" pitchFamily="2" charset="0"/>
                <a:ea typeface="Roboto" panose="02000000000000000000" pitchFamily="2" charset="0"/>
                <a:cs typeface="Roboto" panose="02000000000000000000" pitchFamily="2" charset="0"/>
              </a:rPr>
              <a:t>The pictograms for glass (as visual elements of the label) do not, on their own, allow users to distinguish between </a:t>
            </a:r>
            <a:r>
              <a:rPr lang="en-US" sz="1219" err="1">
                <a:solidFill>
                  <a:srgbClr val="000000"/>
                </a:solidFill>
                <a:latin typeface="Roboto" panose="02000000000000000000" pitchFamily="2" charset="0"/>
                <a:ea typeface="Roboto" panose="02000000000000000000" pitchFamily="2" charset="0"/>
                <a:cs typeface="Roboto" panose="02000000000000000000" pitchFamily="2" charset="0"/>
              </a:rPr>
              <a:t>coloured</a:t>
            </a:r>
            <a:r>
              <a:rPr lang="en-US" sz="1219">
                <a:solidFill>
                  <a:srgbClr val="000000"/>
                </a:solidFill>
                <a:latin typeface="Roboto" panose="02000000000000000000" pitchFamily="2" charset="0"/>
                <a:ea typeface="Roboto" panose="02000000000000000000" pitchFamily="2" charset="0"/>
                <a:cs typeface="Roboto" panose="02000000000000000000" pitchFamily="2" charset="0"/>
              </a:rPr>
              <a:t> glass, green glass and brown glass without accompanying text.</a:t>
            </a:r>
            <a:endParaRPr lang="en-GB" sz="1219">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C951589B-5838-19C1-B6E5-3BE5CE480972}"/>
              </a:ext>
            </a:extLst>
          </p:cNvPr>
          <p:cNvSpPr txBox="1"/>
          <p:nvPr/>
        </p:nvSpPr>
        <p:spPr>
          <a:xfrm>
            <a:off x="4155560" y="3648071"/>
            <a:ext cx="6003030" cy="253018"/>
          </a:xfrm>
          <a:prstGeom prst="rect">
            <a:avLst/>
          </a:prstGeom>
          <a:noFill/>
        </p:spPr>
        <p:txBody>
          <a:bodyPr wrap="square">
            <a:spAutoFit/>
          </a:bodyPr>
          <a:lstStyle/>
          <a:p>
            <a:pPr defTabSz="795894"/>
            <a:r>
              <a:rPr lang="en-US" sz="1044" i="1">
                <a:solidFill>
                  <a:srgbClr val="000000"/>
                </a:solidFill>
                <a:latin typeface="Roboto" panose="02000000000000000000" pitchFamily="2" charset="0"/>
                <a:ea typeface="Roboto" panose="02000000000000000000" pitchFamily="2" charset="0"/>
                <a:cs typeface="Roboto" panose="02000000000000000000" pitchFamily="2" charset="0"/>
              </a:rPr>
              <a:t>Meta labels for receptacles only</a:t>
            </a:r>
            <a:endParaRPr lang="en-GB" sz="1044" i="1">
              <a:solidFill>
                <a:prstClr val="black"/>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01728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FE389-0E31-0ACF-E639-72CEFC83F85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A5CF867-506F-9D8A-901E-DA9FF7ABC283}"/>
              </a:ext>
            </a:extLst>
          </p:cNvPr>
          <p:cNvSpPr>
            <a:spLocks noGrp="1"/>
          </p:cNvSpPr>
          <p:nvPr>
            <p:ph type="title"/>
          </p:nvPr>
        </p:nvSpPr>
        <p:spPr>
          <a:xfrm>
            <a:off x="1278517" y="309144"/>
            <a:ext cx="7487305" cy="1153731"/>
          </a:xfrm>
        </p:spPr>
        <p:txBody>
          <a:bodyPr anchor="t"/>
          <a:lstStyle/>
          <a:p>
            <a:r>
              <a:rPr lang="en-GB"/>
              <a:t>Multiple component packaging</a:t>
            </a:r>
          </a:p>
        </p:txBody>
      </p:sp>
      <p:pic>
        <p:nvPicPr>
          <p:cNvPr id="2" name="Picture 1" descr="A diagram of a product packaging&#10;&#10;AI-generated content may be incorrect.">
            <a:extLst>
              <a:ext uri="{FF2B5EF4-FFF2-40B4-BE49-F238E27FC236}">
                <a16:creationId xmlns:a16="http://schemas.microsoft.com/office/drawing/2014/main" id="{6FC70089-446C-EE20-618C-F11E16650530}"/>
              </a:ext>
            </a:extLst>
          </p:cNvPr>
          <p:cNvPicPr>
            <a:picLocks noChangeAspect="1"/>
          </p:cNvPicPr>
          <p:nvPr/>
        </p:nvPicPr>
        <p:blipFill>
          <a:blip r:embed="rId3"/>
          <a:stretch>
            <a:fillRect/>
          </a:stretch>
        </p:blipFill>
        <p:spPr>
          <a:xfrm>
            <a:off x="1220324" y="1048450"/>
            <a:ext cx="6085913" cy="3872100"/>
          </a:xfrm>
          <a:prstGeom prst="rect">
            <a:avLst/>
          </a:prstGeom>
        </p:spPr>
      </p:pic>
    </p:spTree>
    <p:extLst>
      <p:ext uri="{BB962C8B-B14F-4D97-AF65-F5344CB8AC3E}">
        <p14:creationId xmlns:p14="http://schemas.microsoft.com/office/powerpoint/2010/main" val="1039095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D82EF-087F-F5EA-BC60-72C3873F75D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FE66A-F3EA-7C1C-5799-30A538AA60EF}"/>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486462E6-FF50-4F33-F9AF-D09484D9E400}"/>
              </a:ext>
            </a:extLst>
          </p:cNvPr>
          <p:cNvSpPr>
            <a:spLocks noGrp="1"/>
          </p:cNvSpPr>
          <p:nvPr>
            <p:ph type="body" idx="1"/>
          </p:nvPr>
        </p:nvSpPr>
        <p:spPr/>
        <p:txBody>
          <a:bodyPr>
            <a:normAutofit/>
          </a:bodyPr>
          <a:lstStyle/>
          <a:p>
            <a:endParaRPr lang="en-GB"/>
          </a:p>
        </p:txBody>
      </p:sp>
      <p:sp>
        <p:nvSpPr>
          <p:cNvPr id="2" name="Title 1">
            <a:extLst>
              <a:ext uri="{FF2B5EF4-FFF2-40B4-BE49-F238E27FC236}">
                <a16:creationId xmlns:a16="http://schemas.microsoft.com/office/drawing/2014/main" id="{34F10DB2-4EB9-E069-626F-9ECB42B28F40}"/>
              </a:ext>
            </a:extLst>
          </p:cNvPr>
          <p:cNvSpPr>
            <a:spLocks noGrp="1"/>
          </p:cNvSpPr>
          <p:nvPr>
            <p:ph type="title"/>
          </p:nvPr>
        </p:nvSpPr>
        <p:spPr>
          <a:xfrm>
            <a:off x="1278517" y="309144"/>
            <a:ext cx="8311515" cy="1153731"/>
          </a:xfrm>
        </p:spPr>
        <p:txBody>
          <a:bodyPr>
            <a:normAutofit/>
          </a:bodyPr>
          <a:lstStyle/>
          <a:p>
            <a:r>
              <a:rPr lang="en-GB"/>
              <a:t>Glass packaging value chain contribution</a:t>
            </a:r>
            <a:br>
              <a:rPr lang="en-GB"/>
            </a:br>
            <a:endParaRPr lang="en-GB"/>
          </a:p>
        </p:txBody>
      </p:sp>
      <p:pic>
        <p:nvPicPr>
          <p:cNvPr id="7" name="Picture 6">
            <a:extLst>
              <a:ext uri="{FF2B5EF4-FFF2-40B4-BE49-F238E27FC236}">
                <a16:creationId xmlns:a16="http://schemas.microsoft.com/office/drawing/2014/main" id="{5F3026A1-1C5D-D8AD-B3F3-49EDD84292AC}"/>
              </a:ext>
            </a:extLst>
          </p:cNvPr>
          <p:cNvPicPr>
            <a:picLocks noChangeAspect="1"/>
          </p:cNvPicPr>
          <p:nvPr/>
        </p:nvPicPr>
        <p:blipFill>
          <a:blip r:embed="rId2"/>
          <a:stretch>
            <a:fillRect/>
          </a:stretch>
        </p:blipFill>
        <p:spPr>
          <a:xfrm>
            <a:off x="1182128" y="1345349"/>
            <a:ext cx="5582974" cy="4473447"/>
          </a:xfrm>
          <a:prstGeom prst="rect">
            <a:avLst/>
          </a:prstGeom>
        </p:spPr>
      </p:pic>
    </p:spTree>
    <p:extLst>
      <p:ext uri="{BB962C8B-B14F-4D97-AF65-F5344CB8AC3E}">
        <p14:creationId xmlns:p14="http://schemas.microsoft.com/office/powerpoint/2010/main" val="36074882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953E-DE52-9497-069E-5E2C0AD17C3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5B8256-5459-876E-BBA9-33007AE46CAE}"/>
              </a:ext>
            </a:extLst>
          </p:cNvPr>
          <p:cNvSpPr>
            <a:spLocks noGrp="1"/>
          </p:cNvSpPr>
          <p:nvPr>
            <p:ph type="body" sz="quarter" idx="11"/>
          </p:nvPr>
        </p:nvSpPr>
        <p:spPr/>
        <p:txBody>
          <a:bodyPr/>
          <a:lstStyle/>
          <a:p>
            <a:endParaRPr lang="en-GB"/>
          </a:p>
        </p:txBody>
      </p:sp>
      <p:sp>
        <p:nvSpPr>
          <p:cNvPr id="3" name="Text Placeholder 2">
            <a:extLst>
              <a:ext uri="{FF2B5EF4-FFF2-40B4-BE49-F238E27FC236}">
                <a16:creationId xmlns:a16="http://schemas.microsoft.com/office/drawing/2014/main" id="{A298F9B2-5E81-89FE-9BB2-5D580A857271}"/>
              </a:ext>
            </a:extLst>
          </p:cNvPr>
          <p:cNvSpPr>
            <a:spLocks noGrp="1"/>
          </p:cNvSpPr>
          <p:nvPr>
            <p:ph type="body" idx="1"/>
          </p:nvPr>
        </p:nvSpPr>
        <p:spPr/>
        <p:txBody>
          <a:bodyPr>
            <a:normAutofit/>
          </a:bodyPr>
          <a:lstStyle/>
          <a:p>
            <a:endParaRPr lang="en-GB"/>
          </a:p>
        </p:txBody>
      </p:sp>
      <p:sp>
        <p:nvSpPr>
          <p:cNvPr id="2" name="Title 1">
            <a:extLst>
              <a:ext uri="{FF2B5EF4-FFF2-40B4-BE49-F238E27FC236}">
                <a16:creationId xmlns:a16="http://schemas.microsoft.com/office/drawing/2014/main" id="{1DF1D4E6-63FD-5897-B5F7-548128519BF3}"/>
              </a:ext>
            </a:extLst>
          </p:cNvPr>
          <p:cNvSpPr>
            <a:spLocks noGrp="1"/>
          </p:cNvSpPr>
          <p:nvPr>
            <p:ph type="title"/>
          </p:nvPr>
        </p:nvSpPr>
        <p:spPr>
          <a:xfrm>
            <a:off x="1278516" y="309144"/>
            <a:ext cx="8311516" cy="1153731"/>
          </a:xfrm>
        </p:spPr>
        <p:txBody>
          <a:bodyPr>
            <a:normAutofit/>
          </a:bodyPr>
          <a:lstStyle/>
          <a:p>
            <a:r>
              <a:rPr lang="en-GB"/>
              <a:t>Glass packaging value chain contribution</a:t>
            </a:r>
            <a:br>
              <a:rPr lang="en-GB"/>
            </a:br>
            <a:endParaRPr lang="en-GB"/>
          </a:p>
        </p:txBody>
      </p:sp>
      <p:pic>
        <p:nvPicPr>
          <p:cNvPr id="4" name="Picture 3">
            <a:extLst>
              <a:ext uri="{FF2B5EF4-FFF2-40B4-BE49-F238E27FC236}">
                <a16:creationId xmlns:a16="http://schemas.microsoft.com/office/drawing/2014/main" id="{D1CDF0C7-0F7B-5D92-9600-37CD3C70F9B5}"/>
              </a:ext>
            </a:extLst>
          </p:cNvPr>
          <p:cNvPicPr>
            <a:picLocks noChangeAspect="1"/>
          </p:cNvPicPr>
          <p:nvPr/>
        </p:nvPicPr>
        <p:blipFill>
          <a:blip r:embed="rId2"/>
          <a:stretch>
            <a:fillRect/>
          </a:stretch>
        </p:blipFill>
        <p:spPr>
          <a:xfrm>
            <a:off x="1255922" y="1045810"/>
            <a:ext cx="3885174" cy="4692982"/>
          </a:xfrm>
          <a:prstGeom prst="rect">
            <a:avLst/>
          </a:prstGeom>
        </p:spPr>
      </p:pic>
      <p:pic>
        <p:nvPicPr>
          <p:cNvPr id="6" name="Picture 5">
            <a:extLst>
              <a:ext uri="{FF2B5EF4-FFF2-40B4-BE49-F238E27FC236}">
                <a16:creationId xmlns:a16="http://schemas.microsoft.com/office/drawing/2014/main" id="{20ABC347-9D9E-C78F-E46D-620D082D6FD0}"/>
              </a:ext>
            </a:extLst>
          </p:cNvPr>
          <p:cNvPicPr>
            <a:picLocks noChangeAspect="1"/>
          </p:cNvPicPr>
          <p:nvPr/>
        </p:nvPicPr>
        <p:blipFill>
          <a:blip r:embed="rId3"/>
          <a:stretch>
            <a:fillRect/>
          </a:stretch>
        </p:blipFill>
        <p:spPr>
          <a:xfrm>
            <a:off x="5368952" y="901105"/>
            <a:ext cx="3407379" cy="5067895"/>
          </a:xfrm>
          <a:prstGeom prst="rect">
            <a:avLst/>
          </a:prstGeom>
        </p:spPr>
      </p:pic>
    </p:spTree>
    <p:extLst>
      <p:ext uri="{BB962C8B-B14F-4D97-AF65-F5344CB8AC3E}">
        <p14:creationId xmlns:p14="http://schemas.microsoft.com/office/powerpoint/2010/main" val="3332262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F1713-F8F9-DD27-A2F8-7C2D7D00AE8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4471C07-B5F7-EB09-B088-005643D945E2}"/>
              </a:ext>
            </a:extLst>
          </p:cNvPr>
          <p:cNvSpPr>
            <a:spLocks noGrp="1"/>
          </p:cNvSpPr>
          <p:nvPr>
            <p:ph type="body" sz="quarter" idx="11"/>
          </p:nvPr>
        </p:nvSpPr>
        <p:spPr>
          <a:xfrm>
            <a:off x="1278517" y="1842222"/>
            <a:ext cx="8311516" cy="3574093"/>
          </a:xfrm>
        </p:spPr>
        <p:txBody>
          <a:bodyPr numCol="1">
            <a:normAutofit/>
          </a:bodyPr>
          <a:lstStyle/>
          <a:p>
            <a:pPr marL="248717" indent="-248717" algn="just">
              <a:lnSpc>
                <a:spcPct val="100000"/>
              </a:lnSpc>
              <a:spcBef>
                <a:spcPts val="0"/>
              </a:spcBef>
              <a:buFont typeface="Arial" panose="020B0604020202020204" pitchFamily="34" charset="0"/>
              <a:buChar char="•"/>
            </a:pPr>
            <a:endParaRPr lang="en-US" sz="1393">
              <a:solidFill>
                <a:schemeClr val="dk1"/>
              </a:solidFill>
            </a:endParaRPr>
          </a:p>
          <a:p>
            <a:pPr marL="248717" indent="-248717" algn="just">
              <a:lnSpc>
                <a:spcPct val="100000"/>
              </a:lnSpc>
              <a:spcBef>
                <a:spcPts val="0"/>
              </a:spcBef>
              <a:buFont typeface="Arial" panose="020B0604020202020204" pitchFamily="34" charset="0"/>
              <a:buChar char="•"/>
            </a:pPr>
            <a:r>
              <a:rPr lang="en-US" sz="1393">
                <a:solidFill>
                  <a:schemeClr val="dk1"/>
                </a:solidFill>
              </a:rPr>
              <a:t>18 March 2026: PPWR Expert Group and discussion with Member States and stakeholders </a:t>
            </a:r>
          </a:p>
          <a:p>
            <a:pPr marL="248717" indent="-248717" algn="just">
              <a:lnSpc>
                <a:spcPct val="100000"/>
              </a:lnSpc>
              <a:spcBef>
                <a:spcPts val="0"/>
              </a:spcBef>
              <a:buFont typeface="Arial" panose="020B0604020202020204" pitchFamily="34" charset="0"/>
              <a:buChar char="•"/>
            </a:pPr>
            <a:endParaRPr lang="en-US" sz="1393">
              <a:solidFill>
                <a:schemeClr val="dk1"/>
              </a:solidFill>
            </a:endParaRPr>
          </a:p>
          <a:p>
            <a:pPr marL="248717" indent="-248717" algn="just">
              <a:lnSpc>
                <a:spcPct val="100000"/>
              </a:lnSpc>
              <a:spcBef>
                <a:spcPts val="0"/>
              </a:spcBef>
              <a:buFont typeface="Arial" panose="020B0604020202020204" pitchFamily="34" charset="0"/>
              <a:buChar char="•"/>
            </a:pPr>
            <a:r>
              <a:rPr lang="en-US" sz="1393">
                <a:solidFill>
                  <a:schemeClr val="dk1"/>
                </a:solidFill>
              </a:rPr>
              <a:t>By 12 August 2026: adoption of the Implementing Acts</a:t>
            </a:r>
          </a:p>
          <a:p>
            <a:pPr marL="248717" indent="-248717" algn="just">
              <a:lnSpc>
                <a:spcPct val="100000"/>
              </a:lnSpc>
              <a:spcBef>
                <a:spcPts val="0"/>
              </a:spcBef>
              <a:buFont typeface="Arial" panose="020B0604020202020204" pitchFamily="34" charset="0"/>
              <a:buChar char="•"/>
            </a:pPr>
            <a:endParaRPr lang="fr-BE" sz="1393">
              <a:solidFill>
                <a:schemeClr val="dk1"/>
              </a:solidFill>
            </a:endParaRPr>
          </a:p>
          <a:p>
            <a:pPr algn="just">
              <a:lnSpc>
                <a:spcPct val="100000"/>
              </a:lnSpc>
              <a:spcBef>
                <a:spcPts val="0"/>
              </a:spcBef>
            </a:pPr>
            <a:endParaRPr lang="en-GB" sz="1393">
              <a:cs typeface="Times New Roman" panose="02020603050405020304" pitchFamily="18" charset="0"/>
            </a:endParaRPr>
          </a:p>
        </p:txBody>
      </p:sp>
      <p:sp>
        <p:nvSpPr>
          <p:cNvPr id="3" name="Text Placeholder 2">
            <a:extLst>
              <a:ext uri="{FF2B5EF4-FFF2-40B4-BE49-F238E27FC236}">
                <a16:creationId xmlns:a16="http://schemas.microsoft.com/office/drawing/2014/main" id="{90184C96-BC9C-34E9-3EB6-024E54CF1C21}"/>
              </a:ext>
            </a:extLst>
          </p:cNvPr>
          <p:cNvSpPr>
            <a:spLocks noGrp="1"/>
          </p:cNvSpPr>
          <p:nvPr>
            <p:ph type="body" idx="1"/>
          </p:nvPr>
        </p:nvSpPr>
        <p:spPr/>
        <p:txBody>
          <a:bodyPr/>
          <a:lstStyle/>
          <a:p>
            <a:endParaRPr lang="en-GB"/>
          </a:p>
        </p:txBody>
      </p:sp>
      <p:sp>
        <p:nvSpPr>
          <p:cNvPr id="2" name="Title 1">
            <a:extLst>
              <a:ext uri="{FF2B5EF4-FFF2-40B4-BE49-F238E27FC236}">
                <a16:creationId xmlns:a16="http://schemas.microsoft.com/office/drawing/2014/main" id="{411146BD-7F0D-809C-E93E-BD46DB0502AF}"/>
              </a:ext>
            </a:extLst>
          </p:cNvPr>
          <p:cNvSpPr>
            <a:spLocks noGrp="1"/>
          </p:cNvSpPr>
          <p:nvPr>
            <p:ph type="title"/>
          </p:nvPr>
        </p:nvSpPr>
        <p:spPr/>
        <p:txBody>
          <a:bodyPr/>
          <a:lstStyle/>
          <a:p>
            <a:r>
              <a:rPr lang="en-GB"/>
              <a:t>Next steps</a:t>
            </a:r>
          </a:p>
        </p:txBody>
      </p:sp>
    </p:spTree>
    <p:extLst>
      <p:ext uri="{BB962C8B-B14F-4D97-AF65-F5344CB8AC3E}">
        <p14:creationId xmlns:p14="http://schemas.microsoft.com/office/powerpoint/2010/main" val="38997372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98C15-B0E9-9AAD-9370-9E5FC73E75AB}"/>
            </a:ext>
          </a:extLst>
        </p:cNvPr>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850E3F0-A374-7C0C-7E7C-6446A3B15D43}"/>
              </a:ext>
            </a:extLst>
          </p:cNvPr>
          <p:cNvSpPr>
            <a:spLocks noGrp="1"/>
          </p:cNvSpPr>
          <p:nvPr>
            <p:ph type="pic" sz="quarter" idx="10"/>
          </p:nvPr>
        </p:nvSpPr>
        <p:spPr/>
        <p:txBody>
          <a:bodyPr/>
          <a:lstStyle/>
          <a:p>
            <a:endParaRPr lang="en-GB"/>
          </a:p>
        </p:txBody>
      </p:sp>
      <p:sp>
        <p:nvSpPr>
          <p:cNvPr id="9" name="Text Placeholder 8">
            <a:extLst>
              <a:ext uri="{FF2B5EF4-FFF2-40B4-BE49-F238E27FC236}">
                <a16:creationId xmlns:a16="http://schemas.microsoft.com/office/drawing/2014/main" id="{FA77B8A6-FBB3-C946-6DCB-AD8C1C0FF91E}"/>
              </a:ext>
            </a:extLst>
          </p:cNvPr>
          <p:cNvSpPr>
            <a:spLocks noGrp="1"/>
          </p:cNvSpPr>
          <p:nvPr>
            <p:ph type="body" sz="quarter" idx="11"/>
          </p:nvPr>
        </p:nvSpPr>
        <p:spPr/>
        <p:txBody>
          <a:bodyPr/>
          <a:lstStyle/>
          <a:p>
            <a:endParaRPr lang="en-GB"/>
          </a:p>
        </p:txBody>
      </p:sp>
      <p:sp>
        <p:nvSpPr>
          <p:cNvPr id="7" name="Text Placeholder 6">
            <a:extLst>
              <a:ext uri="{FF2B5EF4-FFF2-40B4-BE49-F238E27FC236}">
                <a16:creationId xmlns:a16="http://schemas.microsoft.com/office/drawing/2014/main" id="{CEBE6263-BE47-0123-6A21-10BDCC165C2E}"/>
              </a:ext>
            </a:extLst>
          </p:cNvPr>
          <p:cNvSpPr>
            <a:spLocks noGrp="1"/>
          </p:cNvSpPr>
          <p:nvPr>
            <p:ph type="body" idx="1"/>
          </p:nvPr>
        </p:nvSpPr>
        <p:spPr/>
        <p:txBody>
          <a:bodyPr/>
          <a:lstStyle/>
          <a:p>
            <a:endParaRPr lang="en-GB"/>
          </a:p>
        </p:txBody>
      </p:sp>
      <p:sp>
        <p:nvSpPr>
          <p:cNvPr id="6" name="Title 5">
            <a:extLst>
              <a:ext uri="{FF2B5EF4-FFF2-40B4-BE49-F238E27FC236}">
                <a16:creationId xmlns:a16="http://schemas.microsoft.com/office/drawing/2014/main" id="{83A84732-6FD3-AC29-F8DD-EF0B502336AC}"/>
              </a:ext>
            </a:extLst>
          </p:cNvPr>
          <p:cNvSpPr>
            <a:spLocks noGrp="1"/>
          </p:cNvSpPr>
          <p:nvPr>
            <p:ph type="title"/>
          </p:nvPr>
        </p:nvSpPr>
        <p:spPr/>
        <p:txBody>
          <a:bodyPr/>
          <a:lstStyle/>
          <a:p>
            <a:r>
              <a:rPr lang="fr-FR" b="1" err="1">
                <a:latin typeface="Roboto" panose="02000000000000000000" pitchFamily="2" charset="0"/>
                <a:ea typeface="Roboto" panose="02000000000000000000" pitchFamily="2" charset="0"/>
                <a:cs typeface="Roboto" panose="02000000000000000000" pitchFamily="2" charset="0"/>
              </a:rPr>
              <a:t>Recyclability</a:t>
            </a:r>
            <a:endParaRPr lang="en-GB" b="1">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838666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0CDE388-C05D-0A68-4DE4-695DA673849A}"/>
              </a:ext>
            </a:extLst>
          </p:cNvPr>
          <p:cNvSpPr>
            <a:spLocks noGrp="1"/>
          </p:cNvSpPr>
          <p:nvPr>
            <p:ph type="body" idx="1"/>
          </p:nvPr>
        </p:nvSpPr>
        <p:spPr/>
        <p:txBody>
          <a:bodyPr/>
          <a:lstStyle/>
          <a:p>
            <a:endParaRPr lang="en-GB"/>
          </a:p>
        </p:txBody>
      </p:sp>
      <p:sp>
        <p:nvSpPr>
          <p:cNvPr id="6" name="Title 5">
            <a:extLst>
              <a:ext uri="{FF2B5EF4-FFF2-40B4-BE49-F238E27FC236}">
                <a16:creationId xmlns:a16="http://schemas.microsoft.com/office/drawing/2014/main" id="{7ECAFE9B-D464-F89C-77E3-60784D53C1E6}"/>
              </a:ext>
            </a:extLst>
          </p:cNvPr>
          <p:cNvSpPr>
            <a:spLocks noGrp="1"/>
          </p:cNvSpPr>
          <p:nvPr>
            <p:ph type="title"/>
          </p:nvPr>
        </p:nvSpPr>
        <p:spPr>
          <a:xfrm>
            <a:off x="1278517" y="309144"/>
            <a:ext cx="8311515" cy="1153731"/>
          </a:xfrm>
        </p:spPr>
        <p:txBody>
          <a:bodyPr>
            <a:normAutofit/>
          </a:bodyPr>
          <a:lstStyle/>
          <a:p>
            <a:r>
              <a:rPr lang="en-GB"/>
              <a:t>Recyclability Requirements</a:t>
            </a:r>
          </a:p>
        </p:txBody>
      </p:sp>
      <p:sp>
        <p:nvSpPr>
          <p:cNvPr id="12" name="TextBox 11">
            <a:extLst>
              <a:ext uri="{FF2B5EF4-FFF2-40B4-BE49-F238E27FC236}">
                <a16:creationId xmlns:a16="http://schemas.microsoft.com/office/drawing/2014/main" id="{8FAE809D-5875-4852-5CD8-5C433D54CAB5}"/>
              </a:ext>
            </a:extLst>
          </p:cNvPr>
          <p:cNvSpPr txBox="1"/>
          <p:nvPr/>
        </p:nvSpPr>
        <p:spPr>
          <a:xfrm>
            <a:off x="1278517" y="2089150"/>
            <a:ext cx="9189576" cy="1807161"/>
          </a:xfrm>
          <a:prstGeom prst="rect">
            <a:avLst/>
          </a:prstGeom>
          <a:noFill/>
        </p:spPr>
        <p:txBody>
          <a:bodyPr wrap="square">
            <a:spAutoFit/>
          </a:bodyPr>
          <a:lstStyle/>
          <a:p>
            <a:pPr algn="just" defTabSz="1061166">
              <a:buClr>
                <a:srgbClr val="000000"/>
              </a:buClr>
              <a:defRPr/>
            </a:pPr>
            <a:r>
              <a:rPr lang="en-GB"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Under the PPWR, all packaging on the market must be recyclable: </a:t>
            </a:r>
          </a:p>
          <a:p>
            <a:pPr marL="248717" indent="-248717" algn="just" defTabSz="1061166">
              <a:buClr>
                <a:srgbClr val="A9D08E"/>
              </a:buClr>
              <a:buFont typeface="Arial" panose="020B0604020202020204" pitchFamily="34" charset="0"/>
              <a:buChar char="•"/>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By 2030</a:t>
            </a:r>
            <a:r>
              <a:rPr lang="en-GB"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 all packaging have to be ‘</a:t>
            </a:r>
            <a:r>
              <a:rPr lang="en-GB"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designed for recycling’ </a:t>
            </a:r>
            <a:r>
              <a:rPr lang="en-GB"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(DfR)</a:t>
            </a:r>
          </a:p>
          <a:p>
            <a:pPr marL="248717" indent="-248717" algn="just" defTabSz="1061166">
              <a:buClr>
                <a:srgbClr val="A9D08E"/>
              </a:buClr>
              <a:buFont typeface="Arial" panose="020B0604020202020204" pitchFamily="34" charset="0"/>
              <a:buChar char="•"/>
              <a:defRPr/>
            </a:pPr>
            <a:r>
              <a:rPr lang="en-GB"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By 2035, packaging also has to be recycled at scale, i.e. recycling rate that is equal or greater than 55% </a:t>
            </a: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 </a:t>
            </a:r>
          </a:p>
          <a:p>
            <a:pPr algn="just" defTabSz="1061166">
              <a:defRPr/>
            </a:pPr>
            <a:endParaRPr lang="en-GB"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endParaRPr>
          </a:p>
          <a:p>
            <a:pPr algn="just" defTabSz="1061166">
              <a:defRPr/>
            </a:pPr>
            <a:r>
              <a:rPr lang="en-GB"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To determine whether packaging can be placed on the market, the PPWR introduced the </a:t>
            </a:r>
            <a:r>
              <a:rPr lang="en-US"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Recyclability performance grades </a:t>
            </a:r>
            <a:r>
              <a:rPr lang="en-US"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(see table) that will take into account </a:t>
            </a:r>
            <a:r>
              <a:rPr lang="en-US"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Design-for-Recycling criteria (2030) </a:t>
            </a:r>
            <a:r>
              <a:rPr lang="en-US"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and ‘recycled at scale’ criteria (2035)</a:t>
            </a:r>
            <a:r>
              <a:rPr lang="en-US"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 </a:t>
            </a:r>
            <a:r>
              <a:rPr lang="en-US" sz="1393"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These grades are the basis for the </a:t>
            </a:r>
            <a:r>
              <a:rPr lang="en-US" sz="1393" b="1" kern="0">
                <a:solidFill>
                  <a:prstClr val="black"/>
                </a:solidFill>
                <a:latin typeface="Roboto" panose="02000000000000000000" pitchFamily="2" charset="0"/>
                <a:ea typeface="Roboto" panose="02000000000000000000" pitchFamily="2" charset="0"/>
                <a:cs typeface="Roboto" panose="02000000000000000000" pitchFamily="2" charset="0"/>
                <a:sym typeface="Arial"/>
              </a:rPr>
              <a:t>eco-modulation of Extended Producer Responsibility (EPR) fees – the adjustment of EPR fees based on the environmental impact of the packaging material used.</a:t>
            </a:r>
          </a:p>
        </p:txBody>
      </p:sp>
      <p:graphicFrame>
        <p:nvGraphicFramePr>
          <p:cNvPr id="13" name="Table 12">
            <a:extLst>
              <a:ext uri="{FF2B5EF4-FFF2-40B4-BE49-F238E27FC236}">
                <a16:creationId xmlns:a16="http://schemas.microsoft.com/office/drawing/2014/main" id="{D4810213-2AD7-9723-BAF3-A6B492258558}"/>
              </a:ext>
            </a:extLst>
          </p:cNvPr>
          <p:cNvGraphicFramePr>
            <a:graphicFrameLocks noGrp="1"/>
          </p:cNvGraphicFramePr>
          <p:nvPr/>
        </p:nvGraphicFramePr>
        <p:xfrm>
          <a:off x="1404056" y="3974151"/>
          <a:ext cx="8987766" cy="1687962"/>
        </p:xfrm>
        <a:graphic>
          <a:graphicData uri="http://schemas.openxmlformats.org/drawingml/2006/table">
            <a:tbl>
              <a:tblPr firstRow="1" bandRow="1"/>
              <a:tblGrid>
                <a:gridCol w="1569720">
                  <a:extLst>
                    <a:ext uri="{9D8B030D-6E8A-4147-A177-3AD203B41FA5}">
                      <a16:colId xmlns:a16="http://schemas.microsoft.com/office/drawing/2014/main" val="478153485"/>
                    </a:ext>
                  </a:extLst>
                </a:gridCol>
                <a:gridCol w="2472682">
                  <a:extLst>
                    <a:ext uri="{9D8B030D-6E8A-4147-A177-3AD203B41FA5}">
                      <a16:colId xmlns:a16="http://schemas.microsoft.com/office/drawing/2014/main" val="2465831493"/>
                    </a:ext>
                  </a:extLst>
                </a:gridCol>
                <a:gridCol w="2472682">
                  <a:extLst>
                    <a:ext uri="{9D8B030D-6E8A-4147-A177-3AD203B41FA5}">
                      <a16:colId xmlns:a16="http://schemas.microsoft.com/office/drawing/2014/main" val="1150942869"/>
                    </a:ext>
                  </a:extLst>
                </a:gridCol>
                <a:gridCol w="2472682">
                  <a:extLst>
                    <a:ext uri="{9D8B030D-6E8A-4147-A177-3AD203B41FA5}">
                      <a16:colId xmlns:a16="http://schemas.microsoft.com/office/drawing/2014/main" val="389728767"/>
                    </a:ext>
                  </a:extLst>
                </a:gridCol>
              </a:tblGrid>
              <a:tr h="29541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400"/>
                        <a:t>2030</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400"/>
                        <a:t>2035</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GB" sz="1400"/>
                        <a:t>2038</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04021051"/>
                  </a:ext>
                </a:extLst>
              </a:tr>
              <a:tr h="2954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b="1"/>
                        <a:t>Grade A</a:t>
                      </a:r>
                    </a:p>
                  </a:txBody>
                  <a:tcPr marL="79587" marR="79587" marT="39793" marB="397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endParaRPr lang="en-GB" sz="1400"/>
                    </a:p>
                  </a:txBody>
                  <a:tcPr marL="79587" marR="79587" marT="39793" marB="397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755206586"/>
                  </a:ext>
                </a:extLst>
              </a:tr>
              <a:tr h="2954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b="1"/>
                        <a:t>Grade B</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2311302662"/>
                  </a:ext>
                </a:extLst>
              </a:tr>
              <a:tr h="29541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b="1"/>
                        <a:t>Grade C</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3903357936"/>
                  </a:ext>
                </a:extLst>
              </a:tr>
              <a:tr h="50404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b="1"/>
                        <a:t>Non-recyclable (no market access)</a:t>
                      </a:r>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GB" sz="1400" err="1"/>
                        <a:t>DfR</a:t>
                      </a: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p>
                      <a:pPr algn="ct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err="1"/>
                        <a:t>DfR</a:t>
                      </a:r>
                      <a:r>
                        <a:rPr lang="en-GB" sz="1400"/>
                        <a:t> + at scale</a:t>
                      </a:r>
                    </a:p>
                    <a:p>
                      <a:pPr algn="ctr"/>
                      <a:endParaRPr lang="en-GB" sz="1400"/>
                    </a:p>
                  </a:txBody>
                  <a:tcPr marL="79587" marR="79587" marT="39793" marB="39793">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349074564"/>
                  </a:ext>
                </a:extLst>
              </a:tr>
            </a:tbl>
          </a:graphicData>
        </a:graphic>
      </p:graphicFrame>
    </p:spTree>
    <p:extLst>
      <p:ext uri="{BB962C8B-B14F-4D97-AF65-F5344CB8AC3E}">
        <p14:creationId xmlns:p14="http://schemas.microsoft.com/office/powerpoint/2010/main" val="439061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A6EF-97C6-A883-5514-3B71717FB2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3177636B-C1C8-9AF0-C66C-FC480903AD45}"/>
              </a:ext>
            </a:extLst>
          </p:cNvPr>
          <p:cNvSpPr>
            <a:spLocks noGrp="1"/>
          </p:cNvSpPr>
          <p:nvPr>
            <p:ph type="body" idx="1"/>
          </p:nvPr>
        </p:nvSpPr>
        <p:spPr/>
        <p:txBody>
          <a:bodyPr/>
          <a:lstStyle/>
          <a:p>
            <a:endParaRPr lang="en-GB">
              <a:latin typeface="Roboto" panose="02000000000000000000" pitchFamily="2" charset="0"/>
              <a:ea typeface="Roboto" panose="02000000000000000000" pitchFamily="2" charset="0"/>
              <a:cs typeface="Roboto" panose="02000000000000000000" pitchFamily="2" charset="0"/>
            </a:endParaRPr>
          </a:p>
        </p:txBody>
      </p:sp>
      <p:sp>
        <p:nvSpPr>
          <p:cNvPr id="6" name="Title 5">
            <a:extLst>
              <a:ext uri="{FF2B5EF4-FFF2-40B4-BE49-F238E27FC236}">
                <a16:creationId xmlns:a16="http://schemas.microsoft.com/office/drawing/2014/main" id="{D3DDEB4C-891D-EE28-303D-5335D998B36A}"/>
              </a:ext>
            </a:extLst>
          </p:cNvPr>
          <p:cNvSpPr>
            <a:spLocks noGrp="1"/>
          </p:cNvSpPr>
          <p:nvPr>
            <p:ph type="title"/>
          </p:nvPr>
        </p:nvSpPr>
        <p:spPr>
          <a:xfrm>
            <a:off x="1278517" y="309144"/>
            <a:ext cx="8311515" cy="1153731"/>
          </a:xfrm>
        </p:spPr>
        <p:txBody>
          <a:bodyPr>
            <a:normAutofit/>
          </a:bodyPr>
          <a:lstStyle/>
          <a:p>
            <a:r>
              <a:rPr lang="en-GB"/>
              <a:t>Design-for-Recycling criteria for glass – process </a:t>
            </a:r>
          </a:p>
        </p:txBody>
      </p:sp>
      <p:pic>
        <p:nvPicPr>
          <p:cNvPr id="2" name="Picture 4">
            <a:extLst>
              <a:ext uri="{FF2B5EF4-FFF2-40B4-BE49-F238E27FC236}">
                <a16:creationId xmlns:a16="http://schemas.microsoft.com/office/drawing/2014/main" id="{6D8C2E38-9CAB-A3FF-11C0-773C6F504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988" y="4657064"/>
            <a:ext cx="1740958" cy="497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DA7AA79-4E31-338F-6FC7-4BF0F16C5A70}"/>
              </a:ext>
            </a:extLst>
          </p:cNvPr>
          <p:cNvSpPr txBox="1"/>
          <p:nvPr/>
        </p:nvSpPr>
        <p:spPr>
          <a:xfrm>
            <a:off x="908902" y="5186698"/>
            <a:ext cx="2573220" cy="538417"/>
          </a:xfrm>
          <a:prstGeom prst="rect">
            <a:avLst/>
          </a:prstGeom>
          <a:noFill/>
        </p:spPr>
        <p:txBody>
          <a:bodyPr wrap="square">
            <a:spAutoFit/>
          </a:bodyPr>
          <a:lstStyle/>
          <a:p>
            <a:pPr algn="ctr" defTabSz="795894">
              <a:lnSpc>
                <a:spcPct val="107000"/>
              </a:lnSpc>
              <a:spcAft>
                <a:spcPts val="696"/>
              </a:spcAft>
              <a:defRPr/>
            </a:pPr>
            <a:r>
              <a:rPr lang="en-GB" sz="1393" b="1">
                <a:solidFill>
                  <a:prstClr val="black"/>
                </a:solidFill>
                <a:latin typeface="Roboto" panose="02000000000000000000" pitchFamily="2" charset="0"/>
                <a:ea typeface="Roboto" panose="02000000000000000000" pitchFamily="2" charset="0"/>
                <a:cs typeface="Roboto" panose="02000000000000000000" pitchFamily="2" charset="0"/>
                <a:sym typeface="Arial"/>
              </a:rPr>
              <a:t>Develop </a:t>
            </a:r>
            <a:r>
              <a:rPr lang="en-GB" sz="1393" b="1" err="1">
                <a:solidFill>
                  <a:prstClr val="black"/>
                </a:solidFill>
                <a:latin typeface="Roboto" panose="02000000000000000000" pitchFamily="2" charset="0"/>
                <a:ea typeface="Roboto" panose="02000000000000000000" pitchFamily="2" charset="0"/>
                <a:cs typeface="Roboto" panose="02000000000000000000" pitchFamily="2" charset="0"/>
                <a:sym typeface="Arial"/>
              </a:rPr>
              <a:t>DfR</a:t>
            </a:r>
            <a:r>
              <a:rPr lang="en-GB" sz="1393" b="1">
                <a:solidFill>
                  <a:prstClr val="black"/>
                </a:solidFill>
                <a:latin typeface="Roboto" panose="02000000000000000000" pitchFamily="2" charset="0"/>
                <a:ea typeface="Roboto" panose="02000000000000000000" pitchFamily="2" charset="0"/>
                <a:cs typeface="Roboto" panose="02000000000000000000" pitchFamily="2" charset="0"/>
                <a:sym typeface="Arial"/>
              </a:rPr>
              <a:t> criteria for glass packaging</a:t>
            </a:r>
            <a:endParaRPr lang="en-GB" sz="1741" b="1">
              <a:solidFill>
                <a:prstClr val="black"/>
              </a:solidFill>
              <a:latin typeface="Roboto" panose="02000000000000000000" pitchFamily="2" charset="0"/>
              <a:ea typeface="Roboto" panose="02000000000000000000" pitchFamily="2" charset="0"/>
              <a:cs typeface="Roboto" panose="02000000000000000000" pitchFamily="2" charset="0"/>
              <a:sym typeface="Arial"/>
            </a:endParaRPr>
          </a:p>
        </p:txBody>
      </p:sp>
      <p:pic>
        <p:nvPicPr>
          <p:cNvPr id="4" name="Picture 6">
            <a:extLst>
              <a:ext uri="{FF2B5EF4-FFF2-40B4-BE49-F238E27FC236}">
                <a16:creationId xmlns:a16="http://schemas.microsoft.com/office/drawing/2014/main" id="{C432DDF5-0E9C-9D4B-6A5F-E33AFCF77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177" y="4063306"/>
            <a:ext cx="1264788" cy="994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23D532-895A-07EE-40D0-CC8B863F29A3}"/>
              </a:ext>
            </a:extLst>
          </p:cNvPr>
          <p:cNvSpPr txBox="1"/>
          <p:nvPr/>
        </p:nvSpPr>
        <p:spPr>
          <a:xfrm>
            <a:off x="4602959" y="5181922"/>
            <a:ext cx="3624932" cy="767774"/>
          </a:xfrm>
          <a:prstGeom prst="rect">
            <a:avLst/>
          </a:prstGeom>
          <a:noFill/>
        </p:spPr>
        <p:txBody>
          <a:bodyPr wrap="square">
            <a:spAutoFit/>
          </a:bodyPr>
          <a:lstStyle/>
          <a:p>
            <a:pPr algn="ctr" defTabSz="795894">
              <a:lnSpc>
                <a:spcPct val="107000"/>
              </a:lnSpc>
              <a:spcAft>
                <a:spcPts val="696"/>
              </a:spcAft>
              <a:defRPr/>
            </a:pPr>
            <a:r>
              <a:rPr lang="en-GB" sz="1393" b="1">
                <a:solidFill>
                  <a:prstClr val="black"/>
                </a:solidFill>
                <a:latin typeface="Roboto" panose="02000000000000000000" pitchFamily="2" charset="0"/>
                <a:ea typeface="Roboto" panose="02000000000000000000" pitchFamily="2" charset="0"/>
                <a:cs typeface="Roboto" panose="02000000000000000000" pitchFamily="2" charset="0"/>
                <a:sym typeface="Arial"/>
              </a:rPr>
              <a:t>Develop overarching technical specifications (all materials) and material-specific DfR criteria (incl. for glass)</a:t>
            </a:r>
            <a:endParaRPr lang="en-GB" sz="1741" b="1">
              <a:solidFill>
                <a:prstClr val="black"/>
              </a:solidFill>
              <a:latin typeface="Roboto" panose="02000000000000000000" pitchFamily="2" charset="0"/>
              <a:ea typeface="Roboto" panose="02000000000000000000" pitchFamily="2" charset="0"/>
              <a:cs typeface="Roboto" panose="02000000000000000000" pitchFamily="2" charset="0"/>
              <a:sym typeface="Arial"/>
            </a:endParaRPr>
          </a:p>
        </p:txBody>
      </p:sp>
      <p:cxnSp>
        <p:nvCxnSpPr>
          <p:cNvPr id="8" name="Straight Arrow Connector 7">
            <a:extLst>
              <a:ext uri="{FF2B5EF4-FFF2-40B4-BE49-F238E27FC236}">
                <a16:creationId xmlns:a16="http://schemas.microsoft.com/office/drawing/2014/main" id="{D8515195-BF64-61BF-95FF-02E9881CAC04}"/>
              </a:ext>
            </a:extLst>
          </p:cNvPr>
          <p:cNvCxnSpPr>
            <a:cxnSpLocks/>
          </p:cNvCxnSpPr>
          <p:nvPr/>
        </p:nvCxnSpPr>
        <p:spPr>
          <a:xfrm>
            <a:off x="3482123" y="5336431"/>
            <a:ext cx="11208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52E62C72-8A5A-0E27-F761-792DCFA93908}"/>
              </a:ext>
            </a:extLst>
          </p:cNvPr>
          <p:cNvSpPr txBox="1"/>
          <p:nvPr/>
        </p:nvSpPr>
        <p:spPr>
          <a:xfrm>
            <a:off x="3606968" y="5317791"/>
            <a:ext cx="893193" cy="306687"/>
          </a:xfrm>
          <a:prstGeom prst="rect">
            <a:avLst/>
          </a:prstGeom>
          <a:noFill/>
        </p:spPr>
        <p:txBody>
          <a:bodyPr wrap="none" rtlCol="0">
            <a:spAutoFit/>
          </a:bodyPr>
          <a:lstStyle/>
          <a:p>
            <a:pPr defTabSz="795894">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Basis for</a:t>
            </a:r>
          </a:p>
        </p:txBody>
      </p:sp>
      <p:pic>
        <p:nvPicPr>
          <p:cNvPr id="10" name="Picture 8">
            <a:extLst>
              <a:ext uri="{FF2B5EF4-FFF2-40B4-BE49-F238E27FC236}">
                <a16:creationId xmlns:a16="http://schemas.microsoft.com/office/drawing/2014/main" id="{A21F75AE-A207-EE1E-36D5-7E1DC3FA8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242" y="1984700"/>
            <a:ext cx="776750" cy="6031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NOR - Intelligence artificielle">
            <a:extLst>
              <a:ext uri="{FF2B5EF4-FFF2-40B4-BE49-F238E27FC236}">
                <a16:creationId xmlns:a16="http://schemas.microsoft.com/office/drawing/2014/main" id="{1B57D04A-9CD0-C4EE-3593-79EC755006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94" t="18927" r="8493" b="19736"/>
          <a:stretch/>
        </p:blipFill>
        <p:spPr bwMode="auto">
          <a:xfrm>
            <a:off x="5257177" y="2035154"/>
            <a:ext cx="1358797" cy="60312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2A8EB31D-194E-6B36-0510-753B4114C959}"/>
              </a:ext>
            </a:extLst>
          </p:cNvPr>
          <p:cNvCxnSpPr/>
          <p:nvPr/>
        </p:nvCxnSpPr>
        <p:spPr>
          <a:xfrm>
            <a:off x="5407720" y="2903566"/>
            <a:ext cx="0" cy="1065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A11A417-FCD7-2CD4-2BCD-F9DD096503A6}"/>
              </a:ext>
            </a:extLst>
          </p:cNvPr>
          <p:cNvSpPr txBox="1"/>
          <p:nvPr/>
        </p:nvSpPr>
        <p:spPr>
          <a:xfrm>
            <a:off x="5370947" y="3040333"/>
            <a:ext cx="399020" cy="754374"/>
          </a:xfrm>
          <a:prstGeom prst="rect">
            <a:avLst/>
          </a:prstGeom>
          <a:noFill/>
        </p:spPr>
        <p:txBody>
          <a:bodyPr vert="vert270" wrap="none" rtlCol="0">
            <a:spAutoFit/>
          </a:bodyPr>
          <a:lstStyle/>
          <a:p>
            <a:pPr defTabSz="795894">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Involved</a:t>
            </a:r>
          </a:p>
        </p:txBody>
      </p:sp>
      <p:pic>
        <p:nvPicPr>
          <p:cNvPr id="16" name="Picture 12">
            <a:extLst>
              <a:ext uri="{FF2B5EF4-FFF2-40B4-BE49-F238E27FC236}">
                <a16:creationId xmlns:a16="http://schemas.microsoft.com/office/drawing/2014/main" id="{8F7F5D4D-0329-B23C-B390-57D4AC1B8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2309" y="3308062"/>
            <a:ext cx="1342906" cy="9300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EU Science Hub - Joint Research Centre">
            <a:extLst>
              <a:ext uri="{FF2B5EF4-FFF2-40B4-BE49-F238E27FC236}">
                <a16:creationId xmlns:a16="http://schemas.microsoft.com/office/drawing/2014/main" id="{381CC5AC-CC75-FDA8-428A-597A29099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4447" y="3106635"/>
            <a:ext cx="1131514" cy="11315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F0A65C2-CBCE-6499-254B-D6F9BDD8D74E}"/>
              </a:ext>
            </a:extLst>
          </p:cNvPr>
          <p:cNvSpPr txBox="1"/>
          <p:nvPr/>
        </p:nvSpPr>
        <p:spPr>
          <a:xfrm>
            <a:off x="7885959" y="4297181"/>
            <a:ext cx="2573220" cy="538417"/>
          </a:xfrm>
          <a:prstGeom prst="rect">
            <a:avLst/>
          </a:prstGeom>
          <a:noFill/>
        </p:spPr>
        <p:txBody>
          <a:bodyPr wrap="square">
            <a:spAutoFit/>
          </a:bodyPr>
          <a:lstStyle/>
          <a:p>
            <a:pPr algn="ctr" defTabSz="795894">
              <a:lnSpc>
                <a:spcPct val="107000"/>
              </a:lnSpc>
              <a:spcAft>
                <a:spcPts val="696"/>
              </a:spcAft>
              <a:defRPr/>
            </a:pPr>
            <a:r>
              <a:rPr lang="en-GB" sz="1393" b="1">
                <a:solidFill>
                  <a:prstClr val="black"/>
                </a:solidFill>
                <a:latin typeface="Roboto" panose="02000000000000000000" pitchFamily="2" charset="0"/>
                <a:ea typeface="Roboto" panose="02000000000000000000" pitchFamily="2" charset="0"/>
                <a:cs typeface="Roboto" panose="02000000000000000000" pitchFamily="2" charset="0"/>
                <a:sym typeface="Arial"/>
              </a:rPr>
              <a:t>Develop delegated acts (</a:t>
            </a:r>
            <a:r>
              <a:rPr lang="en-GB" sz="1393" b="1" err="1">
                <a:solidFill>
                  <a:prstClr val="black"/>
                </a:solidFill>
                <a:latin typeface="Roboto" panose="02000000000000000000" pitchFamily="2" charset="0"/>
                <a:ea typeface="Roboto" panose="02000000000000000000" pitchFamily="2" charset="0"/>
                <a:cs typeface="Roboto" panose="02000000000000000000" pitchFamily="2" charset="0"/>
                <a:sym typeface="Arial"/>
              </a:rPr>
              <a:t>DfR</a:t>
            </a:r>
            <a:r>
              <a:rPr lang="en-GB" sz="1393" b="1">
                <a:solidFill>
                  <a:prstClr val="black"/>
                </a:solidFill>
                <a:latin typeface="Roboto" panose="02000000000000000000" pitchFamily="2" charset="0"/>
                <a:ea typeface="Roboto" panose="02000000000000000000" pitchFamily="2" charset="0"/>
                <a:cs typeface="Roboto" panose="02000000000000000000" pitchFamily="2" charset="0"/>
                <a:sym typeface="Arial"/>
              </a:rPr>
              <a:t> and performance grades)</a:t>
            </a:r>
            <a:endParaRPr lang="en-GB" sz="1741" b="1">
              <a:solidFill>
                <a:prstClr val="black"/>
              </a:solidFill>
              <a:latin typeface="Roboto" panose="02000000000000000000" pitchFamily="2" charset="0"/>
              <a:ea typeface="Roboto" panose="02000000000000000000" pitchFamily="2" charset="0"/>
              <a:cs typeface="Roboto" panose="02000000000000000000" pitchFamily="2" charset="0"/>
              <a:sym typeface="Arial"/>
            </a:endParaRPr>
          </a:p>
        </p:txBody>
      </p:sp>
      <p:cxnSp>
        <p:nvCxnSpPr>
          <p:cNvPr id="19" name="Straight Arrow Connector 18">
            <a:extLst>
              <a:ext uri="{FF2B5EF4-FFF2-40B4-BE49-F238E27FC236}">
                <a16:creationId xmlns:a16="http://schemas.microsoft.com/office/drawing/2014/main" id="{19FA4DFB-1B3B-5CC5-0D8D-1463BB14419F}"/>
              </a:ext>
            </a:extLst>
          </p:cNvPr>
          <p:cNvCxnSpPr>
            <a:cxnSpLocks/>
          </p:cNvCxnSpPr>
          <p:nvPr/>
        </p:nvCxnSpPr>
        <p:spPr>
          <a:xfrm>
            <a:off x="6547437" y="4122405"/>
            <a:ext cx="11448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39A2D93-8A81-0E56-E4BF-2A318A055F42}"/>
              </a:ext>
            </a:extLst>
          </p:cNvPr>
          <p:cNvSpPr txBox="1"/>
          <p:nvPr/>
        </p:nvSpPr>
        <p:spPr>
          <a:xfrm>
            <a:off x="6696316" y="4095572"/>
            <a:ext cx="1016625" cy="306687"/>
          </a:xfrm>
          <a:prstGeom prst="rect">
            <a:avLst/>
          </a:prstGeom>
          <a:noFill/>
        </p:spPr>
        <p:txBody>
          <a:bodyPr wrap="none" rtlCol="0">
            <a:spAutoFit/>
          </a:bodyPr>
          <a:lstStyle/>
          <a:p>
            <a:pPr defTabSz="795894">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Support to</a:t>
            </a:r>
          </a:p>
        </p:txBody>
      </p:sp>
      <p:pic>
        <p:nvPicPr>
          <p:cNvPr id="21" name="Picture 16" descr="Participation in expert groups – UECNA.EU">
            <a:extLst>
              <a:ext uri="{FF2B5EF4-FFF2-40B4-BE49-F238E27FC236}">
                <a16:creationId xmlns:a16="http://schemas.microsoft.com/office/drawing/2014/main" id="{0C3D9852-73A9-E1EC-2C86-EB9CAA2D8F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7784" y="1578752"/>
            <a:ext cx="1704550" cy="53002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4651ED35-8319-7C25-19C7-0B5A349C16A4}"/>
              </a:ext>
            </a:extLst>
          </p:cNvPr>
          <p:cNvCxnSpPr/>
          <p:nvPr/>
        </p:nvCxnSpPr>
        <p:spPr>
          <a:xfrm>
            <a:off x="9030988" y="2432300"/>
            <a:ext cx="0" cy="1065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4921A2A-A417-5F5D-663F-D904E2356B48}"/>
              </a:ext>
            </a:extLst>
          </p:cNvPr>
          <p:cNvSpPr txBox="1"/>
          <p:nvPr/>
        </p:nvSpPr>
        <p:spPr>
          <a:xfrm>
            <a:off x="8980035" y="2470587"/>
            <a:ext cx="399020" cy="898644"/>
          </a:xfrm>
          <a:prstGeom prst="rect">
            <a:avLst/>
          </a:prstGeom>
          <a:noFill/>
        </p:spPr>
        <p:txBody>
          <a:bodyPr vert="vert270" wrap="none" rtlCol="0">
            <a:spAutoFit/>
          </a:bodyPr>
          <a:lstStyle/>
          <a:p>
            <a:pPr defTabSz="795894">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Consulted</a:t>
            </a:r>
          </a:p>
        </p:txBody>
      </p:sp>
      <p:sp>
        <p:nvSpPr>
          <p:cNvPr id="24" name="Rectangle 23">
            <a:extLst>
              <a:ext uri="{FF2B5EF4-FFF2-40B4-BE49-F238E27FC236}">
                <a16:creationId xmlns:a16="http://schemas.microsoft.com/office/drawing/2014/main" id="{9A8B5852-B0DA-6A64-BBDD-0C539163F470}"/>
              </a:ext>
            </a:extLst>
          </p:cNvPr>
          <p:cNvSpPr/>
          <p:nvPr/>
        </p:nvSpPr>
        <p:spPr>
          <a:xfrm>
            <a:off x="7631049" y="3182566"/>
            <a:ext cx="2895620" cy="1723207"/>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795894">
              <a:defRPr/>
            </a:pPr>
            <a:endParaRPr lang="en-GB" sz="1567">
              <a:solidFill>
                <a:prstClr val="white"/>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25" name="TextBox 24">
            <a:extLst>
              <a:ext uri="{FF2B5EF4-FFF2-40B4-BE49-F238E27FC236}">
                <a16:creationId xmlns:a16="http://schemas.microsoft.com/office/drawing/2014/main" id="{02B24936-05A1-3871-9265-4A82D3BC80DB}"/>
              </a:ext>
            </a:extLst>
          </p:cNvPr>
          <p:cNvSpPr txBox="1"/>
          <p:nvPr/>
        </p:nvSpPr>
        <p:spPr>
          <a:xfrm>
            <a:off x="4058165" y="2544256"/>
            <a:ext cx="3640740" cy="306687"/>
          </a:xfrm>
          <a:prstGeom prst="rect">
            <a:avLst/>
          </a:prstGeom>
          <a:noFill/>
        </p:spPr>
        <p:txBody>
          <a:bodyPr wrap="none" rtlCol="0">
            <a:spAutoFit/>
          </a:bodyPr>
          <a:lstStyle/>
          <a:p>
            <a:pPr defTabSz="795894">
              <a:defRPr/>
            </a:pPr>
            <a:r>
              <a:rPr lang="en-GB" sz="1393">
                <a:solidFill>
                  <a:prstClr val="black"/>
                </a:solidFill>
                <a:latin typeface="Roboto" panose="02000000000000000000" pitchFamily="2" charset="0"/>
                <a:ea typeface="Roboto" panose="02000000000000000000" pitchFamily="2" charset="0"/>
                <a:cs typeface="Roboto" panose="02000000000000000000" pitchFamily="2" charset="0"/>
                <a:sym typeface="Arial"/>
              </a:rPr>
              <a:t>(And other national standardisation bodies)</a:t>
            </a:r>
          </a:p>
        </p:txBody>
      </p:sp>
    </p:spTree>
    <p:extLst>
      <p:ext uri="{BB962C8B-B14F-4D97-AF65-F5344CB8AC3E}">
        <p14:creationId xmlns:p14="http://schemas.microsoft.com/office/powerpoint/2010/main" val="1398703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965C-6C9B-304F-E8E3-369BF028885A}"/>
            </a:ext>
          </a:extLst>
        </p:cNvPr>
        <p:cNvGrpSpPr/>
        <p:nvPr/>
      </p:nvGrpSpPr>
      <p:grpSpPr>
        <a:xfrm>
          <a:off x="0" y="0"/>
          <a:ext cx="0" cy="0"/>
          <a:chOff x="0" y="0"/>
          <a:chExt cx="0" cy="0"/>
        </a:xfrm>
      </p:grpSpPr>
      <p:sp>
        <p:nvSpPr>
          <p:cNvPr id="26" name="Text Placeholder 25">
            <a:extLst>
              <a:ext uri="{FF2B5EF4-FFF2-40B4-BE49-F238E27FC236}">
                <a16:creationId xmlns:a16="http://schemas.microsoft.com/office/drawing/2014/main" id="{B39B5353-0828-8739-25C6-17F501019227}"/>
              </a:ext>
            </a:extLst>
          </p:cNvPr>
          <p:cNvSpPr>
            <a:spLocks noGrp="1"/>
          </p:cNvSpPr>
          <p:nvPr>
            <p:ph type="body" sz="quarter" idx="11"/>
          </p:nvPr>
        </p:nvSpPr>
        <p:spPr>
          <a:xfrm>
            <a:off x="1278517" y="1842222"/>
            <a:ext cx="8311516" cy="3679103"/>
          </a:xfrm>
        </p:spPr>
        <p:txBody>
          <a:bodyPr numCol="1">
            <a:normAutofit/>
          </a:bodyPr>
          <a:lstStyle/>
          <a:p>
            <a:pPr algn="just">
              <a:lnSpc>
                <a:spcPct val="110000"/>
              </a:lnSpc>
              <a:spcBef>
                <a:spcPts val="0"/>
              </a:spcBef>
            </a:pPr>
            <a:r>
              <a:rPr lang="en-GB" sz="1567" b="1">
                <a:solidFill>
                  <a:srgbClr val="7AC6B6"/>
                </a:solidFill>
                <a:latin typeface="Calibri" panose="020F0502020204030204" pitchFamily="34" charset="0"/>
                <a:ea typeface="Calibri" panose="020F0502020204030204" pitchFamily="34" charset="0"/>
                <a:cs typeface="Calibri" panose="020F0502020204030204" pitchFamily="34" charset="0"/>
              </a:rPr>
              <a:t>Documents delivered to the JRC on 16</a:t>
            </a:r>
            <a:r>
              <a:rPr lang="en-GB" sz="1567" b="1" baseline="30000">
                <a:solidFill>
                  <a:srgbClr val="7AC6B6"/>
                </a:solidFill>
                <a:latin typeface="Calibri" panose="020F0502020204030204" pitchFamily="34" charset="0"/>
                <a:ea typeface="Calibri" panose="020F0502020204030204" pitchFamily="34" charset="0"/>
                <a:cs typeface="Calibri" panose="020F0502020204030204" pitchFamily="34" charset="0"/>
              </a:rPr>
              <a:t>th</a:t>
            </a:r>
            <a:r>
              <a:rPr lang="en-GB" sz="1567" b="1">
                <a:solidFill>
                  <a:srgbClr val="7AC6B6"/>
                </a:solidFill>
                <a:latin typeface="Calibri" panose="020F0502020204030204" pitchFamily="34" charset="0"/>
                <a:ea typeface="Calibri" panose="020F0502020204030204" pitchFamily="34" charset="0"/>
                <a:cs typeface="Calibri" panose="020F0502020204030204" pitchFamily="34" charset="0"/>
              </a:rPr>
              <a:t> January after intensive process</a:t>
            </a:r>
          </a:p>
          <a:p>
            <a:pPr marL="298460" lvl="1" indent="-298460" algn="just">
              <a:lnSpc>
                <a:spcPct val="110000"/>
              </a:lnSpc>
              <a:spcBef>
                <a:spcPts val="0"/>
              </a:spcBef>
              <a:buFont typeface="+mj-lt"/>
              <a:buAutoNum type="arabicPeriod"/>
            </a:pPr>
            <a:r>
              <a:rPr lang="en-GB" sz="1567" b="1">
                <a:latin typeface="Calibri" panose="020F0502020204030204" pitchFamily="34" charset="0"/>
                <a:ea typeface="Calibri" panose="020F0502020204030204" pitchFamily="34" charset="0"/>
                <a:cs typeface="Calibri" panose="020F0502020204030204" pitchFamily="34" charset="0"/>
              </a:rPr>
              <a:t>Overarching document </a:t>
            </a:r>
            <a:r>
              <a:rPr lang="en-GB" sz="1567">
                <a:latin typeface="Calibri" panose="020F0502020204030204" pitchFamily="34" charset="0"/>
                <a:ea typeface="Calibri" panose="020F0502020204030204" pitchFamily="34" charset="0"/>
                <a:cs typeface="Calibri" panose="020F0502020204030204" pitchFamily="34" charset="0"/>
              </a:rPr>
              <a:t>on definitions and principles for DfR for all packaging categories</a:t>
            </a:r>
          </a:p>
          <a:p>
            <a:pPr marL="298460" lvl="1" indent="-298460" algn="just">
              <a:lnSpc>
                <a:spcPct val="110000"/>
              </a:lnSpc>
              <a:spcBef>
                <a:spcPts val="0"/>
              </a:spcBef>
              <a:buFont typeface="+mj-lt"/>
              <a:buAutoNum type="arabicPeriod"/>
            </a:pPr>
            <a:r>
              <a:rPr lang="en-GB" sz="1567" b="1">
                <a:latin typeface="Calibri" panose="020F0502020204030204" pitchFamily="34" charset="0"/>
                <a:ea typeface="Calibri" panose="020F0502020204030204" pitchFamily="34" charset="0"/>
                <a:cs typeface="Calibri" panose="020F0502020204030204" pitchFamily="34" charset="0"/>
              </a:rPr>
              <a:t>Overarching document </a:t>
            </a:r>
            <a:r>
              <a:rPr lang="en-GB" sz="1567">
                <a:latin typeface="Calibri" panose="020F0502020204030204" pitchFamily="34" charset="0"/>
                <a:ea typeface="Calibri" panose="020F0502020204030204" pitchFamily="34" charset="0"/>
                <a:cs typeface="Calibri" panose="020F0502020204030204" pitchFamily="34" charset="0"/>
              </a:rPr>
              <a:t>on sorting for recycling of packaging – Outline definitions, principles, testing protocols for packaging categories other than plastics</a:t>
            </a:r>
          </a:p>
          <a:p>
            <a:pPr marL="298460" lvl="1" indent="-298460" algn="just">
              <a:lnSpc>
                <a:spcPct val="110000"/>
              </a:lnSpc>
              <a:spcBef>
                <a:spcPts val="0"/>
              </a:spcBef>
              <a:buFont typeface="+mj-lt"/>
              <a:buAutoNum type="arabicPeriod"/>
            </a:pPr>
            <a:r>
              <a:rPr lang="en-GB" sz="1567" b="1">
                <a:latin typeface="Calibri" panose="020F0502020204030204" pitchFamily="34" charset="0"/>
                <a:ea typeface="Calibri" panose="020F0502020204030204" pitchFamily="34" charset="0"/>
                <a:cs typeface="Calibri" panose="020F0502020204030204" pitchFamily="34" charset="0"/>
              </a:rPr>
              <a:t>DfR tables using traffic lights approach </a:t>
            </a:r>
            <a:r>
              <a:rPr lang="en-GB" sz="1567">
                <a:latin typeface="Calibri" panose="020F0502020204030204" pitchFamily="34" charset="0"/>
                <a:ea typeface="Calibri" panose="020F0502020204030204" pitchFamily="34" charset="0"/>
                <a:cs typeface="Calibri" panose="020F0502020204030204" pitchFamily="34" charset="0"/>
              </a:rPr>
              <a:t>for each packaging category – including for glass</a:t>
            </a:r>
          </a:p>
          <a:p>
            <a:pPr marL="298460" lvl="1" indent="-298460" algn="just">
              <a:lnSpc>
                <a:spcPct val="110000"/>
              </a:lnSpc>
              <a:spcBef>
                <a:spcPts val="0"/>
              </a:spcBef>
              <a:buFont typeface="+mj-lt"/>
              <a:buAutoNum type="arabicPeriod"/>
            </a:pPr>
            <a:r>
              <a:rPr lang="en-GB" sz="1567" b="1">
                <a:latin typeface="Calibri" panose="020F0502020204030204" pitchFamily="34" charset="0"/>
                <a:ea typeface="Calibri" panose="020F0502020204030204" pitchFamily="34" charset="0"/>
                <a:cs typeface="Calibri" panose="020F0502020204030204" pitchFamily="34" charset="0"/>
              </a:rPr>
              <a:t>Testing protocol(s) </a:t>
            </a:r>
            <a:r>
              <a:rPr lang="en-GB" sz="1567">
                <a:latin typeface="Calibri" panose="020F0502020204030204" pitchFamily="34" charset="0"/>
                <a:ea typeface="Calibri" panose="020F0502020204030204" pitchFamily="34" charset="0"/>
                <a:cs typeface="Calibri" panose="020F0502020204030204" pitchFamily="34" charset="0"/>
              </a:rPr>
              <a:t>for each packaging category – including for glass (opacity and labels)</a:t>
            </a:r>
          </a:p>
          <a:p>
            <a:pPr lvl="1" algn="just">
              <a:lnSpc>
                <a:spcPct val="110000"/>
              </a:lnSpc>
              <a:spcBef>
                <a:spcPts val="0"/>
              </a:spcBef>
            </a:pPr>
            <a:endParaRPr lang="en-GB" sz="1567">
              <a:latin typeface="Calibri" panose="020F0502020204030204" pitchFamily="34" charset="0"/>
              <a:ea typeface="Calibri" panose="020F0502020204030204" pitchFamily="34" charset="0"/>
              <a:cs typeface="Calibri" panose="020F0502020204030204" pitchFamily="34" charset="0"/>
            </a:endParaRPr>
          </a:p>
          <a:p>
            <a:pPr algn="just">
              <a:lnSpc>
                <a:spcPct val="110000"/>
              </a:lnSpc>
              <a:spcBef>
                <a:spcPts val="0"/>
              </a:spcBef>
            </a:pPr>
            <a:r>
              <a:rPr lang="en-GB" sz="1567" b="1">
                <a:solidFill>
                  <a:srgbClr val="7AC6B6"/>
                </a:solidFill>
                <a:latin typeface="Calibri" panose="020F0502020204030204" pitchFamily="34" charset="0"/>
                <a:ea typeface="Calibri" panose="020F0502020204030204" pitchFamily="34" charset="0"/>
                <a:cs typeface="Calibri" panose="020F0502020204030204" pitchFamily="34" charset="0"/>
              </a:rPr>
              <a:t>Current process </a:t>
            </a:r>
          </a:p>
          <a:p>
            <a:pPr marL="248717" indent="-248717" algn="just">
              <a:lnSpc>
                <a:spcPct val="110000"/>
              </a:lnSpc>
              <a:spcBef>
                <a:spcPts val="0"/>
              </a:spcBef>
              <a:buFont typeface="Arial" panose="020B0604020202020204" pitchFamily="34" charset="0"/>
              <a:buChar char="•"/>
            </a:pPr>
            <a:r>
              <a:rPr lang="en-US" sz="1567">
                <a:latin typeface="Calibri" panose="020F0502020204030204" pitchFamily="34" charset="0"/>
                <a:ea typeface="Calibri" panose="020F0502020204030204" pitchFamily="34" charset="0"/>
                <a:cs typeface="Calibri" panose="020F0502020204030204" pitchFamily="34" charset="0"/>
              </a:rPr>
              <a:t>Weekly meetings between CEN sub-group leaders and JRC</a:t>
            </a:r>
          </a:p>
          <a:p>
            <a:pPr marL="248717" lvl="1" indent="-248717" algn="just">
              <a:lnSpc>
                <a:spcPct val="110000"/>
              </a:lnSpc>
              <a:spcBef>
                <a:spcPts val="0"/>
              </a:spcBef>
              <a:buFont typeface="Arial" panose="020B0604020202020204" pitchFamily="34" charset="0"/>
              <a:buChar char="•"/>
            </a:pPr>
            <a:r>
              <a:rPr lang="en-US" sz="1567">
                <a:latin typeface="Calibri" panose="020F0502020204030204" pitchFamily="34" charset="0"/>
                <a:ea typeface="Calibri" panose="020F0502020204030204" pitchFamily="34" charset="0"/>
                <a:cs typeface="Calibri" panose="020F0502020204030204" pitchFamily="34" charset="0"/>
              </a:rPr>
              <a:t>JRC to provide feedback continuously in form of request for clarifications and/or eventual inclusions</a:t>
            </a:r>
          </a:p>
          <a:p>
            <a:pPr marL="248717" lvl="1" indent="-248717" algn="just">
              <a:lnSpc>
                <a:spcPct val="110000"/>
              </a:lnSpc>
              <a:spcBef>
                <a:spcPts val="0"/>
              </a:spcBef>
              <a:buFont typeface="Arial" panose="020B0604020202020204" pitchFamily="34" charset="0"/>
              <a:buChar char="•"/>
            </a:pPr>
            <a:r>
              <a:rPr lang="en-US" sz="1567">
                <a:latin typeface="Calibri" panose="020F0502020204030204" pitchFamily="34" charset="0"/>
                <a:ea typeface="Calibri" panose="020F0502020204030204" pitchFamily="34" charset="0"/>
                <a:cs typeface="Calibri" panose="020F0502020204030204" pitchFamily="34" charset="0"/>
              </a:rPr>
              <a:t>CEN to process the feedback from JRC and address the comments to improve the documents </a:t>
            </a:r>
          </a:p>
          <a:p>
            <a:pPr marL="248717" lvl="1" indent="-248717" algn="just">
              <a:lnSpc>
                <a:spcPct val="110000"/>
              </a:lnSpc>
              <a:spcBef>
                <a:spcPts val="0"/>
              </a:spcBef>
              <a:buFont typeface="Arial" panose="020B0604020202020204" pitchFamily="34" charset="0"/>
              <a:buChar char="•"/>
            </a:pPr>
            <a:r>
              <a:rPr lang="en-US" sz="1567">
                <a:latin typeface="Calibri" panose="020F0502020204030204" pitchFamily="34" charset="0"/>
                <a:ea typeface="Calibri" panose="020F0502020204030204" pitchFamily="34" charset="0"/>
                <a:cs typeface="Calibri" panose="020F0502020204030204" pitchFamily="34" charset="0"/>
              </a:rPr>
              <a:t>28 April: JRC to visit glass Cullet Treatment Plant in Sevilla</a:t>
            </a:r>
          </a:p>
          <a:p>
            <a:pPr lvl="1" algn="just">
              <a:lnSpc>
                <a:spcPct val="110000"/>
              </a:lnSpc>
              <a:spcBef>
                <a:spcPts val="0"/>
              </a:spcBef>
            </a:pPr>
            <a:endParaRPr lang="en-US" sz="1567">
              <a:latin typeface="Calibri" panose="020F0502020204030204" pitchFamily="34" charset="0"/>
              <a:ea typeface="Calibri" panose="020F0502020204030204" pitchFamily="34" charset="0"/>
              <a:cs typeface="Calibri" panose="020F0502020204030204" pitchFamily="34" charset="0"/>
            </a:endParaRPr>
          </a:p>
          <a:p>
            <a:pPr>
              <a:lnSpc>
                <a:spcPct val="110000"/>
              </a:lnSpc>
              <a:spcBef>
                <a:spcPts val="0"/>
              </a:spcBef>
            </a:pPr>
            <a:endParaRPr lang="en-GB"/>
          </a:p>
        </p:txBody>
      </p:sp>
      <p:sp>
        <p:nvSpPr>
          <p:cNvPr id="6" name="Title 5">
            <a:extLst>
              <a:ext uri="{FF2B5EF4-FFF2-40B4-BE49-F238E27FC236}">
                <a16:creationId xmlns:a16="http://schemas.microsoft.com/office/drawing/2014/main" id="{1042F697-0242-73DD-F1B5-E0C31B5EDA9E}"/>
              </a:ext>
            </a:extLst>
          </p:cNvPr>
          <p:cNvSpPr>
            <a:spLocks noGrp="1"/>
          </p:cNvSpPr>
          <p:nvPr>
            <p:ph type="title"/>
          </p:nvPr>
        </p:nvSpPr>
        <p:spPr>
          <a:xfrm>
            <a:off x="1278517" y="309144"/>
            <a:ext cx="8311515" cy="1153731"/>
          </a:xfrm>
        </p:spPr>
        <p:txBody>
          <a:bodyPr>
            <a:normAutofit/>
          </a:bodyPr>
          <a:lstStyle/>
          <a:p>
            <a:r>
              <a:rPr lang="en-GB"/>
              <a:t>Design-for-Recycling criteria for glass – state of play </a:t>
            </a:r>
          </a:p>
        </p:txBody>
      </p:sp>
    </p:spTree>
    <p:extLst>
      <p:ext uri="{BB962C8B-B14F-4D97-AF65-F5344CB8AC3E}">
        <p14:creationId xmlns:p14="http://schemas.microsoft.com/office/powerpoint/2010/main" val="3328320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5C0B2-B8EE-8501-7112-BC2D31FAD161}"/>
              </a:ext>
            </a:extLst>
          </p:cNvPr>
          <p:cNvSpPr>
            <a:spLocks noGrp="1"/>
          </p:cNvSpPr>
          <p:nvPr>
            <p:ph type="title"/>
          </p:nvPr>
        </p:nvSpPr>
        <p:spPr/>
        <p:txBody>
          <a:bodyPr/>
          <a:lstStyle/>
          <a:p>
            <a:r>
              <a:rPr lang="fr-FR"/>
              <a:t>DfR table – Glass </a:t>
            </a:r>
            <a:endParaRPr lang="en-GB"/>
          </a:p>
        </p:txBody>
      </p:sp>
      <p:graphicFrame>
        <p:nvGraphicFramePr>
          <p:cNvPr id="6" name="Table 5">
            <a:extLst>
              <a:ext uri="{FF2B5EF4-FFF2-40B4-BE49-F238E27FC236}">
                <a16:creationId xmlns:a16="http://schemas.microsoft.com/office/drawing/2014/main" id="{B78458B4-13C4-78DA-FEFC-30239D77A7D1}"/>
              </a:ext>
            </a:extLst>
          </p:cNvPr>
          <p:cNvGraphicFramePr>
            <a:graphicFrameLocks noGrp="1"/>
          </p:cNvGraphicFramePr>
          <p:nvPr/>
        </p:nvGraphicFramePr>
        <p:xfrm>
          <a:off x="1138767" y="1588970"/>
          <a:ext cx="9064043" cy="4105620"/>
        </p:xfrm>
        <a:graphic>
          <a:graphicData uri="http://schemas.openxmlformats.org/drawingml/2006/table">
            <a:tbl>
              <a:tblPr firstRow="1" firstCol="1" bandRow="1"/>
              <a:tblGrid>
                <a:gridCol w="2575513">
                  <a:extLst>
                    <a:ext uri="{9D8B030D-6E8A-4147-A177-3AD203B41FA5}">
                      <a16:colId xmlns:a16="http://schemas.microsoft.com/office/drawing/2014/main" val="1253808313"/>
                    </a:ext>
                  </a:extLst>
                </a:gridCol>
                <a:gridCol w="1232489">
                  <a:extLst>
                    <a:ext uri="{9D8B030D-6E8A-4147-A177-3AD203B41FA5}">
                      <a16:colId xmlns:a16="http://schemas.microsoft.com/office/drawing/2014/main" val="1337167784"/>
                    </a:ext>
                  </a:extLst>
                </a:gridCol>
                <a:gridCol w="1232489">
                  <a:extLst>
                    <a:ext uri="{9D8B030D-6E8A-4147-A177-3AD203B41FA5}">
                      <a16:colId xmlns:a16="http://schemas.microsoft.com/office/drawing/2014/main" val="3211153148"/>
                    </a:ext>
                  </a:extLst>
                </a:gridCol>
                <a:gridCol w="1232489">
                  <a:extLst>
                    <a:ext uri="{9D8B030D-6E8A-4147-A177-3AD203B41FA5}">
                      <a16:colId xmlns:a16="http://schemas.microsoft.com/office/drawing/2014/main" val="4032218510"/>
                    </a:ext>
                  </a:extLst>
                </a:gridCol>
                <a:gridCol w="1232489">
                  <a:extLst>
                    <a:ext uri="{9D8B030D-6E8A-4147-A177-3AD203B41FA5}">
                      <a16:colId xmlns:a16="http://schemas.microsoft.com/office/drawing/2014/main" val="3564121094"/>
                    </a:ext>
                  </a:extLst>
                </a:gridCol>
                <a:gridCol w="1558574">
                  <a:extLst>
                    <a:ext uri="{9D8B030D-6E8A-4147-A177-3AD203B41FA5}">
                      <a16:colId xmlns:a16="http://schemas.microsoft.com/office/drawing/2014/main" val="3735929848"/>
                    </a:ext>
                  </a:extLst>
                </a:gridCol>
              </a:tblGrid>
              <a:tr h="5736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GREEN </a:t>
                      </a:r>
                    </a:p>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Full compatibility</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YELLOW </a:t>
                      </a:r>
                    </a:p>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Limited compatibility</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RED</a:t>
                      </a:r>
                    </a:p>
                    <a:p>
                      <a:pPr algn="ctr">
                        <a:spcBef>
                          <a:spcPts val="300"/>
                        </a:spcBef>
                        <a:spcAft>
                          <a:spcPts val="300"/>
                        </a:spcAft>
                        <a:buNone/>
                      </a:pPr>
                      <a:r>
                        <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rPr>
                        <a:t>Not compatible</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646116542"/>
                  </a:ext>
                </a:extLst>
              </a:tr>
              <a:tr h="71959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rPr>
                        <a:t>Leads to recycled materials</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C8D30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rPr>
                        <a:t>Removed and not recycled</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C8D30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rPr>
                        <a:t>Leads to recycled materials</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r>
                        <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rPr>
                        <a:t>Removed and not recycled</a:t>
                      </a: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795541139"/>
                  </a:ext>
                </a:extLst>
              </a:tr>
              <a:tr h="50736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Predominant packaging material</a:t>
                      </a:r>
                    </a:p>
                  </a:txBody>
                  <a:tcPr marL="41451" marR="41451" marT="41451" marB="41451">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mpd="sng">
                      <a:solidFill>
                        <a:srgbClr val="000000"/>
                      </a:solid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465246556"/>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Surface treatment</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15984026"/>
                  </a:ext>
                </a:extLst>
              </a:tr>
              <a:tr h="507365">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Decoration/information/branding</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48335609"/>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Labels</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327606213"/>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Sleeves</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192339623"/>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Closing &amp; opening systems</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680707471"/>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Tamper evident components</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889422303"/>
                  </a:ext>
                </a:extLst>
              </a:tr>
              <a:tr h="295134">
                <a:tc>
                  <a:txBody>
                    <a:bodyPr/>
                    <a:lstStyle/>
                    <a:p>
                      <a:pPr>
                        <a:spcBef>
                          <a:spcPts val="300"/>
                        </a:spcBef>
                        <a:spcAft>
                          <a:spcPts val="300"/>
                        </a:spcAft>
                        <a:buNone/>
                      </a:pPr>
                      <a:r>
                        <a:rPr lang="en-GB" sz="1400" noProof="0">
                          <a:solidFill>
                            <a:schemeClr val="tx1"/>
                          </a:solidFill>
                          <a:effectLst/>
                          <a:latin typeface="Roboto" panose="02000000000000000000" pitchFamily="2" charset="0"/>
                          <a:ea typeface="Roboto" panose="02000000000000000000" pitchFamily="2" charset="0"/>
                          <a:cs typeface="Roboto" panose="02000000000000000000" pitchFamily="2" charset="0"/>
                        </a:rPr>
                        <a:t>Others</a:t>
                      </a:r>
                    </a:p>
                  </a:txBody>
                  <a:tcPr marL="41451" marR="41451" marT="41451" marB="41451">
                    <a:lnL w="12700" cmpd="sng">
                      <a:solidFill>
                        <a:srgbClr val="000000"/>
                      </a:solidFill>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C8D30E"/>
                    </a:solidFill>
                  </a:tcPr>
                </a:tc>
                <a:tc hMerge="1">
                  <a:txBody>
                    <a:bodyPr/>
                    <a:lstStyle/>
                    <a:p>
                      <a:endParaRPr lang="en-GB"/>
                    </a:p>
                  </a:txBody>
                  <a:tcPr/>
                </a:tc>
                <a:tc gridSpan="2">
                  <a:txBody>
                    <a:bodyPr/>
                    <a:lstStyle/>
                    <a:p>
                      <a:pPr algn="ctr">
                        <a:spcBef>
                          <a:spcPts val="300"/>
                        </a:spcBef>
                        <a:spcAft>
                          <a:spcPts val="300"/>
                        </a:spcAft>
                        <a:buNone/>
                      </a:pPr>
                      <a:endParaRPr lang="en-GB" sz="1400" u="none"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C000"/>
                    </a:solidFill>
                  </a:tcPr>
                </a:tc>
                <a:tc hMerge="1">
                  <a:txBody>
                    <a:bodyPr/>
                    <a:lstStyle/>
                    <a:p>
                      <a:endParaRPr lang="en-GB"/>
                    </a:p>
                  </a:txBody>
                  <a:tcPr/>
                </a:tc>
                <a:tc>
                  <a:txBody>
                    <a:bodyPr/>
                    <a:lstStyle/>
                    <a:p>
                      <a:pPr algn="ctr">
                        <a:spcBef>
                          <a:spcPts val="300"/>
                        </a:spcBef>
                        <a:spcAft>
                          <a:spcPts val="300"/>
                        </a:spcAft>
                        <a:buNone/>
                      </a:pPr>
                      <a:endParaRPr lang="en-GB" sz="1400" noProof="0">
                        <a:solidFill>
                          <a:schemeClr val="bg1"/>
                        </a:solidFill>
                        <a:effectLst/>
                        <a:latin typeface="Roboto" panose="02000000000000000000" pitchFamily="2" charset="0"/>
                        <a:ea typeface="Roboto" panose="02000000000000000000" pitchFamily="2" charset="0"/>
                        <a:cs typeface="Roboto" panose="02000000000000000000" pitchFamily="2" charset="0"/>
                      </a:endParaRPr>
                    </a:p>
                  </a:txBody>
                  <a:tcPr marL="41451" marR="41451" marT="41451" marB="41451">
                    <a:lnL w="12700" cap="flat" cmpd="sng" algn="ctr">
                      <a:solidFill>
                        <a:srgbClr val="000000"/>
                      </a:solidFill>
                      <a:prstDash val="solid"/>
                      <a:round/>
                      <a:headEnd type="none" w="med" len="med"/>
                      <a:tailEnd type="none" w="med" len="med"/>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708492562"/>
                  </a:ext>
                </a:extLst>
              </a:tr>
            </a:tbl>
          </a:graphicData>
        </a:graphic>
      </p:graphicFrame>
    </p:spTree>
    <p:extLst>
      <p:ext uri="{BB962C8B-B14F-4D97-AF65-F5344CB8AC3E}">
        <p14:creationId xmlns:p14="http://schemas.microsoft.com/office/powerpoint/2010/main" val="969396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631161" y="1171498"/>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sp>
        <p:nvSpPr>
          <p:cNvPr id="11" name="Freeform 11"/>
          <p:cNvSpPr/>
          <p:nvPr/>
        </p:nvSpPr>
        <p:spPr>
          <a:xfrm>
            <a:off x="1598196" y="1950454"/>
            <a:ext cx="2104994" cy="2109412"/>
          </a:xfrm>
          <a:custGeom>
            <a:avLst/>
            <a:gdLst/>
            <a:ahLst/>
            <a:cxnLst/>
            <a:rect l="l" t="t" r="r" b="b"/>
            <a:pathLst>
              <a:path w="2104994" h="2109412">
                <a:moveTo>
                  <a:pt x="0" y="0"/>
                </a:moveTo>
                <a:lnTo>
                  <a:pt x="2104994" y="0"/>
                </a:lnTo>
                <a:lnTo>
                  <a:pt x="2104994" y="2109412"/>
                </a:lnTo>
                <a:lnTo>
                  <a:pt x="0" y="2109412"/>
                </a:lnTo>
                <a:lnTo>
                  <a:pt x="0" y="0"/>
                </a:lnTo>
                <a:close/>
              </a:path>
            </a:pathLst>
          </a:custGeom>
          <a:blipFill>
            <a:blip r:embed="rId6"/>
            <a:stretch>
              <a:fillRect l="-3568" t="-628" r="-8395" b="-11100"/>
            </a:stretch>
          </a:blipFill>
        </p:spPr>
        <p:txBody>
          <a:bodyPr/>
          <a:lstStyle/>
          <a:p>
            <a:endParaRPr lang="en-BE"/>
          </a:p>
        </p:txBody>
      </p:sp>
      <p:grpSp>
        <p:nvGrpSpPr>
          <p:cNvPr id="12" name="Group 12"/>
          <p:cNvGrpSpPr/>
          <p:nvPr/>
        </p:nvGrpSpPr>
        <p:grpSpPr>
          <a:xfrm>
            <a:off x="1701271" y="2055738"/>
            <a:ext cx="1898844" cy="1898844"/>
            <a:chOff x="0" y="0"/>
            <a:chExt cx="812800" cy="812800"/>
          </a:xfrm>
        </p:grpSpPr>
        <p:sp>
          <p:nvSpPr>
            <p:cNvPr id="13" name="Freeform 13"/>
            <p:cNvSpPr/>
            <p:nvPr/>
          </p:nvSpPr>
          <p:spPr>
            <a:xfrm>
              <a:off x="0" y="0"/>
              <a:ext cx="812800" cy="812800"/>
            </a:xfrm>
            <a:custGeom>
              <a:avLst/>
              <a:gdLst/>
              <a:ahLst/>
              <a:cxnLst/>
              <a:rect l="l" t="t" r="r" b="b"/>
              <a:pathLst>
                <a:path w="812800" h="812800">
                  <a:moveTo>
                    <a:pt x="24463" y="0"/>
                  </a:moveTo>
                  <a:lnTo>
                    <a:pt x="788337" y="0"/>
                  </a:lnTo>
                  <a:cubicBezTo>
                    <a:pt x="794825" y="0"/>
                    <a:pt x="801047" y="2577"/>
                    <a:pt x="805635" y="7165"/>
                  </a:cubicBezTo>
                  <a:cubicBezTo>
                    <a:pt x="810223" y="11753"/>
                    <a:pt x="812800" y="17975"/>
                    <a:pt x="812800" y="24463"/>
                  </a:cubicBezTo>
                  <a:lnTo>
                    <a:pt x="812800" y="788337"/>
                  </a:lnTo>
                  <a:cubicBezTo>
                    <a:pt x="812800" y="794825"/>
                    <a:pt x="810223" y="801047"/>
                    <a:pt x="805635" y="805635"/>
                  </a:cubicBezTo>
                  <a:cubicBezTo>
                    <a:pt x="801047" y="810223"/>
                    <a:pt x="794825" y="812800"/>
                    <a:pt x="788337" y="812800"/>
                  </a:cubicBezTo>
                  <a:lnTo>
                    <a:pt x="24463" y="812800"/>
                  </a:lnTo>
                  <a:cubicBezTo>
                    <a:pt x="17975" y="812800"/>
                    <a:pt x="11753" y="810223"/>
                    <a:pt x="7165" y="805635"/>
                  </a:cubicBezTo>
                  <a:cubicBezTo>
                    <a:pt x="2577" y="801047"/>
                    <a:pt x="0" y="794825"/>
                    <a:pt x="0" y="788337"/>
                  </a:cubicBezTo>
                  <a:lnTo>
                    <a:pt x="0" y="24463"/>
                  </a:lnTo>
                  <a:cubicBezTo>
                    <a:pt x="0" y="17975"/>
                    <a:pt x="2577" y="11753"/>
                    <a:pt x="7165" y="7165"/>
                  </a:cubicBezTo>
                  <a:cubicBezTo>
                    <a:pt x="11753" y="2577"/>
                    <a:pt x="17975" y="0"/>
                    <a:pt x="24463" y="0"/>
                  </a:cubicBezTo>
                  <a:close/>
                </a:path>
              </a:pathLst>
            </a:custGeom>
            <a:blipFill>
              <a:blip r:embed="rId7"/>
              <a:stretch>
                <a:fillRect l="-31629" t="-7231" r="-24675" b="-49072"/>
              </a:stretch>
            </a:blipFill>
          </p:spPr>
          <p:txBody>
            <a:bodyPr/>
            <a:lstStyle/>
            <a:p>
              <a:endParaRPr lang="en-BE"/>
            </a:p>
          </p:txBody>
        </p:sp>
      </p:grpSp>
      <p:sp>
        <p:nvSpPr>
          <p:cNvPr id="14" name="Freeform 14"/>
          <p:cNvSpPr/>
          <p:nvPr/>
        </p:nvSpPr>
        <p:spPr>
          <a:xfrm>
            <a:off x="4675541" y="1950454"/>
            <a:ext cx="2104994" cy="2109412"/>
          </a:xfrm>
          <a:custGeom>
            <a:avLst/>
            <a:gdLst/>
            <a:ahLst/>
            <a:cxnLst/>
            <a:rect l="l" t="t" r="r" b="b"/>
            <a:pathLst>
              <a:path w="2104994" h="2109412">
                <a:moveTo>
                  <a:pt x="0" y="0"/>
                </a:moveTo>
                <a:lnTo>
                  <a:pt x="2104994" y="0"/>
                </a:lnTo>
                <a:lnTo>
                  <a:pt x="2104994" y="2109412"/>
                </a:lnTo>
                <a:lnTo>
                  <a:pt x="0" y="2109412"/>
                </a:lnTo>
                <a:lnTo>
                  <a:pt x="0" y="0"/>
                </a:lnTo>
                <a:close/>
              </a:path>
            </a:pathLst>
          </a:custGeom>
          <a:blipFill>
            <a:blip r:embed="rId6"/>
            <a:stretch>
              <a:fillRect l="-3568" t="-628" r="-8395" b="-11100"/>
            </a:stretch>
          </a:blipFill>
        </p:spPr>
        <p:txBody>
          <a:bodyPr/>
          <a:lstStyle/>
          <a:p>
            <a:endParaRPr lang="en-BE"/>
          </a:p>
        </p:txBody>
      </p:sp>
      <p:grpSp>
        <p:nvGrpSpPr>
          <p:cNvPr id="15" name="Group 15"/>
          <p:cNvGrpSpPr/>
          <p:nvPr/>
        </p:nvGrpSpPr>
        <p:grpSpPr>
          <a:xfrm>
            <a:off x="4778616" y="2055738"/>
            <a:ext cx="1898844" cy="1898844"/>
            <a:chOff x="0" y="0"/>
            <a:chExt cx="812800" cy="812800"/>
          </a:xfrm>
        </p:grpSpPr>
        <p:sp>
          <p:nvSpPr>
            <p:cNvPr id="16" name="Freeform 16"/>
            <p:cNvSpPr/>
            <p:nvPr/>
          </p:nvSpPr>
          <p:spPr>
            <a:xfrm>
              <a:off x="0" y="0"/>
              <a:ext cx="812800" cy="812800"/>
            </a:xfrm>
            <a:custGeom>
              <a:avLst/>
              <a:gdLst/>
              <a:ahLst/>
              <a:cxnLst/>
              <a:rect l="l" t="t" r="r" b="b"/>
              <a:pathLst>
                <a:path w="812800" h="812800">
                  <a:moveTo>
                    <a:pt x="24463" y="0"/>
                  </a:moveTo>
                  <a:lnTo>
                    <a:pt x="788337" y="0"/>
                  </a:lnTo>
                  <a:cubicBezTo>
                    <a:pt x="794825" y="0"/>
                    <a:pt x="801047" y="2577"/>
                    <a:pt x="805635" y="7165"/>
                  </a:cubicBezTo>
                  <a:cubicBezTo>
                    <a:pt x="810223" y="11753"/>
                    <a:pt x="812800" y="17975"/>
                    <a:pt x="812800" y="24463"/>
                  </a:cubicBezTo>
                  <a:lnTo>
                    <a:pt x="812800" y="788337"/>
                  </a:lnTo>
                  <a:cubicBezTo>
                    <a:pt x="812800" y="794825"/>
                    <a:pt x="810223" y="801047"/>
                    <a:pt x="805635" y="805635"/>
                  </a:cubicBezTo>
                  <a:cubicBezTo>
                    <a:pt x="801047" y="810223"/>
                    <a:pt x="794825" y="812800"/>
                    <a:pt x="788337" y="812800"/>
                  </a:cubicBezTo>
                  <a:lnTo>
                    <a:pt x="24463" y="812800"/>
                  </a:lnTo>
                  <a:cubicBezTo>
                    <a:pt x="17975" y="812800"/>
                    <a:pt x="11753" y="810223"/>
                    <a:pt x="7165" y="805635"/>
                  </a:cubicBezTo>
                  <a:cubicBezTo>
                    <a:pt x="2577" y="801047"/>
                    <a:pt x="0" y="794825"/>
                    <a:pt x="0" y="788337"/>
                  </a:cubicBezTo>
                  <a:lnTo>
                    <a:pt x="0" y="24463"/>
                  </a:lnTo>
                  <a:cubicBezTo>
                    <a:pt x="0" y="17975"/>
                    <a:pt x="2577" y="11753"/>
                    <a:pt x="7165" y="7165"/>
                  </a:cubicBezTo>
                  <a:cubicBezTo>
                    <a:pt x="11753" y="2577"/>
                    <a:pt x="17975" y="0"/>
                    <a:pt x="24463" y="0"/>
                  </a:cubicBezTo>
                  <a:close/>
                </a:path>
              </a:pathLst>
            </a:custGeom>
            <a:blipFill>
              <a:blip r:embed="rId8"/>
              <a:stretch>
                <a:fillRect l="-73950" r="-33452" b="-37923"/>
              </a:stretch>
            </a:blipFill>
          </p:spPr>
          <p:txBody>
            <a:bodyPr/>
            <a:lstStyle/>
            <a:p>
              <a:endParaRPr lang="en-BE"/>
            </a:p>
          </p:txBody>
        </p:sp>
      </p:grpSp>
      <p:sp>
        <p:nvSpPr>
          <p:cNvPr id="17" name="Freeform 17"/>
          <p:cNvSpPr/>
          <p:nvPr/>
        </p:nvSpPr>
        <p:spPr>
          <a:xfrm>
            <a:off x="7784527" y="1950454"/>
            <a:ext cx="2104994" cy="2109412"/>
          </a:xfrm>
          <a:custGeom>
            <a:avLst/>
            <a:gdLst/>
            <a:ahLst/>
            <a:cxnLst/>
            <a:rect l="l" t="t" r="r" b="b"/>
            <a:pathLst>
              <a:path w="2104994" h="2109412">
                <a:moveTo>
                  <a:pt x="0" y="0"/>
                </a:moveTo>
                <a:lnTo>
                  <a:pt x="2104995" y="0"/>
                </a:lnTo>
                <a:lnTo>
                  <a:pt x="2104995" y="2109412"/>
                </a:lnTo>
                <a:lnTo>
                  <a:pt x="0" y="2109412"/>
                </a:lnTo>
                <a:lnTo>
                  <a:pt x="0" y="0"/>
                </a:lnTo>
                <a:close/>
              </a:path>
            </a:pathLst>
          </a:custGeom>
          <a:blipFill>
            <a:blip r:embed="rId6"/>
            <a:stretch>
              <a:fillRect l="-3568" t="-628" r="-8395" b="-11100"/>
            </a:stretch>
          </a:blipFill>
        </p:spPr>
        <p:txBody>
          <a:bodyPr/>
          <a:lstStyle/>
          <a:p>
            <a:endParaRPr lang="en-BE"/>
          </a:p>
        </p:txBody>
      </p:sp>
      <p:grpSp>
        <p:nvGrpSpPr>
          <p:cNvPr id="18" name="Group 18"/>
          <p:cNvGrpSpPr/>
          <p:nvPr/>
        </p:nvGrpSpPr>
        <p:grpSpPr>
          <a:xfrm>
            <a:off x="7887602" y="2055738"/>
            <a:ext cx="1898844" cy="1898844"/>
            <a:chOff x="0" y="0"/>
            <a:chExt cx="812800" cy="812800"/>
          </a:xfrm>
        </p:grpSpPr>
        <p:sp>
          <p:nvSpPr>
            <p:cNvPr id="19" name="Freeform 19"/>
            <p:cNvSpPr/>
            <p:nvPr/>
          </p:nvSpPr>
          <p:spPr>
            <a:xfrm>
              <a:off x="0" y="0"/>
              <a:ext cx="812800" cy="812800"/>
            </a:xfrm>
            <a:custGeom>
              <a:avLst/>
              <a:gdLst/>
              <a:ahLst/>
              <a:cxnLst/>
              <a:rect l="l" t="t" r="r" b="b"/>
              <a:pathLst>
                <a:path w="812800" h="812800">
                  <a:moveTo>
                    <a:pt x="24463" y="0"/>
                  </a:moveTo>
                  <a:lnTo>
                    <a:pt x="788337" y="0"/>
                  </a:lnTo>
                  <a:cubicBezTo>
                    <a:pt x="794825" y="0"/>
                    <a:pt x="801047" y="2577"/>
                    <a:pt x="805635" y="7165"/>
                  </a:cubicBezTo>
                  <a:cubicBezTo>
                    <a:pt x="810223" y="11753"/>
                    <a:pt x="812800" y="17975"/>
                    <a:pt x="812800" y="24463"/>
                  </a:cubicBezTo>
                  <a:lnTo>
                    <a:pt x="812800" y="788337"/>
                  </a:lnTo>
                  <a:cubicBezTo>
                    <a:pt x="812800" y="794825"/>
                    <a:pt x="810223" y="801047"/>
                    <a:pt x="805635" y="805635"/>
                  </a:cubicBezTo>
                  <a:cubicBezTo>
                    <a:pt x="801047" y="810223"/>
                    <a:pt x="794825" y="812800"/>
                    <a:pt x="788337" y="812800"/>
                  </a:cubicBezTo>
                  <a:lnTo>
                    <a:pt x="24463" y="812800"/>
                  </a:lnTo>
                  <a:cubicBezTo>
                    <a:pt x="17975" y="812800"/>
                    <a:pt x="11753" y="810223"/>
                    <a:pt x="7165" y="805635"/>
                  </a:cubicBezTo>
                  <a:cubicBezTo>
                    <a:pt x="2577" y="801047"/>
                    <a:pt x="0" y="794825"/>
                    <a:pt x="0" y="788337"/>
                  </a:cubicBezTo>
                  <a:lnTo>
                    <a:pt x="0" y="24463"/>
                  </a:lnTo>
                  <a:cubicBezTo>
                    <a:pt x="0" y="17975"/>
                    <a:pt x="2577" y="11753"/>
                    <a:pt x="7165" y="7165"/>
                  </a:cubicBezTo>
                  <a:cubicBezTo>
                    <a:pt x="11753" y="2577"/>
                    <a:pt x="17975" y="0"/>
                    <a:pt x="24463" y="0"/>
                  </a:cubicBezTo>
                  <a:close/>
                </a:path>
              </a:pathLst>
            </a:custGeom>
            <a:blipFill>
              <a:blip r:embed="rId9"/>
              <a:stretch>
                <a:fillRect l="-49675" t="-23376" r="-39447" b="-65746"/>
              </a:stretch>
            </a:blipFill>
          </p:spPr>
          <p:txBody>
            <a:bodyPr/>
            <a:lstStyle/>
            <a:p>
              <a:endParaRPr lang="en-BE"/>
            </a:p>
          </p:txBody>
        </p:sp>
      </p:grpSp>
      <p:sp>
        <p:nvSpPr>
          <p:cNvPr id="20" name="TextBox 20"/>
          <p:cNvSpPr txBox="1"/>
          <p:nvPr/>
        </p:nvSpPr>
        <p:spPr>
          <a:xfrm>
            <a:off x="3321515" y="1492042"/>
            <a:ext cx="7511268" cy="232410"/>
          </a:xfrm>
          <a:prstGeom prst="rect">
            <a:avLst/>
          </a:prstGeom>
        </p:spPr>
        <p:txBody>
          <a:bodyPr lIns="0" tIns="0" rIns="0" bIns="0" rtlCol="0" anchor="t">
            <a:spAutoFit/>
          </a:bodyPr>
          <a:lstStyle/>
          <a:p>
            <a:pPr algn="l">
              <a:lnSpc>
                <a:spcPts val="1770"/>
              </a:lnSpc>
            </a:pPr>
            <a:r>
              <a:rPr lang="en-US" sz="1600" b="1" i="1">
                <a:solidFill>
                  <a:srgbClr val="000000"/>
                </a:solidFill>
                <a:latin typeface="Roboto Bold Italics"/>
                <a:ea typeface="Roboto Bold Italics"/>
                <a:cs typeface="Roboto Bold Italics"/>
                <a:sym typeface="Roboto Bold Italics"/>
              </a:rPr>
              <a:t>Session 3 Focus on the National Platforms of Close the Glass Loop</a:t>
            </a:r>
          </a:p>
        </p:txBody>
      </p:sp>
      <p:sp>
        <p:nvSpPr>
          <p:cNvPr id="21" name="TextBox 21"/>
          <p:cNvSpPr txBox="1"/>
          <p:nvPr/>
        </p:nvSpPr>
        <p:spPr>
          <a:xfrm>
            <a:off x="1269183" y="4132886"/>
            <a:ext cx="2763020" cy="574056"/>
          </a:xfrm>
          <a:prstGeom prst="rect">
            <a:avLst/>
          </a:prstGeom>
        </p:spPr>
        <p:txBody>
          <a:bodyPr lIns="0" tIns="0" rIns="0" bIns="0" rtlCol="0" anchor="t">
            <a:spAutoFit/>
          </a:bodyPr>
          <a:lstStyle/>
          <a:p>
            <a:pPr algn="ctr">
              <a:lnSpc>
                <a:spcPts val="2233"/>
              </a:lnSpc>
            </a:pPr>
            <a:r>
              <a:rPr lang="en-US" sz="1892" b="1">
                <a:solidFill>
                  <a:srgbClr val="000000"/>
                </a:solidFill>
                <a:latin typeface="Roboto Bold"/>
                <a:ea typeface="Roboto Bold"/>
                <a:cs typeface="Roboto Bold"/>
                <a:sym typeface="Roboto Bold"/>
              </a:rPr>
              <a:t>Sandra Anguiano</a:t>
            </a:r>
          </a:p>
          <a:p>
            <a:pPr algn="ctr">
              <a:lnSpc>
                <a:spcPts val="1116"/>
              </a:lnSpc>
            </a:pPr>
            <a:r>
              <a:rPr lang="en-US" sz="946" b="1">
                <a:solidFill>
                  <a:srgbClr val="000000"/>
                </a:solidFill>
                <a:latin typeface="Roboto Bold"/>
                <a:ea typeface="Roboto Bold"/>
                <a:cs typeface="Roboto Bold"/>
                <a:sym typeface="Roboto Bold"/>
              </a:rPr>
              <a:t>Public Affairs Director,</a:t>
            </a:r>
          </a:p>
          <a:p>
            <a:pPr algn="ctr">
              <a:lnSpc>
                <a:spcPts val="1116"/>
              </a:lnSpc>
            </a:pPr>
            <a:r>
              <a:rPr lang="en-US" sz="946" b="1">
                <a:solidFill>
                  <a:srgbClr val="000000"/>
                </a:solidFill>
                <a:latin typeface="Roboto Bold"/>
                <a:ea typeface="Roboto Bold"/>
                <a:cs typeface="Roboto Bold"/>
                <a:sym typeface="Roboto Bold"/>
              </a:rPr>
              <a:t>Ecovidrio</a:t>
            </a:r>
          </a:p>
        </p:txBody>
      </p:sp>
      <p:sp>
        <p:nvSpPr>
          <p:cNvPr id="22" name="TextBox 22"/>
          <p:cNvSpPr txBox="1"/>
          <p:nvPr/>
        </p:nvSpPr>
        <p:spPr>
          <a:xfrm>
            <a:off x="4346528" y="4132886"/>
            <a:ext cx="2763020" cy="574056"/>
          </a:xfrm>
          <a:prstGeom prst="rect">
            <a:avLst/>
          </a:prstGeom>
        </p:spPr>
        <p:txBody>
          <a:bodyPr lIns="0" tIns="0" rIns="0" bIns="0" rtlCol="0" anchor="t">
            <a:spAutoFit/>
          </a:bodyPr>
          <a:lstStyle/>
          <a:p>
            <a:pPr algn="ctr">
              <a:lnSpc>
                <a:spcPts val="2233"/>
              </a:lnSpc>
            </a:pPr>
            <a:r>
              <a:rPr lang="en-US" sz="1892" b="1">
                <a:solidFill>
                  <a:srgbClr val="000000"/>
                </a:solidFill>
                <a:latin typeface="Roboto Bold"/>
                <a:ea typeface="Roboto Bold"/>
                <a:cs typeface="Roboto Bold"/>
                <a:sym typeface="Roboto Bold"/>
              </a:rPr>
              <a:t>Eva Koller</a:t>
            </a:r>
          </a:p>
          <a:p>
            <a:pPr algn="ctr">
              <a:lnSpc>
                <a:spcPts val="1116"/>
              </a:lnSpc>
            </a:pPr>
            <a:r>
              <a:rPr lang="en-US" sz="946" b="1">
                <a:solidFill>
                  <a:srgbClr val="000000"/>
                </a:solidFill>
                <a:latin typeface="Roboto Bold"/>
                <a:ea typeface="Roboto Bold"/>
                <a:cs typeface="Roboto Bold"/>
                <a:sym typeface="Roboto Bold"/>
              </a:rPr>
              <a:t>Managing Director,</a:t>
            </a:r>
          </a:p>
          <a:p>
            <a:pPr algn="ctr">
              <a:lnSpc>
                <a:spcPts val="1116"/>
              </a:lnSpc>
            </a:pPr>
            <a:r>
              <a:rPr lang="en-US" sz="946" b="1">
                <a:solidFill>
                  <a:srgbClr val="000000"/>
                </a:solidFill>
                <a:latin typeface="Roboto Bold"/>
                <a:ea typeface="Roboto Bold"/>
                <a:cs typeface="Roboto Bold"/>
                <a:sym typeface="Roboto Bold"/>
              </a:rPr>
              <a:t>Austria Glas Recycling </a:t>
            </a:r>
          </a:p>
        </p:txBody>
      </p:sp>
      <p:sp>
        <p:nvSpPr>
          <p:cNvPr id="23" name="TextBox 23"/>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24" name="TextBox 24"/>
          <p:cNvSpPr txBox="1"/>
          <p:nvPr/>
        </p:nvSpPr>
        <p:spPr>
          <a:xfrm>
            <a:off x="8001001" y="5060556"/>
            <a:ext cx="2257492"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25" name="TextBox 25"/>
          <p:cNvSpPr txBox="1"/>
          <p:nvPr/>
        </p:nvSpPr>
        <p:spPr>
          <a:xfrm>
            <a:off x="3321515" y="397192"/>
            <a:ext cx="6247919" cy="979932"/>
          </a:xfrm>
          <a:prstGeom prst="rect">
            <a:avLst/>
          </a:prstGeom>
        </p:spPr>
        <p:txBody>
          <a:bodyPr lIns="0" tIns="0" rIns="0" bIns="0" rtlCol="0" anchor="t">
            <a:spAutoFit/>
          </a:bodyPr>
          <a:lstStyle/>
          <a:p>
            <a:pPr algn="l">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26" name="TextBox 26"/>
          <p:cNvSpPr txBox="1"/>
          <p:nvPr/>
        </p:nvSpPr>
        <p:spPr>
          <a:xfrm>
            <a:off x="7455515" y="4132886"/>
            <a:ext cx="2763020" cy="574056"/>
          </a:xfrm>
          <a:prstGeom prst="rect">
            <a:avLst/>
          </a:prstGeom>
        </p:spPr>
        <p:txBody>
          <a:bodyPr lIns="0" tIns="0" rIns="0" bIns="0" rtlCol="0" anchor="t">
            <a:spAutoFit/>
          </a:bodyPr>
          <a:lstStyle/>
          <a:p>
            <a:pPr algn="ctr">
              <a:lnSpc>
                <a:spcPts val="2233"/>
              </a:lnSpc>
            </a:pPr>
            <a:r>
              <a:rPr lang="en-US" sz="1892" b="1">
                <a:solidFill>
                  <a:srgbClr val="000000"/>
                </a:solidFill>
                <a:latin typeface="Roboto Bold"/>
                <a:ea typeface="Roboto Bold"/>
                <a:cs typeface="Roboto Bold"/>
                <a:sym typeface="Roboto Bold"/>
              </a:rPr>
              <a:t>Nuno Vieira</a:t>
            </a:r>
          </a:p>
          <a:p>
            <a:pPr algn="ctr">
              <a:lnSpc>
                <a:spcPts val="1116"/>
              </a:lnSpc>
            </a:pPr>
            <a:r>
              <a:rPr lang="en-US" sz="946" b="1">
                <a:solidFill>
                  <a:srgbClr val="000000"/>
                </a:solidFill>
                <a:latin typeface="Roboto Bold"/>
                <a:ea typeface="Roboto Bold"/>
                <a:cs typeface="Roboto Bold"/>
                <a:sym typeface="Roboto Bold"/>
              </a:rPr>
              <a:t>Coordinator,</a:t>
            </a:r>
          </a:p>
          <a:p>
            <a:pPr algn="ctr">
              <a:lnSpc>
                <a:spcPts val="1116"/>
              </a:lnSpc>
            </a:pPr>
            <a:r>
              <a:rPr lang="en-US" sz="946" b="1">
                <a:solidFill>
                  <a:srgbClr val="000000"/>
                </a:solidFill>
                <a:latin typeface="Roboto Bold"/>
                <a:ea typeface="Roboto Bold"/>
                <a:cs typeface="Roboto Bold"/>
                <a:sym typeface="Roboto Bold"/>
              </a:rPr>
              <a:t>Plataforma Vidro+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C05AB4-FC28-68F6-B651-1D35374AED88}"/>
              </a:ext>
            </a:extLst>
          </p:cNvPr>
          <p:cNvPicPr>
            <a:picLocks noChangeAspect="1"/>
          </p:cNvPicPr>
          <p:nvPr/>
        </p:nvPicPr>
        <p:blipFill>
          <a:blip r:embed="rId2"/>
          <a:srcRect t="18888"/>
          <a:stretch>
            <a:fillRect/>
          </a:stretch>
        </p:blipFill>
        <p:spPr>
          <a:xfrm>
            <a:off x="818138" y="1840442"/>
            <a:ext cx="7832509" cy="3577255"/>
          </a:xfrm>
          <a:prstGeom prst="rect">
            <a:avLst/>
          </a:prstGeom>
        </p:spPr>
      </p:pic>
      <p:pic>
        <p:nvPicPr>
          <p:cNvPr id="6" name="Content Placeholder 4">
            <a:extLst>
              <a:ext uri="{FF2B5EF4-FFF2-40B4-BE49-F238E27FC236}">
                <a16:creationId xmlns:a16="http://schemas.microsoft.com/office/drawing/2014/main" id="{59FBCC28-ABC3-38D4-F875-D2580D3F06FC}"/>
              </a:ext>
            </a:extLst>
          </p:cNvPr>
          <p:cNvPicPr>
            <a:picLocks noChangeAspect="1"/>
          </p:cNvPicPr>
          <p:nvPr/>
        </p:nvPicPr>
        <p:blipFill>
          <a:blip r:embed="rId3"/>
          <a:stretch>
            <a:fillRect/>
          </a:stretch>
        </p:blipFill>
        <p:spPr>
          <a:xfrm>
            <a:off x="8851290" y="2905209"/>
            <a:ext cx="1865573" cy="96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itle 9">
            <a:extLst>
              <a:ext uri="{FF2B5EF4-FFF2-40B4-BE49-F238E27FC236}">
                <a16:creationId xmlns:a16="http://schemas.microsoft.com/office/drawing/2014/main" id="{A1791AC1-714A-93CC-733B-9ABA34E80A98}"/>
              </a:ext>
            </a:extLst>
          </p:cNvPr>
          <p:cNvSpPr>
            <a:spLocks noGrp="1"/>
          </p:cNvSpPr>
          <p:nvPr>
            <p:ph type="title"/>
          </p:nvPr>
        </p:nvSpPr>
        <p:spPr>
          <a:xfrm>
            <a:off x="1278517" y="309144"/>
            <a:ext cx="8311515" cy="1153731"/>
          </a:xfrm>
        </p:spPr>
        <p:txBody>
          <a:bodyPr/>
          <a:lstStyle/>
          <a:p>
            <a:r>
              <a:rPr lang="en-GB" noProof="0"/>
              <a:t>Next: Recyclability Performance Grade Methodology </a:t>
            </a:r>
          </a:p>
        </p:txBody>
      </p:sp>
    </p:spTree>
    <p:extLst>
      <p:ext uri="{BB962C8B-B14F-4D97-AF65-F5344CB8AC3E}">
        <p14:creationId xmlns:p14="http://schemas.microsoft.com/office/powerpoint/2010/main" val="11898700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9B05D-9632-8ED3-FB44-0CDED45DA93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09CDDF-6AD9-740D-6B3B-6D290E26762F}"/>
              </a:ext>
            </a:extLst>
          </p:cNvPr>
          <p:cNvSpPr/>
          <p:nvPr/>
        </p:nvSpPr>
        <p:spPr>
          <a:xfrm rot="1064870">
            <a:off x="-1173078" y="-1413908"/>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a:extLst>
              <a:ext uri="{FF2B5EF4-FFF2-40B4-BE49-F238E27FC236}">
                <a16:creationId xmlns:a16="http://schemas.microsoft.com/office/drawing/2014/main" id="{84371D6A-2884-A108-784C-708B2A09E28A}"/>
              </a:ext>
            </a:extLst>
          </p:cNvPr>
          <p:cNvSpPr/>
          <p:nvPr/>
        </p:nvSpPr>
        <p:spPr>
          <a:xfrm>
            <a:off x="0" y="4846243"/>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a:extLst>
              <a:ext uri="{FF2B5EF4-FFF2-40B4-BE49-F238E27FC236}">
                <a16:creationId xmlns:a16="http://schemas.microsoft.com/office/drawing/2014/main" id="{5A475C50-AB9C-091D-D6E9-3046594F6EE5}"/>
              </a:ext>
            </a:extLst>
          </p:cNvPr>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a:extLst>
              <a:ext uri="{FF2B5EF4-FFF2-40B4-BE49-F238E27FC236}">
                <a16:creationId xmlns:a16="http://schemas.microsoft.com/office/drawing/2014/main" id="{26862979-1E0A-32DF-3B59-A01095324D47}"/>
              </a:ext>
            </a:extLst>
          </p:cNvPr>
          <p:cNvGrpSpPr/>
          <p:nvPr/>
        </p:nvGrpSpPr>
        <p:grpSpPr>
          <a:xfrm>
            <a:off x="257424" y="572591"/>
            <a:ext cx="5537343" cy="2201174"/>
            <a:chOff x="0" y="0"/>
            <a:chExt cx="7383124" cy="2934899"/>
          </a:xfrm>
        </p:grpSpPr>
        <p:sp>
          <p:nvSpPr>
            <p:cNvPr id="6" name="Freeform 6">
              <a:extLst>
                <a:ext uri="{FF2B5EF4-FFF2-40B4-BE49-F238E27FC236}">
                  <a16:creationId xmlns:a16="http://schemas.microsoft.com/office/drawing/2014/main" id="{842AF14A-7156-640C-F621-2B65DF80AB40}"/>
                </a:ext>
              </a:extLst>
            </p:cNvPr>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a:extLst>
                <a:ext uri="{FF2B5EF4-FFF2-40B4-BE49-F238E27FC236}">
                  <a16:creationId xmlns:a16="http://schemas.microsoft.com/office/drawing/2014/main" id="{E198A604-D327-1DF6-87C0-C4EE557CE851}"/>
                </a:ext>
              </a:extLst>
            </p:cNvPr>
            <p:cNvGrpSpPr/>
            <p:nvPr/>
          </p:nvGrpSpPr>
          <p:grpSpPr>
            <a:xfrm>
              <a:off x="898657" y="2002517"/>
              <a:ext cx="5582567" cy="932382"/>
              <a:chOff x="0" y="0"/>
              <a:chExt cx="1122874" cy="187539"/>
            </a:xfrm>
          </p:grpSpPr>
          <p:sp>
            <p:nvSpPr>
              <p:cNvPr id="8" name="Freeform 8">
                <a:extLst>
                  <a:ext uri="{FF2B5EF4-FFF2-40B4-BE49-F238E27FC236}">
                    <a16:creationId xmlns:a16="http://schemas.microsoft.com/office/drawing/2014/main" id="{566A83D3-8ACE-4309-19C3-E6917D51E2D4}"/>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a:extLst>
                  <a:ext uri="{FF2B5EF4-FFF2-40B4-BE49-F238E27FC236}">
                    <a16:creationId xmlns:a16="http://schemas.microsoft.com/office/drawing/2014/main" id="{EA042E5D-63E4-0C82-E76C-ED0EB260ECBB}"/>
                  </a:ext>
                </a:extLst>
              </p:cNvPr>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a:extLst>
                <a:ext uri="{FF2B5EF4-FFF2-40B4-BE49-F238E27FC236}">
                  <a16:creationId xmlns:a16="http://schemas.microsoft.com/office/drawing/2014/main" id="{24B5F6F1-AC0E-1241-3774-B2B8E2767534}"/>
                </a:ext>
              </a:extLst>
            </p:cNvPr>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a:extLst>
              <a:ext uri="{FF2B5EF4-FFF2-40B4-BE49-F238E27FC236}">
                <a16:creationId xmlns:a16="http://schemas.microsoft.com/office/drawing/2014/main" id="{B8B70B65-33D1-4FE2-F727-97431C950C10}"/>
              </a:ext>
            </a:extLst>
          </p:cNvPr>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a:extLst>
              <a:ext uri="{FF2B5EF4-FFF2-40B4-BE49-F238E27FC236}">
                <a16:creationId xmlns:a16="http://schemas.microsoft.com/office/drawing/2014/main" id="{21706539-1B1F-C63F-B063-53C0F81777E7}"/>
              </a:ext>
            </a:extLst>
          </p:cNvPr>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a:extLst>
              <a:ext uri="{FF2B5EF4-FFF2-40B4-BE49-F238E27FC236}">
                <a16:creationId xmlns:a16="http://schemas.microsoft.com/office/drawing/2014/main" id="{67A9C129-4140-3C1D-634A-852C9BB9CC3B}"/>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a:extLst>
              <a:ext uri="{FF2B5EF4-FFF2-40B4-BE49-F238E27FC236}">
                <a16:creationId xmlns:a16="http://schemas.microsoft.com/office/drawing/2014/main" id="{04387AAC-D68C-90D8-C8ED-8E9AA5F7DDBE}"/>
              </a:ext>
            </a:extLst>
          </p:cNvPr>
          <p:cNvSpPr txBox="1"/>
          <p:nvPr/>
        </p:nvSpPr>
        <p:spPr>
          <a:xfrm>
            <a:off x="7924800" y="5078608"/>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a:extLst>
              <a:ext uri="{FF2B5EF4-FFF2-40B4-BE49-F238E27FC236}">
                <a16:creationId xmlns:a16="http://schemas.microsoft.com/office/drawing/2014/main" id="{96BDBD71-0851-0225-4FFB-95BCC73B701C}"/>
              </a:ext>
            </a:extLst>
          </p:cNvPr>
          <p:cNvSpPr txBox="1"/>
          <p:nvPr/>
        </p:nvSpPr>
        <p:spPr>
          <a:xfrm>
            <a:off x="168693" y="3205089"/>
            <a:ext cx="5838732" cy="897682"/>
          </a:xfrm>
          <a:prstGeom prst="rect">
            <a:avLst/>
          </a:prstGeom>
        </p:spPr>
        <p:txBody>
          <a:bodyPr lIns="0" tIns="0" rIns="0" bIns="0" rtlCol="0" anchor="t">
            <a:spAutoFit/>
          </a:bodyPr>
          <a:lstStyle/>
          <a:p>
            <a:pPr algn="ctr">
              <a:lnSpc>
                <a:spcPts val="3539"/>
              </a:lnSpc>
            </a:pPr>
            <a:r>
              <a:rPr lang="en-GB" sz="2999" b="1">
                <a:solidFill>
                  <a:srgbClr val="000000"/>
                </a:solidFill>
                <a:latin typeface="Roboto Bold"/>
                <a:ea typeface="Roboto Bold"/>
                <a:cs typeface="Roboto Bold"/>
                <a:sym typeface="Roboto Bold"/>
              </a:rPr>
              <a:t>Building Close the Glass Loop </a:t>
            </a:r>
            <a:r>
              <a:rPr lang="en-GB" sz="2999" b="1">
                <a:solidFill>
                  <a:srgbClr val="AED99B"/>
                </a:solidFill>
                <a:latin typeface="Roboto Bold"/>
                <a:ea typeface="Roboto Bold"/>
                <a:cs typeface="Roboto Bold"/>
                <a:sym typeface="Roboto Bold"/>
              </a:rPr>
              <a:t>projects</a:t>
            </a:r>
            <a:endParaRPr lang="en-US" sz="2999" b="1">
              <a:solidFill>
                <a:srgbClr val="AED99B"/>
              </a:solidFill>
              <a:latin typeface="Roboto Bold"/>
              <a:ea typeface="Roboto Bold"/>
              <a:cs typeface="Roboto Bold"/>
              <a:sym typeface="Roboto Bold"/>
            </a:endParaRPr>
          </a:p>
        </p:txBody>
      </p:sp>
    </p:spTree>
    <p:extLst>
      <p:ext uri="{BB962C8B-B14F-4D97-AF65-F5344CB8AC3E}">
        <p14:creationId xmlns:p14="http://schemas.microsoft.com/office/powerpoint/2010/main" val="23365434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31161" y="1171498"/>
            <a:ext cx="2235542" cy="360520"/>
            <a:chOff x="0" y="0"/>
            <a:chExt cx="2980723" cy="480694"/>
          </a:xfrm>
        </p:grpSpPr>
        <p:grpSp>
          <p:nvGrpSpPr>
            <p:cNvPr id="5" name="Group 5"/>
            <p:cNvGrpSpPr/>
            <p:nvPr/>
          </p:nvGrpSpPr>
          <p:grpSpPr>
            <a:xfrm>
              <a:off x="0" y="0"/>
              <a:ext cx="2878119" cy="480694"/>
              <a:chOff x="0" y="0"/>
              <a:chExt cx="1122874" cy="187539"/>
            </a:xfrm>
          </p:grpSpPr>
          <p:sp>
            <p:nvSpPr>
              <p:cNvPr id="6" name="Freeform 6"/>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9" name="Freeform 9"/>
          <p:cNvSpPr/>
          <p:nvPr/>
        </p:nvSpPr>
        <p:spPr>
          <a:xfrm>
            <a:off x="204879" y="2687430"/>
            <a:ext cx="1889687" cy="2532244"/>
          </a:xfrm>
          <a:custGeom>
            <a:avLst/>
            <a:gdLst/>
            <a:ahLst/>
            <a:cxnLst/>
            <a:rect l="l" t="t" r="r" b="b"/>
            <a:pathLst>
              <a:path w="1889687" h="2532244">
                <a:moveTo>
                  <a:pt x="0" y="0"/>
                </a:moveTo>
                <a:lnTo>
                  <a:pt x="1889686" y="0"/>
                </a:lnTo>
                <a:lnTo>
                  <a:pt x="1889686" y="2532243"/>
                </a:lnTo>
                <a:lnTo>
                  <a:pt x="0" y="253224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442552" y="2687430"/>
            <a:ext cx="2161701" cy="1386191"/>
          </a:xfrm>
          <a:custGeom>
            <a:avLst/>
            <a:gdLst/>
            <a:ahLst/>
            <a:cxnLst/>
            <a:rect l="l" t="t" r="r" b="b"/>
            <a:pathLst>
              <a:path w="2161701" h="1386191">
                <a:moveTo>
                  <a:pt x="0" y="0"/>
                </a:moveTo>
                <a:lnTo>
                  <a:pt x="2161701" y="0"/>
                </a:lnTo>
                <a:lnTo>
                  <a:pt x="2161701" y="1386190"/>
                </a:lnTo>
                <a:lnTo>
                  <a:pt x="0" y="138619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2270593" y="2687430"/>
            <a:ext cx="2000510" cy="2532244"/>
          </a:xfrm>
          <a:custGeom>
            <a:avLst/>
            <a:gdLst/>
            <a:ahLst/>
            <a:cxnLst/>
            <a:rect l="l" t="t" r="r" b="b"/>
            <a:pathLst>
              <a:path w="2000510" h="2532244">
                <a:moveTo>
                  <a:pt x="0" y="0"/>
                </a:moveTo>
                <a:lnTo>
                  <a:pt x="2000509" y="0"/>
                </a:lnTo>
                <a:lnTo>
                  <a:pt x="2000509" y="2532243"/>
                </a:lnTo>
                <a:lnTo>
                  <a:pt x="0" y="2532243"/>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6775703" y="2705809"/>
            <a:ext cx="2431664" cy="1367811"/>
          </a:xfrm>
          <a:custGeom>
            <a:avLst/>
            <a:gdLst/>
            <a:ahLst/>
            <a:cxnLst/>
            <a:rect l="l" t="t" r="r" b="b"/>
            <a:pathLst>
              <a:path w="2431664" h="1367811">
                <a:moveTo>
                  <a:pt x="0" y="0"/>
                </a:moveTo>
                <a:lnTo>
                  <a:pt x="2431664" y="0"/>
                </a:lnTo>
                <a:lnTo>
                  <a:pt x="2431664" y="1367811"/>
                </a:lnTo>
                <a:lnTo>
                  <a:pt x="0" y="1367811"/>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9378817" y="2687430"/>
            <a:ext cx="1656902" cy="1623764"/>
          </a:xfrm>
          <a:custGeom>
            <a:avLst/>
            <a:gdLst/>
            <a:ahLst/>
            <a:cxnLst/>
            <a:rect l="l" t="t" r="r" b="b"/>
            <a:pathLst>
              <a:path w="1656902" h="1623764">
                <a:moveTo>
                  <a:pt x="0" y="0"/>
                </a:moveTo>
                <a:lnTo>
                  <a:pt x="1656903" y="0"/>
                </a:lnTo>
                <a:lnTo>
                  <a:pt x="1656903" y="1623764"/>
                </a:lnTo>
                <a:lnTo>
                  <a:pt x="0" y="162376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3321515" y="1522493"/>
            <a:ext cx="7511268" cy="280797"/>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Building Close the Glass Loop projects - </a:t>
            </a:r>
            <a:r>
              <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t>Collection</a:t>
            </a:r>
          </a:p>
        </p:txBody>
      </p:sp>
      <p:sp>
        <p:nvSpPr>
          <p:cNvPr id="15" name="TextBox 15"/>
          <p:cNvSpPr txBox="1"/>
          <p:nvPr/>
        </p:nvSpPr>
        <p:spPr>
          <a:xfrm>
            <a:off x="5029200" y="5408723"/>
            <a:ext cx="6077764" cy="251714"/>
          </a:xfrm>
          <a:prstGeom prst="rect">
            <a:avLst/>
          </a:prstGeom>
        </p:spPr>
        <p:txBody>
          <a:bodyPr lIns="0" tIns="0" rIns="0" bIns="0" rtlCol="0" anchor="t">
            <a:spAutoFit/>
          </a:bodyPr>
          <a:lstStyle/>
          <a:p>
            <a:pPr marL="0" marR="0" lvl="0" indent="0"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And yet, </a:t>
            </a:r>
            <a:r>
              <a:rPr kumimoji="0" lang="en-US" sz="1599" b="1" i="0" u="sng" strike="noStrike" kern="1200" cap="none" spc="0" normalizeH="0" baseline="0" noProof="0">
                <a:ln>
                  <a:noFill/>
                </a:ln>
                <a:solidFill>
                  <a:srgbClr val="000000"/>
                </a:solidFill>
                <a:effectLst/>
                <a:uLnTx/>
                <a:uFillTx/>
                <a:latin typeface="Roboto Bold"/>
                <a:ea typeface="Roboto Bold"/>
                <a:cs typeface="Roboto Bold"/>
                <a:sym typeface="Roboto Bold"/>
              </a:rPr>
              <a:t>no current Close the Glass Loop project on collection</a:t>
            </a:r>
          </a:p>
        </p:txBody>
      </p:sp>
      <p:sp>
        <p:nvSpPr>
          <p:cNvPr id="16" name="TextBox 16"/>
          <p:cNvSpPr txBox="1"/>
          <p:nvPr/>
        </p:nvSpPr>
        <p:spPr>
          <a:xfrm>
            <a:off x="3321515" y="397192"/>
            <a:ext cx="6247919"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7" name="TextBox 17"/>
          <p:cNvSpPr txBox="1"/>
          <p:nvPr/>
        </p:nvSpPr>
        <p:spPr>
          <a:xfrm>
            <a:off x="204879" y="2123930"/>
            <a:ext cx="1889687" cy="251714"/>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Study with ACR+</a:t>
            </a:r>
          </a:p>
        </p:txBody>
      </p:sp>
      <p:sp>
        <p:nvSpPr>
          <p:cNvPr id="18" name="TextBox 18"/>
          <p:cNvSpPr txBox="1"/>
          <p:nvPr/>
        </p:nvSpPr>
        <p:spPr>
          <a:xfrm>
            <a:off x="2270593" y="1995678"/>
            <a:ext cx="1930373" cy="489839"/>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Collection systems overview</a:t>
            </a:r>
          </a:p>
        </p:txBody>
      </p:sp>
      <p:sp>
        <p:nvSpPr>
          <p:cNvPr id="19" name="TextBox 19"/>
          <p:cNvSpPr txBox="1"/>
          <p:nvPr/>
        </p:nvSpPr>
        <p:spPr>
          <a:xfrm>
            <a:off x="4558216" y="4320048"/>
            <a:ext cx="5433813" cy="974626"/>
          </a:xfrm>
          <a:prstGeom prst="rect">
            <a:avLst/>
          </a:prstGeom>
        </p:spPr>
        <p:txBody>
          <a:bodyPr lIns="0" tIns="0" rIns="0" bIns="0" rtlCol="0" anchor="t">
            <a:spAutoFit/>
          </a:bodyPr>
          <a:lstStyle/>
          <a:p>
            <a:pPr marL="458469" marR="0" lvl="1" indent="-285750" algn="l" defTabSz="914400" rtl="0" eaLnBrk="1" fontAlgn="auto" latinLnBrk="0" hangingPunct="1">
              <a:lnSpc>
                <a:spcPts val="1887"/>
              </a:lnSpc>
              <a:spcBef>
                <a:spcPts val="0"/>
              </a:spcBef>
              <a:spcAft>
                <a:spcPts val="0"/>
              </a:spcAft>
              <a:buClrTx/>
              <a:buSzTx/>
              <a:buFont typeface="Wingdings" panose="05000000000000000000" pitchFamily="2" charset="2"/>
              <a:buChar char="ü"/>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Workshops</a:t>
            </a:r>
          </a:p>
          <a:p>
            <a:pPr marL="458469" marR="0" lvl="1" indent="-285750" algn="l" defTabSz="914400" rtl="0" eaLnBrk="1" fontAlgn="auto" latinLnBrk="0" hangingPunct="1">
              <a:lnSpc>
                <a:spcPts val="1887"/>
              </a:lnSpc>
              <a:spcBef>
                <a:spcPts val="0"/>
              </a:spcBef>
              <a:spcAft>
                <a:spcPts val="0"/>
              </a:spcAft>
              <a:buClrTx/>
              <a:buSzTx/>
              <a:buFont typeface="Wingdings" panose="05000000000000000000" pitchFamily="2" charset="2"/>
              <a:buChar char="ü"/>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“Municipality Diagnostic tool” project</a:t>
            </a:r>
          </a:p>
          <a:p>
            <a:pPr marL="458469" marR="0" lvl="1" indent="-285750" algn="l" defTabSz="914400" rtl="0" eaLnBrk="1" fontAlgn="auto" latinLnBrk="0" hangingPunct="1">
              <a:lnSpc>
                <a:spcPts val="1887"/>
              </a:lnSpc>
              <a:spcBef>
                <a:spcPts val="0"/>
              </a:spcBef>
              <a:spcAft>
                <a:spcPts val="0"/>
              </a:spcAft>
              <a:buClrTx/>
              <a:buSzTx/>
              <a:buFont typeface="Wingdings" panose="05000000000000000000" pitchFamily="2" charset="2"/>
              <a:buChar char="ü"/>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Mapping of Digital Tools</a:t>
            </a:r>
          </a:p>
          <a:p>
            <a:pPr marL="0" marR="0" lvl="0" indent="0" algn="l" defTabSz="914400" rtl="0" eaLnBrk="1" fontAlgn="auto" latinLnBrk="0" hangingPunct="1">
              <a:lnSpc>
                <a:spcPts val="1887"/>
              </a:lnSpc>
              <a:spcBef>
                <a:spcPts val="0"/>
              </a:spcBef>
              <a:spcAft>
                <a:spcPts val="0"/>
              </a:spcAft>
              <a:buClrTx/>
              <a:buSzTx/>
              <a:buFontTx/>
              <a:buNone/>
              <a:tabLst/>
              <a:defRPr/>
            </a:pPr>
            <a:endPar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p:txBody>
      </p:sp>
      <p:sp>
        <p:nvSpPr>
          <p:cNvPr id="20" name="TextBox 20"/>
          <p:cNvSpPr txBox="1"/>
          <p:nvPr/>
        </p:nvSpPr>
        <p:spPr>
          <a:xfrm>
            <a:off x="4558216" y="2114740"/>
            <a:ext cx="1930373" cy="251714"/>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Case studies</a:t>
            </a:r>
          </a:p>
        </p:txBody>
      </p:sp>
      <p:sp>
        <p:nvSpPr>
          <p:cNvPr id="21" name="TextBox 21"/>
          <p:cNvSpPr txBox="1"/>
          <p:nvPr/>
        </p:nvSpPr>
        <p:spPr>
          <a:xfrm>
            <a:off x="6850539" y="2123930"/>
            <a:ext cx="1930373" cy="251714"/>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Collection Principles</a:t>
            </a:r>
          </a:p>
        </p:txBody>
      </p:sp>
      <p:sp>
        <p:nvSpPr>
          <p:cNvPr id="22" name="TextBox 22"/>
          <p:cNvSpPr txBox="1"/>
          <p:nvPr/>
        </p:nvSpPr>
        <p:spPr>
          <a:xfrm>
            <a:off x="9378817" y="2004868"/>
            <a:ext cx="1930373" cy="489839"/>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Glass Collection Atlas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31161" y="1171498"/>
            <a:ext cx="2235542" cy="360520"/>
            <a:chOff x="0" y="0"/>
            <a:chExt cx="2980723" cy="480694"/>
          </a:xfrm>
        </p:grpSpPr>
        <p:grpSp>
          <p:nvGrpSpPr>
            <p:cNvPr id="5" name="Group 5"/>
            <p:cNvGrpSpPr/>
            <p:nvPr/>
          </p:nvGrpSpPr>
          <p:grpSpPr>
            <a:xfrm>
              <a:off x="0" y="0"/>
              <a:ext cx="2878119" cy="480694"/>
              <a:chOff x="0" y="0"/>
              <a:chExt cx="1122874" cy="187539"/>
            </a:xfrm>
          </p:grpSpPr>
          <p:sp>
            <p:nvSpPr>
              <p:cNvPr id="6" name="Freeform 6"/>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9" name="TextBox 9"/>
          <p:cNvSpPr txBox="1"/>
          <p:nvPr/>
        </p:nvSpPr>
        <p:spPr>
          <a:xfrm>
            <a:off x="3229563" y="1518628"/>
            <a:ext cx="7511268" cy="280797"/>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Building Close the Glass Loop projects - </a:t>
            </a:r>
            <a:r>
              <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t>Awareness raising</a:t>
            </a:r>
          </a:p>
        </p:txBody>
      </p:sp>
      <p:sp>
        <p:nvSpPr>
          <p:cNvPr id="10" name="TextBox 10"/>
          <p:cNvSpPr txBox="1"/>
          <p:nvPr/>
        </p:nvSpPr>
        <p:spPr>
          <a:xfrm>
            <a:off x="631161" y="1940929"/>
            <a:ext cx="4514997" cy="966089"/>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dirty="0">
                <a:ln>
                  <a:noFill/>
                </a:ln>
                <a:solidFill>
                  <a:srgbClr val="000000"/>
                </a:solidFill>
                <a:effectLst/>
                <a:uLnTx/>
                <a:uFillTx/>
                <a:latin typeface="Roboto Bold"/>
                <a:ea typeface="Roboto Bold"/>
                <a:cs typeface="Roboto Bold"/>
                <a:sym typeface="Roboto Bold"/>
              </a:rPr>
              <a:t>Close the Glass Loop </a:t>
            </a:r>
            <a:r>
              <a:rPr kumimoji="0" lang="en-US" sz="1599" b="1" i="0" u="none" strike="noStrike" kern="1200" cap="none" spc="0" normalizeH="0" baseline="0" noProof="0" dirty="0">
                <a:ln>
                  <a:noFill/>
                </a:ln>
                <a:solidFill>
                  <a:srgbClr val="AED99B"/>
                </a:solidFill>
                <a:effectLst/>
                <a:uLnTx/>
                <a:uFillTx/>
                <a:latin typeface="Roboto Bold"/>
                <a:ea typeface="Roboto Bold"/>
                <a:cs typeface="Roboto Bold"/>
                <a:sym typeface="Roboto Bold"/>
              </a:rPr>
              <a:t>HORECA Campaign - </a:t>
            </a:r>
          </a:p>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0" i="1" u="none" strike="noStrike" kern="1200" cap="none" spc="0" normalizeH="0" baseline="0" noProof="0" dirty="0">
                <a:ln>
                  <a:noFill/>
                </a:ln>
                <a:solidFill>
                  <a:srgbClr val="000000"/>
                </a:solidFill>
                <a:effectLst/>
                <a:uLnTx/>
                <a:uFillTx/>
                <a:latin typeface="Roboto Italics"/>
                <a:ea typeface="Roboto Italics"/>
                <a:cs typeface="Roboto Italics"/>
                <a:sym typeface="Roboto Italics"/>
              </a:rPr>
              <a:t>Improving glass collection for recycling by addressing contamination by ceramics, stone, and porcelain (CSP) in the hospitality sector</a:t>
            </a:r>
          </a:p>
        </p:txBody>
      </p:sp>
      <p:sp>
        <p:nvSpPr>
          <p:cNvPr id="11" name="TextBox 11"/>
          <p:cNvSpPr txBox="1"/>
          <p:nvPr/>
        </p:nvSpPr>
        <p:spPr>
          <a:xfrm>
            <a:off x="3321515" y="397192"/>
            <a:ext cx="6914895"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2" name="TextBox 12"/>
          <p:cNvSpPr txBox="1"/>
          <p:nvPr/>
        </p:nvSpPr>
        <p:spPr>
          <a:xfrm>
            <a:off x="5659318" y="2222500"/>
            <a:ext cx="2540393" cy="3500111"/>
          </a:xfrm>
          <a:prstGeom prst="rect">
            <a:avLst/>
          </a:prstGeom>
        </p:spPr>
        <p:txBody>
          <a:bodyPr lIns="0" tIns="0" rIns="0" bIns="0" rtlCol="0" anchor="t">
            <a:spAutoFit/>
          </a:bodyPr>
          <a:lstStyle/>
          <a:p>
            <a:pPr marL="0" marR="0" lvl="0" indent="0" algn="l" defTabSz="914400" rtl="0" eaLnBrk="1" fontAlgn="auto" latinLnBrk="0" hangingPunct="1">
              <a:lnSpc>
                <a:spcPts val="2233"/>
              </a:lnSpc>
              <a:spcBef>
                <a:spcPts val="0"/>
              </a:spcBef>
              <a:spcAft>
                <a:spcPts val="0"/>
              </a:spcAft>
              <a:buClrTx/>
              <a:buSzTx/>
              <a:buFontTx/>
              <a:buNone/>
              <a:tabLst/>
              <a:defRPr/>
            </a:pPr>
            <a:r>
              <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rPr>
              <a:t>Development of communications tools (2025) </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Specific underdeveloped topic (</a:t>
            </a:r>
            <a:r>
              <a:rPr kumimoji="0" lang="en-US" sz="1599" b="0" i="1" u="none" strike="noStrike" kern="1200" cap="none" spc="0" normalizeH="0" baseline="0" noProof="0">
                <a:ln>
                  <a:noFill/>
                </a:ln>
                <a:solidFill>
                  <a:srgbClr val="000000"/>
                </a:solidFill>
                <a:effectLst/>
                <a:uLnTx/>
                <a:uFillTx/>
                <a:latin typeface="Roboto Italics"/>
                <a:ea typeface="Roboto Italics"/>
                <a:cs typeface="Roboto Italics"/>
                <a:sym typeface="Roboto Italics"/>
              </a:rPr>
              <a:t>contamination by ceramics</a:t>
            </a: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a:t>
            </a: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Short engaging relevant material</a:t>
            </a: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Professional service provider (call for tender)</a:t>
            </a: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err="1">
                <a:ln>
                  <a:noFill/>
                </a:ln>
                <a:solidFill>
                  <a:srgbClr val="000000"/>
                </a:solidFill>
                <a:effectLst/>
                <a:uLnTx/>
                <a:uFillTx/>
                <a:latin typeface="Roboto"/>
                <a:ea typeface="Roboto"/>
                <a:cs typeface="Roboto"/>
                <a:sym typeface="Roboto"/>
              </a:rPr>
              <a:t>Customisable</a:t>
            </a: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 on national level </a:t>
            </a:r>
          </a:p>
        </p:txBody>
      </p:sp>
      <p:pic>
        <p:nvPicPr>
          <p:cNvPr id="13" name="Picture 13"/>
          <p:cNvPicPr>
            <a:picLocks noChangeAspect="1"/>
          </p:cNvPicPr>
          <p:nvPr/>
        </p:nvPicPr>
        <p:blipFill>
          <a:blip r:embed="rId4"/>
          <a:stretch>
            <a:fillRect/>
          </a:stretch>
        </p:blipFill>
        <p:spPr>
          <a:xfrm>
            <a:off x="118001" y="2615532"/>
            <a:ext cx="5497404" cy="3738235"/>
          </a:xfrm>
          <a:prstGeom prst="rect">
            <a:avLst/>
          </a:prstGeom>
        </p:spPr>
      </p:pic>
      <p:sp>
        <p:nvSpPr>
          <p:cNvPr id="14" name="TextBox 14"/>
          <p:cNvSpPr txBox="1"/>
          <p:nvPr/>
        </p:nvSpPr>
        <p:spPr>
          <a:xfrm>
            <a:off x="8454054" y="2222500"/>
            <a:ext cx="2763020" cy="3058530"/>
          </a:xfrm>
          <a:prstGeom prst="rect">
            <a:avLst/>
          </a:prstGeom>
        </p:spPr>
        <p:txBody>
          <a:bodyPr lIns="0" tIns="0" rIns="0" bIns="0" rtlCol="0" anchor="t">
            <a:spAutoFit/>
          </a:bodyPr>
          <a:lstStyle/>
          <a:p>
            <a:pPr marL="0" marR="0" lvl="0" indent="0" algn="l" defTabSz="914400" rtl="0" eaLnBrk="1" fontAlgn="auto" latinLnBrk="0" hangingPunct="1">
              <a:lnSpc>
                <a:spcPts val="2233"/>
              </a:lnSpc>
              <a:spcBef>
                <a:spcPts val="0"/>
              </a:spcBef>
              <a:spcAft>
                <a:spcPts val="0"/>
              </a:spcAft>
              <a:buClrTx/>
              <a:buSzTx/>
              <a:buFontTx/>
              <a:buNone/>
              <a:tabLst/>
              <a:defRPr/>
            </a:pPr>
            <a:r>
              <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rPr>
              <a:t>Campaign roll-out on national level (2026)</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Providing </a:t>
            </a:r>
            <a:r>
              <a:rPr kumimoji="0" lang="en-US" sz="1599" b="0" i="0" u="none" strike="noStrike" kern="1200" cap="none" spc="0" normalizeH="0" baseline="0" noProof="0" err="1">
                <a:ln>
                  <a:noFill/>
                </a:ln>
                <a:solidFill>
                  <a:srgbClr val="000000"/>
                </a:solidFill>
                <a:effectLst/>
                <a:uLnTx/>
                <a:uFillTx/>
                <a:latin typeface="Roboto"/>
                <a:ea typeface="Roboto"/>
                <a:cs typeface="Roboto"/>
                <a:sym typeface="Roboto"/>
              </a:rPr>
              <a:t>customised</a:t>
            </a: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 national versions</a:t>
            </a: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Building national awareness raising campaigns</a:t>
            </a:r>
          </a:p>
          <a:p>
            <a:pPr marL="345439" marR="0" lvl="1" indent="-172720" algn="l" defTabSz="914400" rtl="0" eaLnBrk="1" fontAlgn="auto" latinLnBrk="0" hangingPunct="1">
              <a:lnSpc>
                <a:spcPts val="1887"/>
              </a:lnSpc>
              <a:spcBef>
                <a:spcPts val="0"/>
              </a:spcBef>
              <a:spcAft>
                <a:spcPts val="0"/>
              </a:spcAft>
              <a:buClrTx/>
              <a:buSzTx/>
              <a:buFont typeface="Arial"/>
              <a:buChar char="•"/>
              <a:tabLst/>
              <a:defRPr/>
            </a:pPr>
            <a:r>
              <a:rPr kumimoji="0" lang="en-US" sz="1599" b="0" i="0" u="none" strike="noStrike" kern="1200" cap="none" spc="0" normalizeH="0" baseline="0" noProof="0">
                <a:ln>
                  <a:noFill/>
                </a:ln>
                <a:solidFill>
                  <a:srgbClr val="000000"/>
                </a:solidFill>
                <a:effectLst/>
                <a:uLnTx/>
                <a:uFillTx/>
                <a:latin typeface="Roboto"/>
                <a:ea typeface="Roboto"/>
                <a:cs typeface="Roboto"/>
                <a:sym typeface="Roboto"/>
              </a:rPr>
              <a:t>Strengthening the collaborations with the hospitality sector</a:t>
            </a:r>
          </a:p>
          <a:p>
            <a:pPr marL="0" marR="0" lvl="0" indent="0" algn="l" defTabSz="914400" rtl="0" eaLnBrk="1" fontAlgn="auto" latinLnBrk="0" hangingPunct="1">
              <a:lnSpc>
                <a:spcPts val="2233"/>
              </a:lnSpc>
              <a:spcBef>
                <a:spcPts val="0"/>
              </a:spcBef>
              <a:spcAft>
                <a:spcPts val="0"/>
              </a:spcAft>
              <a:buClrTx/>
              <a:buSzTx/>
              <a:buFontTx/>
              <a:buNone/>
              <a:tabLst/>
              <a:defRPr/>
            </a:pPr>
            <a:endParaRPr kumimoji="0" lang="en-US" sz="1599" b="0" i="0" u="none" strike="noStrike" kern="1200" cap="none" spc="0" normalizeH="0" baseline="0" noProof="0">
              <a:ln>
                <a:noFill/>
              </a:ln>
              <a:solidFill>
                <a:srgbClr val="000000"/>
              </a:solidFill>
              <a:effectLst/>
              <a:uLnTx/>
              <a:uFillTx/>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7ECCF81B-402E-0AA5-5349-271AB5633F51}"/>
              </a:ext>
            </a:extLst>
          </p:cNvPr>
          <p:cNvSpPr/>
          <p:nvPr/>
        </p:nvSpPr>
        <p:spPr>
          <a:xfrm rot="1064870">
            <a:off x="-938386" y="-1413909"/>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grpSp>
        <p:nvGrpSpPr>
          <p:cNvPr id="7" name="Group 7"/>
          <p:cNvGrpSpPr/>
          <p:nvPr/>
        </p:nvGrpSpPr>
        <p:grpSpPr>
          <a:xfrm rot="-5400000">
            <a:off x="-384459" y="451303"/>
            <a:ext cx="5428624" cy="5321589"/>
            <a:chOff x="0" y="-47625"/>
            <a:chExt cx="660400" cy="647379"/>
          </a:xfrm>
        </p:grpSpPr>
        <p:sp>
          <p:nvSpPr>
            <p:cNvPr id="8" name="Freeform 8"/>
            <p:cNvSpPr/>
            <p:nvPr/>
          </p:nvSpPr>
          <p:spPr>
            <a:xfrm>
              <a:off x="0" y="0"/>
              <a:ext cx="660400" cy="599754"/>
            </a:xfrm>
            <a:custGeom>
              <a:avLst/>
              <a:gdLst/>
              <a:ahLst/>
              <a:cxnLst/>
              <a:rect l="l" t="t" r="r" b="b"/>
              <a:pathLst>
                <a:path w="660400" h="599754">
                  <a:moveTo>
                    <a:pt x="220252" y="580685"/>
                  </a:moveTo>
                  <a:cubicBezTo>
                    <a:pt x="254109" y="592199"/>
                    <a:pt x="292600" y="599754"/>
                    <a:pt x="330378" y="599754"/>
                  </a:cubicBezTo>
                  <a:cubicBezTo>
                    <a:pt x="368157" y="599754"/>
                    <a:pt x="404509" y="593277"/>
                    <a:pt x="438009" y="581763"/>
                  </a:cubicBezTo>
                  <a:cubicBezTo>
                    <a:pt x="438723" y="581404"/>
                    <a:pt x="439435" y="581404"/>
                    <a:pt x="440148" y="581044"/>
                  </a:cubicBezTo>
                  <a:cubicBezTo>
                    <a:pt x="565955" y="534989"/>
                    <a:pt x="658618" y="413375"/>
                    <a:pt x="660400" y="275984"/>
                  </a:cubicBezTo>
                  <a:lnTo>
                    <a:pt x="660400" y="0"/>
                  </a:lnTo>
                  <a:lnTo>
                    <a:pt x="0" y="0"/>
                  </a:lnTo>
                  <a:lnTo>
                    <a:pt x="0" y="275780"/>
                  </a:lnTo>
                  <a:cubicBezTo>
                    <a:pt x="1782" y="414094"/>
                    <a:pt x="93019" y="535709"/>
                    <a:pt x="220252" y="580685"/>
                  </a:cubicBezTo>
                  <a:close/>
                </a:path>
              </a:pathLst>
            </a:custGeom>
            <a:ln w="190500" cap="sq">
              <a:solidFill>
                <a:srgbClr val="7AC6B6"/>
              </a:solidFill>
              <a:prstDash val="solid"/>
              <a:miter/>
            </a:ln>
          </p:spPr>
          <p:txBody>
            <a:bodyPr/>
            <a:lstStyle/>
            <a:p>
              <a:endParaRPr lang="en-BE" sz="1044"/>
            </a:p>
          </p:txBody>
        </p:sp>
        <p:sp>
          <p:nvSpPr>
            <p:cNvPr id="9" name="TextBox 9"/>
            <p:cNvSpPr txBox="1"/>
            <p:nvPr/>
          </p:nvSpPr>
          <p:spPr>
            <a:xfrm>
              <a:off x="0" y="-47625"/>
              <a:ext cx="660400" cy="520379"/>
            </a:xfrm>
            <a:prstGeom prst="rect">
              <a:avLst/>
            </a:prstGeom>
          </p:spPr>
          <p:txBody>
            <a:bodyPr lIns="29477" tIns="29477" rIns="29477" bIns="29477" rtlCol="0" anchor="ctr"/>
            <a:lstStyle/>
            <a:p>
              <a:pPr algn="ctr">
                <a:lnSpc>
                  <a:spcPts val="1444"/>
                </a:lnSpc>
              </a:pPr>
              <a:endParaRPr sz="1044"/>
            </a:p>
          </p:txBody>
        </p:sp>
      </p:grpSp>
      <p:sp>
        <p:nvSpPr>
          <p:cNvPr id="10" name="Freeform 10"/>
          <p:cNvSpPr/>
          <p:nvPr/>
        </p:nvSpPr>
        <p:spPr>
          <a:xfrm>
            <a:off x="3661346" y="625706"/>
            <a:ext cx="2815199" cy="542565"/>
          </a:xfrm>
          <a:custGeom>
            <a:avLst/>
            <a:gdLst/>
            <a:ahLst/>
            <a:cxnLst/>
            <a:rect l="l" t="t" r="r" b="b"/>
            <a:pathLst>
              <a:path w="4851726" h="935060">
                <a:moveTo>
                  <a:pt x="0" y="0"/>
                </a:moveTo>
                <a:lnTo>
                  <a:pt x="4851726" y="0"/>
                </a:lnTo>
                <a:lnTo>
                  <a:pt x="4851726" y="935060"/>
                </a:lnTo>
                <a:lnTo>
                  <a:pt x="0" y="9350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BE" sz="1044"/>
          </a:p>
        </p:txBody>
      </p:sp>
      <p:sp>
        <p:nvSpPr>
          <p:cNvPr id="12" name="Freeform 12"/>
          <p:cNvSpPr/>
          <p:nvPr/>
        </p:nvSpPr>
        <p:spPr>
          <a:xfrm>
            <a:off x="4421481" y="1367388"/>
            <a:ext cx="2736183" cy="527337"/>
          </a:xfrm>
          <a:custGeom>
            <a:avLst/>
            <a:gdLst/>
            <a:ahLst/>
            <a:cxnLst/>
            <a:rect l="l" t="t" r="r" b="b"/>
            <a:pathLst>
              <a:path w="4715550" h="908815">
                <a:moveTo>
                  <a:pt x="0" y="0"/>
                </a:moveTo>
                <a:lnTo>
                  <a:pt x="4715549" y="0"/>
                </a:lnTo>
                <a:lnTo>
                  <a:pt x="4715549" y="908815"/>
                </a:lnTo>
                <a:lnTo>
                  <a:pt x="0" y="9088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sz="1044"/>
          </a:p>
        </p:txBody>
      </p:sp>
      <p:sp>
        <p:nvSpPr>
          <p:cNvPr id="14" name="Freeform 14"/>
          <p:cNvSpPr/>
          <p:nvPr/>
        </p:nvSpPr>
        <p:spPr>
          <a:xfrm>
            <a:off x="4727494" y="2987876"/>
            <a:ext cx="2736183" cy="527337"/>
          </a:xfrm>
          <a:custGeom>
            <a:avLst/>
            <a:gdLst/>
            <a:ahLst/>
            <a:cxnLst/>
            <a:rect l="l" t="t" r="r" b="b"/>
            <a:pathLst>
              <a:path w="4715550" h="908815">
                <a:moveTo>
                  <a:pt x="0" y="0"/>
                </a:moveTo>
                <a:lnTo>
                  <a:pt x="4715549" y="0"/>
                </a:lnTo>
                <a:lnTo>
                  <a:pt x="4715549" y="908815"/>
                </a:lnTo>
                <a:lnTo>
                  <a:pt x="0" y="90881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BE" sz="1044"/>
          </a:p>
        </p:txBody>
      </p:sp>
      <p:sp>
        <p:nvSpPr>
          <p:cNvPr id="15" name="Freeform 15"/>
          <p:cNvSpPr/>
          <p:nvPr/>
        </p:nvSpPr>
        <p:spPr>
          <a:xfrm>
            <a:off x="3605930" y="5140888"/>
            <a:ext cx="2736183" cy="527337"/>
          </a:xfrm>
          <a:custGeom>
            <a:avLst/>
            <a:gdLst/>
            <a:ahLst/>
            <a:cxnLst/>
            <a:rect l="l" t="t" r="r" b="b"/>
            <a:pathLst>
              <a:path w="4715550" h="908815">
                <a:moveTo>
                  <a:pt x="0" y="0"/>
                </a:moveTo>
                <a:lnTo>
                  <a:pt x="4715549" y="0"/>
                </a:lnTo>
                <a:lnTo>
                  <a:pt x="4715549" y="908815"/>
                </a:lnTo>
                <a:lnTo>
                  <a:pt x="0" y="9088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BE" sz="1044"/>
          </a:p>
        </p:txBody>
      </p:sp>
      <p:sp>
        <p:nvSpPr>
          <p:cNvPr id="16" name="TextBox 16"/>
          <p:cNvSpPr txBox="1"/>
          <p:nvPr/>
        </p:nvSpPr>
        <p:spPr>
          <a:xfrm>
            <a:off x="356119" y="3753049"/>
            <a:ext cx="4152125" cy="807913"/>
          </a:xfrm>
          <a:prstGeom prst="rect">
            <a:avLst/>
          </a:prstGeom>
        </p:spPr>
        <p:txBody>
          <a:bodyPr lIns="0" tIns="0" rIns="0" bIns="0" rtlCol="0" anchor="t">
            <a:spAutoFit/>
          </a:bodyPr>
          <a:lstStyle/>
          <a:p>
            <a:pPr>
              <a:lnSpc>
                <a:spcPts val="3193"/>
              </a:lnSpc>
            </a:pPr>
            <a:r>
              <a:rPr lang="en-US" sz="2727" b="1">
                <a:solidFill>
                  <a:srgbClr val="7AC6B6"/>
                </a:solidFill>
                <a:latin typeface="Roboto Bold"/>
                <a:ea typeface="Roboto Bold"/>
                <a:cs typeface="Roboto Bold"/>
                <a:sym typeface="Roboto Bold"/>
              </a:rPr>
              <a:t>Close the Glass Loop</a:t>
            </a:r>
            <a:r>
              <a:rPr lang="en-US" sz="2727" b="1">
                <a:solidFill>
                  <a:srgbClr val="041F60"/>
                </a:solidFill>
                <a:latin typeface="Roboto Bold"/>
                <a:ea typeface="Roboto Bold"/>
                <a:cs typeface="Roboto Bold"/>
                <a:sym typeface="Roboto Bold"/>
              </a:rPr>
              <a:t> </a:t>
            </a:r>
          </a:p>
          <a:p>
            <a:pPr>
              <a:lnSpc>
                <a:spcPts val="3128"/>
              </a:lnSpc>
            </a:pPr>
            <a:r>
              <a:rPr lang="en-US" sz="2670" b="1">
                <a:solidFill>
                  <a:srgbClr val="041F60"/>
                </a:solidFill>
                <a:latin typeface="Roboto Bold"/>
                <a:ea typeface="Roboto Bold"/>
                <a:cs typeface="Roboto Bold"/>
                <a:sym typeface="Roboto Bold"/>
              </a:rPr>
              <a:t>HORECA Campaign</a:t>
            </a:r>
          </a:p>
        </p:txBody>
      </p:sp>
      <p:sp>
        <p:nvSpPr>
          <p:cNvPr id="17" name="Freeform 17"/>
          <p:cNvSpPr/>
          <p:nvPr/>
        </p:nvSpPr>
        <p:spPr>
          <a:xfrm>
            <a:off x="4907873" y="3112435"/>
            <a:ext cx="264293" cy="264293"/>
          </a:xfrm>
          <a:custGeom>
            <a:avLst/>
            <a:gdLst/>
            <a:ahLst/>
            <a:cxnLst/>
            <a:rect l="l" t="t" r="r" b="b"/>
            <a:pathLst>
              <a:path w="455484" h="455484">
                <a:moveTo>
                  <a:pt x="0" y="0"/>
                </a:moveTo>
                <a:lnTo>
                  <a:pt x="455485" y="0"/>
                </a:lnTo>
                <a:lnTo>
                  <a:pt x="455485" y="455485"/>
                </a:lnTo>
                <a:lnTo>
                  <a:pt x="0" y="45548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BE" sz="1044"/>
          </a:p>
        </p:txBody>
      </p:sp>
      <p:sp>
        <p:nvSpPr>
          <p:cNvPr id="18" name="Freeform 18"/>
          <p:cNvSpPr/>
          <p:nvPr/>
        </p:nvSpPr>
        <p:spPr>
          <a:xfrm>
            <a:off x="3809268" y="698650"/>
            <a:ext cx="273917" cy="354012"/>
          </a:xfrm>
          <a:custGeom>
            <a:avLst/>
            <a:gdLst/>
            <a:ahLst/>
            <a:cxnLst/>
            <a:rect l="l" t="t" r="r" b="b"/>
            <a:pathLst>
              <a:path w="472069" h="610105">
                <a:moveTo>
                  <a:pt x="0" y="0"/>
                </a:moveTo>
                <a:lnTo>
                  <a:pt x="472069" y="0"/>
                </a:lnTo>
                <a:lnTo>
                  <a:pt x="472069" y="610105"/>
                </a:lnTo>
                <a:lnTo>
                  <a:pt x="0" y="61010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BE" sz="1044"/>
          </a:p>
        </p:txBody>
      </p:sp>
      <p:sp>
        <p:nvSpPr>
          <p:cNvPr id="19" name="Freeform 19"/>
          <p:cNvSpPr/>
          <p:nvPr/>
        </p:nvSpPr>
        <p:spPr>
          <a:xfrm>
            <a:off x="4587961" y="1469539"/>
            <a:ext cx="279634" cy="276838"/>
          </a:xfrm>
          <a:custGeom>
            <a:avLst/>
            <a:gdLst/>
            <a:ahLst/>
            <a:cxnLst/>
            <a:rect l="l" t="t" r="r" b="b"/>
            <a:pathLst>
              <a:path w="481923" h="477104">
                <a:moveTo>
                  <a:pt x="0" y="0"/>
                </a:moveTo>
                <a:lnTo>
                  <a:pt x="481923" y="0"/>
                </a:lnTo>
                <a:lnTo>
                  <a:pt x="481923" y="477103"/>
                </a:lnTo>
                <a:lnTo>
                  <a:pt x="0" y="477103"/>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BE" sz="1044"/>
          </a:p>
        </p:txBody>
      </p:sp>
      <p:sp>
        <p:nvSpPr>
          <p:cNvPr id="20" name="Freeform 20"/>
          <p:cNvSpPr/>
          <p:nvPr/>
        </p:nvSpPr>
        <p:spPr>
          <a:xfrm>
            <a:off x="3669431" y="5179607"/>
            <a:ext cx="462578" cy="462578"/>
          </a:xfrm>
          <a:custGeom>
            <a:avLst/>
            <a:gdLst/>
            <a:ahLst/>
            <a:cxnLst/>
            <a:rect l="l" t="t" r="r" b="b"/>
            <a:pathLst>
              <a:path w="797209" h="797209">
                <a:moveTo>
                  <a:pt x="0" y="0"/>
                </a:moveTo>
                <a:lnTo>
                  <a:pt x="797209" y="0"/>
                </a:lnTo>
                <a:lnTo>
                  <a:pt x="797209" y="797209"/>
                </a:lnTo>
                <a:lnTo>
                  <a:pt x="0" y="79720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BE" sz="1044"/>
          </a:p>
        </p:txBody>
      </p:sp>
      <p:sp>
        <p:nvSpPr>
          <p:cNvPr id="21" name="TextBox 21"/>
          <p:cNvSpPr txBox="1"/>
          <p:nvPr/>
        </p:nvSpPr>
        <p:spPr>
          <a:xfrm>
            <a:off x="6861030" y="742375"/>
            <a:ext cx="2480781" cy="189283"/>
          </a:xfrm>
          <a:prstGeom prst="rect">
            <a:avLst/>
          </a:prstGeom>
        </p:spPr>
        <p:txBody>
          <a:bodyPr lIns="0" tIns="0" rIns="0" bIns="0" rtlCol="0" anchor="t">
            <a:spAutoFit/>
          </a:bodyPr>
          <a:lstStyle/>
          <a:p>
            <a:pPr>
              <a:lnSpc>
                <a:spcPts val="1623"/>
              </a:lnSpc>
            </a:pPr>
            <a:r>
              <a:rPr lang="en-US" sz="1044" u="sng">
                <a:solidFill>
                  <a:srgbClr val="000000"/>
                </a:solidFill>
                <a:latin typeface="Canva Sans"/>
                <a:ea typeface="Canva Sans"/>
                <a:cs typeface="Canva Sans"/>
                <a:sym typeface="Canva Sans"/>
                <a:hlinkClick r:id="rId11" tooltip="https://closetheglassloop.eu/close-the-glass-loop-launches-a-europe-wide-awareness-raising-campaign-on-glass-recycling-in-the-hospitality-sector/"/>
              </a:rPr>
              <a:t>Press Release</a:t>
            </a:r>
          </a:p>
        </p:txBody>
      </p:sp>
      <p:sp>
        <p:nvSpPr>
          <p:cNvPr id="22" name="TextBox 22"/>
          <p:cNvSpPr txBox="1"/>
          <p:nvPr/>
        </p:nvSpPr>
        <p:spPr>
          <a:xfrm>
            <a:off x="6594354" y="5191811"/>
            <a:ext cx="2802647" cy="345607"/>
          </a:xfrm>
          <a:prstGeom prst="rect">
            <a:avLst/>
          </a:prstGeom>
        </p:spPr>
        <p:txBody>
          <a:bodyPr lIns="0" tIns="0" rIns="0" bIns="0" rtlCol="0" anchor="t">
            <a:spAutoFit/>
          </a:bodyPr>
          <a:lstStyle/>
          <a:p>
            <a:pPr>
              <a:lnSpc>
                <a:spcPts val="1443"/>
              </a:lnSpc>
            </a:pPr>
            <a:r>
              <a:rPr lang="en-US" sz="928">
                <a:solidFill>
                  <a:srgbClr val="000000"/>
                </a:solidFill>
                <a:latin typeface="Canva Sans"/>
                <a:ea typeface="Canva Sans"/>
                <a:cs typeface="Canva Sans"/>
                <a:sym typeface="Canva Sans"/>
              </a:rPr>
              <a:t>CGL National Platforms and partner members</a:t>
            </a:r>
          </a:p>
          <a:p>
            <a:pPr>
              <a:lnSpc>
                <a:spcPts val="1443"/>
              </a:lnSpc>
            </a:pPr>
            <a:r>
              <a:rPr lang="en-US" sz="928" b="1">
                <a:solidFill>
                  <a:srgbClr val="000000"/>
                </a:solidFill>
                <a:latin typeface="Canva Sans Bold"/>
                <a:ea typeface="Canva Sans Bold"/>
                <a:cs typeface="Canva Sans Bold"/>
                <a:sym typeface="Canva Sans Bold"/>
              </a:rPr>
              <a:t>8 videos </a:t>
            </a:r>
            <a:r>
              <a:rPr lang="en-US" sz="928" b="1" err="1">
                <a:solidFill>
                  <a:srgbClr val="000000"/>
                </a:solidFill>
                <a:latin typeface="Canva Sans Bold"/>
                <a:ea typeface="Canva Sans Bold"/>
                <a:cs typeface="Canva Sans Bold"/>
                <a:sym typeface="Canva Sans Bold"/>
              </a:rPr>
              <a:t>customised</a:t>
            </a:r>
            <a:endParaRPr lang="en-US" sz="928" b="1">
              <a:solidFill>
                <a:srgbClr val="000000"/>
              </a:solidFill>
              <a:latin typeface="Canva Sans Bold"/>
              <a:ea typeface="Canva Sans Bold"/>
              <a:cs typeface="Canva Sans Bold"/>
              <a:sym typeface="Canva Sans Bold"/>
            </a:endParaRPr>
          </a:p>
        </p:txBody>
      </p:sp>
      <p:sp>
        <p:nvSpPr>
          <p:cNvPr id="23" name="TextBox 23"/>
          <p:cNvSpPr txBox="1"/>
          <p:nvPr/>
        </p:nvSpPr>
        <p:spPr>
          <a:xfrm>
            <a:off x="7702764" y="3021416"/>
            <a:ext cx="2480781" cy="344005"/>
          </a:xfrm>
          <a:prstGeom prst="rect">
            <a:avLst/>
          </a:prstGeom>
        </p:spPr>
        <p:txBody>
          <a:bodyPr lIns="0" tIns="0" rIns="0" bIns="0" rtlCol="0" anchor="t">
            <a:spAutoFit/>
          </a:bodyPr>
          <a:lstStyle/>
          <a:p>
            <a:pPr>
              <a:lnSpc>
                <a:spcPts val="1443"/>
              </a:lnSpc>
            </a:pPr>
            <a:r>
              <a:rPr lang="en-US" sz="928" u="sng">
                <a:solidFill>
                  <a:srgbClr val="000000"/>
                </a:solidFill>
                <a:latin typeface="Canva Sans"/>
                <a:ea typeface="Canva Sans"/>
                <a:cs typeface="Canva Sans"/>
                <a:sym typeface="Canva Sans"/>
              </a:rPr>
              <a:t>LinkedIn targeted </a:t>
            </a:r>
            <a:r>
              <a:rPr lang="en-US" sz="928" u="sng">
                <a:solidFill>
                  <a:srgbClr val="000000"/>
                </a:solidFill>
                <a:latin typeface="Canva Sans"/>
                <a:ea typeface="Canva Sans"/>
                <a:cs typeface="Canva Sans"/>
                <a:sym typeface="Canva Sans"/>
                <a:hlinkClick r:id="rId12" tooltip="https://www.linkedin.com/feed/update/urn:li:activity:7422647267649687553"/>
              </a:rPr>
              <a:t>Sponsored publication</a:t>
            </a:r>
            <a:r>
              <a:rPr lang="en-US" sz="928" u="sng">
                <a:solidFill>
                  <a:srgbClr val="000000"/>
                </a:solidFill>
                <a:latin typeface="Canva Sans"/>
                <a:ea typeface="Canva Sans"/>
                <a:cs typeface="Canva Sans"/>
                <a:sym typeface="Canva Sans"/>
              </a:rPr>
              <a:t> - </a:t>
            </a:r>
            <a:r>
              <a:rPr lang="en-US" sz="929" spc="-83">
                <a:solidFill>
                  <a:srgbClr val="000000"/>
                </a:solidFill>
                <a:latin typeface="Roboto"/>
                <a:ea typeface="Roboto"/>
                <a:cs typeface="Roboto"/>
                <a:sym typeface="Roboto"/>
              </a:rPr>
              <a:t>177,000 + impressions</a:t>
            </a:r>
          </a:p>
        </p:txBody>
      </p:sp>
      <p:sp>
        <p:nvSpPr>
          <p:cNvPr id="24" name="TextBox 24"/>
          <p:cNvSpPr txBox="1"/>
          <p:nvPr/>
        </p:nvSpPr>
        <p:spPr>
          <a:xfrm>
            <a:off x="7464931" y="1328402"/>
            <a:ext cx="2700860" cy="595741"/>
          </a:xfrm>
          <a:prstGeom prst="rect">
            <a:avLst/>
          </a:prstGeom>
        </p:spPr>
        <p:txBody>
          <a:bodyPr lIns="0" tIns="0" rIns="0" bIns="0" rtlCol="0" anchor="t">
            <a:spAutoFit/>
          </a:bodyPr>
          <a:lstStyle/>
          <a:p>
            <a:pPr>
              <a:lnSpc>
                <a:spcPts val="1623"/>
              </a:lnSpc>
            </a:pPr>
            <a:r>
              <a:rPr lang="en-US" sz="929" u="sng">
                <a:solidFill>
                  <a:srgbClr val="000000"/>
                </a:solidFill>
                <a:latin typeface="Canva Sans"/>
                <a:ea typeface="Canva Sans"/>
                <a:cs typeface="Canva Sans"/>
                <a:sym typeface="Canva Sans"/>
                <a:hlinkClick r:id="rId13" tooltip="https://closetheglassloop.eu/improving-glass-collection-quality-in-the-hospitality-sector-focus-on-ceramics/"/>
              </a:rPr>
              <a:t>90 Minutes to Close the Loop, episode 16</a:t>
            </a:r>
            <a:r>
              <a:rPr lang="en-US" sz="929">
                <a:solidFill>
                  <a:srgbClr val="000000"/>
                </a:solidFill>
                <a:latin typeface="Canva Sans"/>
                <a:ea typeface="Canva Sans"/>
                <a:cs typeface="Canva Sans"/>
                <a:sym typeface="Canva Sans"/>
              </a:rPr>
              <a:t> “</a:t>
            </a:r>
            <a:r>
              <a:rPr lang="en-US" sz="929" b="1">
                <a:solidFill>
                  <a:srgbClr val="000000"/>
                </a:solidFill>
                <a:latin typeface="Canva Sans Bold"/>
                <a:ea typeface="Canva Sans Bold"/>
                <a:cs typeface="Canva Sans Bold"/>
                <a:sym typeface="Canva Sans Bold"/>
              </a:rPr>
              <a:t>Improving Glass Collection Quality in the Hospitality Sector – Focus on Ceramics</a:t>
            </a:r>
            <a:r>
              <a:rPr lang="en-US" sz="929">
                <a:solidFill>
                  <a:srgbClr val="000000"/>
                </a:solidFill>
                <a:latin typeface="Canva Sans"/>
                <a:ea typeface="Canva Sans"/>
                <a:cs typeface="Canva Sans"/>
                <a:sym typeface="Canva Sans"/>
              </a:rPr>
              <a:t>”</a:t>
            </a:r>
          </a:p>
        </p:txBody>
      </p:sp>
      <p:sp>
        <p:nvSpPr>
          <p:cNvPr id="25" name="TextBox 25"/>
          <p:cNvSpPr txBox="1"/>
          <p:nvPr/>
        </p:nvSpPr>
        <p:spPr>
          <a:xfrm>
            <a:off x="4491987" y="787533"/>
            <a:ext cx="1763388" cy="173894"/>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Official Launch 29.01</a:t>
            </a:r>
          </a:p>
        </p:txBody>
      </p:sp>
      <p:sp>
        <p:nvSpPr>
          <p:cNvPr id="26" name="TextBox 26"/>
          <p:cNvSpPr txBox="1"/>
          <p:nvPr/>
        </p:nvSpPr>
        <p:spPr>
          <a:xfrm>
            <a:off x="4390986" y="5308602"/>
            <a:ext cx="1763388" cy="173894"/>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National Level Roll-out</a:t>
            </a:r>
          </a:p>
        </p:txBody>
      </p:sp>
      <p:sp>
        <p:nvSpPr>
          <p:cNvPr id="27" name="TextBox 27"/>
          <p:cNvSpPr txBox="1"/>
          <p:nvPr/>
        </p:nvSpPr>
        <p:spPr>
          <a:xfrm>
            <a:off x="5520741" y="3139336"/>
            <a:ext cx="1763388" cy="173894"/>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LinkedIn Sponsored Content</a:t>
            </a:r>
          </a:p>
        </p:txBody>
      </p:sp>
      <p:sp>
        <p:nvSpPr>
          <p:cNvPr id="28" name="TextBox 28"/>
          <p:cNvSpPr txBox="1"/>
          <p:nvPr/>
        </p:nvSpPr>
        <p:spPr>
          <a:xfrm>
            <a:off x="5267480" y="1451114"/>
            <a:ext cx="1763388" cy="353430"/>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Public Awareness Raising Event 29.01</a:t>
            </a:r>
          </a:p>
        </p:txBody>
      </p:sp>
      <p:sp>
        <p:nvSpPr>
          <p:cNvPr id="31" name="Freeform 15">
            <a:extLst>
              <a:ext uri="{FF2B5EF4-FFF2-40B4-BE49-F238E27FC236}">
                <a16:creationId xmlns:a16="http://schemas.microsoft.com/office/drawing/2014/main" id="{71F59C75-F77F-22A6-5C26-3E7C63BB814F}"/>
              </a:ext>
            </a:extLst>
          </p:cNvPr>
          <p:cNvSpPr/>
          <p:nvPr/>
        </p:nvSpPr>
        <p:spPr>
          <a:xfrm>
            <a:off x="4617008" y="2192612"/>
            <a:ext cx="2736183" cy="527337"/>
          </a:xfrm>
          <a:custGeom>
            <a:avLst/>
            <a:gdLst/>
            <a:ahLst/>
            <a:cxnLst/>
            <a:rect l="l" t="t" r="r" b="b"/>
            <a:pathLst>
              <a:path w="4715550" h="908815">
                <a:moveTo>
                  <a:pt x="0" y="0"/>
                </a:moveTo>
                <a:lnTo>
                  <a:pt x="4715549" y="0"/>
                </a:lnTo>
                <a:lnTo>
                  <a:pt x="4715549" y="908815"/>
                </a:lnTo>
                <a:lnTo>
                  <a:pt x="0" y="9088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BE" sz="1044"/>
          </a:p>
        </p:txBody>
      </p:sp>
      <p:sp>
        <p:nvSpPr>
          <p:cNvPr id="32" name="TextBox 27">
            <a:extLst>
              <a:ext uri="{FF2B5EF4-FFF2-40B4-BE49-F238E27FC236}">
                <a16:creationId xmlns:a16="http://schemas.microsoft.com/office/drawing/2014/main" id="{8E67504A-E41D-C55B-0467-CA5318D2FEFB}"/>
              </a:ext>
            </a:extLst>
          </p:cNvPr>
          <p:cNvSpPr txBox="1"/>
          <p:nvPr/>
        </p:nvSpPr>
        <p:spPr>
          <a:xfrm>
            <a:off x="5382135" y="2339121"/>
            <a:ext cx="1763388" cy="173894"/>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The Sound of Glass video</a:t>
            </a:r>
          </a:p>
        </p:txBody>
      </p:sp>
      <p:sp>
        <p:nvSpPr>
          <p:cNvPr id="33" name="TextBox 23">
            <a:extLst>
              <a:ext uri="{FF2B5EF4-FFF2-40B4-BE49-F238E27FC236}">
                <a16:creationId xmlns:a16="http://schemas.microsoft.com/office/drawing/2014/main" id="{46033B27-C577-88FE-104D-709D9DE446E0}"/>
              </a:ext>
            </a:extLst>
          </p:cNvPr>
          <p:cNvSpPr txBox="1"/>
          <p:nvPr/>
        </p:nvSpPr>
        <p:spPr>
          <a:xfrm>
            <a:off x="7661520" y="2293461"/>
            <a:ext cx="2480781" cy="166071"/>
          </a:xfrm>
          <a:prstGeom prst="rect">
            <a:avLst/>
          </a:prstGeom>
        </p:spPr>
        <p:txBody>
          <a:bodyPr lIns="0" tIns="0" rIns="0" bIns="0" rtlCol="0" anchor="t">
            <a:spAutoFit/>
          </a:bodyPr>
          <a:lstStyle/>
          <a:p>
            <a:pPr>
              <a:lnSpc>
                <a:spcPts val="1443"/>
              </a:lnSpc>
            </a:pPr>
            <a:r>
              <a:rPr lang="en-US" sz="928">
                <a:solidFill>
                  <a:srgbClr val="000000"/>
                </a:solidFill>
                <a:latin typeface="Canva Sans"/>
                <a:ea typeface="Canva Sans"/>
                <a:cs typeface="Canva Sans"/>
                <a:sym typeface="Canva Sans"/>
              </a:rPr>
              <a:t> </a:t>
            </a:r>
            <a:r>
              <a:rPr lang="en-US" sz="928" u="sng">
                <a:solidFill>
                  <a:srgbClr val="000000"/>
                </a:solidFill>
                <a:latin typeface="Canva Sans"/>
                <a:ea typeface="Canva Sans"/>
                <a:cs typeface="Canva Sans"/>
                <a:sym typeface="Canva Sans"/>
                <a:hlinkClick r:id="rId14" tooltip="https://www.youtube.com/watch?v=VRCpEnsc8HI"/>
              </a:rPr>
              <a:t>YouTube</a:t>
            </a:r>
            <a:r>
              <a:rPr lang="en-US" sz="928">
                <a:solidFill>
                  <a:srgbClr val="000000"/>
                </a:solidFill>
                <a:latin typeface="Canva Sans"/>
                <a:ea typeface="Canva Sans"/>
                <a:cs typeface="Canva Sans"/>
                <a:sym typeface="Canva Sans"/>
              </a:rPr>
              <a:t> – </a:t>
            </a:r>
            <a:r>
              <a:rPr lang="en-US" sz="928" b="1">
                <a:solidFill>
                  <a:srgbClr val="000000"/>
                </a:solidFill>
                <a:latin typeface="Canva Sans Bold"/>
                <a:ea typeface="Canva Sans"/>
                <a:cs typeface="Canva Sans"/>
                <a:sym typeface="Canva Sans Bold"/>
              </a:rPr>
              <a:t>1k</a:t>
            </a:r>
            <a:r>
              <a:rPr lang="en-US" sz="928" b="1">
                <a:solidFill>
                  <a:srgbClr val="000000"/>
                </a:solidFill>
                <a:latin typeface="Canva Sans Bold"/>
                <a:ea typeface="Canva Sans Bold"/>
                <a:cs typeface="Canva Sans Bold"/>
                <a:sym typeface="Canva Sans Bold"/>
              </a:rPr>
              <a:t> views</a:t>
            </a:r>
          </a:p>
        </p:txBody>
      </p:sp>
      <p:pic>
        <p:nvPicPr>
          <p:cNvPr id="35" name="Picture 34" descr="The image shows a red YouTube video thumbnail with a clear, clickable play button.&#10;&#10;AI-generated content may be incorrect.">
            <a:extLst>
              <a:ext uri="{FF2B5EF4-FFF2-40B4-BE49-F238E27FC236}">
                <a16:creationId xmlns:a16="http://schemas.microsoft.com/office/drawing/2014/main" id="{CD14222E-3EF1-9C20-82DD-9D0E0B554501}"/>
              </a:ext>
            </a:extLst>
          </p:cNvPr>
          <p:cNvPicPr>
            <a:picLocks noChangeAspect="1"/>
          </p:cNvPicPr>
          <p:nvPr/>
        </p:nvPicPr>
        <p:blipFill>
          <a:blip r:embed="rId15"/>
          <a:stretch>
            <a:fillRect/>
          </a:stretch>
        </p:blipFill>
        <p:spPr>
          <a:xfrm>
            <a:off x="4743549" y="2317529"/>
            <a:ext cx="382884" cy="268279"/>
          </a:xfrm>
          <a:prstGeom prst="rect">
            <a:avLst/>
          </a:prstGeom>
        </p:spPr>
      </p:pic>
      <p:sp>
        <p:nvSpPr>
          <p:cNvPr id="36" name="Freeform 12">
            <a:extLst>
              <a:ext uri="{FF2B5EF4-FFF2-40B4-BE49-F238E27FC236}">
                <a16:creationId xmlns:a16="http://schemas.microsoft.com/office/drawing/2014/main" id="{60347E61-9F2E-20A8-F67D-1AD25B669417}"/>
              </a:ext>
            </a:extLst>
          </p:cNvPr>
          <p:cNvSpPr/>
          <p:nvPr/>
        </p:nvSpPr>
        <p:spPr>
          <a:xfrm>
            <a:off x="4213543" y="4517993"/>
            <a:ext cx="2736183" cy="527337"/>
          </a:xfrm>
          <a:custGeom>
            <a:avLst/>
            <a:gdLst/>
            <a:ahLst/>
            <a:cxnLst/>
            <a:rect l="l" t="t" r="r" b="b"/>
            <a:pathLst>
              <a:path w="4715550" h="908815">
                <a:moveTo>
                  <a:pt x="0" y="0"/>
                </a:moveTo>
                <a:lnTo>
                  <a:pt x="4715549" y="0"/>
                </a:lnTo>
                <a:lnTo>
                  <a:pt x="4715549" y="908815"/>
                </a:lnTo>
                <a:lnTo>
                  <a:pt x="0" y="9088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sz="1044"/>
          </a:p>
        </p:txBody>
      </p:sp>
      <p:sp>
        <p:nvSpPr>
          <p:cNvPr id="40" name="Freeform 10">
            <a:extLst>
              <a:ext uri="{FF2B5EF4-FFF2-40B4-BE49-F238E27FC236}">
                <a16:creationId xmlns:a16="http://schemas.microsoft.com/office/drawing/2014/main" id="{B0F00E1F-B5C4-487F-25FD-6C20A3DA57CE}"/>
              </a:ext>
            </a:extLst>
          </p:cNvPr>
          <p:cNvSpPr/>
          <p:nvPr/>
        </p:nvSpPr>
        <p:spPr>
          <a:xfrm>
            <a:off x="4557580" y="3750387"/>
            <a:ext cx="2815199" cy="542565"/>
          </a:xfrm>
          <a:custGeom>
            <a:avLst/>
            <a:gdLst/>
            <a:ahLst/>
            <a:cxnLst/>
            <a:rect l="l" t="t" r="r" b="b"/>
            <a:pathLst>
              <a:path w="4851726" h="935060">
                <a:moveTo>
                  <a:pt x="0" y="0"/>
                </a:moveTo>
                <a:lnTo>
                  <a:pt x="4851726" y="0"/>
                </a:lnTo>
                <a:lnTo>
                  <a:pt x="4851726" y="935060"/>
                </a:lnTo>
                <a:lnTo>
                  <a:pt x="0" y="93506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BE" sz="1044"/>
          </a:p>
        </p:txBody>
      </p:sp>
      <p:sp>
        <p:nvSpPr>
          <p:cNvPr id="38" name="TextBox 27">
            <a:extLst>
              <a:ext uri="{FF2B5EF4-FFF2-40B4-BE49-F238E27FC236}">
                <a16:creationId xmlns:a16="http://schemas.microsoft.com/office/drawing/2014/main" id="{E6F578EC-2BDD-6ECF-DF69-8D14E659987D}"/>
              </a:ext>
            </a:extLst>
          </p:cNvPr>
          <p:cNvSpPr txBox="1"/>
          <p:nvPr/>
        </p:nvSpPr>
        <p:spPr>
          <a:xfrm>
            <a:off x="5267480" y="3852033"/>
            <a:ext cx="1763388" cy="353430"/>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Article “Bottoms up for glass recycling!”</a:t>
            </a:r>
          </a:p>
        </p:txBody>
      </p:sp>
      <p:sp>
        <p:nvSpPr>
          <p:cNvPr id="39" name="TextBox 22">
            <a:extLst>
              <a:ext uri="{FF2B5EF4-FFF2-40B4-BE49-F238E27FC236}">
                <a16:creationId xmlns:a16="http://schemas.microsoft.com/office/drawing/2014/main" id="{01645BAB-549C-0376-26A3-8DE16E3B6B0D}"/>
              </a:ext>
            </a:extLst>
          </p:cNvPr>
          <p:cNvSpPr txBox="1"/>
          <p:nvPr/>
        </p:nvSpPr>
        <p:spPr>
          <a:xfrm>
            <a:off x="7649612" y="3810284"/>
            <a:ext cx="2802647" cy="345607"/>
          </a:xfrm>
          <a:prstGeom prst="rect">
            <a:avLst/>
          </a:prstGeom>
        </p:spPr>
        <p:txBody>
          <a:bodyPr lIns="0" tIns="0" rIns="0" bIns="0" rtlCol="0" anchor="t">
            <a:spAutoFit/>
          </a:bodyPr>
          <a:lstStyle/>
          <a:p>
            <a:pPr>
              <a:lnSpc>
                <a:spcPts val="1443"/>
              </a:lnSpc>
            </a:pPr>
            <a:r>
              <a:rPr lang="en-US" sz="928">
                <a:solidFill>
                  <a:srgbClr val="000000"/>
                </a:solidFill>
                <a:latin typeface="Canva Sans"/>
                <a:ea typeface="Canva Sans"/>
                <a:cs typeface="Canva Sans"/>
                <a:sym typeface="Canva Sans"/>
              </a:rPr>
              <a:t>Publication in </a:t>
            </a:r>
            <a:r>
              <a:rPr lang="en-US" sz="928">
                <a:solidFill>
                  <a:srgbClr val="000000"/>
                </a:solidFill>
                <a:latin typeface="Canva Sans"/>
                <a:ea typeface="Canva Sans"/>
                <a:cs typeface="Canva Sans"/>
                <a:sym typeface="Canva Sans"/>
                <a:hlinkClick r:id="rId16"/>
              </a:rPr>
              <a:t>Glass International</a:t>
            </a:r>
            <a:r>
              <a:rPr lang="en-US" sz="928">
                <a:solidFill>
                  <a:srgbClr val="000000"/>
                </a:solidFill>
                <a:latin typeface="Canva Sans"/>
                <a:ea typeface="Canva Sans"/>
                <a:cs typeface="Canva Sans"/>
                <a:sym typeface="Canva Sans"/>
              </a:rPr>
              <a:t>; </a:t>
            </a:r>
          </a:p>
          <a:p>
            <a:pPr>
              <a:lnSpc>
                <a:spcPts val="1443"/>
              </a:lnSpc>
            </a:pPr>
            <a:r>
              <a:rPr lang="en-US" sz="928" err="1">
                <a:solidFill>
                  <a:srgbClr val="000000"/>
                </a:solidFill>
                <a:latin typeface="Canva Sans"/>
                <a:ea typeface="Canva Sans"/>
                <a:cs typeface="Canva Sans"/>
                <a:sym typeface="Canva Sans"/>
                <a:hlinkClick r:id="rId17"/>
              </a:rPr>
              <a:t>ComPack</a:t>
            </a:r>
            <a:r>
              <a:rPr lang="en-US" sz="928">
                <a:solidFill>
                  <a:srgbClr val="000000"/>
                </a:solidFill>
                <a:latin typeface="Canva Sans"/>
                <a:ea typeface="Canva Sans"/>
                <a:cs typeface="Canva Sans"/>
                <a:sym typeface="Canva Sans"/>
                <a:hlinkClick r:id="rId17"/>
              </a:rPr>
              <a:t> News </a:t>
            </a:r>
            <a:r>
              <a:rPr lang="en-US" sz="928">
                <a:solidFill>
                  <a:srgbClr val="000000"/>
                </a:solidFill>
                <a:latin typeface="Canva Sans"/>
                <a:ea typeface="Canva Sans"/>
                <a:cs typeface="Canva Sans"/>
                <a:sym typeface="Canva Sans"/>
              </a:rPr>
              <a:t>Italy </a:t>
            </a:r>
            <a:endParaRPr lang="en-US" sz="928" b="1">
              <a:solidFill>
                <a:srgbClr val="000000"/>
              </a:solidFill>
              <a:latin typeface="Canva Sans Bold"/>
              <a:ea typeface="Canva Sans Bold"/>
              <a:cs typeface="Canva Sans Bold"/>
              <a:sym typeface="Canva Sans Bold"/>
            </a:endParaRPr>
          </a:p>
        </p:txBody>
      </p:sp>
      <p:sp>
        <p:nvSpPr>
          <p:cNvPr id="41" name="TextBox 27">
            <a:extLst>
              <a:ext uri="{FF2B5EF4-FFF2-40B4-BE49-F238E27FC236}">
                <a16:creationId xmlns:a16="http://schemas.microsoft.com/office/drawing/2014/main" id="{FCB3F610-4646-D1CC-67DD-7354C6BB6DA3}"/>
              </a:ext>
            </a:extLst>
          </p:cNvPr>
          <p:cNvSpPr txBox="1"/>
          <p:nvPr/>
        </p:nvSpPr>
        <p:spPr>
          <a:xfrm>
            <a:off x="4974021" y="4677031"/>
            <a:ext cx="1763388" cy="173894"/>
          </a:xfrm>
          <a:prstGeom prst="rect">
            <a:avLst/>
          </a:prstGeom>
        </p:spPr>
        <p:txBody>
          <a:bodyPr lIns="0" tIns="0" rIns="0" bIns="0" rtlCol="0" anchor="t">
            <a:spAutoFit/>
          </a:bodyPr>
          <a:lstStyle/>
          <a:p>
            <a:pPr>
              <a:lnSpc>
                <a:spcPts val="1353"/>
              </a:lnSpc>
            </a:pPr>
            <a:r>
              <a:rPr lang="en-US" sz="1160" b="1">
                <a:solidFill>
                  <a:srgbClr val="041F60"/>
                </a:solidFill>
                <a:latin typeface="Gotham Bold"/>
                <a:ea typeface="Gotham Bold"/>
                <a:cs typeface="Gotham Bold"/>
                <a:sym typeface="Gotham Bold"/>
              </a:rPr>
              <a:t>Collaboration with EVBB</a:t>
            </a:r>
          </a:p>
        </p:txBody>
      </p:sp>
      <p:sp>
        <p:nvSpPr>
          <p:cNvPr id="42" name="TextBox 22">
            <a:extLst>
              <a:ext uri="{FF2B5EF4-FFF2-40B4-BE49-F238E27FC236}">
                <a16:creationId xmlns:a16="http://schemas.microsoft.com/office/drawing/2014/main" id="{C4F10905-F450-C84E-DF5E-261AE15C18DF}"/>
              </a:ext>
            </a:extLst>
          </p:cNvPr>
          <p:cNvSpPr txBox="1"/>
          <p:nvPr/>
        </p:nvSpPr>
        <p:spPr>
          <a:xfrm>
            <a:off x="7241864" y="4578946"/>
            <a:ext cx="2802647" cy="345607"/>
          </a:xfrm>
          <a:prstGeom prst="rect">
            <a:avLst/>
          </a:prstGeom>
        </p:spPr>
        <p:txBody>
          <a:bodyPr lIns="0" tIns="0" rIns="0" bIns="0" rtlCol="0" anchor="t">
            <a:spAutoFit/>
          </a:bodyPr>
          <a:lstStyle/>
          <a:p>
            <a:pPr>
              <a:lnSpc>
                <a:spcPts val="1443"/>
              </a:lnSpc>
            </a:pPr>
            <a:r>
              <a:rPr lang="en-US" sz="928">
                <a:solidFill>
                  <a:srgbClr val="000000"/>
                </a:solidFill>
                <a:latin typeface="Canva Sans"/>
                <a:ea typeface="Canva Sans"/>
                <a:cs typeface="Canva Sans"/>
                <a:sym typeface="Canva Sans"/>
              </a:rPr>
              <a:t>Reaching out future hospitality professionals with the </a:t>
            </a:r>
            <a:r>
              <a:rPr lang="en-GB" sz="928">
                <a:solidFill>
                  <a:srgbClr val="000000"/>
                </a:solidFill>
                <a:latin typeface="Canva Sans"/>
                <a:ea typeface="Canva Sans"/>
                <a:cs typeface="Canva Sans"/>
                <a:sym typeface="Canva Sans"/>
              </a:rPr>
              <a:t>the European Association of Institutes for Vocational Training</a:t>
            </a:r>
            <a:endParaRPr lang="en-US" sz="928" b="1">
              <a:solidFill>
                <a:srgbClr val="000000"/>
              </a:solidFill>
              <a:latin typeface="Canva Sans Bold"/>
              <a:ea typeface="Canva Sans Bold"/>
              <a:cs typeface="Canva Sans Bold"/>
              <a:sym typeface="Canva Sans Bold"/>
            </a:endParaRPr>
          </a:p>
        </p:txBody>
      </p:sp>
      <p:pic>
        <p:nvPicPr>
          <p:cNvPr id="46" name="Graphic 45" descr="Newspaper outline">
            <a:extLst>
              <a:ext uri="{FF2B5EF4-FFF2-40B4-BE49-F238E27FC236}">
                <a16:creationId xmlns:a16="http://schemas.microsoft.com/office/drawing/2014/main" id="{F3959D7E-BD89-D41E-3DB1-96600F518205}"/>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4620486" y="3743828"/>
            <a:ext cx="530578" cy="530578"/>
          </a:xfrm>
          <a:prstGeom prst="rect">
            <a:avLst/>
          </a:prstGeom>
        </p:spPr>
      </p:pic>
      <p:pic>
        <p:nvPicPr>
          <p:cNvPr id="50" name="Graphic 49" descr="Graduation cap outline">
            <a:extLst>
              <a:ext uri="{FF2B5EF4-FFF2-40B4-BE49-F238E27FC236}">
                <a16:creationId xmlns:a16="http://schemas.microsoft.com/office/drawing/2014/main" id="{2AA1DDED-D417-850C-69F5-A9A0E2525C05}"/>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4247700" y="4511061"/>
            <a:ext cx="530578" cy="530578"/>
          </a:xfrm>
          <a:prstGeom prst="rect">
            <a:avLst/>
          </a:prstGeom>
        </p:spPr>
      </p:pic>
      <p:sp>
        <p:nvSpPr>
          <p:cNvPr id="13" name="Freeform 28">
            <a:extLst>
              <a:ext uri="{FF2B5EF4-FFF2-40B4-BE49-F238E27FC236}">
                <a16:creationId xmlns:a16="http://schemas.microsoft.com/office/drawing/2014/main" id="{CE3E9975-3DD5-B6FC-4693-ED5FA5985D55}"/>
              </a:ext>
            </a:extLst>
          </p:cNvPr>
          <p:cNvSpPr/>
          <p:nvPr/>
        </p:nvSpPr>
        <p:spPr>
          <a:xfrm>
            <a:off x="10516861" y="-6217"/>
            <a:ext cx="677569" cy="1247432"/>
          </a:xfrm>
          <a:custGeom>
            <a:avLst/>
            <a:gdLst/>
            <a:ahLst/>
            <a:cxnLst/>
            <a:rect l="l" t="t" r="r" b="b"/>
            <a:pathLst>
              <a:path w="1279468" h="2527344">
                <a:moveTo>
                  <a:pt x="0" y="0"/>
                </a:moveTo>
                <a:lnTo>
                  <a:pt x="1279468" y="0"/>
                </a:lnTo>
                <a:lnTo>
                  <a:pt x="1279468" y="2527344"/>
                </a:lnTo>
                <a:lnTo>
                  <a:pt x="0" y="2527344"/>
                </a:lnTo>
                <a:lnTo>
                  <a:pt x="0" y="0"/>
                </a:lnTo>
                <a:close/>
              </a:path>
            </a:pathLst>
          </a:custGeom>
          <a:blipFill>
            <a:blip r:embed="rId20"/>
            <a:stretch>
              <a:fillRect/>
            </a:stretch>
          </a:blipFill>
        </p:spPr>
        <p:txBody>
          <a:bodyPr/>
          <a:lstStyle/>
          <a:p>
            <a:endParaRPr lang="en-BE"/>
          </a:p>
        </p:txBody>
      </p:sp>
      <p:sp>
        <p:nvSpPr>
          <p:cNvPr id="37" name="Freeform 11">
            <a:extLst>
              <a:ext uri="{FF2B5EF4-FFF2-40B4-BE49-F238E27FC236}">
                <a16:creationId xmlns:a16="http://schemas.microsoft.com/office/drawing/2014/main" id="{2677C852-380D-9B3A-9791-66351AE3BC43}"/>
              </a:ext>
            </a:extLst>
          </p:cNvPr>
          <p:cNvSpPr/>
          <p:nvPr/>
        </p:nvSpPr>
        <p:spPr>
          <a:xfrm>
            <a:off x="348281" y="1421178"/>
            <a:ext cx="3027748" cy="1994163"/>
          </a:xfrm>
          <a:custGeom>
            <a:avLst/>
            <a:gdLst/>
            <a:ahLst/>
            <a:cxnLst/>
            <a:rect l="l" t="t" r="r" b="b"/>
            <a:pathLst>
              <a:path w="2248852" h="1690918">
                <a:moveTo>
                  <a:pt x="0" y="0"/>
                </a:moveTo>
                <a:lnTo>
                  <a:pt x="2248852" y="0"/>
                </a:lnTo>
                <a:lnTo>
                  <a:pt x="2248852" y="1690918"/>
                </a:lnTo>
                <a:lnTo>
                  <a:pt x="0" y="1690918"/>
                </a:lnTo>
                <a:lnTo>
                  <a:pt x="0" y="0"/>
                </a:lnTo>
                <a:close/>
              </a:path>
            </a:pathLst>
          </a:custGeom>
          <a:blipFill>
            <a:blip r:embed="rId21"/>
            <a:stretch>
              <a:fillRect l="-3339" t="-783" r="-1461" b="-38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descr="The person is holding a plastic basket and a bottle, standing next to a green recycling bin filled with various items.&#10;&#10;AI-generated content may be incorrect.">
            <a:extLst>
              <a:ext uri="{FF2B5EF4-FFF2-40B4-BE49-F238E27FC236}">
                <a16:creationId xmlns:a16="http://schemas.microsoft.com/office/drawing/2014/main" id="{67CE431C-1607-ADDD-4451-707276899BA6}"/>
              </a:ext>
            </a:extLst>
          </p:cNvPr>
          <p:cNvPicPr>
            <a:picLocks noChangeAspect="1"/>
          </p:cNvPicPr>
          <p:nvPr/>
        </p:nvPicPr>
        <p:blipFill>
          <a:blip r:embed="rId22"/>
          <a:stretch>
            <a:fillRect/>
          </a:stretch>
        </p:blipFill>
        <p:spPr>
          <a:xfrm>
            <a:off x="504347" y="1543406"/>
            <a:ext cx="3052061" cy="1994164"/>
          </a:xfrm>
          <a:prstGeom prst="rect">
            <a:avLst/>
          </a:prstGeom>
          <a:ln>
            <a:noFill/>
          </a:ln>
          <a:effectLst>
            <a:outerShdw blurRad="292100" dist="139700" dir="2700000" algn="tl" rotWithShape="0">
              <a:srgbClr val="333333">
                <a:alpha val="65000"/>
              </a:srgbClr>
            </a:outerShdw>
          </a:effectLst>
        </p:spPr>
      </p:pic>
      <p:sp>
        <p:nvSpPr>
          <p:cNvPr id="43" name="Freeform 3">
            <a:extLst>
              <a:ext uri="{FF2B5EF4-FFF2-40B4-BE49-F238E27FC236}">
                <a16:creationId xmlns:a16="http://schemas.microsoft.com/office/drawing/2014/main" id="{BA63238B-26EA-3CC9-A77B-7C0BFD636882}"/>
              </a:ext>
            </a:extLst>
          </p:cNvPr>
          <p:cNvSpPr/>
          <p:nvPr/>
        </p:nvSpPr>
        <p:spPr>
          <a:xfrm>
            <a:off x="9254905" y="5288704"/>
            <a:ext cx="2114550" cy="537706"/>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2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31161" y="1171498"/>
            <a:ext cx="2235542" cy="360520"/>
            <a:chOff x="0" y="0"/>
            <a:chExt cx="2980723" cy="480694"/>
          </a:xfrm>
        </p:grpSpPr>
        <p:grpSp>
          <p:nvGrpSpPr>
            <p:cNvPr id="5" name="Group 5"/>
            <p:cNvGrpSpPr/>
            <p:nvPr/>
          </p:nvGrpSpPr>
          <p:grpSpPr>
            <a:xfrm>
              <a:off x="0" y="0"/>
              <a:ext cx="2878119" cy="480694"/>
              <a:chOff x="0" y="0"/>
              <a:chExt cx="1122874" cy="187539"/>
            </a:xfrm>
          </p:grpSpPr>
          <p:sp>
            <p:nvSpPr>
              <p:cNvPr id="6" name="Freeform 6"/>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9" name="Freeform 9"/>
          <p:cNvSpPr/>
          <p:nvPr/>
        </p:nvSpPr>
        <p:spPr>
          <a:xfrm>
            <a:off x="471425" y="3288727"/>
            <a:ext cx="2150703" cy="1655260"/>
          </a:xfrm>
          <a:custGeom>
            <a:avLst/>
            <a:gdLst/>
            <a:ahLst/>
            <a:cxnLst/>
            <a:rect l="l" t="t" r="r" b="b"/>
            <a:pathLst>
              <a:path w="2248852" h="1690918">
                <a:moveTo>
                  <a:pt x="0" y="0"/>
                </a:moveTo>
                <a:lnTo>
                  <a:pt x="2248851" y="0"/>
                </a:lnTo>
                <a:lnTo>
                  <a:pt x="2248851" y="1690918"/>
                </a:lnTo>
                <a:lnTo>
                  <a:pt x="0" y="1690918"/>
                </a:lnTo>
                <a:lnTo>
                  <a:pt x="0" y="0"/>
                </a:lnTo>
                <a:close/>
              </a:path>
            </a:pathLst>
          </a:custGeom>
          <a:blipFill>
            <a:blip r:embed="rId4"/>
            <a:stretch>
              <a:fillRect l="-3339" t="-783" r="-1461" b="-38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481238" y="3315056"/>
            <a:ext cx="2409311" cy="1758983"/>
          </a:xfrm>
          <a:custGeom>
            <a:avLst/>
            <a:gdLst/>
            <a:ahLst/>
            <a:cxnLst/>
            <a:rect l="l" t="t" r="r" b="b"/>
            <a:pathLst>
              <a:path w="2591867" h="1814307">
                <a:moveTo>
                  <a:pt x="0" y="0"/>
                </a:moveTo>
                <a:lnTo>
                  <a:pt x="2591867" y="0"/>
                </a:lnTo>
                <a:lnTo>
                  <a:pt x="2591867" y="1814307"/>
                </a:lnTo>
                <a:lnTo>
                  <a:pt x="0" y="18143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138484" y="3291514"/>
            <a:ext cx="2248852" cy="1690918"/>
          </a:xfrm>
          <a:custGeom>
            <a:avLst/>
            <a:gdLst/>
            <a:ahLst/>
            <a:cxnLst/>
            <a:rect l="l" t="t" r="r" b="b"/>
            <a:pathLst>
              <a:path w="2248852" h="1690918">
                <a:moveTo>
                  <a:pt x="0" y="0"/>
                </a:moveTo>
                <a:lnTo>
                  <a:pt x="2248852" y="0"/>
                </a:lnTo>
                <a:lnTo>
                  <a:pt x="2248852" y="1690918"/>
                </a:lnTo>
                <a:lnTo>
                  <a:pt x="0" y="1690918"/>
                </a:lnTo>
                <a:lnTo>
                  <a:pt x="0" y="0"/>
                </a:lnTo>
                <a:close/>
              </a:path>
            </a:pathLst>
          </a:custGeom>
          <a:blipFill>
            <a:blip r:embed="rId4"/>
            <a:stretch>
              <a:fillRect l="-3339" t="-783" r="-1461" b="-38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3138550" y="3307777"/>
            <a:ext cx="2454812" cy="1776154"/>
          </a:xfrm>
          <a:custGeom>
            <a:avLst/>
            <a:gdLst/>
            <a:ahLst/>
            <a:cxnLst/>
            <a:rect l="l" t="t" r="r" b="b"/>
            <a:pathLst>
              <a:path w="2718988" h="1814307">
                <a:moveTo>
                  <a:pt x="0" y="0"/>
                </a:moveTo>
                <a:lnTo>
                  <a:pt x="2718989" y="0"/>
                </a:lnTo>
                <a:lnTo>
                  <a:pt x="2718989" y="1814307"/>
                </a:lnTo>
                <a:lnTo>
                  <a:pt x="0" y="181430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842990" y="3315056"/>
            <a:ext cx="2248852" cy="1690918"/>
          </a:xfrm>
          <a:custGeom>
            <a:avLst/>
            <a:gdLst/>
            <a:ahLst/>
            <a:cxnLst/>
            <a:rect l="l" t="t" r="r" b="b"/>
            <a:pathLst>
              <a:path w="2248852" h="1690918">
                <a:moveTo>
                  <a:pt x="0" y="0"/>
                </a:moveTo>
                <a:lnTo>
                  <a:pt x="2248851" y="0"/>
                </a:lnTo>
                <a:lnTo>
                  <a:pt x="2248851" y="1690917"/>
                </a:lnTo>
                <a:lnTo>
                  <a:pt x="0" y="1690917"/>
                </a:lnTo>
                <a:lnTo>
                  <a:pt x="0" y="0"/>
                </a:lnTo>
                <a:close/>
              </a:path>
            </a:pathLst>
          </a:custGeom>
          <a:blipFill>
            <a:blip r:embed="rId4"/>
            <a:stretch>
              <a:fillRect l="-3339" t="-783" r="-1461" b="-38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5836640" y="3315056"/>
            <a:ext cx="2660904" cy="1776154"/>
          </a:xfrm>
          <a:custGeom>
            <a:avLst/>
            <a:gdLst/>
            <a:ahLst/>
            <a:cxnLst/>
            <a:rect l="l" t="t" r="r" b="b"/>
            <a:pathLst>
              <a:path w="2660904" h="1776154">
                <a:moveTo>
                  <a:pt x="0" y="0"/>
                </a:moveTo>
                <a:lnTo>
                  <a:pt x="2660904" y="0"/>
                </a:lnTo>
                <a:lnTo>
                  <a:pt x="2660904" y="1776154"/>
                </a:lnTo>
                <a:lnTo>
                  <a:pt x="0" y="1776154"/>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654408" y="3338597"/>
            <a:ext cx="2248852" cy="1690918"/>
          </a:xfrm>
          <a:custGeom>
            <a:avLst/>
            <a:gdLst/>
            <a:ahLst/>
            <a:cxnLst/>
            <a:rect l="l" t="t" r="r" b="b"/>
            <a:pathLst>
              <a:path w="2248852" h="1690918">
                <a:moveTo>
                  <a:pt x="0" y="0"/>
                </a:moveTo>
                <a:lnTo>
                  <a:pt x="2248852" y="0"/>
                </a:lnTo>
                <a:lnTo>
                  <a:pt x="2248852" y="1690918"/>
                </a:lnTo>
                <a:lnTo>
                  <a:pt x="0" y="1690918"/>
                </a:lnTo>
                <a:lnTo>
                  <a:pt x="0" y="0"/>
                </a:lnTo>
                <a:close/>
              </a:path>
            </a:pathLst>
          </a:custGeom>
          <a:blipFill>
            <a:blip r:embed="rId4"/>
            <a:stretch>
              <a:fillRect l="-3339" t="-783" r="-1461" b="-38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654408" y="3346815"/>
            <a:ext cx="2661798" cy="1776145"/>
          </a:xfrm>
          <a:custGeom>
            <a:avLst/>
            <a:gdLst/>
            <a:ahLst/>
            <a:cxnLst/>
            <a:rect l="l" t="t" r="r" b="b"/>
            <a:pathLst>
              <a:path w="2661798" h="1776145">
                <a:moveTo>
                  <a:pt x="0" y="0"/>
                </a:moveTo>
                <a:lnTo>
                  <a:pt x="2661799" y="0"/>
                </a:lnTo>
                <a:lnTo>
                  <a:pt x="2661799" y="1776145"/>
                </a:lnTo>
                <a:lnTo>
                  <a:pt x="0" y="177614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3321515" y="1546205"/>
            <a:ext cx="7511268" cy="280797"/>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Building Close the Glass Loop projects - </a:t>
            </a:r>
            <a:r>
              <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t>Awareness raising</a:t>
            </a:r>
          </a:p>
        </p:txBody>
      </p:sp>
      <p:sp>
        <p:nvSpPr>
          <p:cNvPr id="18" name="TextBox 18"/>
          <p:cNvSpPr txBox="1"/>
          <p:nvPr/>
        </p:nvSpPr>
        <p:spPr>
          <a:xfrm>
            <a:off x="3321515" y="397192"/>
            <a:ext cx="6954129"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9" name="TextBox 19"/>
          <p:cNvSpPr txBox="1"/>
          <p:nvPr/>
        </p:nvSpPr>
        <p:spPr>
          <a:xfrm>
            <a:off x="395024" y="2076925"/>
            <a:ext cx="10272976" cy="641201"/>
          </a:xfrm>
          <a:prstGeom prst="rect">
            <a:avLst/>
          </a:prstGeom>
        </p:spPr>
        <p:txBody>
          <a:bodyPr wrap="square" lIns="0" tIns="0" rIns="0" bIns="0" rtlCol="0" anchor="t">
            <a:spAutoFit/>
          </a:bodyPr>
          <a:lstStyle/>
          <a:p>
            <a:pPr marL="0" marR="0" lvl="0" indent="0" algn="just" defTabSz="914400" rtl="0" eaLnBrk="1" fontAlgn="auto" latinLnBrk="0" hangingPunct="1">
              <a:lnSpc>
                <a:spcPts val="2477"/>
              </a:lnSpc>
              <a:spcBef>
                <a:spcPts val="0"/>
              </a:spcBef>
              <a:spcAft>
                <a:spcPts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Roboto Bold"/>
                <a:ea typeface="Roboto Bold"/>
                <a:cs typeface="Roboto Bold"/>
                <a:sym typeface="Roboto Bold"/>
              </a:rPr>
              <a:t>Other Close the Glass Loop custom communication materials on specific issues?</a:t>
            </a:r>
          </a:p>
          <a:p>
            <a:pPr marL="0" marR="0" lvl="0" indent="0" algn="just" defTabSz="914400" rtl="0" eaLnBrk="1" fontAlgn="auto" latinLnBrk="0" hangingPunct="1">
              <a:lnSpc>
                <a:spcPts val="2477"/>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p:txBody>
      </p:sp>
      <p:sp>
        <p:nvSpPr>
          <p:cNvPr id="20" name="TextBox 20"/>
          <p:cNvSpPr txBox="1"/>
          <p:nvPr/>
        </p:nvSpPr>
        <p:spPr>
          <a:xfrm>
            <a:off x="428085" y="2712690"/>
            <a:ext cx="2374365" cy="269304"/>
          </a:xfrm>
          <a:prstGeom prst="rect">
            <a:avLst/>
          </a:prstGeom>
        </p:spPr>
        <p:txBody>
          <a:bodyPr wrap="square" lIns="0" tIns="0" rIns="0" bIns="0" rtlCol="0" anchor="t">
            <a:spAutoFit/>
          </a:bodyPr>
          <a:lstStyle/>
          <a:p>
            <a:pPr marL="0" marR="0" lvl="0" indent="0" defTabSz="914400" rtl="0" eaLnBrk="1" fontAlgn="auto" latinLnBrk="0" hangingPunct="1">
              <a:lnSpc>
                <a:spcPts val="2233"/>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Roboto Bold"/>
                <a:ea typeface="Roboto Bold"/>
                <a:cs typeface="Roboto Bold"/>
                <a:sym typeface="Roboto Bold"/>
              </a:rPr>
              <a:t>Borosilicate glass</a:t>
            </a:r>
          </a:p>
        </p:txBody>
      </p:sp>
      <p:sp>
        <p:nvSpPr>
          <p:cNvPr id="21" name="TextBox 21"/>
          <p:cNvSpPr txBox="1"/>
          <p:nvPr/>
        </p:nvSpPr>
        <p:spPr>
          <a:xfrm>
            <a:off x="3206533" y="2697934"/>
            <a:ext cx="2374365" cy="269304"/>
          </a:xfrm>
          <a:prstGeom prst="rect">
            <a:avLst/>
          </a:prstGeom>
        </p:spPr>
        <p:txBody>
          <a:bodyPr lIns="0" tIns="0" rIns="0" bIns="0" rtlCol="0" anchor="t">
            <a:spAutoFit/>
          </a:bodyPr>
          <a:lstStyle/>
          <a:p>
            <a:pPr marL="0" marR="0" lvl="0" indent="0" defTabSz="914400" rtl="0" eaLnBrk="1" fontAlgn="auto" latinLnBrk="0" hangingPunct="1">
              <a:lnSpc>
                <a:spcPts val="2233"/>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Roboto Bold"/>
                <a:ea typeface="Roboto Bold"/>
                <a:cs typeface="Roboto Bold"/>
                <a:sym typeface="Roboto Bold"/>
              </a:rPr>
              <a:t>Cosmetics</a:t>
            </a:r>
            <a:endPar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p:txBody>
      </p:sp>
      <p:sp>
        <p:nvSpPr>
          <p:cNvPr id="22" name="TextBox 22"/>
          <p:cNvSpPr txBox="1"/>
          <p:nvPr/>
        </p:nvSpPr>
        <p:spPr>
          <a:xfrm>
            <a:off x="5952723" y="2706249"/>
            <a:ext cx="2374365" cy="269304"/>
          </a:xfrm>
          <a:prstGeom prst="rect">
            <a:avLst/>
          </a:prstGeom>
        </p:spPr>
        <p:txBody>
          <a:bodyPr lIns="0" tIns="0" rIns="0" bIns="0" rtlCol="0" anchor="t">
            <a:spAutoFit/>
          </a:bodyPr>
          <a:lstStyle/>
          <a:p>
            <a:pPr marL="0" marR="0" lvl="0" indent="0" defTabSz="914400" rtl="0" eaLnBrk="1" fontAlgn="auto" latinLnBrk="0" hangingPunct="1">
              <a:lnSpc>
                <a:spcPts val="2233"/>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Roboto Bold"/>
                <a:ea typeface="Roboto Bold"/>
                <a:cs typeface="Roboto Bold"/>
                <a:sym typeface="Roboto Bold"/>
              </a:rPr>
              <a:t>Glass Tableware</a:t>
            </a:r>
          </a:p>
        </p:txBody>
      </p:sp>
      <p:sp>
        <p:nvSpPr>
          <p:cNvPr id="23" name="TextBox 23"/>
          <p:cNvSpPr txBox="1"/>
          <p:nvPr/>
        </p:nvSpPr>
        <p:spPr>
          <a:xfrm>
            <a:off x="8654408" y="2706249"/>
            <a:ext cx="2374365" cy="269304"/>
          </a:xfrm>
          <a:prstGeom prst="rect">
            <a:avLst/>
          </a:prstGeom>
        </p:spPr>
        <p:txBody>
          <a:bodyPr lIns="0" tIns="0" rIns="0" bIns="0" rtlCol="0" anchor="t">
            <a:spAutoFit/>
          </a:bodyPr>
          <a:lstStyle/>
          <a:p>
            <a:pPr marL="0" marR="0" lvl="0" indent="0" defTabSz="914400" rtl="0" eaLnBrk="1" fontAlgn="auto" latinLnBrk="0" hangingPunct="1">
              <a:lnSpc>
                <a:spcPts val="2233"/>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Roboto Bold"/>
                <a:ea typeface="Roboto Bold"/>
                <a:cs typeface="Roboto Bold"/>
                <a:sym typeface="Roboto Bold"/>
              </a:rPr>
              <a:t>Pharmaceutical</a:t>
            </a:r>
            <a:endPar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631161" y="1171498"/>
            <a:ext cx="2235542" cy="360520"/>
            <a:chOff x="0" y="0"/>
            <a:chExt cx="2980723" cy="480694"/>
          </a:xfrm>
        </p:grpSpPr>
        <p:grpSp>
          <p:nvGrpSpPr>
            <p:cNvPr id="5" name="Group 5"/>
            <p:cNvGrpSpPr/>
            <p:nvPr/>
          </p:nvGrpSpPr>
          <p:grpSpPr>
            <a:xfrm>
              <a:off x="0" y="0"/>
              <a:ext cx="2878119" cy="480694"/>
              <a:chOff x="0" y="0"/>
              <a:chExt cx="1122874" cy="187539"/>
            </a:xfrm>
          </p:grpSpPr>
          <p:sp>
            <p:nvSpPr>
              <p:cNvPr id="6" name="Freeform 6"/>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17" name="TextBox 17"/>
          <p:cNvSpPr txBox="1"/>
          <p:nvPr/>
        </p:nvSpPr>
        <p:spPr>
          <a:xfrm>
            <a:off x="3321515" y="1546205"/>
            <a:ext cx="7511268" cy="280797"/>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Building Close the Glass Loop projects - </a:t>
            </a:r>
            <a:r>
              <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t>Awareness raising</a:t>
            </a:r>
          </a:p>
        </p:txBody>
      </p:sp>
      <p:sp>
        <p:nvSpPr>
          <p:cNvPr id="18" name="TextBox 18"/>
          <p:cNvSpPr txBox="1"/>
          <p:nvPr/>
        </p:nvSpPr>
        <p:spPr>
          <a:xfrm>
            <a:off x="3321515" y="397192"/>
            <a:ext cx="6954129"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9" name="TextBox 19"/>
          <p:cNvSpPr txBox="1"/>
          <p:nvPr/>
        </p:nvSpPr>
        <p:spPr>
          <a:xfrm>
            <a:off x="631161" y="2149480"/>
            <a:ext cx="5998239" cy="3526606"/>
          </a:xfrm>
          <a:prstGeom prst="rect">
            <a:avLst/>
          </a:prstGeom>
        </p:spPr>
        <p:txBody>
          <a:bodyPr wrap="square" lIns="0" tIns="0" rIns="0" bIns="0" rtlCol="0" anchor="t">
            <a:spAutoFit/>
          </a:bodyPr>
          <a:lstStyle/>
          <a:p>
            <a:pPr>
              <a:lnSpc>
                <a:spcPts val="2477"/>
              </a:lnSpc>
            </a:pPr>
            <a:r>
              <a:rPr kumimoji="0" lang="en-US" sz="2100" b="1" i="0" u="none" strike="noStrike" kern="1200" cap="none" spc="0" normalizeH="0" baseline="0" noProof="0">
                <a:ln>
                  <a:noFill/>
                </a:ln>
                <a:solidFill>
                  <a:srgbClr val="AED99B"/>
                </a:solidFill>
                <a:effectLst/>
                <a:uLnTx/>
                <a:uFillTx/>
                <a:latin typeface="Roboto" panose="02000000000000000000" pitchFamily="2" charset="0"/>
                <a:ea typeface="Roboto" panose="02000000000000000000" pitchFamily="2" charset="0"/>
                <a:cs typeface="Roboto" panose="02000000000000000000" pitchFamily="2" charset="0"/>
                <a:sym typeface="Roboto Bold"/>
              </a:rPr>
              <a:t>Benefits of Glass Recycling</a:t>
            </a:r>
          </a:p>
          <a:p>
            <a:pPr>
              <a:lnSpc>
                <a:spcPts val="2477"/>
              </a:lnSpc>
            </a:pPr>
            <a:r>
              <a:rPr lang="en-GB" b="1">
                <a:latin typeface="Roboto" panose="02000000000000000000" pitchFamily="2" charset="0"/>
                <a:ea typeface="Roboto" panose="02000000000000000000" pitchFamily="2" charset="0"/>
                <a:cs typeface="Roboto" panose="02000000000000000000" pitchFamily="2" charset="0"/>
              </a:rPr>
              <a:t>Mapping the communication practices and calculation methodologies for stronger citizen mobilisation</a:t>
            </a:r>
          </a:p>
          <a:p>
            <a:pPr>
              <a:lnSpc>
                <a:spcPts val="2477"/>
              </a:lnSpc>
            </a:pPr>
            <a:endParaRPr lang="en-GB" sz="2400" b="1">
              <a:latin typeface="Roboto" panose="02000000000000000000" pitchFamily="2" charset="0"/>
              <a:ea typeface="Roboto" panose="02000000000000000000" pitchFamily="2" charset="0"/>
              <a:cs typeface="Roboto" panose="02000000000000000000" pitchFamily="2" charset="0"/>
            </a:endParaRPr>
          </a:p>
          <a:p>
            <a:pPr marL="342900" marR="0" lvl="0" indent="-342900" defTabSz="914400" rtl="0" eaLnBrk="1" fontAlgn="auto" latinLnBrk="0" hangingPunct="1">
              <a:lnSpc>
                <a:spcPts val="2477"/>
              </a:lnSpc>
              <a:spcBef>
                <a:spcPts val="0"/>
              </a:spcBef>
              <a:spcAft>
                <a:spcPts val="0"/>
              </a:spcAft>
              <a:buClrTx/>
              <a:buSzTx/>
              <a:buFont typeface="Wingdings" panose="05000000000000000000" pitchFamily="2" charset="2"/>
              <a:buChar char="ü"/>
              <a:tabLst/>
              <a:defRPr/>
            </a:pPr>
            <a:r>
              <a:rPr kumimoji="0" lang="en-US"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rPr>
              <a:t>What environmental and economic benefits are communicated?</a:t>
            </a:r>
          </a:p>
          <a:p>
            <a:pPr marL="342900" marR="0" lvl="0" indent="-342900" defTabSz="914400" rtl="0" eaLnBrk="1" fontAlgn="auto" latinLnBrk="0" hangingPunct="1">
              <a:lnSpc>
                <a:spcPts val="2477"/>
              </a:lnSpc>
              <a:spcBef>
                <a:spcPts val="0"/>
              </a:spcBef>
              <a:spcAft>
                <a:spcPts val="0"/>
              </a:spcAft>
              <a:buClrTx/>
              <a:buSzTx/>
              <a:buFont typeface="Wingdings" panose="05000000000000000000" pitchFamily="2" charset="2"/>
              <a:buChar char="ü"/>
              <a:tabLst/>
              <a:defRPr/>
            </a:pPr>
            <a:r>
              <a:rPr kumimoji="0" lang="en-GB"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rPr>
              <a:t>How the benefits are translated into relatable comparisons (local, sectoral, cultural, social)</a:t>
            </a:r>
          </a:p>
          <a:p>
            <a:pPr marL="342900" marR="0" lvl="0" indent="-342900" defTabSz="914400" rtl="0" eaLnBrk="1" fontAlgn="auto" latinLnBrk="0" hangingPunct="1">
              <a:lnSpc>
                <a:spcPts val="2477"/>
              </a:lnSpc>
              <a:spcBef>
                <a:spcPts val="0"/>
              </a:spcBef>
              <a:spcAft>
                <a:spcPts val="0"/>
              </a:spcAft>
              <a:buClrTx/>
              <a:buSzTx/>
              <a:buFont typeface="Wingdings" panose="05000000000000000000" pitchFamily="2" charset="2"/>
              <a:buChar char="ü"/>
              <a:tabLst/>
              <a:defRPr/>
            </a:pPr>
            <a:r>
              <a:rPr kumimoji="0" lang="en-GB"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rPr>
              <a:t>How is the impact calculated?</a:t>
            </a:r>
          </a:p>
          <a:p>
            <a:pPr marL="342900" marR="0" lvl="0" indent="-342900" defTabSz="914400" rtl="0" eaLnBrk="1" fontAlgn="auto" latinLnBrk="0" hangingPunct="1">
              <a:lnSpc>
                <a:spcPts val="2477"/>
              </a:lnSpc>
              <a:spcBef>
                <a:spcPts val="0"/>
              </a:spcBef>
              <a:spcAft>
                <a:spcPts val="0"/>
              </a:spcAft>
              <a:buClrTx/>
              <a:buSzTx/>
              <a:buFont typeface="Wingdings" panose="05000000000000000000" pitchFamily="2" charset="2"/>
              <a:buChar char="ü"/>
              <a:tabLst/>
              <a:defRPr/>
            </a:pPr>
            <a:r>
              <a:rPr kumimoji="0" lang="en-GB"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rPr>
              <a:t>Ensuring Credibility &amp; legal compliance</a:t>
            </a:r>
            <a:endParaRPr kumimoji="0" lang="en-US"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endParaRPr>
          </a:p>
          <a:p>
            <a:pPr marL="0" marR="0" lvl="0" indent="0" defTabSz="914400" rtl="0" eaLnBrk="1" fontAlgn="auto" latinLnBrk="0" hangingPunct="1">
              <a:lnSpc>
                <a:spcPts val="2477"/>
              </a:lnSpc>
              <a:spcBef>
                <a:spcPts val="0"/>
              </a:spcBef>
              <a:spcAft>
                <a:spcPts val="0"/>
              </a:spcAft>
              <a:buClrTx/>
              <a:buSzTx/>
              <a:buFontTx/>
              <a:buNone/>
              <a:tabLst/>
              <a:defRPr/>
            </a:pPr>
            <a:endParaRPr kumimoji="0" lang="en-US" sz="2100" b="1" i="0" u="none" strike="noStrike" kern="120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Roboto Bold"/>
            </a:endParaRPr>
          </a:p>
        </p:txBody>
      </p:sp>
      <p:pic>
        <p:nvPicPr>
          <p:cNvPr id="24" name="Picture 23" descr="A green bottle and light bulb&#10;&#10;AI-generated content may be incorrect.">
            <a:extLst>
              <a:ext uri="{FF2B5EF4-FFF2-40B4-BE49-F238E27FC236}">
                <a16:creationId xmlns:a16="http://schemas.microsoft.com/office/drawing/2014/main" id="{E70341A5-F1C9-0F36-267C-858753BE312D}"/>
              </a:ext>
            </a:extLst>
          </p:cNvPr>
          <p:cNvPicPr>
            <a:picLocks noChangeAspect="1"/>
          </p:cNvPicPr>
          <p:nvPr/>
        </p:nvPicPr>
        <p:blipFill>
          <a:blip r:embed="rId4"/>
          <a:stretch>
            <a:fillRect/>
          </a:stretch>
        </p:blipFill>
        <p:spPr>
          <a:xfrm>
            <a:off x="7848600" y="2149480"/>
            <a:ext cx="2821285" cy="352660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CB6F-ECCA-7F6B-B8C7-368A0D11531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232101-2FBC-D34A-5A7D-C96DFFEAFB02}"/>
              </a:ext>
            </a:extLst>
          </p:cNvPr>
          <p:cNvSpPr/>
          <p:nvPr/>
        </p:nvSpPr>
        <p:spPr>
          <a:xfrm rot="1064870">
            <a:off x="-1173078" y="-1413908"/>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a:extLst>
              <a:ext uri="{FF2B5EF4-FFF2-40B4-BE49-F238E27FC236}">
                <a16:creationId xmlns:a16="http://schemas.microsoft.com/office/drawing/2014/main" id="{173172AE-19C0-669B-DB12-0A7406A3632B}"/>
              </a:ext>
            </a:extLst>
          </p:cNvPr>
          <p:cNvSpPr/>
          <p:nvPr/>
        </p:nvSpPr>
        <p:spPr>
          <a:xfrm>
            <a:off x="0" y="4846243"/>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a:extLst>
              <a:ext uri="{FF2B5EF4-FFF2-40B4-BE49-F238E27FC236}">
                <a16:creationId xmlns:a16="http://schemas.microsoft.com/office/drawing/2014/main" id="{4A648935-BF0B-CEDD-EBD5-74A1DD9090DB}"/>
              </a:ext>
            </a:extLst>
          </p:cNvPr>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5" name="Group 5">
            <a:extLst>
              <a:ext uri="{FF2B5EF4-FFF2-40B4-BE49-F238E27FC236}">
                <a16:creationId xmlns:a16="http://schemas.microsoft.com/office/drawing/2014/main" id="{4484367D-7EBC-0FDB-48D3-2FD9F718F596}"/>
              </a:ext>
            </a:extLst>
          </p:cNvPr>
          <p:cNvGrpSpPr/>
          <p:nvPr/>
        </p:nvGrpSpPr>
        <p:grpSpPr>
          <a:xfrm>
            <a:off x="257424" y="572591"/>
            <a:ext cx="5537343" cy="2201174"/>
            <a:chOff x="0" y="0"/>
            <a:chExt cx="7383124" cy="2934899"/>
          </a:xfrm>
        </p:grpSpPr>
        <p:sp>
          <p:nvSpPr>
            <p:cNvPr id="6" name="Freeform 6">
              <a:extLst>
                <a:ext uri="{FF2B5EF4-FFF2-40B4-BE49-F238E27FC236}">
                  <a16:creationId xmlns:a16="http://schemas.microsoft.com/office/drawing/2014/main" id="{1B310400-2320-A29F-F275-C663F170C8B2}"/>
                </a:ext>
              </a:extLst>
            </p:cNvPr>
            <p:cNvSpPr/>
            <p:nvPr/>
          </p:nvSpPr>
          <p:spPr>
            <a:xfrm>
              <a:off x="0" y="0"/>
              <a:ext cx="7383124" cy="1910928"/>
            </a:xfrm>
            <a:custGeom>
              <a:avLst/>
              <a:gdLst/>
              <a:ahLst/>
              <a:cxnLst/>
              <a:rect l="l" t="t" r="r" b="b"/>
              <a:pathLst>
                <a:path w="7383124" h="1910928">
                  <a:moveTo>
                    <a:pt x="0" y="0"/>
                  </a:moveTo>
                  <a:lnTo>
                    <a:pt x="7383124" y="0"/>
                  </a:lnTo>
                  <a:lnTo>
                    <a:pt x="7383124" y="1910928"/>
                  </a:lnTo>
                  <a:lnTo>
                    <a:pt x="0" y="1910928"/>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7" name="Group 7">
              <a:extLst>
                <a:ext uri="{FF2B5EF4-FFF2-40B4-BE49-F238E27FC236}">
                  <a16:creationId xmlns:a16="http://schemas.microsoft.com/office/drawing/2014/main" id="{1BB78F3B-B793-4C82-6AFC-E37F809D979D}"/>
                </a:ext>
              </a:extLst>
            </p:cNvPr>
            <p:cNvGrpSpPr/>
            <p:nvPr/>
          </p:nvGrpSpPr>
          <p:grpSpPr>
            <a:xfrm>
              <a:off x="898657" y="2002517"/>
              <a:ext cx="5582567" cy="932382"/>
              <a:chOff x="0" y="0"/>
              <a:chExt cx="1122874" cy="187539"/>
            </a:xfrm>
          </p:grpSpPr>
          <p:sp>
            <p:nvSpPr>
              <p:cNvPr id="8" name="Freeform 8">
                <a:extLst>
                  <a:ext uri="{FF2B5EF4-FFF2-40B4-BE49-F238E27FC236}">
                    <a16:creationId xmlns:a16="http://schemas.microsoft.com/office/drawing/2014/main" id="{003852CB-8281-D715-3672-31A3E87FBE5F}"/>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a:extLst>
                  <a:ext uri="{FF2B5EF4-FFF2-40B4-BE49-F238E27FC236}">
                    <a16:creationId xmlns:a16="http://schemas.microsoft.com/office/drawing/2014/main" id="{9A6B09D8-D439-F73F-2064-89D461FEAF5B}"/>
                  </a:ext>
                </a:extLst>
              </p:cNvPr>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a:extLst>
                <a:ext uri="{FF2B5EF4-FFF2-40B4-BE49-F238E27FC236}">
                  <a16:creationId xmlns:a16="http://schemas.microsoft.com/office/drawing/2014/main" id="{7996C126-77E6-C38A-09BE-13A74BBF130B}"/>
                </a:ext>
              </a:extLst>
            </p:cNvPr>
            <p:cNvSpPr txBox="1"/>
            <p:nvPr/>
          </p:nvSpPr>
          <p:spPr>
            <a:xfrm>
              <a:off x="1152187" y="1978487"/>
              <a:ext cx="5528054" cy="789942"/>
            </a:xfrm>
            <a:prstGeom prst="rect">
              <a:avLst/>
            </a:prstGeom>
          </p:spPr>
          <p:txBody>
            <a:bodyPr lIns="0" tIns="0" rIns="0" bIns="0" rtlCol="0" anchor="t">
              <a:spAutoFit/>
            </a:bodyPr>
            <a:lstStyle/>
            <a:p>
              <a:pPr algn="l">
                <a:lnSpc>
                  <a:spcPts val="5459"/>
                </a:lnSpc>
                <a:spcBef>
                  <a:spcPct val="0"/>
                </a:spcBef>
              </a:pPr>
              <a:r>
                <a:rPr lang="en-US" sz="2999" b="1">
                  <a:solidFill>
                    <a:srgbClr val="FFFFFF"/>
                  </a:solidFill>
                  <a:latin typeface="Roboto Bold"/>
                  <a:ea typeface="Roboto Bold"/>
                  <a:cs typeface="Roboto Bold"/>
                  <a:sym typeface="Roboto Bold"/>
                </a:rPr>
                <a:t>2026 ANNUAL EVENT</a:t>
              </a:r>
            </a:p>
          </p:txBody>
        </p:sp>
      </p:grpSp>
      <p:sp>
        <p:nvSpPr>
          <p:cNvPr id="11" name="Freeform 11">
            <a:extLst>
              <a:ext uri="{FF2B5EF4-FFF2-40B4-BE49-F238E27FC236}">
                <a16:creationId xmlns:a16="http://schemas.microsoft.com/office/drawing/2014/main" id="{4A0148A4-8A16-CD39-E7F1-DC779C6288BB}"/>
              </a:ext>
            </a:extLst>
          </p:cNvPr>
          <p:cNvSpPr/>
          <p:nvPr/>
        </p:nvSpPr>
        <p:spPr>
          <a:xfrm>
            <a:off x="6738264" y="397192"/>
            <a:ext cx="4094518" cy="4103112"/>
          </a:xfrm>
          <a:custGeom>
            <a:avLst/>
            <a:gdLst/>
            <a:ahLst/>
            <a:cxnLst/>
            <a:rect l="l" t="t" r="r" b="b"/>
            <a:pathLst>
              <a:path w="4094518" h="4103112">
                <a:moveTo>
                  <a:pt x="0" y="0"/>
                </a:moveTo>
                <a:lnTo>
                  <a:pt x="4094518" y="0"/>
                </a:lnTo>
                <a:lnTo>
                  <a:pt x="4094518" y="4103113"/>
                </a:lnTo>
                <a:lnTo>
                  <a:pt x="0" y="4103113"/>
                </a:lnTo>
                <a:lnTo>
                  <a:pt x="0" y="0"/>
                </a:lnTo>
                <a:close/>
              </a:path>
            </a:pathLst>
          </a:custGeom>
          <a:blipFill>
            <a:blip r:embed="rId6"/>
            <a:stretch>
              <a:fillRect l="-3568" t="-628" r="-8395" b="-11100"/>
            </a:stretch>
          </a:blipFill>
        </p:spPr>
        <p:txBody>
          <a:bodyPr/>
          <a:lstStyle/>
          <a:p>
            <a:endParaRPr lang="en-BE"/>
          </a:p>
        </p:txBody>
      </p:sp>
      <p:sp>
        <p:nvSpPr>
          <p:cNvPr id="12" name="Freeform 12">
            <a:extLst>
              <a:ext uri="{FF2B5EF4-FFF2-40B4-BE49-F238E27FC236}">
                <a16:creationId xmlns:a16="http://schemas.microsoft.com/office/drawing/2014/main" id="{C2B5A6A6-2BE3-4068-1B2E-5CEDADB92F3F}"/>
              </a:ext>
            </a:extLst>
          </p:cNvPr>
          <p:cNvSpPr/>
          <p:nvPr/>
        </p:nvSpPr>
        <p:spPr>
          <a:xfrm>
            <a:off x="6909590" y="572591"/>
            <a:ext cx="3751866" cy="3752315"/>
          </a:xfrm>
          <a:custGeom>
            <a:avLst/>
            <a:gdLst/>
            <a:ahLst/>
            <a:cxnLst/>
            <a:rect l="l" t="t" r="r" b="b"/>
            <a:pathLst>
              <a:path w="3751866" h="3752315">
                <a:moveTo>
                  <a:pt x="0" y="0"/>
                </a:moveTo>
                <a:lnTo>
                  <a:pt x="3751866" y="0"/>
                </a:lnTo>
                <a:lnTo>
                  <a:pt x="3751866" y="3752315"/>
                </a:lnTo>
                <a:lnTo>
                  <a:pt x="0" y="3752315"/>
                </a:lnTo>
                <a:lnTo>
                  <a:pt x="0" y="0"/>
                </a:lnTo>
                <a:close/>
              </a:path>
            </a:pathLst>
          </a:custGeom>
          <a:blipFill>
            <a:blip r:embed="rId7"/>
            <a:stretch>
              <a:fillRect l="-54249" r="-23286"/>
            </a:stretch>
          </a:blipFill>
        </p:spPr>
        <p:txBody>
          <a:bodyPr/>
          <a:lstStyle/>
          <a:p>
            <a:endParaRPr lang="en-BE"/>
          </a:p>
        </p:txBody>
      </p:sp>
      <p:sp>
        <p:nvSpPr>
          <p:cNvPr id="13" name="TextBox 13">
            <a:extLst>
              <a:ext uri="{FF2B5EF4-FFF2-40B4-BE49-F238E27FC236}">
                <a16:creationId xmlns:a16="http://schemas.microsoft.com/office/drawing/2014/main" id="{5431CA31-EF1B-DCBA-DCE9-5D11E0107BFE}"/>
              </a:ext>
            </a:extLst>
          </p:cNvPr>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4" name="TextBox 14">
            <a:extLst>
              <a:ext uri="{FF2B5EF4-FFF2-40B4-BE49-F238E27FC236}">
                <a16:creationId xmlns:a16="http://schemas.microsoft.com/office/drawing/2014/main" id="{E8A024A6-7880-B041-841A-D318EAF99409}"/>
              </a:ext>
            </a:extLst>
          </p:cNvPr>
          <p:cNvSpPr txBox="1"/>
          <p:nvPr/>
        </p:nvSpPr>
        <p:spPr>
          <a:xfrm>
            <a:off x="7924800" y="5078608"/>
            <a:ext cx="2346467" cy="715963"/>
          </a:xfrm>
          <a:prstGeom prst="rect">
            <a:avLst/>
          </a:prstGeom>
        </p:spPr>
        <p:txBody>
          <a:bodyPr wrap="square"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5" name="TextBox 15">
            <a:extLst>
              <a:ext uri="{FF2B5EF4-FFF2-40B4-BE49-F238E27FC236}">
                <a16:creationId xmlns:a16="http://schemas.microsoft.com/office/drawing/2014/main" id="{999A806B-5C49-BBC7-80E8-CB16E4CD7066}"/>
              </a:ext>
            </a:extLst>
          </p:cNvPr>
          <p:cNvSpPr txBox="1"/>
          <p:nvPr/>
        </p:nvSpPr>
        <p:spPr>
          <a:xfrm>
            <a:off x="168693" y="3205089"/>
            <a:ext cx="5838732" cy="448841"/>
          </a:xfrm>
          <a:prstGeom prst="rect">
            <a:avLst/>
          </a:prstGeom>
        </p:spPr>
        <p:txBody>
          <a:bodyPr lIns="0" tIns="0" rIns="0" bIns="0" rtlCol="0" anchor="t">
            <a:spAutoFit/>
          </a:bodyPr>
          <a:lstStyle/>
          <a:p>
            <a:pPr algn="ctr">
              <a:lnSpc>
                <a:spcPts val="3539"/>
              </a:lnSpc>
            </a:pPr>
            <a:r>
              <a:rPr lang="en-GB" sz="2999" b="1">
                <a:solidFill>
                  <a:srgbClr val="000000"/>
                </a:solidFill>
                <a:latin typeface="Roboto Bold"/>
                <a:ea typeface="Roboto Bold"/>
                <a:cs typeface="Roboto Bold"/>
                <a:sym typeface="Roboto Bold"/>
              </a:rPr>
              <a:t>Close the Glass Loop updates</a:t>
            </a:r>
            <a:endParaRPr lang="en-US" sz="2999" b="1">
              <a:solidFill>
                <a:srgbClr val="AED99B"/>
              </a:solidFill>
              <a:latin typeface="Roboto Bold"/>
              <a:ea typeface="Roboto Bold"/>
              <a:cs typeface="Roboto Bold"/>
              <a:sym typeface="Roboto Bold"/>
            </a:endParaRPr>
          </a:p>
        </p:txBody>
      </p:sp>
    </p:spTree>
    <p:extLst>
      <p:ext uri="{BB962C8B-B14F-4D97-AF65-F5344CB8AC3E}">
        <p14:creationId xmlns:p14="http://schemas.microsoft.com/office/powerpoint/2010/main" val="38067861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DEB0D-1B01-583B-4665-4DFA293055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E45652-9F89-66E5-9AFB-3BF6EBAF7533}"/>
              </a:ext>
            </a:extLst>
          </p:cNvPr>
          <p:cNvSpPr/>
          <p:nvPr/>
        </p:nvSpPr>
        <p:spPr>
          <a:xfrm rot="1064870">
            <a:off x="-938385" y="-1261508"/>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6D7DB77-C00C-8096-0CCB-A12CFDCA6288}"/>
              </a:ext>
            </a:extLst>
          </p:cNvPr>
          <p:cNvSpPr/>
          <p:nvPr/>
        </p:nvSpPr>
        <p:spPr>
          <a:xfrm>
            <a:off x="269938"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49F25BC-6C85-607D-90CC-41103EC4580B}"/>
              </a:ext>
            </a:extLst>
          </p:cNvPr>
          <p:cNvGrpSpPr/>
          <p:nvPr/>
        </p:nvGrpSpPr>
        <p:grpSpPr>
          <a:xfrm>
            <a:off x="631161" y="1171498"/>
            <a:ext cx="2235542" cy="360520"/>
            <a:chOff x="0" y="0"/>
            <a:chExt cx="2980723" cy="480694"/>
          </a:xfrm>
        </p:grpSpPr>
        <p:grpSp>
          <p:nvGrpSpPr>
            <p:cNvPr id="5" name="Group 5">
              <a:extLst>
                <a:ext uri="{FF2B5EF4-FFF2-40B4-BE49-F238E27FC236}">
                  <a16:creationId xmlns:a16="http://schemas.microsoft.com/office/drawing/2014/main" id="{15DA3E39-A4AB-FBF6-3F7A-9811E3CD04E9}"/>
                </a:ext>
              </a:extLst>
            </p:cNvPr>
            <p:cNvGrpSpPr/>
            <p:nvPr/>
          </p:nvGrpSpPr>
          <p:grpSpPr>
            <a:xfrm>
              <a:off x="0" y="0"/>
              <a:ext cx="2878119" cy="480694"/>
              <a:chOff x="0" y="0"/>
              <a:chExt cx="1122874" cy="187539"/>
            </a:xfrm>
          </p:grpSpPr>
          <p:sp>
            <p:nvSpPr>
              <p:cNvPr id="6" name="Freeform 6">
                <a:extLst>
                  <a:ext uri="{FF2B5EF4-FFF2-40B4-BE49-F238E27FC236}">
                    <a16:creationId xmlns:a16="http://schemas.microsoft.com/office/drawing/2014/main" id="{8ABEA703-853C-43A3-9E3C-A4378380755F}"/>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DB7FFE87-E5F0-B78B-47B9-E29251785A47}"/>
                  </a:ext>
                </a:extLst>
              </p:cNvPr>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a:extLst>
                <a:ext uri="{FF2B5EF4-FFF2-40B4-BE49-F238E27FC236}">
                  <a16:creationId xmlns:a16="http://schemas.microsoft.com/office/drawing/2014/main" id="{C0BD57CE-FB5F-0FF3-71B9-91735D85854A}"/>
                </a:ext>
              </a:extLst>
            </p:cNvPr>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15" name="TextBox 15">
            <a:extLst>
              <a:ext uri="{FF2B5EF4-FFF2-40B4-BE49-F238E27FC236}">
                <a16:creationId xmlns:a16="http://schemas.microsoft.com/office/drawing/2014/main" id="{F3319456-0629-DB06-E44A-67BD3525255D}"/>
              </a:ext>
            </a:extLst>
          </p:cNvPr>
          <p:cNvSpPr txBox="1"/>
          <p:nvPr/>
        </p:nvSpPr>
        <p:spPr>
          <a:xfrm>
            <a:off x="3321515" y="1546205"/>
            <a:ext cx="7511268" cy="538609"/>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GB"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Performance of Packaging Glass Recycling in Europe report – </a:t>
            </a:r>
            <a:r>
              <a:rPr kumimoji="0" lang="en-GB"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t>2026</a:t>
            </a:r>
            <a:br>
              <a:rPr kumimoji="0" lang="en-GB"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rPr>
            </a:br>
            <a:endPar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endParaRPr>
          </a:p>
        </p:txBody>
      </p:sp>
      <p:sp>
        <p:nvSpPr>
          <p:cNvPr id="16" name="TextBox 16">
            <a:extLst>
              <a:ext uri="{FF2B5EF4-FFF2-40B4-BE49-F238E27FC236}">
                <a16:creationId xmlns:a16="http://schemas.microsoft.com/office/drawing/2014/main" id="{7E65AD68-53A0-9CFC-92BF-62B7192BDECC}"/>
              </a:ext>
            </a:extLst>
          </p:cNvPr>
          <p:cNvSpPr txBox="1"/>
          <p:nvPr/>
        </p:nvSpPr>
        <p:spPr>
          <a:xfrm>
            <a:off x="3321515" y="397192"/>
            <a:ext cx="6954129"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8" name="TextBox 18">
            <a:extLst>
              <a:ext uri="{FF2B5EF4-FFF2-40B4-BE49-F238E27FC236}">
                <a16:creationId xmlns:a16="http://schemas.microsoft.com/office/drawing/2014/main" id="{570B55C6-D44A-EEBF-94B1-698B06127EC7}"/>
              </a:ext>
            </a:extLst>
          </p:cNvPr>
          <p:cNvSpPr txBox="1"/>
          <p:nvPr/>
        </p:nvSpPr>
        <p:spPr>
          <a:xfrm>
            <a:off x="4527817" y="1969278"/>
            <a:ext cx="2374365" cy="290558"/>
          </a:xfrm>
          <a:prstGeom prst="rect">
            <a:avLst/>
          </a:prstGeom>
        </p:spPr>
        <p:txBody>
          <a:bodyPr lIns="0" tIns="0" rIns="0" bIns="0" rtlCol="0" anchor="t">
            <a:spAutoFit/>
          </a:bodyPr>
          <a:lstStyle/>
          <a:p>
            <a:pPr marL="0" marR="0" lvl="0" indent="0" defTabSz="914400" rtl="0" eaLnBrk="1" fontAlgn="auto" latinLnBrk="0" hangingPunct="1">
              <a:lnSpc>
                <a:spcPts val="2233"/>
              </a:lnSpc>
              <a:spcBef>
                <a:spcPts val="0"/>
              </a:spcBef>
              <a:spcAft>
                <a:spcPts val="0"/>
              </a:spcAft>
              <a:buClrTx/>
              <a:buSzTx/>
              <a:buFontTx/>
              <a:buNone/>
              <a:tabLst/>
              <a:defRPr/>
            </a:pPr>
            <a:r>
              <a:rPr kumimoji="0" lang="en-US" sz="1892" b="1" i="0" u="none" strike="noStrike" kern="1200" cap="none" spc="0" normalizeH="0" baseline="0" noProof="0">
                <a:ln>
                  <a:noFill/>
                </a:ln>
                <a:solidFill>
                  <a:srgbClr val="000000"/>
                </a:solidFill>
                <a:effectLst/>
                <a:uLnTx/>
                <a:uFillTx/>
                <a:latin typeface="Roboto Bold"/>
                <a:ea typeface="Roboto Bold"/>
                <a:cs typeface="Roboto Bold"/>
                <a:sym typeface="Roboto Bold"/>
              </a:rPr>
              <a:t>State-of-play</a:t>
            </a:r>
          </a:p>
        </p:txBody>
      </p:sp>
      <p:graphicFrame>
        <p:nvGraphicFramePr>
          <p:cNvPr id="21" name="Table 20">
            <a:extLst>
              <a:ext uri="{FF2B5EF4-FFF2-40B4-BE49-F238E27FC236}">
                <a16:creationId xmlns:a16="http://schemas.microsoft.com/office/drawing/2014/main" id="{AFF44002-E515-2E83-764E-57360E354F56}"/>
              </a:ext>
            </a:extLst>
          </p:cNvPr>
          <p:cNvGraphicFramePr>
            <a:graphicFrameLocks noGrp="1"/>
          </p:cNvGraphicFramePr>
          <p:nvPr>
            <p:extLst>
              <p:ext uri="{D42A27DB-BD31-4B8C-83A1-F6EECF244321}">
                <p14:modId xmlns:p14="http://schemas.microsoft.com/office/powerpoint/2010/main" val="714766252"/>
              </p:ext>
            </p:extLst>
          </p:nvPr>
        </p:nvGraphicFramePr>
        <p:xfrm>
          <a:off x="5257800" y="2446428"/>
          <a:ext cx="5257800" cy="1525270"/>
        </p:xfrm>
        <a:graphic>
          <a:graphicData uri="http://schemas.openxmlformats.org/drawingml/2006/table">
            <a:tbl>
              <a:tblPr>
                <a:tableStyleId>{69C7853C-536D-4A76-A0AE-DD22124D55A5}</a:tableStyleId>
              </a:tblPr>
              <a:tblGrid>
                <a:gridCol w="3429000">
                  <a:extLst>
                    <a:ext uri="{9D8B030D-6E8A-4147-A177-3AD203B41FA5}">
                      <a16:colId xmlns:a16="http://schemas.microsoft.com/office/drawing/2014/main" val="2977709993"/>
                    </a:ext>
                  </a:extLst>
                </a:gridCol>
                <a:gridCol w="609600">
                  <a:extLst>
                    <a:ext uri="{9D8B030D-6E8A-4147-A177-3AD203B41FA5}">
                      <a16:colId xmlns:a16="http://schemas.microsoft.com/office/drawing/2014/main" val="3111935503"/>
                    </a:ext>
                  </a:extLst>
                </a:gridCol>
                <a:gridCol w="609600">
                  <a:extLst>
                    <a:ext uri="{9D8B030D-6E8A-4147-A177-3AD203B41FA5}">
                      <a16:colId xmlns:a16="http://schemas.microsoft.com/office/drawing/2014/main" val="100129401"/>
                    </a:ext>
                  </a:extLst>
                </a:gridCol>
                <a:gridCol w="609600">
                  <a:extLst>
                    <a:ext uri="{9D8B030D-6E8A-4147-A177-3AD203B41FA5}">
                      <a16:colId xmlns:a16="http://schemas.microsoft.com/office/drawing/2014/main" val="3559491024"/>
                    </a:ext>
                  </a:extLst>
                </a:gridCol>
              </a:tblGrid>
              <a:tr h="196850">
                <a:tc>
                  <a:txBody>
                    <a:bodyPr/>
                    <a:lstStyle/>
                    <a:p>
                      <a:pPr algn="l" fontAlgn="b">
                        <a:buNone/>
                      </a:pPr>
                      <a:r>
                        <a:rPr lang="en-BE" sz="1400" b="1" u="none" strike="noStrike">
                          <a:effectLst/>
                        </a:rPr>
                        <a:t>Data received by 03 June 2026</a:t>
                      </a:r>
                      <a:endParaRPr lang="en-BE" sz="14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tc>
                  <a:txBody>
                    <a:bodyPr/>
                    <a:lstStyle/>
                    <a:p>
                      <a:pPr algn="r" fontAlgn="b">
                        <a:buNone/>
                      </a:pPr>
                      <a:r>
                        <a:rPr lang="en-BE" sz="1400" b="1" u="none" strike="noStrike">
                          <a:effectLst/>
                        </a:rPr>
                        <a:t>2026</a:t>
                      </a:r>
                      <a:endParaRPr lang="en-BE" sz="1400" b="1"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tc>
                  <a:txBody>
                    <a:bodyPr/>
                    <a:lstStyle/>
                    <a:p>
                      <a:pPr algn="r" fontAlgn="b">
                        <a:buNone/>
                      </a:pPr>
                      <a:r>
                        <a:rPr lang="en-BE" sz="1400" b="1" u="none" strike="noStrike">
                          <a:effectLst/>
                        </a:rPr>
                        <a:t>2024</a:t>
                      </a:r>
                      <a:endParaRPr lang="en-BE" sz="1400" b="1"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tc>
                  <a:txBody>
                    <a:bodyPr/>
                    <a:lstStyle/>
                    <a:p>
                      <a:pPr algn="r" fontAlgn="b">
                        <a:buNone/>
                      </a:pPr>
                      <a:r>
                        <a:rPr lang="en-BE" sz="1400" b="1" u="none" strike="noStrike">
                          <a:effectLst/>
                        </a:rPr>
                        <a:t>2023</a:t>
                      </a:r>
                      <a:endParaRPr lang="en-BE" sz="1400" b="1" i="0" u="none" strike="noStrike">
                        <a:solidFill>
                          <a:srgbClr val="000000"/>
                        </a:solidFill>
                        <a:effectLst/>
                        <a:latin typeface="Calibri" panose="020F0502020204030204" pitchFamily="34" charset="0"/>
                      </a:endParaRP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extLst>
                  <a:ext uri="{0D108BD9-81ED-4DB2-BD59-A6C34878D82A}">
                    <a16:rowId xmlns:a16="http://schemas.microsoft.com/office/drawing/2014/main" val="967769328"/>
                  </a:ext>
                </a:extLst>
              </a:tr>
              <a:tr h="190500">
                <a:tc>
                  <a:txBody>
                    <a:bodyPr/>
                    <a:lstStyle/>
                    <a:p>
                      <a:pPr algn="l" fontAlgn="b">
                        <a:buNone/>
                      </a:pPr>
                      <a:r>
                        <a:rPr lang="en-BE" sz="1400" u="none" strike="noStrike">
                          <a:effectLst/>
                        </a:rPr>
                        <a:t>Total number of responses received</a:t>
                      </a:r>
                      <a:endParaRPr lang="en-BE" sz="14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r" fontAlgn="b">
                        <a:buNone/>
                      </a:pPr>
                      <a:r>
                        <a:rPr lang="en-BE" sz="1400" b="1" u="none" strike="noStrike">
                          <a:effectLst/>
                        </a:rPr>
                        <a:t>1</a:t>
                      </a:r>
                      <a:r>
                        <a:rPr lang="en-GB" sz="1400" b="1" u="none" strike="noStrike">
                          <a:effectLst/>
                        </a:rPr>
                        <a:t>4</a:t>
                      </a:r>
                      <a:endParaRPr lang="en-BE" sz="1400" b="1"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r" fontAlgn="b">
                        <a:buNone/>
                      </a:pPr>
                      <a:r>
                        <a:rPr lang="en-BE" sz="1400" u="none" strike="noStrike">
                          <a:effectLst/>
                        </a:rPr>
                        <a:t>33</a:t>
                      </a:r>
                      <a:endParaRPr lang="en-BE" sz="14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tc>
                  <a:txBody>
                    <a:bodyPr/>
                    <a:lstStyle/>
                    <a:p>
                      <a:pPr algn="r" fontAlgn="b">
                        <a:buNone/>
                      </a:pPr>
                      <a:r>
                        <a:rPr lang="en-BE" sz="1400" u="none" strike="noStrike">
                          <a:effectLst/>
                        </a:rPr>
                        <a:t>30</a:t>
                      </a:r>
                      <a:endParaRPr lang="en-BE" sz="1400" b="0" i="0" u="none" strike="noStrike">
                        <a:solidFill>
                          <a:srgbClr val="000000"/>
                        </a:solidFill>
                        <a:effectLst/>
                        <a:latin typeface="Calibri" panose="020F0502020204030204" pitchFamily="34" charset="0"/>
                      </a:endParaRPr>
                    </a:p>
                  </a:txBody>
                  <a:tcPr marL="6350" marR="6350" marT="635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8237300"/>
                  </a:ext>
                </a:extLst>
              </a:tr>
              <a:tr h="184150">
                <a:tc>
                  <a:txBody>
                    <a:bodyPr/>
                    <a:lstStyle/>
                    <a:p>
                      <a:pPr algn="l" fontAlgn="b">
                        <a:buNone/>
                      </a:pPr>
                      <a:r>
                        <a:rPr lang="en-BE" sz="1400" u="none" strike="noStrike">
                          <a:effectLst/>
                        </a:rPr>
                        <a:t>Number of countries covered</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b="1" u="none" strike="noStrike">
                          <a:effectLst/>
                        </a:rPr>
                        <a:t>1</a:t>
                      </a:r>
                      <a:r>
                        <a:rPr lang="en-GB" sz="1400" b="1" u="none" strike="noStrike">
                          <a:effectLst/>
                        </a:rPr>
                        <a:t>1</a:t>
                      </a:r>
                      <a:endParaRPr lang="en-BE"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20</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17</a:t>
                      </a:r>
                      <a:endParaRPr lang="en-B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75445226"/>
                  </a:ext>
                </a:extLst>
              </a:tr>
              <a:tr h="184150">
                <a:tc>
                  <a:txBody>
                    <a:bodyPr/>
                    <a:lstStyle/>
                    <a:p>
                      <a:pPr algn="l" fontAlgn="b">
                        <a:buNone/>
                      </a:pPr>
                      <a:r>
                        <a:rPr lang="en-BE" sz="1400" u="none" strike="noStrike">
                          <a:effectLst/>
                        </a:rPr>
                        <a:t>Sample representativeness (provisional 2024 data)</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b="1" u="none" strike="noStrike">
                          <a:effectLst/>
                        </a:rPr>
                        <a:t>21%</a:t>
                      </a:r>
                      <a:endParaRPr lang="en-BE"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62%</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54%</a:t>
                      </a:r>
                      <a:endParaRPr lang="en-B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49419970"/>
                  </a:ext>
                </a:extLst>
              </a:tr>
              <a:tr h="190500">
                <a:tc>
                  <a:txBody>
                    <a:bodyPr/>
                    <a:lstStyle/>
                    <a:p>
                      <a:pPr algn="l" fontAlgn="b">
                        <a:buNone/>
                      </a:pPr>
                      <a:r>
                        <a:rPr lang="en-BE" sz="1400" u="none" strike="noStrike">
                          <a:effectLst/>
                        </a:rPr>
                        <a:t>Total number of surveyed Glass Cullet Recycling Facilities</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b="1" u="none" strike="noStrike">
                          <a:effectLst/>
                        </a:rPr>
                        <a:t>2</a:t>
                      </a:r>
                      <a:r>
                        <a:rPr lang="en-GB" sz="1400" b="1" u="none" strike="noStrike">
                          <a:effectLst/>
                        </a:rPr>
                        <a:t>5</a:t>
                      </a:r>
                      <a:endParaRPr lang="en-BE" sz="1400" b="1"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81</a:t>
                      </a:r>
                      <a:endParaRPr lang="en-BE" sz="14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BE" sz="1400" u="none" strike="noStrike">
                          <a:effectLst/>
                        </a:rPr>
                        <a:t>64</a:t>
                      </a:r>
                      <a:endParaRPr lang="en-B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4076207"/>
                  </a:ext>
                </a:extLst>
              </a:tr>
            </a:tbl>
          </a:graphicData>
        </a:graphic>
      </p:graphicFrame>
      <p:pic>
        <p:nvPicPr>
          <p:cNvPr id="22" name="Picture 21">
            <a:extLst>
              <a:ext uri="{FF2B5EF4-FFF2-40B4-BE49-F238E27FC236}">
                <a16:creationId xmlns:a16="http://schemas.microsoft.com/office/drawing/2014/main" id="{560599AB-24A1-5715-4FA2-BFFD7F65C151}"/>
              </a:ext>
            </a:extLst>
          </p:cNvPr>
          <p:cNvPicPr>
            <a:picLocks noChangeAspect="1"/>
          </p:cNvPicPr>
          <p:nvPr/>
        </p:nvPicPr>
        <p:blipFill>
          <a:blip r:embed="rId4"/>
          <a:stretch>
            <a:fillRect/>
          </a:stretch>
        </p:blipFill>
        <p:spPr>
          <a:xfrm>
            <a:off x="305228" y="2332686"/>
            <a:ext cx="4750036" cy="2672687"/>
          </a:xfrm>
          <a:prstGeom prst="rect">
            <a:avLst/>
          </a:prstGeom>
        </p:spPr>
      </p:pic>
      <p:graphicFrame>
        <p:nvGraphicFramePr>
          <p:cNvPr id="9" name="Table 8">
            <a:extLst>
              <a:ext uri="{FF2B5EF4-FFF2-40B4-BE49-F238E27FC236}">
                <a16:creationId xmlns:a16="http://schemas.microsoft.com/office/drawing/2014/main" id="{E20AFFD1-8676-F49F-3E3D-16C7E42792A1}"/>
              </a:ext>
            </a:extLst>
          </p:cNvPr>
          <p:cNvGraphicFramePr>
            <a:graphicFrameLocks noGrp="1"/>
          </p:cNvGraphicFramePr>
          <p:nvPr>
            <p:extLst>
              <p:ext uri="{D42A27DB-BD31-4B8C-83A1-F6EECF244321}">
                <p14:modId xmlns:p14="http://schemas.microsoft.com/office/powerpoint/2010/main" val="2143497827"/>
              </p:ext>
            </p:extLst>
          </p:nvPr>
        </p:nvGraphicFramePr>
        <p:xfrm>
          <a:off x="6374738" y="4158290"/>
          <a:ext cx="2940062" cy="1537970"/>
        </p:xfrm>
        <a:graphic>
          <a:graphicData uri="http://schemas.openxmlformats.org/drawingml/2006/table">
            <a:tbl>
              <a:tblPr>
                <a:tableStyleId>{69C7853C-536D-4A76-A0AE-DD22124D55A5}</a:tableStyleId>
              </a:tblPr>
              <a:tblGrid>
                <a:gridCol w="1470031">
                  <a:extLst>
                    <a:ext uri="{9D8B030D-6E8A-4147-A177-3AD203B41FA5}">
                      <a16:colId xmlns:a16="http://schemas.microsoft.com/office/drawing/2014/main" val="2977709993"/>
                    </a:ext>
                  </a:extLst>
                </a:gridCol>
                <a:gridCol w="1470031">
                  <a:extLst>
                    <a:ext uri="{9D8B030D-6E8A-4147-A177-3AD203B41FA5}">
                      <a16:colId xmlns:a16="http://schemas.microsoft.com/office/drawing/2014/main" val="1040882207"/>
                    </a:ext>
                  </a:extLst>
                </a:gridCol>
              </a:tblGrid>
              <a:tr h="196850">
                <a:tc gridSpan="2">
                  <a:txBody>
                    <a:bodyPr/>
                    <a:lstStyle/>
                    <a:p>
                      <a:pPr algn="ctr" fontAlgn="b">
                        <a:buNone/>
                      </a:pPr>
                      <a:r>
                        <a:rPr lang="en-GB" sz="1400" b="1" u="none" strike="noStrike">
                          <a:effectLst/>
                        </a:rPr>
                        <a:t>Countries covered so far</a:t>
                      </a:r>
                      <a:endParaRPr lang="en-BE" sz="1400" b="1" i="0" u="none" strike="noStrike">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tc hMerge="1">
                  <a:txBody>
                    <a:bodyPr/>
                    <a:lstStyle/>
                    <a:p>
                      <a:pPr algn="l" fontAlgn="b">
                        <a:buNone/>
                      </a:pPr>
                      <a:endParaRPr lang="en-BE" sz="14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D99B"/>
                    </a:solidFill>
                  </a:tcPr>
                </a:tc>
                <a:extLst>
                  <a:ext uri="{0D108BD9-81ED-4DB2-BD59-A6C34878D82A}">
                    <a16:rowId xmlns:a16="http://schemas.microsoft.com/office/drawing/2014/main" val="967769328"/>
                  </a:ext>
                </a:extLst>
              </a:tr>
              <a:tr h="190500">
                <a:tc>
                  <a:txBody>
                    <a:bodyPr/>
                    <a:lstStyle/>
                    <a:p>
                      <a:pPr algn="ctr" fontAlgn="b">
                        <a:buNone/>
                      </a:pPr>
                      <a:r>
                        <a:rPr lang="en-GB" sz="1400" u="none" strike="noStrike">
                          <a:effectLst/>
                        </a:rPr>
                        <a:t>Bulgaria (new!)</a:t>
                      </a:r>
                      <a:endParaRPr lang="en-BE" sz="1400" b="0" i="0" u="none" strike="noStrike">
                        <a:solidFill>
                          <a:srgbClr val="000000"/>
                        </a:solidFill>
                        <a:effectLst/>
                        <a:latin typeface="Calibri" panose="020F0502020204030204" pitchFamily="34" charset="0"/>
                      </a:endParaRPr>
                    </a:p>
                  </a:txBody>
                  <a:tcPr marL="6350" marR="6350" marT="6350" marB="0" anchor="ctr">
                    <a:lnT w="12700" cap="flat" cmpd="sng" algn="ctr">
                      <a:solidFill>
                        <a:schemeClr val="tx1"/>
                      </a:solidFill>
                      <a:prstDash val="solid"/>
                      <a:round/>
                      <a:headEnd type="none" w="med" len="med"/>
                      <a:tailEnd type="none" w="med" len="med"/>
                    </a:lnT>
                  </a:tcPr>
                </a:tc>
                <a:tc>
                  <a:txBody>
                    <a:bodyPr/>
                    <a:lstStyle/>
                    <a:p>
                      <a:pPr algn="ctr" fontAlgn="b">
                        <a:buNone/>
                      </a:pPr>
                      <a:r>
                        <a:rPr lang="en-GB" sz="1400" u="none" strike="noStrike">
                          <a:effectLst/>
                        </a:rPr>
                        <a:t>Malta (new!)</a:t>
                      </a:r>
                    </a:p>
                  </a:txBody>
                  <a:tcPr marL="6350" marR="6350" marT="635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8237300"/>
                  </a:ext>
                </a:extLst>
              </a:tr>
              <a:tr h="184150">
                <a:tc>
                  <a:txBody>
                    <a:bodyPr/>
                    <a:lstStyle/>
                    <a:p>
                      <a:pPr algn="ctr" fontAlgn="b">
                        <a:buNone/>
                      </a:pPr>
                      <a:r>
                        <a:rPr lang="en-GB" sz="1400" u="none" strike="noStrike">
                          <a:effectLst/>
                        </a:rPr>
                        <a:t>Czechia</a:t>
                      </a:r>
                      <a:endParaRPr lang="en-BE"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GB" sz="1400" u="none" strike="noStrike">
                          <a:effectLst/>
                        </a:rPr>
                        <a:t>Portugal</a:t>
                      </a:r>
                    </a:p>
                  </a:txBody>
                  <a:tcPr marL="6350" marR="6350" marT="6350" marB="0" anchor="ctr"/>
                </a:tc>
                <a:extLst>
                  <a:ext uri="{0D108BD9-81ED-4DB2-BD59-A6C34878D82A}">
                    <a16:rowId xmlns:a16="http://schemas.microsoft.com/office/drawing/2014/main" val="3775445226"/>
                  </a:ext>
                </a:extLst>
              </a:tr>
              <a:tr h="184150">
                <a:tc>
                  <a:txBody>
                    <a:bodyPr/>
                    <a:lstStyle/>
                    <a:p>
                      <a:pPr algn="ctr" fontAlgn="b">
                        <a:buNone/>
                      </a:pPr>
                      <a:r>
                        <a:rPr lang="en-GB" sz="1400" u="none" strike="noStrike">
                          <a:effectLst/>
                        </a:rPr>
                        <a:t>Hungary</a:t>
                      </a:r>
                      <a:endParaRPr lang="en-BE"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buNone/>
                      </a:pPr>
                      <a:r>
                        <a:rPr lang="en-GB" sz="1400" u="none" strike="noStrike">
                          <a:effectLst/>
                        </a:rPr>
                        <a:t>Slovakia</a:t>
                      </a:r>
                    </a:p>
                  </a:txBody>
                  <a:tcPr marL="6350" marR="6350" marT="6350" marB="0" anchor="ctr"/>
                </a:tc>
                <a:extLst>
                  <a:ext uri="{0D108BD9-81ED-4DB2-BD59-A6C34878D82A}">
                    <a16:rowId xmlns:a16="http://schemas.microsoft.com/office/drawing/2014/main" val="2149419970"/>
                  </a:ext>
                </a:extLst>
              </a:tr>
              <a:tr h="190500">
                <a:tc>
                  <a:txBody>
                    <a:bodyPr/>
                    <a:lstStyle/>
                    <a:p>
                      <a:pPr algn="ctr" fontAlgn="b">
                        <a:buNone/>
                      </a:pPr>
                      <a:r>
                        <a:rPr lang="en-GB" sz="1400" u="none" strike="noStrike">
                          <a:effectLst/>
                        </a:rPr>
                        <a:t>Ireland</a:t>
                      </a:r>
                    </a:p>
                  </a:txBody>
                  <a:tcPr marL="6350" marR="6350" marT="6350" marB="0" anchor="ctr"/>
                </a:tc>
                <a:tc>
                  <a:txBody>
                    <a:bodyPr/>
                    <a:lstStyle/>
                    <a:p>
                      <a:pPr algn="ctr" fontAlgn="b">
                        <a:buNone/>
                      </a:pPr>
                      <a:r>
                        <a:rPr lang="en-GB" sz="1400" u="none" strike="noStrike">
                          <a:effectLst/>
                        </a:rPr>
                        <a:t>Spain</a:t>
                      </a:r>
                    </a:p>
                  </a:txBody>
                  <a:tcPr marL="6350" marR="6350" marT="6350" marB="0" anchor="ctr"/>
                </a:tc>
                <a:extLst>
                  <a:ext uri="{0D108BD9-81ED-4DB2-BD59-A6C34878D82A}">
                    <a16:rowId xmlns:a16="http://schemas.microsoft.com/office/drawing/2014/main" val="2601546676"/>
                  </a:ext>
                </a:extLst>
              </a:tr>
              <a:tr h="190500">
                <a:tc>
                  <a:txBody>
                    <a:bodyPr/>
                    <a:lstStyle/>
                    <a:p>
                      <a:pPr algn="ctr" fontAlgn="b">
                        <a:buNone/>
                      </a:pPr>
                      <a:r>
                        <a:rPr lang="en-GB" sz="1400" u="none" strike="noStrike">
                          <a:effectLst/>
                        </a:rPr>
                        <a:t>Italy</a:t>
                      </a:r>
                    </a:p>
                  </a:txBody>
                  <a:tcPr marL="6350" marR="6350" marT="6350" marB="0" anchor="ctr"/>
                </a:tc>
                <a:tc>
                  <a:txBody>
                    <a:bodyPr/>
                    <a:lstStyle/>
                    <a:p>
                      <a:pPr algn="ctr" fontAlgn="b">
                        <a:buNone/>
                      </a:pPr>
                      <a:r>
                        <a:rPr lang="en-GB" sz="1400" u="none" strike="noStrike">
                          <a:effectLst/>
                        </a:rPr>
                        <a:t>Sweden</a:t>
                      </a:r>
                    </a:p>
                  </a:txBody>
                  <a:tcPr marL="6350" marR="6350" marT="6350" marB="0" anchor="ctr"/>
                </a:tc>
                <a:extLst>
                  <a:ext uri="{0D108BD9-81ED-4DB2-BD59-A6C34878D82A}">
                    <a16:rowId xmlns:a16="http://schemas.microsoft.com/office/drawing/2014/main" val="924076207"/>
                  </a:ext>
                </a:extLst>
              </a:tr>
              <a:tr h="190500">
                <a:tc gridSpan="2">
                  <a:txBody>
                    <a:bodyPr/>
                    <a:lstStyle/>
                    <a:p>
                      <a:pPr algn="ctr" fontAlgn="b">
                        <a:buNone/>
                      </a:pPr>
                      <a:r>
                        <a:rPr lang="en-GB" sz="1400" u="none" strike="noStrike">
                          <a:effectLst/>
                        </a:rPr>
                        <a:t>United Kingdom</a:t>
                      </a:r>
                    </a:p>
                  </a:txBody>
                  <a:tcPr marL="6350" marR="6350" marT="6350" marB="0" anchor="ctr"/>
                </a:tc>
                <a:tc hMerge="1">
                  <a:txBody>
                    <a:bodyPr/>
                    <a:lstStyle/>
                    <a:p>
                      <a:pPr algn="l" fontAlgn="b">
                        <a:buNone/>
                      </a:pPr>
                      <a:endParaRPr lang="en-GB" sz="1400" u="none" strike="noStrike">
                        <a:effectLst/>
                      </a:endParaRPr>
                    </a:p>
                  </a:txBody>
                  <a:tcPr marL="6350" marR="6350" marT="6350" marB="0" anchor="b"/>
                </a:tc>
                <a:extLst>
                  <a:ext uri="{0D108BD9-81ED-4DB2-BD59-A6C34878D82A}">
                    <a16:rowId xmlns:a16="http://schemas.microsoft.com/office/drawing/2014/main" val="544340050"/>
                  </a:ext>
                </a:extLst>
              </a:tr>
            </a:tbl>
          </a:graphicData>
        </a:graphic>
      </p:graphicFrame>
    </p:spTree>
    <p:extLst>
      <p:ext uri="{BB962C8B-B14F-4D97-AF65-F5344CB8AC3E}">
        <p14:creationId xmlns:p14="http://schemas.microsoft.com/office/powerpoint/2010/main" val="6782272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3E03C-C030-2223-D428-C477B3BEFD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2B588B3-3B92-375C-3CA7-9C435FA37627}"/>
              </a:ext>
            </a:extLst>
          </p:cNvPr>
          <p:cNvSpPr/>
          <p:nvPr/>
        </p:nvSpPr>
        <p:spPr>
          <a:xfrm rot="1064870">
            <a:off x="-862186" y="-1337708"/>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956C04C9-A144-0908-A579-9FC34E880608}"/>
              </a:ext>
            </a:extLst>
          </p:cNvPr>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3"/>
                </a:ext>
              </a:extLst>
            </a:blip>
            <a:stretch>
              <a:fillRect b="-6858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588D873E-AC04-E3A1-2D0C-17EBDEB2B05F}"/>
              </a:ext>
            </a:extLst>
          </p:cNvPr>
          <p:cNvGrpSpPr/>
          <p:nvPr/>
        </p:nvGrpSpPr>
        <p:grpSpPr>
          <a:xfrm>
            <a:off x="631161" y="1171498"/>
            <a:ext cx="2235542" cy="360520"/>
            <a:chOff x="0" y="0"/>
            <a:chExt cx="2980723" cy="480694"/>
          </a:xfrm>
        </p:grpSpPr>
        <p:grpSp>
          <p:nvGrpSpPr>
            <p:cNvPr id="5" name="Group 5">
              <a:extLst>
                <a:ext uri="{FF2B5EF4-FFF2-40B4-BE49-F238E27FC236}">
                  <a16:creationId xmlns:a16="http://schemas.microsoft.com/office/drawing/2014/main" id="{64723303-C62C-EEF2-72E5-FACDAEBDA162}"/>
                </a:ext>
              </a:extLst>
            </p:cNvPr>
            <p:cNvGrpSpPr/>
            <p:nvPr/>
          </p:nvGrpSpPr>
          <p:grpSpPr>
            <a:xfrm>
              <a:off x="0" y="0"/>
              <a:ext cx="2878119" cy="480694"/>
              <a:chOff x="0" y="0"/>
              <a:chExt cx="1122874" cy="187539"/>
            </a:xfrm>
          </p:grpSpPr>
          <p:sp>
            <p:nvSpPr>
              <p:cNvPr id="6" name="Freeform 6">
                <a:extLst>
                  <a:ext uri="{FF2B5EF4-FFF2-40B4-BE49-F238E27FC236}">
                    <a16:creationId xmlns:a16="http://schemas.microsoft.com/office/drawing/2014/main" id="{B57DBD1F-6EF5-6BE2-2B05-CC82D3F7FBCD}"/>
                  </a:ext>
                </a:extLst>
              </p:cNvPr>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a:extLst>
                  <a:ext uri="{FF2B5EF4-FFF2-40B4-BE49-F238E27FC236}">
                    <a16:creationId xmlns:a16="http://schemas.microsoft.com/office/drawing/2014/main" id="{8ED784F4-383A-9720-1EC9-0B3695C3F0D2}"/>
                  </a:ext>
                </a:extLst>
              </p:cNvPr>
              <p:cNvSpPr txBox="1"/>
              <p:nvPr/>
            </p:nvSpPr>
            <p:spPr>
              <a:xfrm>
                <a:off x="0" y="-76200"/>
                <a:ext cx="1122874" cy="263739"/>
              </a:xfrm>
              <a:prstGeom prst="rect">
                <a:avLst/>
              </a:prstGeom>
            </p:spPr>
            <p:txBody>
              <a:bodyPr lIns="85933" tIns="85933" rIns="85933" bIns="85933" rtlCol="0" anchor="ctr"/>
              <a:lstStyle/>
              <a:p>
                <a:pPr marL="0" marR="0" lvl="0" indent="0" algn="ctr" defTabSz="914400" rtl="0" eaLnBrk="1" fontAlgn="auto" latinLnBrk="0" hangingPunct="1">
                  <a:lnSpc>
                    <a:spcPts val="236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a:extLst>
                <a:ext uri="{FF2B5EF4-FFF2-40B4-BE49-F238E27FC236}">
                  <a16:creationId xmlns:a16="http://schemas.microsoft.com/office/drawing/2014/main" id="{641E0DC7-A1ED-3F58-AF5F-181DCFC36838}"/>
                </a:ext>
              </a:extLst>
            </p:cNvPr>
            <p:cNvSpPr txBox="1"/>
            <p:nvPr/>
          </p:nvSpPr>
          <p:spPr>
            <a:xfrm>
              <a:off x="130709" y="-18951"/>
              <a:ext cx="2850014" cy="413820"/>
            </a:xfrm>
            <a:prstGeom prst="rect">
              <a:avLst/>
            </a:prstGeom>
          </p:spPr>
          <p:txBody>
            <a:bodyPr lIns="0" tIns="0" rIns="0" bIns="0" rtlCol="0" anchor="t">
              <a:spAutoFit/>
            </a:bodyPr>
            <a:lstStyle/>
            <a:p>
              <a:pPr marL="0" marR="0" lvl="0" indent="0" algn="l" defTabSz="914400" rtl="0" eaLnBrk="1" fontAlgn="auto" latinLnBrk="0" hangingPunct="1">
                <a:lnSpc>
                  <a:spcPts val="2814"/>
                </a:lnSpc>
                <a:spcBef>
                  <a:spcPct val="0"/>
                </a:spcBef>
                <a:spcAft>
                  <a:spcPts val="0"/>
                </a:spcAft>
                <a:buClrTx/>
                <a:buSzTx/>
                <a:buFontTx/>
                <a:buNone/>
                <a:tabLst/>
                <a:defRPr/>
              </a:pPr>
              <a:r>
                <a:rPr kumimoji="0" lang="en-US" sz="1546" b="1" i="0" u="none" strike="noStrike" kern="1200" cap="none" spc="0" normalizeH="0" baseline="0" noProof="0">
                  <a:ln>
                    <a:noFill/>
                  </a:ln>
                  <a:solidFill>
                    <a:srgbClr val="FFFFFF"/>
                  </a:solidFill>
                  <a:effectLst/>
                  <a:uLnTx/>
                  <a:uFillTx/>
                  <a:latin typeface="Roboto Bold"/>
                  <a:ea typeface="Roboto Bold"/>
                  <a:cs typeface="Roboto Bold"/>
                  <a:sym typeface="Roboto Bold"/>
                </a:rPr>
                <a:t>2026 ANNUAL EVENT</a:t>
              </a:r>
            </a:p>
          </p:txBody>
        </p:sp>
      </p:grpSp>
      <p:sp>
        <p:nvSpPr>
          <p:cNvPr id="9" name="TextBox 9">
            <a:extLst>
              <a:ext uri="{FF2B5EF4-FFF2-40B4-BE49-F238E27FC236}">
                <a16:creationId xmlns:a16="http://schemas.microsoft.com/office/drawing/2014/main" id="{3777D161-FC68-7EC4-ADE7-0CD767AA15A8}"/>
              </a:ext>
            </a:extLst>
          </p:cNvPr>
          <p:cNvSpPr txBox="1"/>
          <p:nvPr/>
        </p:nvSpPr>
        <p:spPr>
          <a:xfrm>
            <a:off x="3321515" y="1532018"/>
            <a:ext cx="7511268" cy="269304"/>
          </a:xfrm>
          <a:prstGeom prst="rect">
            <a:avLst/>
          </a:prstGeom>
        </p:spPr>
        <p:txBody>
          <a:bodyPr lIns="0" tIns="0" rIns="0" bIns="0" rtlCol="0" anchor="t">
            <a:spAutoFit/>
          </a:bodyPr>
          <a:lstStyle/>
          <a:p>
            <a:pPr marL="0" marR="0" lvl="0" indent="0" algn="l" defTabSz="914400" rtl="0" eaLnBrk="1" fontAlgn="auto" latinLnBrk="0" hangingPunct="1">
              <a:lnSpc>
                <a:spcPts val="2124"/>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Roboto Bold Italics"/>
                <a:ea typeface="Roboto Bold Italics"/>
                <a:cs typeface="Roboto Bold Italics"/>
                <a:sym typeface="Roboto Bold Italics"/>
              </a:rPr>
              <a:t>New National Platforms</a:t>
            </a:r>
            <a:endParaRPr kumimoji="0" lang="en-US" sz="1800" b="1" i="1" u="none" strike="noStrike" kern="1200" cap="none" spc="0" normalizeH="0" baseline="0" noProof="0">
              <a:ln>
                <a:noFill/>
              </a:ln>
              <a:solidFill>
                <a:srgbClr val="AED99B"/>
              </a:solidFill>
              <a:effectLst/>
              <a:uLnTx/>
              <a:uFillTx/>
              <a:latin typeface="Roboto Bold Italics"/>
              <a:ea typeface="Roboto Bold Italics"/>
              <a:cs typeface="Roboto Bold Italics"/>
              <a:sym typeface="Roboto Bold Italics"/>
            </a:endParaRPr>
          </a:p>
        </p:txBody>
      </p:sp>
      <p:sp>
        <p:nvSpPr>
          <p:cNvPr id="10" name="TextBox 10">
            <a:extLst>
              <a:ext uri="{FF2B5EF4-FFF2-40B4-BE49-F238E27FC236}">
                <a16:creationId xmlns:a16="http://schemas.microsoft.com/office/drawing/2014/main" id="{8DF67764-826D-16E7-0AB5-3A2F48891369}"/>
              </a:ext>
            </a:extLst>
          </p:cNvPr>
          <p:cNvSpPr txBox="1"/>
          <p:nvPr/>
        </p:nvSpPr>
        <p:spPr>
          <a:xfrm>
            <a:off x="438004" y="2301014"/>
            <a:ext cx="4514997" cy="487313"/>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Close the Glass Loop </a:t>
            </a:r>
            <a:r>
              <a:rPr lang="en-US" sz="1599" b="1">
                <a:solidFill>
                  <a:srgbClr val="AED99B"/>
                </a:solidFill>
                <a:latin typeface="Roboto Bold"/>
                <a:ea typeface="Roboto Bold"/>
                <a:cs typeface="Roboto Bold"/>
                <a:sym typeface="Roboto Bold"/>
              </a:rPr>
              <a:t>Albania</a:t>
            </a:r>
          </a:p>
          <a:p>
            <a:pPr>
              <a:lnSpc>
                <a:spcPts val="1887"/>
              </a:lnSpc>
            </a:pPr>
            <a:r>
              <a:rPr lang="fr-FR" sz="1600" b="1"/>
              <a:t>17.06.2026</a:t>
            </a:r>
            <a:endParaRPr lang="en-NL" sz="1600" b="1"/>
          </a:p>
        </p:txBody>
      </p:sp>
      <p:sp>
        <p:nvSpPr>
          <p:cNvPr id="11" name="TextBox 11">
            <a:extLst>
              <a:ext uri="{FF2B5EF4-FFF2-40B4-BE49-F238E27FC236}">
                <a16:creationId xmlns:a16="http://schemas.microsoft.com/office/drawing/2014/main" id="{68EFB1E9-08BE-E205-277F-FD36873CAE94}"/>
              </a:ext>
            </a:extLst>
          </p:cNvPr>
          <p:cNvSpPr txBox="1"/>
          <p:nvPr/>
        </p:nvSpPr>
        <p:spPr>
          <a:xfrm>
            <a:off x="3321515" y="397192"/>
            <a:ext cx="6914895" cy="979932"/>
          </a:xfrm>
          <a:prstGeom prst="rect">
            <a:avLst/>
          </a:prstGeom>
        </p:spPr>
        <p:txBody>
          <a:bodyPr lIns="0" tIns="0" rIns="0" bIns="0" rtlCol="0" anchor="t">
            <a:spAutoFit/>
          </a:bodyPr>
          <a:lstStyle/>
          <a:p>
            <a:pPr marL="0" marR="0" lvl="0" indent="0" algn="l" defTabSz="914400" rtl="0" eaLnBrk="1" fontAlgn="auto" latinLnBrk="0" hangingPunct="1">
              <a:lnSpc>
                <a:spcPts val="3893"/>
              </a:lnSpc>
              <a:spcBef>
                <a:spcPts val="0"/>
              </a:spcBef>
              <a:spcAft>
                <a:spcPts val="0"/>
              </a:spcAft>
              <a:buClrTx/>
              <a:buSzTx/>
              <a:buFontTx/>
              <a:buNone/>
              <a:tabLst/>
              <a:defRPr/>
            </a:pPr>
            <a:r>
              <a:rPr kumimoji="0" lang="en-US" sz="3299" b="1" i="0" u="none" strike="noStrike" kern="1200" cap="none" spc="0" normalizeH="0" baseline="0" noProof="0">
                <a:ln>
                  <a:noFill/>
                </a:ln>
                <a:solidFill>
                  <a:srgbClr val="000000"/>
                </a:solidFill>
                <a:effectLst/>
                <a:uLnTx/>
                <a:uFillTx/>
                <a:latin typeface="Roboto Bold"/>
                <a:ea typeface="Roboto Bold"/>
                <a:cs typeface="Roboto Bold"/>
                <a:sym typeface="Roboto Bold"/>
              </a:rPr>
              <a:t>Advancing the Circular Economy for </a:t>
            </a:r>
            <a:r>
              <a:rPr kumimoji="0" lang="en-US" sz="3299" b="1" i="0" u="none" strike="noStrike" kern="1200" cap="none" spc="0" normalizeH="0" baseline="0" noProof="0">
                <a:ln>
                  <a:noFill/>
                </a:ln>
                <a:solidFill>
                  <a:srgbClr val="AED99B"/>
                </a:solidFill>
                <a:effectLst/>
                <a:uLnTx/>
                <a:uFillTx/>
                <a:latin typeface="Roboto Bold"/>
                <a:ea typeface="Roboto Bold"/>
                <a:cs typeface="Roboto Bold"/>
                <a:sym typeface="Roboto Bold"/>
              </a:rPr>
              <a:t>Glass Packaging</a:t>
            </a:r>
          </a:p>
        </p:txBody>
      </p:sp>
      <p:sp>
        <p:nvSpPr>
          <p:cNvPr id="15" name="TextBox 10">
            <a:extLst>
              <a:ext uri="{FF2B5EF4-FFF2-40B4-BE49-F238E27FC236}">
                <a16:creationId xmlns:a16="http://schemas.microsoft.com/office/drawing/2014/main" id="{A0E1ADA0-8403-760A-8F06-54ACCCEE6581}"/>
              </a:ext>
            </a:extLst>
          </p:cNvPr>
          <p:cNvSpPr txBox="1"/>
          <p:nvPr/>
        </p:nvSpPr>
        <p:spPr>
          <a:xfrm>
            <a:off x="5993886" y="2301014"/>
            <a:ext cx="4514997" cy="505267"/>
          </a:xfrm>
          <a:prstGeom prst="rect">
            <a:avLst/>
          </a:prstGeom>
        </p:spPr>
        <p:txBody>
          <a:bodyPr lIns="0" tIns="0" rIns="0" bIns="0" rtlCol="0" anchor="t">
            <a:spAutoFit/>
          </a:bodyPr>
          <a:lstStyle/>
          <a:p>
            <a:pPr marL="0" marR="0" lvl="0" indent="0" algn="l" defTabSz="914400" rtl="0" eaLnBrk="1" fontAlgn="auto" latinLnBrk="0" hangingPunct="1">
              <a:lnSpc>
                <a:spcPts val="1887"/>
              </a:lnSpc>
              <a:spcBef>
                <a:spcPts val="0"/>
              </a:spcBef>
              <a:spcAft>
                <a:spcPts val="0"/>
              </a:spcAft>
              <a:buClrTx/>
              <a:buSzTx/>
              <a:buFontTx/>
              <a:buNone/>
              <a:tabLst/>
              <a:defRPr/>
            </a:pPr>
            <a:r>
              <a:rPr kumimoji="0" lang="en-US" sz="1599" b="1" i="0" u="none" strike="noStrike" kern="1200" cap="none" spc="0" normalizeH="0" baseline="0" noProof="0">
                <a:ln>
                  <a:noFill/>
                </a:ln>
                <a:solidFill>
                  <a:srgbClr val="000000"/>
                </a:solidFill>
                <a:effectLst/>
                <a:uLnTx/>
                <a:uFillTx/>
                <a:latin typeface="Roboto Bold"/>
                <a:ea typeface="Roboto Bold"/>
                <a:cs typeface="Roboto Bold"/>
                <a:sym typeface="Roboto Bold"/>
              </a:rPr>
              <a:t>Close the Glass Loop </a:t>
            </a:r>
            <a:r>
              <a:rPr kumimoji="0" lang="en-US" sz="1599" b="1" i="0" u="none" strike="noStrike" kern="1200" cap="none" spc="0" normalizeH="0" baseline="0" noProof="0">
                <a:ln>
                  <a:noFill/>
                </a:ln>
                <a:solidFill>
                  <a:srgbClr val="AED99B"/>
                </a:solidFill>
                <a:effectLst/>
                <a:uLnTx/>
                <a:uFillTx/>
                <a:latin typeface="Roboto Bold"/>
                <a:ea typeface="Roboto Bold"/>
                <a:cs typeface="Roboto Bold"/>
                <a:sym typeface="Roboto Bold"/>
              </a:rPr>
              <a:t>Bulgaria</a:t>
            </a:r>
          </a:p>
          <a:p>
            <a:pPr lvl="0">
              <a:lnSpc>
                <a:spcPts val="1887"/>
              </a:lnSpc>
            </a:pPr>
            <a:r>
              <a:rPr lang="fr-FR" sz="1600" b="1"/>
              <a:t>16.09.2026</a:t>
            </a:r>
            <a:endParaRPr kumimoji="0" lang="en-US" sz="1599" b="0" i="1" u="none" strike="noStrike" kern="1200" cap="none" spc="0" normalizeH="0" baseline="0" noProof="0">
              <a:ln>
                <a:noFill/>
              </a:ln>
              <a:solidFill>
                <a:srgbClr val="000000"/>
              </a:solidFill>
              <a:effectLst/>
              <a:uLnTx/>
              <a:uFillTx/>
              <a:latin typeface="Roboto Italics"/>
              <a:ea typeface="Roboto Italics"/>
              <a:cs typeface="Roboto Italics"/>
              <a:sym typeface="Roboto Italics"/>
            </a:endParaRPr>
          </a:p>
        </p:txBody>
      </p:sp>
      <p:pic>
        <p:nvPicPr>
          <p:cNvPr id="16" name="Picture 15" descr="Towards a Close the Glass Loop&#10;&#10;AI-generated content may be incorrect.">
            <a:extLst>
              <a:ext uri="{FF2B5EF4-FFF2-40B4-BE49-F238E27FC236}">
                <a16:creationId xmlns:a16="http://schemas.microsoft.com/office/drawing/2014/main" id="{EB8B1474-3185-F039-3FFD-343135D10322}"/>
              </a:ext>
            </a:extLst>
          </p:cNvPr>
          <p:cNvPicPr>
            <a:picLocks noChangeAspect="1"/>
          </p:cNvPicPr>
          <p:nvPr/>
        </p:nvPicPr>
        <p:blipFill>
          <a:blip r:embed="rId4"/>
          <a:stretch>
            <a:fillRect/>
          </a:stretch>
        </p:blipFill>
        <p:spPr>
          <a:xfrm>
            <a:off x="397268" y="2952863"/>
            <a:ext cx="4998114" cy="2611515"/>
          </a:xfrm>
          <a:prstGeom prst="rect">
            <a:avLst/>
          </a:prstGeom>
          <a:ln>
            <a:noFill/>
          </a:ln>
          <a:effectLst>
            <a:outerShdw blurRad="292100" dist="139700" dir="2700000" algn="tl" rotWithShape="0">
              <a:srgbClr val="333333">
                <a:alpha val="65000"/>
              </a:srgbClr>
            </a:outerShdw>
          </a:effectLst>
        </p:spPr>
      </p:pic>
      <p:pic>
        <p:nvPicPr>
          <p:cNvPr id="13" name="Picture 12" descr="Towards a Close the Glass Loop&#10;&#10;AI-generated content may be incorrect.">
            <a:extLst>
              <a:ext uri="{FF2B5EF4-FFF2-40B4-BE49-F238E27FC236}">
                <a16:creationId xmlns:a16="http://schemas.microsoft.com/office/drawing/2014/main" id="{2207BA7B-7975-568F-6B9C-1EBEC538C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886" y="2945196"/>
            <a:ext cx="4998115" cy="26115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4878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4870">
            <a:off x="-888454" y="-1338564"/>
            <a:ext cx="9356557" cy="7802859"/>
          </a:xfrm>
          <a:custGeom>
            <a:avLst/>
            <a:gdLst/>
            <a:ahLst/>
            <a:cxnLst/>
            <a:rect l="l" t="t" r="r" b="b"/>
            <a:pathLst>
              <a:path w="9356557" h="7802859">
                <a:moveTo>
                  <a:pt x="0" y="0"/>
                </a:moveTo>
                <a:lnTo>
                  <a:pt x="9356557" y="0"/>
                </a:lnTo>
                <a:lnTo>
                  <a:pt x="9356557" y="7802859"/>
                </a:lnTo>
                <a:lnTo>
                  <a:pt x="0" y="7802859"/>
                </a:lnTo>
                <a:lnTo>
                  <a:pt x="0" y="0"/>
                </a:lnTo>
                <a:close/>
              </a:path>
            </a:pathLst>
          </a:custGeom>
          <a:blipFill>
            <a:blip r:embed="rId2">
              <a:alphaModFix amt="8999"/>
            </a:blip>
            <a:stretch>
              <a:fillRect t="-9955" b="-9955"/>
            </a:stretch>
          </a:blipFill>
        </p:spPr>
        <p:txBody>
          <a:bodyPr/>
          <a:lstStyle/>
          <a:p>
            <a:endParaRPr lang="en-BE"/>
          </a:p>
        </p:txBody>
      </p:sp>
      <p:sp>
        <p:nvSpPr>
          <p:cNvPr id="3" name="Freeform 3"/>
          <p:cNvSpPr/>
          <p:nvPr/>
        </p:nvSpPr>
        <p:spPr>
          <a:xfrm>
            <a:off x="0" y="4827587"/>
            <a:ext cx="11430000" cy="1144588"/>
          </a:xfrm>
          <a:custGeom>
            <a:avLst/>
            <a:gdLst/>
            <a:ahLst/>
            <a:cxnLst/>
            <a:rect l="l" t="t" r="r" b="b"/>
            <a:pathLst>
              <a:path w="11430000" h="1144588">
                <a:moveTo>
                  <a:pt x="0" y="0"/>
                </a:moveTo>
                <a:lnTo>
                  <a:pt x="11430000" y="0"/>
                </a:lnTo>
                <a:lnTo>
                  <a:pt x="11430000" y="1144588"/>
                </a:lnTo>
                <a:lnTo>
                  <a:pt x="0" y="1144588"/>
                </a:lnTo>
                <a:lnTo>
                  <a:pt x="0" y="0"/>
                </a:lnTo>
                <a:close/>
              </a:path>
            </a:pathLst>
          </a:custGeom>
          <a:blipFill>
            <a:blip>
              <a:extLst>
                <a:ext uri="{96DAC541-7B7A-43D3-8B79-37D633B846F1}">
                  <asvg:svgBlip xmlns:asvg="http://schemas.microsoft.com/office/drawing/2016/SVG/main" r:embed="rId3"/>
                </a:ext>
              </a:extLst>
            </a:blip>
            <a:stretch>
              <a:fillRect t="-898613"/>
            </a:stretch>
          </a:blipFill>
        </p:spPr>
        <p:txBody>
          <a:bodyPr/>
          <a:lstStyle/>
          <a:p>
            <a:endParaRPr lang="en-BE"/>
          </a:p>
        </p:txBody>
      </p:sp>
      <p:sp>
        <p:nvSpPr>
          <p:cNvPr id="4" name="Freeform 4"/>
          <p:cNvSpPr/>
          <p:nvPr/>
        </p:nvSpPr>
        <p:spPr>
          <a:xfrm>
            <a:off x="10381585" y="5047181"/>
            <a:ext cx="451198" cy="742713"/>
          </a:xfrm>
          <a:custGeom>
            <a:avLst/>
            <a:gdLst/>
            <a:ahLst/>
            <a:cxnLst/>
            <a:rect l="l" t="t" r="r" b="b"/>
            <a:pathLst>
              <a:path w="451198" h="742713">
                <a:moveTo>
                  <a:pt x="0" y="0"/>
                </a:moveTo>
                <a:lnTo>
                  <a:pt x="451197" y="0"/>
                </a:lnTo>
                <a:lnTo>
                  <a:pt x="451197" y="742713"/>
                </a:lnTo>
                <a:lnTo>
                  <a:pt x="0" y="7427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283681" y="397192"/>
            <a:ext cx="2854803" cy="738891"/>
          </a:xfrm>
          <a:custGeom>
            <a:avLst/>
            <a:gdLst/>
            <a:ahLst/>
            <a:cxnLst/>
            <a:rect l="l" t="t" r="r" b="b"/>
            <a:pathLst>
              <a:path w="2854803" h="738891">
                <a:moveTo>
                  <a:pt x="0" y="0"/>
                </a:moveTo>
                <a:lnTo>
                  <a:pt x="2854803" y="0"/>
                </a:lnTo>
                <a:lnTo>
                  <a:pt x="2854803" y="738891"/>
                </a:lnTo>
                <a:lnTo>
                  <a:pt x="0" y="738891"/>
                </a:lnTo>
                <a:lnTo>
                  <a:pt x="0" y="0"/>
                </a:lnTo>
                <a:close/>
              </a:path>
            </a:pathLst>
          </a:custGeom>
          <a:blipFill>
            <a:blip>
              <a:extLst>
                <a:ext uri="{96DAC541-7B7A-43D3-8B79-37D633B846F1}">
                  <asvg:svgBlip xmlns:asvg="http://schemas.microsoft.com/office/drawing/2016/SVG/main" r:embed="rId5"/>
                </a:ext>
              </a:extLst>
            </a:blip>
            <a:stretch>
              <a:fillRect b="-68587"/>
            </a:stretch>
          </a:blipFill>
        </p:spPr>
        <p:txBody>
          <a:bodyPr/>
          <a:lstStyle/>
          <a:p>
            <a:endParaRPr lang="en-BE"/>
          </a:p>
        </p:txBody>
      </p:sp>
      <p:grpSp>
        <p:nvGrpSpPr>
          <p:cNvPr id="6" name="Group 6"/>
          <p:cNvGrpSpPr/>
          <p:nvPr/>
        </p:nvGrpSpPr>
        <p:grpSpPr>
          <a:xfrm>
            <a:off x="631161" y="1171498"/>
            <a:ext cx="2235542" cy="360520"/>
            <a:chOff x="0" y="0"/>
            <a:chExt cx="2980723" cy="480694"/>
          </a:xfrm>
        </p:grpSpPr>
        <p:grpSp>
          <p:nvGrpSpPr>
            <p:cNvPr id="7" name="Group 7"/>
            <p:cNvGrpSpPr/>
            <p:nvPr/>
          </p:nvGrpSpPr>
          <p:grpSpPr>
            <a:xfrm>
              <a:off x="0" y="0"/>
              <a:ext cx="2878119" cy="480694"/>
              <a:chOff x="0" y="0"/>
              <a:chExt cx="1122874" cy="187539"/>
            </a:xfrm>
          </p:grpSpPr>
          <p:sp>
            <p:nvSpPr>
              <p:cNvPr id="8" name="Freeform 8"/>
              <p:cNvSpPr/>
              <p:nvPr/>
            </p:nvSpPr>
            <p:spPr>
              <a:xfrm>
                <a:off x="0" y="0"/>
                <a:ext cx="1122874" cy="187539"/>
              </a:xfrm>
              <a:custGeom>
                <a:avLst/>
                <a:gdLst/>
                <a:ahLst/>
                <a:cxnLst/>
                <a:rect l="l" t="t" r="r" b="b"/>
                <a:pathLst>
                  <a:path w="1122874" h="187539">
                    <a:moveTo>
                      <a:pt x="66567" y="0"/>
                    </a:moveTo>
                    <a:lnTo>
                      <a:pt x="1056307" y="0"/>
                    </a:lnTo>
                    <a:cubicBezTo>
                      <a:pt x="1073962" y="0"/>
                      <a:pt x="1090893" y="7013"/>
                      <a:pt x="1103377" y="19497"/>
                    </a:cubicBezTo>
                    <a:cubicBezTo>
                      <a:pt x="1115860" y="31981"/>
                      <a:pt x="1122874" y="48912"/>
                      <a:pt x="1122874" y="66567"/>
                    </a:cubicBezTo>
                    <a:lnTo>
                      <a:pt x="1122874" y="120972"/>
                    </a:lnTo>
                    <a:cubicBezTo>
                      <a:pt x="1122874" y="157736"/>
                      <a:pt x="1093071" y="187539"/>
                      <a:pt x="1056307" y="187539"/>
                    </a:cubicBezTo>
                    <a:lnTo>
                      <a:pt x="66567" y="187539"/>
                    </a:lnTo>
                    <a:cubicBezTo>
                      <a:pt x="48912" y="187539"/>
                      <a:pt x="31981" y="180525"/>
                      <a:pt x="19497" y="168042"/>
                    </a:cubicBezTo>
                    <a:cubicBezTo>
                      <a:pt x="7013" y="155558"/>
                      <a:pt x="0" y="138627"/>
                      <a:pt x="0" y="120972"/>
                    </a:cubicBezTo>
                    <a:lnTo>
                      <a:pt x="0" y="66567"/>
                    </a:lnTo>
                    <a:cubicBezTo>
                      <a:pt x="0" y="29803"/>
                      <a:pt x="29803" y="0"/>
                      <a:pt x="66567" y="0"/>
                    </a:cubicBezTo>
                    <a:close/>
                  </a:path>
                </a:pathLst>
              </a:custGeom>
              <a:solidFill>
                <a:srgbClr val="AED99B"/>
              </a:solidFill>
            </p:spPr>
            <p:txBody>
              <a:bodyPr/>
              <a:lstStyle/>
              <a:p>
                <a:endParaRPr lang="en-BE"/>
              </a:p>
            </p:txBody>
          </p:sp>
          <p:sp>
            <p:nvSpPr>
              <p:cNvPr id="9" name="TextBox 9"/>
              <p:cNvSpPr txBox="1"/>
              <p:nvPr/>
            </p:nvSpPr>
            <p:spPr>
              <a:xfrm>
                <a:off x="0" y="-76200"/>
                <a:ext cx="1122874" cy="263739"/>
              </a:xfrm>
              <a:prstGeom prst="rect">
                <a:avLst/>
              </a:prstGeom>
            </p:spPr>
            <p:txBody>
              <a:bodyPr lIns="85933" tIns="85933" rIns="85933" bIns="85933" rtlCol="0" anchor="ctr"/>
              <a:lstStyle/>
              <a:p>
                <a:pPr algn="ctr">
                  <a:lnSpc>
                    <a:spcPts val="2366"/>
                  </a:lnSpc>
                </a:pPr>
                <a:endParaRPr/>
              </a:p>
            </p:txBody>
          </p:sp>
        </p:grpSp>
        <p:sp>
          <p:nvSpPr>
            <p:cNvPr id="10" name="TextBox 10"/>
            <p:cNvSpPr txBox="1"/>
            <p:nvPr/>
          </p:nvSpPr>
          <p:spPr>
            <a:xfrm>
              <a:off x="130709" y="-18951"/>
              <a:ext cx="2850014" cy="413820"/>
            </a:xfrm>
            <a:prstGeom prst="rect">
              <a:avLst/>
            </a:prstGeom>
          </p:spPr>
          <p:txBody>
            <a:bodyPr lIns="0" tIns="0" rIns="0" bIns="0" rtlCol="0" anchor="t">
              <a:spAutoFit/>
            </a:bodyPr>
            <a:lstStyle/>
            <a:p>
              <a:pPr algn="l">
                <a:lnSpc>
                  <a:spcPts val="2814"/>
                </a:lnSpc>
                <a:spcBef>
                  <a:spcPct val="0"/>
                </a:spcBef>
              </a:pPr>
              <a:r>
                <a:rPr lang="en-US" sz="1546" b="1">
                  <a:solidFill>
                    <a:srgbClr val="FFFFFF"/>
                  </a:solidFill>
                  <a:latin typeface="Roboto Bold"/>
                  <a:ea typeface="Roboto Bold"/>
                  <a:cs typeface="Roboto Bold"/>
                  <a:sym typeface="Roboto Bold"/>
                </a:rPr>
                <a:t>2026 ANNUAL EVENT</a:t>
              </a:r>
            </a:p>
          </p:txBody>
        </p:sp>
      </p:grpSp>
      <p:grpSp>
        <p:nvGrpSpPr>
          <p:cNvPr id="11" name="Group 11"/>
          <p:cNvGrpSpPr/>
          <p:nvPr/>
        </p:nvGrpSpPr>
        <p:grpSpPr>
          <a:xfrm>
            <a:off x="1209199" y="3076920"/>
            <a:ext cx="5394424" cy="1411267"/>
            <a:chOff x="0" y="0"/>
            <a:chExt cx="2447231" cy="640235"/>
          </a:xfrm>
        </p:grpSpPr>
        <p:sp>
          <p:nvSpPr>
            <p:cNvPr id="12" name="Freeform 12"/>
            <p:cNvSpPr/>
            <p:nvPr/>
          </p:nvSpPr>
          <p:spPr>
            <a:xfrm>
              <a:off x="0" y="0"/>
              <a:ext cx="2447231" cy="640235"/>
            </a:xfrm>
            <a:custGeom>
              <a:avLst/>
              <a:gdLst/>
              <a:ahLst/>
              <a:cxnLst/>
              <a:rect l="l" t="t" r="r" b="b"/>
              <a:pathLst>
                <a:path w="2447231" h="640235">
                  <a:moveTo>
                    <a:pt x="15787" y="0"/>
                  </a:moveTo>
                  <a:lnTo>
                    <a:pt x="2431444" y="0"/>
                  </a:lnTo>
                  <a:cubicBezTo>
                    <a:pt x="2440163" y="0"/>
                    <a:pt x="2447231" y="7068"/>
                    <a:pt x="2447231" y="15787"/>
                  </a:cubicBezTo>
                  <a:lnTo>
                    <a:pt x="2447231" y="624448"/>
                  </a:lnTo>
                  <a:cubicBezTo>
                    <a:pt x="2447231" y="633167"/>
                    <a:pt x="2440163" y="640235"/>
                    <a:pt x="2431444" y="640235"/>
                  </a:cubicBezTo>
                  <a:lnTo>
                    <a:pt x="15787" y="640235"/>
                  </a:lnTo>
                  <a:cubicBezTo>
                    <a:pt x="7068" y="640235"/>
                    <a:pt x="0" y="633167"/>
                    <a:pt x="0" y="624448"/>
                  </a:cubicBezTo>
                  <a:lnTo>
                    <a:pt x="0" y="15787"/>
                  </a:lnTo>
                  <a:cubicBezTo>
                    <a:pt x="0" y="7068"/>
                    <a:pt x="7068" y="0"/>
                    <a:pt x="15787" y="0"/>
                  </a:cubicBezTo>
                  <a:close/>
                </a:path>
              </a:pathLst>
            </a:custGeom>
            <a:gradFill rotWithShape="1">
              <a:gsLst>
                <a:gs pos="0">
                  <a:srgbClr val="FFFFFF">
                    <a:alpha val="0"/>
                  </a:srgbClr>
                </a:gs>
                <a:gs pos="100000">
                  <a:srgbClr val="D4D4D4">
                    <a:alpha val="70000"/>
                  </a:srgbClr>
                </a:gs>
              </a:gsLst>
              <a:lin ang="0"/>
            </a:gradFill>
          </p:spPr>
          <p:txBody>
            <a:bodyPr/>
            <a:lstStyle/>
            <a:p>
              <a:endParaRPr lang="en-BE"/>
            </a:p>
          </p:txBody>
        </p:sp>
        <p:sp>
          <p:nvSpPr>
            <p:cNvPr id="13" name="TextBox 13"/>
            <p:cNvSpPr txBox="1"/>
            <p:nvPr/>
          </p:nvSpPr>
          <p:spPr>
            <a:xfrm>
              <a:off x="0" y="-9525"/>
              <a:ext cx="2447231" cy="649760"/>
            </a:xfrm>
            <a:prstGeom prst="rect">
              <a:avLst/>
            </a:prstGeom>
          </p:spPr>
          <p:txBody>
            <a:bodyPr lIns="50800" tIns="50800" rIns="50800" bIns="50800" rtlCol="0" anchor="ctr"/>
            <a:lstStyle/>
            <a:p>
              <a:pPr algn="ctr">
                <a:lnSpc>
                  <a:spcPts val="1610"/>
                </a:lnSpc>
              </a:pPr>
              <a:endParaRPr/>
            </a:p>
          </p:txBody>
        </p:sp>
      </p:grpSp>
      <p:sp>
        <p:nvSpPr>
          <p:cNvPr id="14" name="Freeform 14"/>
          <p:cNvSpPr/>
          <p:nvPr/>
        </p:nvSpPr>
        <p:spPr>
          <a:xfrm>
            <a:off x="7078212" y="695294"/>
            <a:ext cx="3892092" cy="3900261"/>
          </a:xfrm>
          <a:custGeom>
            <a:avLst/>
            <a:gdLst/>
            <a:ahLst/>
            <a:cxnLst/>
            <a:rect l="l" t="t" r="r" b="b"/>
            <a:pathLst>
              <a:path w="3892092" h="3900261">
                <a:moveTo>
                  <a:pt x="0" y="0"/>
                </a:moveTo>
                <a:lnTo>
                  <a:pt x="3892092" y="0"/>
                </a:lnTo>
                <a:lnTo>
                  <a:pt x="3892092" y="3900261"/>
                </a:lnTo>
                <a:lnTo>
                  <a:pt x="0" y="3900261"/>
                </a:lnTo>
                <a:lnTo>
                  <a:pt x="0" y="0"/>
                </a:lnTo>
                <a:close/>
              </a:path>
            </a:pathLst>
          </a:custGeom>
          <a:blipFill>
            <a:blip r:embed="rId6"/>
            <a:stretch>
              <a:fillRect l="-3568" t="-628" r="-8395" b="-11100"/>
            </a:stretch>
          </a:blipFill>
        </p:spPr>
        <p:txBody>
          <a:bodyPr/>
          <a:lstStyle/>
          <a:p>
            <a:endParaRPr lang="en-BE"/>
          </a:p>
        </p:txBody>
      </p:sp>
      <p:grpSp>
        <p:nvGrpSpPr>
          <p:cNvPr id="15" name="Group 15"/>
          <p:cNvGrpSpPr/>
          <p:nvPr/>
        </p:nvGrpSpPr>
        <p:grpSpPr>
          <a:xfrm>
            <a:off x="7269745" y="889962"/>
            <a:ext cx="3510925" cy="3510925"/>
            <a:chOff x="0" y="0"/>
            <a:chExt cx="812800" cy="812800"/>
          </a:xfrm>
        </p:grpSpPr>
        <p:sp>
          <p:nvSpPr>
            <p:cNvPr id="16" name="Freeform 16"/>
            <p:cNvSpPr/>
            <p:nvPr/>
          </p:nvSpPr>
          <p:spPr>
            <a:xfrm>
              <a:off x="0" y="0"/>
              <a:ext cx="812800" cy="812800"/>
            </a:xfrm>
            <a:custGeom>
              <a:avLst/>
              <a:gdLst/>
              <a:ahLst/>
              <a:cxnLst/>
              <a:rect l="l" t="t" r="r" b="b"/>
              <a:pathLst>
                <a:path w="812800" h="812800">
                  <a:moveTo>
                    <a:pt x="13231" y="0"/>
                  </a:moveTo>
                  <a:lnTo>
                    <a:pt x="799569" y="0"/>
                  </a:lnTo>
                  <a:cubicBezTo>
                    <a:pt x="803078" y="0"/>
                    <a:pt x="806444" y="1394"/>
                    <a:pt x="808925" y="3875"/>
                  </a:cubicBezTo>
                  <a:cubicBezTo>
                    <a:pt x="811406" y="6356"/>
                    <a:pt x="812800" y="9722"/>
                    <a:pt x="812800" y="13231"/>
                  </a:cubicBezTo>
                  <a:lnTo>
                    <a:pt x="812800" y="799569"/>
                  </a:lnTo>
                  <a:cubicBezTo>
                    <a:pt x="812800" y="803078"/>
                    <a:pt x="811406" y="806444"/>
                    <a:pt x="808925" y="808925"/>
                  </a:cubicBezTo>
                  <a:cubicBezTo>
                    <a:pt x="806444" y="811406"/>
                    <a:pt x="803078" y="812800"/>
                    <a:pt x="799569" y="812800"/>
                  </a:cubicBezTo>
                  <a:lnTo>
                    <a:pt x="13231" y="812800"/>
                  </a:lnTo>
                  <a:cubicBezTo>
                    <a:pt x="9722" y="812800"/>
                    <a:pt x="6356" y="811406"/>
                    <a:pt x="3875" y="808925"/>
                  </a:cubicBezTo>
                  <a:cubicBezTo>
                    <a:pt x="1394" y="806444"/>
                    <a:pt x="0" y="803078"/>
                    <a:pt x="0" y="799569"/>
                  </a:cubicBezTo>
                  <a:lnTo>
                    <a:pt x="0" y="13231"/>
                  </a:lnTo>
                  <a:cubicBezTo>
                    <a:pt x="0" y="9722"/>
                    <a:pt x="1394" y="6356"/>
                    <a:pt x="3875" y="3875"/>
                  </a:cubicBezTo>
                  <a:cubicBezTo>
                    <a:pt x="6356" y="1394"/>
                    <a:pt x="9722" y="0"/>
                    <a:pt x="13231" y="0"/>
                  </a:cubicBezTo>
                  <a:close/>
                </a:path>
              </a:pathLst>
            </a:custGeom>
            <a:blipFill>
              <a:blip r:embed="rId7"/>
              <a:stretch>
                <a:fillRect l="-57162" r="-25657" b="-21575"/>
              </a:stretch>
            </a:blipFill>
          </p:spPr>
          <p:txBody>
            <a:bodyPr/>
            <a:lstStyle/>
            <a:p>
              <a:endParaRPr lang="en-BE"/>
            </a:p>
          </p:txBody>
        </p:sp>
      </p:grpSp>
      <p:sp>
        <p:nvSpPr>
          <p:cNvPr id="17" name="TextBox 17"/>
          <p:cNvSpPr txBox="1"/>
          <p:nvPr/>
        </p:nvSpPr>
        <p:spPr>
          <a:xfrm>
            <a:off x="597218" y="5078608"/>
            <a:ext cx="3389709" cy="642546"/>
          </a:xfrm>
          <a:prstGeom prst="rect">
            <a:avLst/>
          </a:prstGeom>
        </p:spPr>
        <p:txBody>
          <a:bodyPr lIns="0" tIns="0" rIns="0" bIns="0" rtlCol="0" anchor="t">
            <a:spAutoFit/>
          </a:bodyPr>
          <a:lstStyle/>
          <a:p>
            <a:pPr algn="l">
              <a:lnSpc>
                <a:spcPts val="2516"/>
              </a:lnSpc>
            </a:pPr>
            <a:r>
              <a:rPr lang="en-US" sz="2188" b="1">
                <a:solidFill>
                  <a:srgbClr val="000000"/>
                </a:solidFill>
                <a:latin typeface="Roboto Bold"/>
                <a:ea typeface="Roboto Bold"/>
                <a:cs typeface="Roboto Bold"/>
                <a:sym typeface="Roboto Bold"/>
              </a:rPr>
              <a:t>4th JUNE 2026</a:t>
            </a:r>
          </a:p>
          <a:p>
            <a:pPr algn="l">
              <a:lnSpc>
                <a:spcPts val="2516"/>
              </a:lnSpc>
            </a:pPr>
            <a:r>
              <a:rPr lang="en-US" sz="2188" b="1">
                <a:solidFill>
                  <a:srgbClr val="000000"/>
                </a:solidFill>
                <a:latin typeface="Roboto Bold"/>
                <a:ea typeface="Roboto Bold"/>
                <a:cs typeface="Roboto Bold"/>
                <a:sym typeface="Roboto Bold"/>
              </a:rPr>
              <a:t>8:30 AM &gt; 16:00 PM (CET)</a:t>
            </a:r>
            <a:r>
              <a:rPr lang="en-US" sz="2188">
                <a:solidFill>
                  <a:srgbClr val="000000"/>
                </a:solidFill>
                <a:latin typeface="Roboto"/>
                <a:ea typeface="Roboto"/>
                <a:cs typeface="Roboto"/>
                <a:sym typeface="Roboto"/>
              </a:rPr>
              <a:t> </a:t>
            </a:r>
          </a:p>
        </p:txBody>
      </p:sp>
      <p:sp>
        <p:nvSpPr>
          <p:cNvPr id="18" name="TextBox 18"/>
          <p:cNvSpPr txBox="1"/>
          <p:nvPr/>
        </p:nvSpPr>
        <p:spPr>
          <a:xfrm>
            <a:off x="8160844" y="4915724"/>
            <a:ext cx="2041667" cy="715963"/>
          </a:xfrm>
          <a:prstGeom prst="rect">
            <a:avLst/>
          </a:prstGeom>
        </p:spPr>
        <p:txBody>
          <a:bodyPr lIns="0" tIns="0" rIns="0" bIns="0" rtlCol="0" anchor="t">
            <a:spAutoFit/>
          </a:bodyPr>
          <a:lstStyle/>
          <a:p>
            <a:pPr algn="r">
              <a:lnSpc>
                <a:spcPts val="2414"/>
              </a:lnSpc>
            </a:pPr>
            <a:r>
              <a:rPr lang="en-US" sz="2099" b="1" err="1">
                <a:solidFill>
                  <a:srgbClr val="000000"/>
                </a:solidFill>
                <a:latin typeface="Roboto Bold"/>
                <a:ea typeface="Roboto Bold"/>
                <a:cs typeface="Roboto Bold"/>
                <a:sym typeface="Roboto Bold"/>
              </a:rPr>
              <a:t>TownHall</a:t>
            </a:r>
            <a:r>
              <a:rPr lang="en-US" sz="2099" b="1">
                <a:solidFill>
                  <a:srgbClr val="000000"/>
                </a:solidFill>
                <a:latin typeface="Roboto Bold"/>
                <a:ea typeface="Roboto Bold"/>
                <a:cs typeface="Roboto Bold"/>
                <a:sym typeface="Roboto Bold"/>
              </a:rPr>
              <a:t> Europe</a:t>
            </a:r>
          </a:p>
          <a:p>
            <a:pPr algn="r">
              <a:lnSpc>
                <a:spcPts val="1610"/>
              </a:lnSpc>
            </a:pPr>
            <a:r>
              <a:rPr lang="en-US" sz="1400">
                <a:solidFill>
                  <a:srgbClr val="000000"/>
                </a:solidFill>
                <a:latin typeface="Roboto"/>
                <a:ea typeface="Roboto"/>
                <a:cs typeface="Roboto"/>
                <a:sym typeface="Roboto"/>
              </a:rPr>
              <a:t>Sq. de </a:t>
            </a:r>
            <a:r>
              <a:rPr lang="en-US" sz="1400" err="1">
                <a:solidFill>
                  <a:srgbClr val="000000"/>
                </a:solidFill>
                <a:latin typeface="Roboto"/>
                <a:ea typeface="Roboto"/>
                <a:cs typeface="Roboto"/>
                <a:sym typeface="Roboto"/>
              </a:rPr>
              <a:t>Meeûs</a:t>
            </a:r>
            <a:r>
              <a:rPr lang="en-US" sz="1400">
                <a:solidFill>
                  <a:srgbClr val="000000"/>
                </a:solidFill>
                <a:latin typeface="Roboto"/>
                <a:ea typeface="Roboto"/>
                <a:cs typeface="Roboto"/>
                <a:sym typeface="Roboto"/>
              </a:rPr>
              <a:t> 5,</a:t>
            </a:r>
          </a:p>
          <a:p>
            <a:pPr algn="r">
              <a:lnSpc>
                <a:spcPts val="1610"/>
              </a:lnSpc>
            </a:pPr>
            <a:r>
              <a:rPr lang="en-US" sz="1400">
                <a:solidFill>
                  <a:srgbClr val="000000"/>
                </a:solidFill>
                <a:latin typeface="Roboto"/>
                <a:ea typeface="Roboto"/>
                <a:cs typeface="Roboto"/>
                <a:sym typeface="Roboto"/>
              </a:rPr>
              <a:t>1000 Bruxelles, Belgium</a:t>
            </a:r>
          </a:p>
        </p:txBody>
      </p:sp>
      <p:sp>
        <p:nvSpPr>
          <p:cNvPr id="19" name="TextBox 19"/>
          <p:cNvSpPr txBox="1"/>
          <p:nvPr/>
        </p:nvSpPr>
        <p:spPr>
          <a:xfrm>
            <a:off x="597218" y="1835278"/>
            <a:ext cx="6247919" cy="979932"/>
          </a:xfrm>
          <a:prstGeom prst="rect">
            <a:avLst/>
          </a:prstGeom>
        </p:spPr>
        <p:txBody>
          <a:bodyPr lIns="0" tIns="0" rIns="0" bIns="0" rtlCol="0" anchor="t">
            <a:spAutoFit/>
          </a:bodyPr>
          <a:lstStyle/>
          <a:p>
            <a:pPr algn="l">
              <a:lnSpc>
                <a:spcPts val="3893"/>
              </a:lnSpc>
            </a:pPr>
            <a:r>
              <a:rPr lang="en-US" sz="3299" b="1">
                <a:solidFill>
                  <a:srgbClr val="000000"/>
                </a:solidFill>
                <a:latin typeface="Roboto Bold"/>
                <a:ea typeface="Roboto Bold"/>
                <a:cs typeface="Roboto Bold"/>
                <a:sym typeface="Roboto Bold"/>
              </a:rPr>
              <a:t>Advancing the Circular Economy for </a:t>
            </a:r>
            <a:r>
              <a:rPr lang="en-US" sz="3299" b="1">
                <a:solidFill>
                  <a:srgbClr val="AED99B"/>
                </a:solidFill>
                <a:latin typeface="Roboto Bold"/>
                <a:ea typeface="Roboto Bold"/>
                <a:cs typeface="Roboto Bold"/>
                <a:sym typeface="Roboto Bold"/>
              </a:rPr>
              <a:t>Glass Packaging</a:t>
            </a:r>
          </a:p>
        </p:txBody>
      </p:sp>
      <p:sp>
        <p:nvSpPr>
          <p:cNvPr id="20" name="TextBox 20"/>
          <p:cNvSpPr txBox="1"/>
          <p:nvPr/>
        </p:nvSpPr>
        <p:spPr>
          <a:xfrm>
            <a:off x="597218" y="4586030"/>
            <a:ext cx="7439801" cy="232410"/>
          </a:xfrm>
          <a:prstGeom prst="rect">
            <a:avLst/>
          </a:prstGeom>
        </p:spPr>
        <p:txBody>
          <a:bodyPr lIns="0" tIns="0" rIns="0" bIns="0" rtlCol="0" anchor="t">
            <a:spAutoFit/>
          </a:bodyPr>
          <a:lstStyle/>
          <a:p>
            <a:pPr algn="l">
              <a:lnSpc>
                <a:spcPts val="1770"/>
              </a:lnSpc>
            </a:pPr>
            <a:r>
              <a:rPr lang="en-US" sz="1500" b="1" i="1">
                <a:solidFill>
                  <a:srgbClr val="000000"/>
                </a:solidFill>
                <a:latin typeface="Roboto Bold Italics"/>
                <a:ea typeface="Roboto Bold Italics"/>
                <a:cs typeface="Roboto Bold Italics"/>
                <a:sym typeface="Roboto Bold Italics"/>
              </a:rPr>
              <a:t>PANEL 3 Focus on the national platforms of Close the Glass Loop</a:t>
            </a:r>
          </a:p>
        </p:txBody>
      </p:sp>
      <p:sp>
        <p:nvSpPr>
          <p:cNvPr id="21" name="TextBox 21"/>
          <p:cNvSpPr txBox="1"/>
          <p:nvPr/>
        </p:nvSpPr>
        <p:spPr>
          <a:xfrm>
            <a:off x="877539" y="3244910"/>
            <a:ext cx="5592354" cy="1102487"/>
          </a:xfrm>
          <a:prstGeom prst="rect">
            <a:avLst/>
          </a:prstGeom>
        </p:spPr>
        <p:txBody>
          <a:bodyPr lIns="0" tIns="0" rIns="0" bIns="0" rtlCol="0" anchor="t">
            <a:spAutoFit/>
          </a:bodyPr>
          <a:lstStyle/>
          <a:p>
            <a:pPr algn="r">
              <a:lnSpc>
                <a:spcPts val="4365"/>
              </a:lnSpc>
            </a:pPr>
            <a:r>
              <a:rPr lang="en-US" sz="3699" b="1">
                <a:solidFill>
                  <a:srgbClr val="000000"/>
                </a:solidFill>
                <a:latin typeface="Roboto Bold"/>
                <a:ea typeface="Roboto Bold"/>
                <a:cs typeface="Roboto Bold"/>
                <a:sym typeface="Roboto Bold"/>
              </a:rPr>
              <a:t>Eva Koller</a:t>
            </a:r>
          </a:p>
          <a:p>
            <a:pPr algn="r">
              <a:lnSpc>
                <a:spcPts val="2241"/>
              </a:lnSpc>
            </a:pPr>
            <a:r>
              <a:rPr lang="en-US" sz="1899">
                <a:solidFill>
                  <a:srgbClr val="000000"/>
                </a:solidFill>
                <a:latin typeface="Roboto"/>
                <a:ea typeface="Roboto"/>
                <a:cs typeface="Roboto"/>
                <a:sym typeface="Roboto"/>
              </a:rPr>
              <a:t>Managing Director,</a:t>
            </a:r>
          </a:p>
          <a:p>
            <a:pPr algn="r">
              <a:lnSpc>
                <a:spcPts val="2241"/>
              </a:lnSpc>
            </a:pPr>
            <a:r>
              <a:rPr lang="en-US" sz="1899">
                <a:solidFill>
                  <a:srgbClr val="000000"/>
                </a:solidFill>
                <a:latin typeface="Roboto"/>
                <a:ea typeface="Roboto"/>
                <a:cs typeface="Roboto"/>
                <a:sym typeface="Roboto"/>
              </a:rPr>
              <a:t>Austria Glas Recycling</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28" y="0"/>
            <a:ext cx="11427143" cy="5969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he image depicts a press conference on June 30, 2026, discussing the circular economy, sustainability, and public policy, with a focus on recycling glass collection.&#10;&#10;AI-generated content may be incorrect.">
            <a:extLst>
              <a:ext uri="{FF2B5EF4-FFF2-40B4-BE49-F238E27FC236}">
                <a16:creationId xmlns:a16="http://schemas.microsoft.com/office/drawing/2014/main" id="{B42A5F8F-18E4-EA02-D715-EDB8A9DD0E15}"/>
              </a:ext>
            </a:extLst>
          </p:cNvPr>
          <p:cNvPicPr>
            <a:picLocks noChangeAspect="1"/>
          </p:cNvPicPr>
          <p:nvPr/>
        </p:nvPicPr>
        <p:blipFill>
          <a:blip r:embed="rId2">
            <a:extLst>
              <a:ext uri="{28A0092B-C50C-407E-A947-70E740481C1C}">
                <a14:useLocalDpi xmlns:a14="http://schemas.microsoft.com/office/drawing/2010/main" val="0"/>
              </a:ext>
            </a:extLst>
          </a:blip>
          <a:srcRect b="7178"/>
          <a:stretch>
            <a:fillRect/>
          </a:stretch>
        </p:blipFill>
        <p:spPr>
          <a:xfrm>
            <a:off x="20" y="1115"/>
            <a:ext cx="11429980" cy="5967885"/>
          </a:xfrm>
          <a:prstGeom prst="rect">
            <a:avLst/>
          </a:prstGeom>
        </p:spPr>
      </p:pic>
    </p:spTree>
    <p:extLst>
      <p:ext uri="{BB962C8B-B14F-4D97-AF65-F5344CB8AC3E}">
        <p14:creationId xmlns:p14="http://schemas.microsoft.com/office/powerpoint/2010/main" val="2508773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A9BD20-2F3E-ADED-1C51-949A297FE416}"/>
              </a:ext>
            </a:extLst>
          </p:cNvPr>
          <p:cNvSpPr>
            <a:spLocks noGrp="1"/>
          </p:cNvSpPr>
          <p:nvPr>
            <p:ph type="body" idx="1"/>
          </p:nvPr>
        </p:nvSpPr>
        <p:spPr/>
        <p:txBody>
          <a:bodyPr/>
          <a:lstStyle/>
          <a:p>
            <a:endParaRPr lang="en-GB"/>
          </a:p>
        </p:txBody>
      </p:sp>
      <p:sp>
        <p:nvSpPr>
          <p:cNvPr id="8" name="Text Placeholder 7">
            <a:extLst>
              <a:ext uri="{FF2B5EF4-FFF2-40B4-BE49-F238E27FC236}">
                <a16:creationId xmlns:a16="http://schemas.microsoft.com/office/drawing/2014/main" id="{8E776A28-4775-B59E-2F4B-69D2611CF7D3}"/>
              </a:ext>
            </a:extLst>
          </p:cNvPr>
          <p:cNvSpPr>
            <a:spLocks noGrp="1"/>
          </p:cNvSpPr>
          <p:nvPr>
            <p:ph type="body" sz="quarter" idx="11"/>
          </p:nvPr>
        </p:nvSpPr>
        <p:spPr/>
        <p:txBody>
          <a:bodyPr/>
          <a:lstStyle/>
          <a:p>
            <a:endParaRPr lang="en-GB"/>
          </a:p>
        </p:txBody>
      </p:sp>
      <p:sp>
        <p:nvSpPr>
          <p:cNvPr id="2" name="Title 2">
            <a:extLst>
              <a:ext uri="{FF2B5EF4-FFF2-40B4-BE49-F238E27FC236}">
                <a16:creationId xmlns:a16="http://schemas.microsoft.com/office/drawing/2014/main" id="{A05B862C-EC7B-8DF8-93BF-18CB3B502DDE}"/>
              </a:ext>
            </a:extLst>
          </p:cNvPr>
          <p:cNvSpPr txBox="1">
            <a:spLocks/>
          </p:cNvSpPr>
          <p:nvPr/>
        </p:nvSpPr>
        <p:spPr>
          <a:xfrm>
            <a:off x="841709" y="2676501"/>
            <a:ext cx="4865053" cy="1153731"/>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pPr algn="ctr"/>
            <a:r>
              <a:rPr lang="fr-FR" sz="3133">
                <a:latin typeface="Roboto Bold" panose="02000000000000000000" charset="0"/>
                <a:ea typeface="Roboto Bold" panose="02000000000000000000" charset="0"/>
                <a:cs typeface="Roboto Bold" panose="02000000000000000000" charset="0"/>
              </a:rPr>
              <a:t>Thank you for your time to Close The Glass Loop!</a:t>
            </a:r>
            <a:endParaRPr lang="en-NL" sz="3133">
              <a:latin typeface="Roboto Bold" panose="02000000000000000000" charset="0"/>
              <a:ea typeface="Roboto Bold" panose="02000000000000000000" charset="0"/>
              <a:cs typeface="Roboto Bold" panose="02000000000000000000" charset="0"/>
            </a:endParaRPr>
          </a:p>
        </p:txBody>
      </p:sp>
      <p:sp>
        <p:nvSpPr>
          <p:cNvPr id="4" name="Title 3">
            <a:extLst>
              <a:ext uri="{FF2B5EF4-FFF2-40B4-BE49-F238E27FC236}">
                <a16:creationId xmlns:a16="http://schemas.microsoft.com/office/drawing/2014/main" id="{C5792C01-48C7-86D2-0CA1-343A9545BC78}"/>
              </a:ext>
            </a:extLst>
          </p:cNvPr>
          <p:cNvSpPr>
            <a:spLocks noGrp="1"/>
          </p:cNvSpPr>
          <p:nvPr>
            <p:ph type="title"/>
          </p:nvPr>
        </p:nvSpPr>
        <p:spPr/>
        <p:txBody>
          <a:bodyPr/>
          <a:lstStyle/>
          <a:p>
            <a:endParaRPr lang="en-BE"/>
          </a:p>
        </p:txBody>
      </p:sp>
    </p:spTree>
    <p:extLst>
      <p:ext uri="{BB962C8B-B14F-4D97-AF65-F5344CB8AC3E}">
        <p14:creationId xmlns:p14="http://schemas.microsoft.com/office/powerpoint/2010/main" val="36748536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00.xml><?xml version="1.0" encoding="utf-8"?>
<p:tagLst xmlns:a="http://schemas.openxmlformats.org/drawingml/2006/main" xmlns:r="http://schemas.openxmlformats.org/officeDocument/2006/relationships" xmlns:p="http://schemas.openxmlformats.org/presentationml/2006/main">
  <p:tag name="SHAPE" val="OLD"/>
</p:tagLst>
</file>

<file path=ppt/tags/tag101.xml><?xml version="1.0" encoding="utf-8"?>
<p:tagLst xmlns:a="http://schemas.openxmlformats.org/drawingml/2006/main" xmlns:r="http://schemas.openxmlformats.org/officeDocument/2006/relationships" xmlns:p="http://schemas.openxmlformats.org/presentationml/2006/main">
  <p:tag name="SHAPE" val="OLD"/>
</p:tagLst>
</file>

<file path=ppt/tags/tag102.xml><?xml version="1.0" encoding="utf-8"?>
<p:tagLst xmlns:a="http://schemas.openxmlformats.org/drawingml/2006/main" xmlns:r="http://schemas.openxmlformats.org/officeDocument/2006/relationships" xmlns:p="http://schemas.openxmlformats.org/presentationml/2006/main">
  <p:tag name="SHAPE" val="OLD"/>
</p:tagLst>
</file>

<file path=ppt/tags/tag103.xml><?xml version="1.0" encoding="utf-8"?>
<p:tagLst xmlns:a="http://schemas.openxmlformats.org/drawingml/2006/main" xmlns:r="http://schemas.openxmlformats.org/officeDocument/2006/relationships" xmlns:p="http://schemas.openxmlformats.org/presentationml/2006/main">
  <p:tag name="SHAPE" val="OLD"/>
</p:tagLst>
</file>

<file path=ppt/tags/tag104.xml><?xml version="1.0" encoding="utf-8"?>
<p:tagLst xmlns:a="http://schemas.openxmlformats.org/drawingml/2006/main" xmlns:r="http://schemas.openxmlformats.org/officeDocument/2006/relationships" xmlns:p="http://schemas.openxmlformats.org/presentationml/2006/main">
  <p:tag name="SHAPE" val="OLD"/>
</p:tagLst>
</file>

<file path=ppt/tags/tag105.xml><?xml version="1.0" encoding="utf-8"?>
<p:tagLst xmlns:a="http://schemas.openxmlformats.org/drawingml/2006/main" xmlns:r="http://schemas.openxmlformats.org/officeDocument/2006/relationships" xmlns:p="http://schemas.openxmlformats.org/presentationml/2006/main">
  <p:tag name="SHAPE" val="OLD"/>
</p:tagLst>
</file>

<file path=ppt/tags/tag106.xml><?xml version="1.0" encoding="utf-8"?>
<p:tagLst xmlns:a="http://schemas.openxmlformats.org/drawingml/2006/main" xmlns:r="http://schemas.openxmlformats.org/officeDocument/2006/relationships" xmlns:p="http://schemas.openxmlformats.org/presentationml/2006/main">
  <p:tag name="SHAPE" val="OLD"/>
</p:tagLst>
</file>

<file path=ppt/tags/tag107.xml><?xml version="1.0" encoding="utf-8"?>
<p:tagLst xmlns:a="http://schemas.openxmlformats.org/drawingml/2006/main" xmlns:r="http://schemas.openxmlformats.org/officeDocument/2006/relationships" xmlns:p="http://schemas.openxmlformats.org/presentationml/2006/main">
  <p:tag name="SHAPE" val="OLD"/>
</p:tagLst>
</file>

<file path=ppt/tags/tag108.xml><?xml version="1.0" encoding="utf-8"?>
<p:tagLst xmlns:a="http://schemas.openxmlformats.org/drawingml/2006/main" xmlns:r="http://schemas.openxmlformats.org/officeDocument/2006/relationships" xmlns:p="http://schemas.openxmlformats.org/presentationml/2006/main">
  <p:tag name="SHAPE" val="OLD"/>
</p:tagLst>
</file>

<file path=ppt/tags/tag109.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10.xml><?xml version="1.0" encoding="utf-8"?>
<p:tagLst xmlns:a="http://schemas.openxmlformats.org/drawingml/2006/main" xmlns:r="http://schemas.openxmlformats.org/officeDocument/2006/relationships" xmlns:p="http://schemas.openxmlformats.org/presentationml/2006/main">
  <p:tag name="SHAPE" val="OLD"/>
</p:tagLst>
</file>

<file path=ppt/tags/tag111.xml><?xml version="1.0" encoding="utf-8"?>
<p:tagLst xmlns:a="http://schemas.openxmlformats.org/drawingml/2006/main" xmlns:r="http://schemas.openxmlformats.org/officeDocument/2006/relationships" xmlns:p="http://schemas.openxmlformats.org/presentationml/2006/main">
  <p:tag name="SHAPE" val="OLD"/>
</p:tagLst>
</file>

<file path=ppt/tags/tag112.xml><?xml version="1.0" encoding="utf-8"?>
<p:tagLst xmlns:a="http://schemas.openxmlformats.org/drawingml/2006/main" xmlns:r="http://schemas.openxmlformats.org/officeDocument/2006/relationships" xmlns:p="http://schemas.openxmlformats.org/presentationml/2006/main">
  <p:tag name="SHAPE" val="OLD"/>
</p:tagLst>
</file>

<file path=ppt/tags/tag113.xml><?xml version="1.0" encoding="utf-8"?>
<p:tagLst xmlns:a="http://schemas.openxmlformats.org/drawingml/2006/main" xmlns:r="http://schemas.openxmlformats.org/officeDocument/2006/relationships" xmlns:p="http://schemas.openxmlformats.org/presentationml/2006/main">
  <p:tag name="SHAPE" val="OLD"/>
</p:tagLst>
</file>

<file path=ppt/tags/tag114.xml><?xml version="1.0" encoding="utf-8"?>
<p:tagLst xmlns:a="http://schemas.openxmlformats.org/drawingml/2006/main" xmlns:r="http://schemas.openxmlformats.org/officeDocument/2006/relationships" xmlns:p="http://schemas.openxmlformats.org/presentationml/2006/main">
  <p:tag name="SHAPE" val="OLD"/>
</p:tagLst>
</file>

<file path=ppt/tags/tag115.xml><?xml version="1.0" encoding="utf-8"?>
<p:tagLst xmlns:a="http://schemas.openxmlformats.org/drawingml/2006/main" xmlns:r="http://schemas.openxmlformats.org/officeDocument/2006/relationships" xmlns:p="http://schemas.openxmlformats.org/presentationml/2006/main">
  <p:tag name="SHAPE" val="OLD"/>
</p:tagLst>
</file>

<file path=ppt/tags/tag116.xml><?xml version="1.0" encoding="utf-8"?>
<p:tagLst xmlns:a="http://schemas.openxmlformats.org/drawingml/2006/main" xmlns:r="http://schemas.openxmlformats.org/officeDocument/2006/relationships" xmlns:p="http://schemas.openxmlformats.org/presentationml/2006/main">
  <p:tag name="SHAPE" val="OLD"/>
</p:tagLst>
</file>

<file path=ppt/tags/tag117.xml><?xml version="1.0" encoding="utf-8"?>
<p:tagLst xmlns:a="http://schemas.openxmlformats.org/drawingml/2006/main" xmlns:r="http://schemas.openxmlformats.org/officeDocument/2006/relationships" xmlns:p="http://schemas.openxmlformats.org/presentationml/2006/main">
  <p:tag name="SHAPE" val="OLD"/>
</p:tagLst>
</file>

<file path=ppt/tags/tag118.xml><?xml version="1.0" encoding="utf-8"?>
<p:tagLst xmlns:a="http://schemas.openxmlformats.org/drawingml/2006/main" xmlns:r="http://schemas.openxmlformats.org/officeDocument/2006/relationships" xmlns:p="http://schemas.openxmlformats.org/presentationml/2006/main">
  <p:tag name="SHAPE" val="OLD"/>
</p:tagLst>
</file>

<file path=ppt/tags/tag119.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20.xml><?xml version="1.0" encoding="utf-8"?>
<p:tagLst xmlns:a="http://schemas.openxmlformats.org/drawingml/2006/main" xmlns:r="http://schemas.openxmlformats.org/officeDocument/2006/relationships" xmlns:p="http://schemas.openxmlformats.org/presentationml/2006/main">
  <p:tag name="SHAPE" val="OLD"/>
</p:tagLst>
</file>

<file path=ppt/tags/tag121.xml><?xml version="1.0" encoding="utf-8"?>
<p:tagLst xmlns:a="http://schemas.openxmlformats.org/drawingml/2006/main" xmlns:r="http://schemas.openxmlformats.org/officeDocument/2006/relationships" xmlns:p="http://schemas.openxmlformats.org/presentationml/2006/main">
  <p:tag name="SHAPE" val="OLD"/>
</p:tagLst>
</file>

<file path=ppt/tags/tag122.xml><?xml version="1.0" encoding="utf-8"?>
<p:tagLst xmlns:a="http://schemas.openxmlformats.org/drawingml/2006/main" xmlns:r="http://schemas.openxmlformats.org/officeDocument/2006/relationships" xmlns:p="http://schemas.openxmlformats.org/presentationml/2006/main">
  <p:tag name="SHAPE" val="OLD"/>
</p:tagLst>
</file>

<file path=ppt/tags/tag123.xml><?xml version="1.0" encoding="utf-8"?>
<p:tagLst xmlns:a="http://schemas.openxmlformats.org/drawingml/2006/main" xmlns:r="http://schemas.openxmlformats.org/officeDocument/2006/relationships" xmlns:p="http://schemas.openxmlformats.org/presentationml/2006/main">
  <p:tag name="SHAPE" val="OLD"/>
</p:tagLst>
</file>

<file path=ppt/tags/tag124.xml><?xml version="1.0" encoding="utf-8"?>
<p:tagLst xmlns:a="http://schemas.openxmlformats.org/drawingml/2006/main" xmlns:r="http://schemas.openxmlformats.org/officeDocument/2006/relationships" xmlns:p="http://schemas.openxmlformats.org/presentationml/2006/main">
  <p:tag name="SHAPE" val="OLD"/>
</p:tagLst>
</file>

<file path=ppt/tags/tag125.xml><?xml version="1.0" encoding="utf-8"?>
<p:tagLst xmlns:a="http://schemas.openxmlformats.org/drawingml/2006/main" xmlns:r="http://schemas.openxmlformats.org/officeDocument/2006/relationships" xmlns:p="http://schemas.openxmlformats.org/presentationml/2006/main">
  <p:tag name="SHAPE" val="OLD"/>
</p:tagLst>
</file>

<file path=ppt/tags/tag126.xml><?xml version="1.0" encoding="utf-8"?>
<p:tagLst xmlns:a="http://schemas.openxmlformats.org/drawingml/2006/main" xmlns:r="http://schemas.openxmlformats.org/officeDocument/2006/relationships" xmlns:p="http://schemas.openxmlformats.org/presentationml/2006/main">
  <p:tag name="SHAPE" val="OLD"/>
</p:tagLst>
</file>

<file path=ppt/tags/tag127.xml><?xml version="1.0" encoding="utf-8"?>
<p:tagLst xmlns:a="http://schemas.openxmlformats.org/drawingml/2006/main" xmlns:r="http://schemas.openxmlformats.org/officeDocument/2006/relationships" xmlns:p="http://schemas.openxmlformats.org/presentationml/2006/main">
  <p:tag name="SHAPE" val="OLD"/>
</p:tagLst>
</file>

<file path=ppt/tags/tag128.xml><?xml version="1.0" encoding="utf-8"?>
<p:tagLst xmlns:a="http://schemas.openxmlformats.org/drawingml/2006/main" xmlns:r="http://schemas.openxmlformats.org/officeDocument/2006/relationships" xmlns:p="http://schemas.openxmlformats.org/presentationml/2006/main">
  <p:tag name="SHAPE" val="OLD"/>
</p:tagLst>
</file>

<file path=ppt/tags/tag129.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30.xml><?xml version="1.0" encoding="utf-8"?>
<p:tagLst xmlns:a="http://schemas.openxmlformats.org/drawingml/2006/main" xmlns:r="http://schemas.openxmlformats.org/officeDocument/2006/relationships" xmlns:p="http://schemas.openxmlformats.org/presentationml/2006/main">
  <p:tag name="SHAPE" val="OLD"/>
</p:tagLst>
</file>

<file path=ppt/tags/tag131.xml><?xml version="1.0" encoding="utf-8"?>
<p:tagLst xmlns:a="http://schemas.openxmlformats.org/drawingml/2006/main" xmlns:r="http://schemas.openxmlformats.org/officeDocument/2006/relationships" xmlns:p="http://schemas.openxmlformats.org/presentationml/2006/main">
  <p:tag name="SHAPE" val="OLD"/>
</p:tagLst>
</file>

<file path=ppt/tags/tag132.xml><?xml version="1.0" encoding="utf-8"?>
<p:tagLst xmlns:a="http://schemas.openxmlformats.org/drawingml/2006/main" xmlns:r="http://schemas.openxmlformats.org/officeDocument/2006/relationships" xmlns:p="http://schemas.openxmlformats.org/presentationml/2006/main">
  <p:tag name="SHAPE" val="OLD"/>
</p:tagLst>
</file>

<file path=ppt/tags/tag133.xml><?xml version="1.0" encoding="utf-8"?>
<p:tagLst xmlns:a="http://schemas.openxmlformats.org/drawingml/2006/main" xmlns:r="http://schemas.openxmlformats.org/officeDocument/2006/relationships" xmlns:p="http://schemas.openxmlformats.org/presentationml/2006/main">
  <p:tag name="SHAPE" val="OLD"/>
</p:tagLst>
</file>

<file path=ppt/tags/tag134.xml><?xml version="1.0" encoding="utf-8"?>
<p:tagLst xmlns:a="http://schemas.openxmlformats.org/drawingml/2006/main" xmlns:r="http://schemas.openxmlformats.org/officeDocument/2006/relationships" xmlns:p="http://schemas.openxmlformats.org/presentationml/2006/main">
  <p:tag name="SHAPE" val="OLD"/>
</p:tagLst>
</file>

<file path=ppt/tags/tag135.xml><?xml version="1.0" encoding="utf-8"?>
<p:tagLst xmlns:a="http://schemas.openxmlformats.org/drawingml/2006/main" xmlns:r="http://schemas.openxmlformats.org/officeDocument/2006/relationships" xmlns:p="http://schemas.openxmlformats.org/presentationml/2006/main">
  <p:tag name="SHAPE" val="OLD"/>
</p:tagLst>
</file>

<file path=ppt/tags/tag136.xml><?xml version="1.0" encoding="utf-8"?>
<p:tagLst xmlns:a="http://schemas.openxmlformats.org/drawingml/2006/main" xmlns:r="http://schemas.openxmlformats.org/officeDocument/2006/relationships" xmlns:p="http://schemas.openxmlformats.org/presentationml/2006/main">
  <p:tag name="SHAPE" val="OLD"/>
</p:tagLst>
</file>

<file path=ppt/tags/tag137.xml><?xml version="1.0" encoding="utf-8"?>
<p:tagLst xmlns:a="http://schemas.openxmlformats.org/drawingml/2006/main" xmlns:r="http://schemas.openxmlformats.org/officeDocument/2006/relationships" xmlns:p="http://schemas.openxmlformats.org/presentationml/2006/main">
  <p:tag name="SHAPE" val="OLD"/>
</p:tagLst>
</file>

<file path=ppt/tags/tag138.xml><?xml version="1.0" encoding="utf-8"?>
<p:tagLst xmlns:a="http://schemas.openxmlformats.org/drawingml/2006/main" xmlns:r="http://schemas.openxmlformats.org/officeDocument/2006/relationships" xmlns:p="http://schemas.openxmlformats.org/presentationml/2006/main">
  <p:tag name="SHAPE" val="OLD"/>
</p:tagLst>
</file>

<file path=ppt/tags/tag139.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40.xml><?xml version="1.0" encoding="utf-8"?>
<p:tagLst xmlns:a="http://schemas.openxmlformats.org/drawingml/2006/main" xmlns:r="http://schemas.openxmlformats.org/officeDocument/2006/relationships" xmlns:p="http://schemas.openxmlformats.org/presentationml/2006/main">
  <p:tag name="SHAPE" val="OLD"/>
</p:tagLst>
</file>

<file path=ppt/tags/tag141.xml><?xml version="1.0" encoding="utf-8"?>
<p:tagLst xmlns:a="http://schemas.openxmlformats.org/drawingml/2006/main" xmlns:r="http://schemas.openxmlformats.org/officeDocument/2006/relationships" xmlns:p="http://schemas.openxmlformats.org/presentationml/2006/main">
  <p:tag name="SHAPE" val="OLD"/>
</p:tagLst>
</file>

<file path=ppt/tags/tag142.xml><?xml version="1.0" encoding="utf-8"?>
<p:tagLst xmlns:a="http://schemas.openxmlformats.org/drawingml/2006/main" xmlns:r="http://schemas.openxmlformats.org/officeDocument/2006/relationships" xmlns:p="http://schemas.openxmlformats.org/presentationml/2006/main">
  <p:tag name="SHAPE" val="OLD"/>
</p:tagLst>
</file>

<file path=ppt/tags/tag143.xml><?xml version="1.0" encoding="utf-8"?>
<p:tagLst xmlns:a="http://schemas.openxmlformats.org/drawingml/2006/main" xmlns:r="http://schemas.openxmlformats.org/officeDocument/2006/relationships" xmlns:p="http://schemas.openxmlformats.org/presentationml/2006/main">
  <p:tag name="SHAPE" val="OLD"/>
</p:tagLst>
</file>

<file path=ppt/tags/tag144.xml><?xml version="1.0" encoding="utf-8"?>
<p:tagLst xmlns:a="http://schemas.openxmlformats.org/drawingml/2006/main" xmlns:r="http://schemas.openxmlformats.org/officeDocument/2006/relationships" xmlns:p="http://schemas.openxmlformats.org/presentationml/2006/main">
  <p:tag name="SHAPE" val="OLD"/>
</p:tagLst>
</file>

<file path=ppt/tags/tag145.xml><?xml version="1.0" encoding="utf-8"?>
<p:tagLst xmlns:a="http://schemas.openxmlformats.org/drawingml/2006/main" xmlns:r="http://schemas.openxmlformats.org/officeDocument/2006/relationships" xmlns:p="http://schemas.openxmlformats.org/presentationml/2006/main">
  <p:tag name="SHAPE" val="OLD"/>
</p:tagLst>
</file>

<file path=ppt/tags/tag146.xml><?xml version="1.0" encoding="utf-8"?>
<p:tagLst xmlns:a="http://schemas.openxmlformats.org/drawingml/2006/main" xmlns:r="http://schemas.openxmlformats.org/officeDocument/2006/relationships" xmlns:p="http://schemas.openxmlformats.org/presentationml/2006/main">
  <p:tag name="SHAPE" val="OLD"/>
</p:tagLst>
</file>

<file path=ppt/tags/tag147.xml><?xml version="1.0" encoding="utf-8"?>
<p:tagLst xmlns:a="http://schemas.openxmlformats.org/drawingml/2006/main" xmlns:r="http://schemas.openxmlformats.org/officeDocument/2006/relationships" xmlns:p="http://schemas.openxmlformats.org/presentationml/2006/main">
  <p:tag name="SHAPE" val="OLD"/>
</p:tagLst>
</file>

<file path=ppt/tags/tag148.xml><?xml version="1.0" encoding="utf-8"?>
<p:tagLst xmlns:a="http://schemas.openxmlformats.org/drawingml/2006/main" xmlns:r="http://schemas.openxmlformats.org/officeDocument/2006/relationships" xmlns:p="http://schemas.openxmlformats.org/presentationml/2006/main">
  <p:tag name="SHAPE" val="OLD"/>
</p:tagLst>
</file>

<file path=ppt/tags/tag149.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50.xml><?xml version="1.0" encoding="utf-8"?>
<p:tagLst xmlns:a="http://schemas.openxmlformats.org/drawingml/2006/main" xmlns:r="http://schemas.openxmlformats.org/officeDocument/2006/relationships" xmlns:p="http://schemas.openxmlformats.org/presentationml/2006/main">
  <p:tag name="SHAPE" val="OLD"/>
</p:tagLst>
</file>

<file path=ppt/tags/tag151.xml><?xml version="1.0" encoding="utf-8"?>
<p:tagLst xmlns:a="http://schemas.openxmlformats.org/drawingml/2006/main" xmlns:r="http://schemas.openxmlformats.org/officeDocument/2006/relationships" xmlns:p="http://schemas.openxmlformats.org/presentationml/2006/main">
  <p:tag name="SHAPE" val="OLD"/>
</p:tagLst>
</file>

<file path=ppt/tags/tag152.xml><?xml version="1.0" encoding="utf-8"?>
<p:tagLst xmlns:a="http://schemas.openxmlformats.org/drawingml/2006/main" xmlns:r="http://schemas.openxmlformats.org/officeDocument/2006/relationships" xmlns:p="http://schemas.openxmlformats.org/presentationml/2006/main">
  <p:tag name="SHAPE" val="OLD"/>
</p:tagLst>
</file>

<file path=ppt/tags/tag153.xml><?xml version="1.0" encoding="utf-8"?>
<p:tagLst xmlns:a="http://schemas.openxmlformats.org/drawingml/2006/main" xmlns:r="http://schemas.openxmlformats.org/officeDocument/2006/relationships" xmlns:p="http://schemas.openxmlformats.org/presentationml/2006/main">
  <p:tag name="SHAPE" val="OLD"/>
</p:tagLst>
</file>

<file path=ppt/tags/tag154.xml><?xml version="1.0" encoding="utf-8"?>
<p:tagLst xmlns:a="http://schemas.openxmlformats.org/drawingml/2006/main" xmlns:r="http://schemas.openxmlformats.org/officeDocument/2006/relationships" xmlns:p="http://schemas.openxmlformats.org/presentationml/2006/main">
  <p:tag name="SHAPE" val="OLD"/>
</p:tagLst>
</file>

<file path=ppt/tags/tag155.xml><?xml version="1.0" encoding="utf-8"?>
<p:tagLst xmlns:a="http://schemas.openxmlformats.org/drawingml/2006/main" xmlns:r="http://schemas.openxmlformats.org/officeDocument/2006/relationships" xmlns:p="http://schemas.openxmlformats.org/presentationml/2006/main">
  <p:tag name="SHAPE" val="OLD"/>
</p:tagLst>
</file>

<file path=ppt/tags/tag156.xml><?xml version="1.0" encoding="utf-8"?>
<p:tagLst xmlns:a="http://schemas.openxmlformats.org/drawingml/2006/main" xmlns:r="http://schemas.openxmlformats.org/officeDocument/2006/relationships" xmlns:p="http://schemas.openxmlformats.org/presentationml/2006/main">
  <p:tag name="SHAPE" val="OLD"/>
</p:tagLst>
</file>

<file path=ppt/tags/tag157.xml><?xml version="1.0" encoding="utf-8"?>
<p:tagLst xmlns:a="http://schemas.openxmlformats.org/drawingml/2006/main" xmlns:r="http://schemas.openxmlformats.org/officeDocument/2006/relationships" xmlns:p="http://schemas.openxmlformats.org/presentationml/2006/main">
  <p:tag name="SHAPE" val="OLD"/>
</p:tagLst>
</file>

<file path=ppt/tags/tag158.xml><?xml version="1.0" encoding="utf-8"?>
<p:tagLst xmlns:a="http://schemas.openxmlformats.org/drawingml/2006/main" xmlns:r="http://schemas.openxmlformats.org/officeDocument/2006/relationships" xmlns:p="http://schemas.openxmlformats.org/presentationml/2006/main">
  <p:tag name="SHAPE" val="OLD"/>
</p:tagLst>
</file>

<file path=ppt/tags/tag159.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60.xml><?xml version="1.0" encoding="utf-8"?>
<p:tagLst xmlns:a="http://schemas.openxmlformats.org/drawingml/2006/main" xmlns:r="http://schemas.openxmlformats.org/officeDocument/2006/relationships" xmlns:p="http://schemas.openxmlformats.org/presentationml/2006/main">
  <p:tag name="SHAPE" val="OLD"/>
</p:tagLst>
</file>

<file path=ppt/tags/tag161.xml><?xml version="1.0" encoding="utf-8"?>
<p:tagLst xmlns:a="http://schemas.openxmlformats.org/drawingml/2006/main" xmlns:r="http://schemas.openxmlformats.org/officeDocument/2006/relationships" xmlns:p="http://schemas.openxmlformats.org/presentationml/2006/main">
  <p:tag name="SHAPE" val="OLD"/>
</p:tagLst>
</file>

<file path=ppt/tags/tag162.xml><?xml version="1.0" encoding="utf-8"?>
<p:tagLst xmlns:a="http://schemas.openxmlformats.org/drawingml/2006/main" xmlns:r="http://schemas.openxmlformats.org/officeDocument/2006/relationships" xmlns:p="http://schemas.openxmlformats.org/presentationml/2006/main">
  <p:tag name="SHAPE" val="OLD"/>
</p:tagLst>
</file>

<file path=ppt/tags/tag163.xml><?xml version="1.0" encoding="utf-8"?>
<p:tagLst xmlns:a="http://schemas.openxmlformats.org/drawingml/2006/main" xmlns:r="http://schemas.openxmlformats.org/officeDocument/2006/relationships" xmlns:p="http://schemas.openxmlformats.org/presentationml/2006/main">
  <p:tag name="SHAPE" val="OLD"/>
</p:tagLst>
</file>

<file path=ppt/tags/tag164.xml><?xml version="1.0" encoding="utf-8"?>
<p:tagLst xmlns:a="http://schemas.openxmlformats.org/drawingml/2006/main" xmlns:r="http://schemas.openxmlformats.org/officeDocument/2006/relationships" xmlns:p="http://schemas.openxmlformats.org/presentationml/2006/main">
  <p:tag name="SHAPE" val="OLD"/>
</p:tagLst>
</file>

<file path=ppt/tags/tag165.xml><?xml version="1.0" encoding="utf-8"?>
<p:tagLst xmlns:a="http://schemas.openxmlformats.org/drawingml/2006/main" xmlns:r="http://schemas.openxmlformats.org/officeDocument/2006/relationships" xmlns:p="http://schemas.openxmlformats.org/presentationml/2006/main">
  <p:tag name="SHAPE" val="OLD"/>
</p:tagLst>
</file>

<file path=ppt/tags/tag166.xml><?xml version="1.0" encoding="utf-8"?>
<p:tagLst xmlns:a="http://schemas.openxmlformats.org/drawingml/2006/main" xmlns:r="http://schemas.openxmlformats.org/officeDocument/2006/relationships" xmlns:p="http://schemas.openxmlformats.org/presentationml/2006/main">
  <p:tag name="SHAPE" val="OLD"/>
</p:tagLst>
</file>

<file path=ppt/tags/tag167.xml><?xml version="1.0" encoding="utf-8"?>
<p:tagLst xmlns:a="http://schemas.openxmlformats.org/drawingml/2006/main" xmlns:r="http://schemas.openxmlformats.org/officeDocument/2006/relationships" xmlns:p="http://schemas.openxmlformats.org/presentationml/2006/main">
  <p:tag name="SHAPE" val="OLD"/>
</p:tagLst>
</file>

<file path=ppt/tags/tag168.xml><?xml version="1.0" encoding="utf-8"?>
<p:tagLst xmlns:a="http://schemas.openxmlformats.org/drawingml/2006/main" xmlns:r="http://schemas.openxmlformats.org/officeDocument/2006/relationships" xmlns:p="http://schemas.openxmlformats.org/presentationml/2006/main">
  <p:tag name="SHAPE" val="OLD"/>
</p:tagLst>
</file>

<file path=ppt/tags/tag169.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70.xml><?xml version="1.0" encoding="utf-8"?>
<p:tagLst xmlns:a="http://schemas.openxmlformats.org/drawingml/2006/main" xmlns:r="http://schemas.openxmlformats.org/officeDocument/2006/relationships" xmlns:p="http://schemas.openxmlformats.org/presentationml/2006/main">
  <p:tag name="SHAPE" val="OLD"/>
</p:tagLst>
</file>

<file path=ppt/tags/tag171.xml><?xml version="1.0" encoding="utf-8"?>
<p:tagLst xmlns:a="http://schemas.openxmlformats.org/drawingml/2006/main" xmlns:r="http://schemas.openxmlformats.org/officeDocument/2006/relationships" xmlns:p="http://schemas.openxmlformats.org/presentationml/2006/main">
  <p:tag name="SHAPE" val="OLD"/>
</p:tagLst>
</file>

<file path=ppt/tags/tag172.xml><?xml version="1.0" encoding="utf-8"?>
<p:tagLst xmlns:a="http://schemas.openxmlformats.org/drawingml/2006/main" xmlns:r="http://schemas.openxmlformats.org/officeDocument/2006/relationships" xmlns:p="http://schemas.openxmlformats.org/presentationml/2006/main">
  <p:tag name="SHAPE" val="OLD"/>
</p:tagLst>
</file>

<file path=ppt/tags/tag173.xml><?xml version="1.0" encoding="utf-8"?>
<p:tagLst xmlns:a="http://schemas.openxmlformats.org/drawingml/2006/main" xmlns:r="http://schemas.openxmlformats.org/officeDocument/2006/relationships" xmlns:p="http://schemas.openxmlformats.org/presentationml/2006/main">
  <p:tag name="SHAPE" val="OLD"/>
</p:tagLst>
</file>

<file path=ppt/tags/tag174.xml><?xml version="1.0" encoding="utf-8"?>
<p:tagLst xmlns:a="http://schemas.openxmlformats.org/drawingml/2006/main" xmlns:r="http://schemas.openxmlformats.org/officeDocument/2006/relationships" xmlns:p="http://schemas.openxmlformats.org/presentationml/2006/main">
  <p:tag name="SHAPE" val="OLD"/>
</p:tagLst>
</file>

<file path=ppt/tags/tag175.xml><?xml version="1.0" encoding="utf-8"?>
<p:tagLst xmlns:a="http://schemas.openxmlformats.org/drawingml/2006/main" xmlns:r="http://schemas.openxmlformats.org/officeDocument/2006/relationships" xmlns:p="http://schemas.openxmlformats.org/presentationml/2006/main">
  <p:tag name="SHAPE" val="OLD"/>
</p:tagLst>
</file>

<file path=ppt/tags/tag176.xml><?xml version="1.0" encoding="utf-8"?>
<p:tagLst xmlns:a="http://schemas.openxmlformats.org/drawingml/2006/main" xmlns:r="http://schemas.openxmlformats.org/officeDocument/2006/relationships" xmlns:p="http://schemas.openxmlformats.org/presentationml/2006/main">
  <p:tag name="SHAPE" val="OLD"/>
</p:tagLst>
</file>

<file path=ppt/tags/tag177.xml><?xml version="1.0" encoding="utf-8"?>
<p:tagLst xmlns:a="http://schemas.openxmlformats.org/drawingml/2006/main" xmlns:r="http://schemas.openxmlformats.org/officeDocument/2006/relationships" xmlns:p="http://schemas.openxmlformats.org/presentationml/2006/main">
  <p:tag name="SHAPE" val="OLD"/>
</p:tagLst>
</file>

<file path=ppt/tags/tag178.xml><?xml version="1.0" encoding="utf-8"?>
<p:tagLst xmlns:a="http://schemas.openxmlformats.org/drawingml/2006/main" xmlns:r="http://schemas.openxmlformats.org/officeDocument/2006/relationships" xmlns:p="http://schemas.openxmlformats.org/presentationml/2006/main">
  <p:tag name="SHAPE" val="OLD"/>
</p:tagLst>
</file>

<file path=ppt/tags/tag179.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80.xml><?xml version="1.0" encoding="utf-8"?>
<p:tagLst xmlns:a="http://schemas.openxmlformats.org/drawingml/2006/main" xmlns:r="http://schemas.openxmlformats.org/officeDocument/2006/relationships" xmlns:p="http://schemas.openxmlformats.org/presentationml/2006/main">
  <p:tag name="SHAPE" val="OLD"/>
</p:tagLst>
</file>

<file path=ppt/tags/tag181.xml><?xml version="1.0" encoding="utf-8"?>
<p:tagLst xmlns:a="http://schemas.openxmlformats.org/drawingml/2006/main" xmlns:r="http://schemas.openxmlformats.org/officeDocument/2006/relationships" xmlns:p="http://schemas.openxmlformats.org/presentationml/2006/main">
  <p:tag name="SHAPE" val="OLD"/>
</p:tagLst>
</file>

<file path=ppt/tags/tag182.xml><?xml version="1.0" encoding="utf-8"?>
<p:tagLst xmlns:a="http://schemas.openxmlformats.org/drawingml/2006/main" xmlns:r="http://schemas.openxmlformats.org/officeDocument/2006/relationships" xmlns:p="http://schemas.openxmlformats.org/presentationml/2006/main">
  <p:tag name="SHAPE" val="OLD"/>
</p:tagLst>
</file>

<file path=ppt/tags/tag183.xml><?xml version="1.0" encoding="utf-8"?>
<p:tagLst xmlns:a="http://schemas.openxmlformats.org/drawingml/2006/main" xmlns:r="http://schemas.openxmlformats.org/officeDocument/2006/relationships" xmlns:p="http://schemas.openxmlformats.org/presentationml/2006/main">
  <p:tag name="SHAPE" val="OLD"/>
</p:tagLst>
</file>

<file path=ppt/tags/tag184.xml><?xml version="1.0" encoding="utf-8"?>
<p:tagLst xmlns:a="http://schemas.openxmlformats.org/drawingml/2006/main" xmlns:r="http://schemas.openxmlformats.org/officeDocument/2006/relationships" xmlns:p="http://schemas.openxmlformats.org/presentationml/2006/main">
  <p:tag name="SHAPE" val="OLD"/>
</p:tagLst>
</file>

<file path=ppt/tags/tag185.xml><?xml version="1.0" encoding="utf-8"?>
<p:tagLst xmlns:a="http://schemas.openxmlformats.org/drawingml/2006/main" xmlns:r="http://schemas.openxmlformats.org/officeDocument/2006/relationships" xmlns:p="http://schemas.openxmlformats.org/presentationml/2006/main">
  <p:tag name="SHAPE" val="OLD"/>
</p:tagLst>
</file>

<file path=ppt/tags/tag186.xml><?xml version="1.0" encoding="utf-8"?>
<p:tagLst xmlns:a="http://schemas.openxmlformats.org/drawingml/2006/main" xmlns:r="http://schemas.openxmlformats.org/officeDocument/2006/relationships" xmlns:p="http://schemas.openxmlformats.org/presentationml/2006/main">
  <p:tag name="SHAPE" val="OLD"/>
</p:tagLst>
</file>

<file path=ppt/tags/tag187.xml><?xml version="1.0" encoding="utf-8"?>
<p:tagLst xmlns:a="http://schemas.openxmlformats.org/drawingml/2006/main" xmlns:r="http://schemas.openxmlformats.org/officeDocument/2006/relationships" xmlns:p="http://schemas.openxmlformats.org/presentationml/2006/main">
  <p:tag name="SHAPE" val="OLD"/>
</p:tagLst>
</file>

<file path=ppt/tags/tag188.xml><?xml version="1.0" encoding="utf-8"?>
<p:tagLst xmlns:a="http://schemas.openxmlformats.org/drawingml/2006/main" xmlns:r="http://schemas.openxmlformats.org/officeDocument/2006/relationships" xmlns:p="http://schemas.openxmlformats.org/presentationml/2006/main">
  <p:tag name="SHAPE" val="OLD"/>
</p:tagLst>
</file>

<file path=ppt/tags/tag189.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190.xml><?xml version="1.0" encoding="utf-8"?>
<p:tagLst xmlns:a="http://schemas.openxmlformats.org/drawingml/2006/main" xmlns:r="http://schemas.openxmlformats.org/officeDocument/2006/relationships" xmlns:p="http://schemas.openxmlformats.org/presentationml/2006/main">
  <p:tag name="SHAPE" val="OLD"/>
</p:tagLst>
</file>

<file path=ppt/tags/tag191.xml><?xml version="1.0" encoding="utf-8"?>
<p:tagLst xmlns:a="http://schemas.openxmlformats.org/drawingml/2006/main" xmlns:r="http://schemas.openxmlformats.org/officeDocument/2006/relationships" xmlns:p="http://schemas.openxmlformats.org/presentationml/2006/main">
  <p:tag name="SHAPE" val="OLD"/>
</p:tagLst>
</file>

<file path=ppt/tags/tag192.xml><?xml version="1.0" encoding="utf-8"?>
<p:tagLst xmlns:a="http://schemas.openxmlformats.org/drawingml/2006/main" xmlns:r="http://schemas.openxmlformats.org/officeDocument/2006/relationships" xmlns:p="http://schemas.openxmlformats.org/presentationml/2006/main">
  <p:tag name="SHAPE" val="OLD"/>
</p:tagLst>
</file>

<file path=ppt/tags/tag193.xml><?xml version="1.0" encoding="utf-8"?>
<p:tagLst xmlns:a="http://schemas.openxmlformats.org/drawingml/2006/main" xmlns:r="http://schemas.openxmlformats.org/officeDocument/2006/relationships" xmlns:p="http://schemas.openxmlformats.org/presentationml/2006/main">
  <p:tag name="SHAPE" val="OLD"/>
</p:tagLst>
</file>

<file path=ppt/tags/tag194.xml><?xml version="1.0" encoding="utf-8"?>
<p:tagLst xmlns:a="http://schemas.openxmlformats.org/drawingml/2006/main" xmlns:r="http://schemas.openxmlformats.org/officeDocument/2006/relationships" xmlns:p="http://schemas.openxmlformats.org/presentationml/2006/main">
  <p:tag name="SHAPE" val="OLD"/>
</p:tagLst>
</file>

<file path=ppt/tags/tag195.xml><?xml version="1.0" encoding="utf-8"?>
<p:tagLst xmlns:a="http://schemas.openxmlformats.org/drawingml/2006/main" xmlns:r="http://schemas.openxmlformats.org/officeDocument/2006/relationships" xmlns:p="http://schemas.openxmlformats.org/presentationml/2006/main">
  <p:tag name="SHAPE" val="OLD"/>
</p:tagLst>
</file>

<file path=ppt/tags/tag196.xml><?xml version="1.0" encoding="utf-8"?>
<p:tagLst xmlns:a="http://schemas.openxmlformats.org/drawingml/2006/main" xmlns:r="http://schemas.openxmlformats.org/officeDocument/2006/relationships" xmlns:p="http://schemas.openxmlformats.org/presentationml/2006/main">
  <p:tag name="SHAPE" val="OLD"/>
</p:tagLst>
</file>

<file path=ppt/tags/tag197.xml><?xml version="1.0" encoding="utf-8"?>
<p:tagLst xmlns:a="http://schemas.openxmlformats.org/drawingml/2006/main" xmlns:r="http://schemas.openxmlformats.org/officeDocument/2006/relationships" xmlns:p="http://schemas.openxmlformats.org/presentationml/2006/main">
  <p:tag name="SHAPE" val="OLD"/>
</p:tagLst>
</file>

<file path=ppt/tags/tag198.xml><?xml version="1.0" encoding="utf-8"?>
<p:tagLst xmlns:a="http://schemas.openxmlformats.org/drawingml/2006/main" xmlns:r="http://schemas.openxmlformats.org/officeDocument/2006/relationships" xmlns:p="http://schemas.openxmlformats.org/presentationml/2006/main">
  <p:tag name="SHAPE" val="OLD"/>
</p:tagLst>
</file>

<file path=ppt/tags/tag19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00.xml><?xml version="1.0" encoding="utf-8"?>
<p:tagLst xmlns:a="http://schemas.openxmlformats.org/drawingml/2006/main" xmlns:r="http://schemas.openxmlformats.org/officeDocument/2006/relationships" xmlns:p="http://schemas.openxmlformats.org/presentationml/2006/main">
  <p:tag name="SHAPE" val="OLD"/>
</p:tagLst>
</file>

<file path=ppt/tags/tag201.xml><?xml version="1.0" encoding="utf-8"?>
<p:tagLst xmlns:a="http://schemas.openxmlformats.org/drawingml/2006/main" xmlns:r="http://schemas.openxmlformats.org/officeDocument/2006/relationships" xmlns:p="http://schemas.openxmlformats.org/presentationml/2006/main">
  <p:tag name="SHAPE" val="OLD"/>
</p:tagLst>
</file>

<file path=ppt/tags/tag202.xml><?xml version="1.0" encoding="utf-8"?>
<p:tagLst xmlns:a="http://schemas.openxmlformats.org/drawingml/2006/main" xmlns:r="http://schemas.openxmlformats.org/officeDocument/2006/relationships" xmlns:p="http://schemas.openxmlformats.org/presentationml/2006/main">
  <p:tag name="SHAPE" val="OLD"/>
</p:tagLst>
</file>

<file path=ppt/tags/tag203.xml><?xml version="1.0" encoding="utf-8"?>
<p:tagLst xmlns:a="http://schemas.openxmlformats.org/drawingml/2006/main" xmlns:r="http://schemas.openxmlformats.org/officeDocument/2006/relationships" xmlns:p="http://schemas.openxmlformats.org/presentationml/2006/main">
  <p:tag name="SHAPE" val="OLD"/>
</p:tagLst>
</file>

<file path=ppt/tags/tag204.xml><?xml version="1.0" encoding="utf-8"?>
<p:tagLst xmlns:a="http://schemas.openxmlformats.org/drawingml/2006/main" xmlns:r="http://schemas.openxmlformats.org/officeDocument/2006/relationships" xmlns:p="http://schemas.openxmlformats.org/presentationml/2006/main">
  <p:tag name="SHAPE" val="OLD"/>
</p:tagLst>
</file>

<file path=ppt/tags/tag205.xml><?xml version="1.0" encoding="utf-8"?>
<p:tagLst xmlns:a="http://schemas.openxmlformats.org/drawingml/2006/main" xmlns:r="http://schemas.openxmlformats.org/officeDocument/2006/relationships" xmlns:p="http://schemas.openxmlformats.org/presentationml/2006/main">
  <p:tag name="SHAPE" val="OLD"/>
</p:tagLst>
</file>

<file path=ppt/tags/tag206.xml><?xml version="1.0" encoding="utf-8"?>
<p:tagLst xmlns:a="http://schemas.openxmlformats.org/drawingml/2006/main" xmlns:r="http://schemas.openxmlformats.org/officeDocument/2006/relationships" xmlns:p="http://schemas.openxmlformats.org/presentationml/2006/main">
  <p:tag name="SHAPE" val="OLD"/>
</p:tagLst>
</file>

<file path=ppt/tags/tag207.xml><?xml version="1.0" encoding="utf-8"?>
<p:tagLst xmlns:a="http://schemas.openxmlformats.org/drawingml/2006/main" xmlns:r="http://schemas.openxmlformats.org/officeDocument/2006/relationships" xmlns:p="http://schemas.openxmlformats.org/presentationml/2006/main">
  <p:tag name="SHAPE" val="OLD"/>
</p:tagLst>
</file>

<file path=ppt/tags/tag208.xml><?xml version="1.0" encoding="utf-8"?>
<p:tagLst xmlns:a="http://schemas.openxmlformats.org/drawingml/2006/main" xmlns:r="http://schemas.openxmlformats.org/officeDocument/2006/relationships" xmlns:p="http://schemas.openxmlformats.org/presentationml/2006/main">
  <p:tag name="SHAPE" val="OLD"/>
</p:tagLst>
</file>

<file path=ppt/tags/tag209.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10.xml><?xml version="1.0" encoding="utf-8"?>
<p:tagLst xmlns:a="http://schemas.openxmlformats.org/drawingml/2006/main" xmlns:r="http://schemas.openxmlformats.org/officeDocument/2006/relationships" xmlns:p="http://schemas.openxmlformats.org/presentationml/2006/main">
  <p:tag name="SHAPE" val="OLD"/>
</p:tagLst>
</file>

<file path=ppt/tags/tag211.xml><?xml version="1.0" encoding="utf-8"?>
<p:tagLst xmlns:a="http://schemas.openxmlformats.org/drawingml/2006/main" xmlns:r="http://schemas.openxmlformats.org/officeDocument/2006/relationships" xmlns:p="http://schemas.openxmlformats.org/presentationml/2006/main">
  <p:tag name="SHAPE" val="OLD"/>
</p:tagLst>
</file>

<file path=ppt/tags/tag212.xml><?xml version="1.0" encoding="utf-8"?>
<p:tagLst xmlns:a="http://schemas.openxmlformats.org/drawingml/2006/main" xmlns:r="http://schemas.openxmlformats.org/officeDocument/2006/relationships" xmlns:p="http://schemas.openxmlformats.org/presentationml/2006/main">
  <p:tag name="SHAPE" val="OLD"/>
</p:tagLst>
</file>

<file path=ppt/tags/tag213.xml><?xml version="1.0" encoding="utf-8"?>
<p:tagLst xmlns:a="http://schemas.openxmlformats.org/drawingml/2006/main" xmlns:r="http://schemas.openxmlformats.org/officeDocument/2006/relationships" xmlns:p="http://schemas.openxmlformats.org/presentationml/2006/main">
  <p:tag name="SHAPE" val="OLD"/>
</p:tagLst>
</file>

<file path=ppt/tags/tag214.xml><?xml version="1.0" encoding="utf-8"?>
<p:tagLst xmlns:a="http://schemas.openxmlformats.org/drawingml/2006/main" xmlns:r="http://schemas.openxmlformats.org/officeDocument/2006/relationships" xmlns:p="http://schemas.openxmlformats.org/presentationml/2006/main">
  <p:tag name="SHAPE" val="OLD"/>
</p:tagLst>
</file>

<file path=ppt/tags/tag215.xml><?xml version="1.0" encoding="utf-8"?>
<p:tagLst xmlns:a="http://schemas.openxmlformats.org/drawingml/2006/main" xmlns:r="http://schemas.openxmlformats.org/officeDocument/2006/relationships" xmlns:p="http://schemas.openxmlformats.org/presentationml/2006/main">
  <p:tag name="SHAPE" val="OLD"/>
</p:tagLst>
</file>

<file path=ppt/tags/tag216.xml><?xml version="1.0" encoding="utf-8"?>
<p:tagLst xmlns:a="http://schemas.openxmlformats.org/drawingml/2006/main" xmlns:r="http://schemas.openxmlformats.org/officeDocument/2006/relationships" xmlns:p="http://schemas.openxmlformats.org/presentationml/2006/main">
  <p:tag name="SHAPE" val="OLD"/>
</p:tagLst>
</file>

<file path=ppt/tags/tag217.xml><?xml version="1.0" encoding="utf-8"?>
<p:tagLst xmlns:a="http://schemas.openxmlformats.org/drawingml/2006/main" xmlns:r="http://schemas.openxmlformats.org/officeDocument/2006/relationships" xmlns:p="http://schemas.openxmlformats.org/presentationml/2006/main">
  <p:tag name="SHAPE" val="OLD"/>
</p:tagLst>
</file>

<file path=ppt/tags/tag218.xml><?xml version="1.0" encoding="utf-8"?>
<p:tagLst xmlns:a="http://schemas.openxmlformats.org/drawingml/2006/main" xmlns:r="http://schemas.openxmlformats.org/officeDocument/2006/relationships" xmlns:p="http://schemas.openxmlformats.org/presentationml/2006/main">
  <p:tag name="SHAPE" val="OLD"/>
</p:tagLst>
</file>

<file path=ppt/tags/tag219.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20.xml><?xml version="1.0" encoding="utf-8"?>
<p:tagLst xmlns:a="http://schemas.openxmlformats.org/drawingml/2006/main" xmlns:r="http://schemas.openxmlformats.org/officeDocument/2006/relationships" xmlns:p="http://schemas.openxmlformats.org/presentationml/2006/main">
  <p:tag name="SHAPE" val="OLD"/>
</p:tagLst>
</file>

<file path=ppt/tags/tag221.xml><?xml version="1.0" encoding="utf-8"?>
<p:tagLst xmlns:a="http://schemas.openxmlformats.org/drawingml/2006/main" xmlns:r="http://schemas.openxmlformats.org/officeDocument/2006/relationships" xmlns:p="http://schemas.openxmlformats.org/presentationml/2006/main">
  <p:tag name="SHAPE" val="OLD"/>
</p:tagLst>
</file>

<file path=ppt/tags/tag222.xml><?xml version="1.0" encoding="utf-8"?>
<p:tagLst xmlns:a="http://schemas.openxmlformats.org/drawingml/2006/main" xmlns:r="http://schemas.openxmlformats.org/officeDocument/2006/relationships" xmlns:p="http://schemas.openxmlformats.org/presentationml/2006/main">
  <p:tag name="SHAPE" val="OLD"/>
</p:tagLst>
</file>

<file path=ppt/tags/tag223.xml><?xml version="1.0" encoding="utf-8"?>
<p:tagLst xmlns:a="http://schemas.openxmlformats.org/drawingml/2006/main" xmlns:r="http://schemas.openxmlformats.org/officeDocument/2006/relationships" xmlns:p="http://schemas.openxmlformats.org/presentationml/2006/main">
  <p:tag name="SHAPE" val="OLD"/>
</p:tagLst>
</file>

<file path=ppt/tags/tag224.xml><?xml version="1.0" encoding="utf-8"?>
<p:tagLst xmlns:a="http://schemas.openxmlformats.org/drawingml/2006/main" xmlns:r="http://schemas.openxmlformats.org/officeDocument/2006/relationships" xmlns:p="http://schemas.openxmlformats.org/presentationml/2006/main">
  <p:tag name="SHAPE" val="OLD"/>
</p:tagLst>
</file>

<file path=ppt/tags/tag225.xml><?xml version="1.0" encoding="utf-8"?>
<p:tagLst xmlns:a="http://schemas.openxmlformats.org/drawingml/2006/main" xmlns:r="http://schemas.openxmlformats.org/officeDocument/2006/relationships" xmlns:p="http://schemas.openxmlformats.org/presentationml/2006/main">
  <p:tag name="SHAPE" val="OLD"/>
</p:tagLst>
</file>

<file path=ppt/tags/tag226.xml><?xml version="1.0" encoding="utf-8"?>
<p:tagLst xmlns:a="http://schemas.openxmlformats.org/drawingml/2006/main" xmlns:r="http://schemas.openxmlformats.org/officeDocument/2006/relationships" xmlns:p="http://schemas.openxmlformats.org/presentationml/2006/main">
  <p:tag name="SHAPE" val="OLD"/>
</p:tagLst>
</file>

<file path=ppt/tags/tag227.xml><?xml version="1.0" encoding="utf-8"?>
<p:tagLst xmlns:a="http://schemas.openxmlformats.org/drawingml/2006/main" xmlns:r="http://schemas.openxmlformats.org/officeDocument/2006/relationships" xmlns:p="http://schemas.openxmlformats.org/presentationml/2006/main">
  <p:tag name="SHAPE" val="OLD"/>
</p:tagLst>
</file>

<file path=ppt/tags/tag228.xml><?xml version="1.0" encoding="utf-8"?>
<p:tagLst xmlns:a="http://schemas.openxmlformats.org/drawingml/2006/main" xmlns:r="http://schemas.openxmlformats.org/officeDocument/2006/relationships" xmlns:p="http://schemas.openxmlformats.org/presentationml/2006/main">
  <p:tag name="SHAPE" val="OLD"/>
</p:tagLst>
</file>

<file path=ppt/tags/tag229.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30.xml><?xml version="1.0" encoding="utf-8"?>
<p:tagLst xmlns:a="http://schemas.openxmlformats.org/drawingml/2006/main" xmlns:r="http://schemas.openxmlformats.org/officeDocument/2006/relationships" xmlns:p="http://schemas.openxmlformats.org/presentationml/2006/main">
  <p:tag name="SHAPE" val="OLD"/>
</p:tagLst>
</file>

<file path=ppt/tags/tag231.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52.xml><?xml version="1.0" encoding="utf-8"?>
<p:tagLst xmlns:a="http://schemas.openxmlformats.org/drawingml/2006/main" xmlns:r="http://schemas.openxmlformats.org/officeDocument/2006/relationships" xmlns:p="http://schemas.openxmlformats.org/presentationml/2006/main">
  <p:tag name="SHAPE" val="OLD"/>
</p:tagLst>
</file>

<file path=ppt/tags/tag53.xml><?xml version="1.0" encoding="utf-8"?>
<p:tagLst xmlns:a="http://schemas.openxmlformats.org/drawingml/2006/main" xmlns:r="http://schemas.openxmlformats.org/officeDocument/2006/relationships" xmlns:p="http://schemas.openxmlformats.org/presentationml/2006/main">
  <p:tag name="SHAPE" val="OLD"/>
</p:tagLst>
</file>

<file path=ppt/tags/tag54.xml><?xml version="1.0" encoding="utf-8"?>
<p:tagLst xmlns:a="http://schemas.openxmlformats.org/drawingml/2006/main" xmlns:r="http://schemas.openxmlformats.org/officeDocument/2006/relationships" xmlns:p="http://schemas.openxmlformats.org/presentationml/2006/main">
  <p:tag name="SHAPE" val="OLD"/>
</p:tagLst>
</file>

<file path=ppt/tags/tag55.xml><?xml version="1.0" encoding="utf-8"?>
<p:tagLst xmlns:a="http://schemas.openxmlformats.org/drawingml/2006/main" xmlns:r="http://schemas.openxmlformats.org/officeDocument/2006/relationships" xmlns:p="http://schemas.openxmlformats.org/presentationml/2006/main">
  <p:tag name="SHAPE" val="OLD"/>
</p:tagLst>
</file>

<file path=ppt/tags/tag56.xml><?xml version="1.0" encoding="utf-8"?>
<p:tagLst xmlns:a="http://schemas.openxmlformats.org/drawingml/2006/main" xmlns:r="http://schemas.openxmlformats.org/officeDocument/2006/relationships" xmlns:p="http://schemas.openxmlformats.org/presentationml/2006/main">
  <p:tag name="SHAPE" val="OLD"/>
</p:tagLst>
</file>

<file path=ppt/tags/tag57.xml><?xml version="1.0" encoding="utf-8"?>
<p:tagLst xmlns:a="http://schemas.openxmlformats.org/drawingml/2006/main" xmlns:r="http://schemas.openxmlformats.org/officeDocument/2006/relationships" xmlns:p="http://schemas.openxmlformats.org/presentationml/2006/main">
  <p:tag name="SHAPE" val="OLD"/>
</p:tagLst>
</file>

<file path=ppt/tags/tag58.xml><?xml version="1.0" encoding="utf-8"?>
<p:tagLst xmlns:a="http://schemas.openxmlformats.org/drawingml/2006/main" xmlns:r="http://schemas.openxmlformats.org/officeDocument/2006/relationships" xmlns:p="http://schemas.openxmlformats.org/presentationml/2006/main">
  <p:tag name="SHAPE" val="OLD"/>
</p:tagLst>
</file>

<file path=ppt/tags/tag59.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60.xml><?xml version="1.0" encoding="utf-8"?>
<p:tagLst xmlns:a="http://schemas.openxmlformats.org/drawingml/2006/main" xmlns:r="http://schemas.openxmlformats.org/officeDocument/2006/relationships" xmlns:p="http://schemas.openxmlformats.org/presentationml/2006/main">
  <p:tag name="SHAPE" val="OLD"/>
</p:tagLst>
</file>

<file path=ppt/tags/tag61.xml><?xml version="1.0" encoding="utf-8"?>
<p:tagLst xmlns:a="http://schemas.openxmlformats.org/drawingml/2006/main" xmlns:r="http://schemas.openxmlformats.org/officeDocument/2006/relationships" xmlns:p="http://schemas.openxmlformats.org/presentationml/2006/main">
  <p:tag name="SHAPE" val="OLD"/>
</p:tagLst>
</file>

<file path=ppt/tags/tag62.xml><?xml version="1.0" encoding="utf-8"?>
<p:tagLst xmlns:a="http://schemas.openxmlformats.org/drawingml/2006/main" xmlns:r="http://schemas.openxmlformats.org/officeDocument/2006/relationships" xmlns:p="http://schemas.openxmlformats.org/presentationml/2006/main">
  <p:tag name="SHAPE" val="OLD"/>
</p:tagLst>
</file>

<file path=ppt/tags/tag63.xml><?xml version="1.0" encoding="utf-8"?>
<p:tagLst xmlns:a="http://schemas.openxmlformats.org/drawingml/2006/main" xmlns:r="http://schemas.openxmlformats.org/officeDocument/2006/relationships" xmlns:p="http://schemas.openxmlformats.org/presentationml/2006/main">
  <p:tag name="SHAPE" val="OLD"/>
</p:tagLst>
</file>

<file path=ppt/tags/tag64.xml><?xml version="1.0" encoding="utf-8"?>
<p:tagLst xmlns:a="http://schemas.openxmlformats.org/drawingml/2006/main" xmlns:r="http://schemas.openxmlformats.org/officeDocument/2006/relationships" xmlns:p="http://schemas.openxmlformats.org/presentationml/2006/main">
  <p:tag name="SHAPE" val="OLD"/>
</p:tagLst>
</file>

<file path=ppt/tags/tag65.xml><?xml version="1.0" encoding="utf-8"?>
<p:tagLst xmlns:a="http://schemas.openxmlformats.org/drawingml/2006/main" xmlns:r="http://schemas.openxmlformats.org/officeDocument/2006/relationships" xmlns:p="http://schemas.openxmlformats.org/presentationml/2006/main">
  <p:tag name="SHAPE" val="OLD"/>
</p:tagLst>
</file>

<file path=ppt/tags/tag66.xml><?xml version="1.0" encoding="utf-8"?>
<p:tagLst xmlns:a="http://schemas.openxmlformats.org/drawingml/2006/main" xmlns:r="http://schemas.openxmlformats.org/officeDocument/2006/relationships" xmlns:p="http://schemas.openxmlformats.org/presentationml/2006/main">
  <p:tag name="SHAPE" val="OLD"/>
</p:tagLst>
</file>

<file path=ppt/tags/tag67.xml><?xml version="1.0" encoding="utf-8"?>
<p:tagLst xmlns:a="http://schemas.openxmlformats.org/drawingml/2006/main" xmlns:r="http://schemas.openxmlformats.org/officeDocument/2006/relationships" xmlns:p="http://schemas.openxmlformats.org/presentationml/2006/main">
  <p:tag name="SHAPE" val="OLD"/>
</p:tagLst>
</file>

<file path=ppt/tags/tag68.xml><?xml version="1.0" encoding="utf-8"?>
<p:tagLst xmlns:a="http://schemas.openxmlformats.org/drawingml/2006/main" xmlns:r="http://schemas.openxmlformats.org/officeDocument/2006/relationships" xmlns:p="http://schemas.openxmlformats.org/presentationml/2006/main">
  <p:tag name="SHAPE" val="OLD"/>
</p:tagLst>
</file>

<file path=ppt/tags/tag69.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70.xml><?xml version="1.0" encoding="utf-8"?>
<p:tagLst xmlns:a="http://schemas.openxmlformats.org/drawingml/2006/main" xmlns:r="http://schemas.openxmlformats.org/officeDocument/2006/relationships" xmlns:p="http://schemas.openxmlformats.org/presentationml/2006/main">
  <p:tag name="SHAPE" val="OLD"/>
</p:tagLst>
</file>

<file path=ppt/tags/tag71.xml><?xml version="1.0" encoding="utf-8"?>
<p:tagLst xmlns:a="http://schemas.openxmlformats.org/drawingml/2006/main" xmlns:r="http://schemas.openxmlformats.org/officeDocument/2006/relationships" xmlns:p="http://schemas.openxmlformats.org/presentationml/2006/main">
  <p:tag name="SHAPE" val="OLD"/>
</p:tagLst>
</file>

<file path=ppt/tags/tag72.xml><?xml version="1.0" encoding="utf-8"?>
<p:tagLst xmlns:a="http://schemas.openxmlformats.org/drawingml/2006/main" xmlns:r="http://schemas.openxmlformats.org/officeDocument/2006/relationships" xmlns:p="http://schemas.openxmlformats.org/presentationml/2006/main">
  <p:tag name="SHAPE" val="OLD"/>
</p:tagLst>
</file>

<file path=ppt/tags/tag73.xml><?xml version="1.0" encoding="utf-8"?>
<p:tagLst xmlns:a="http://schemas.openxmlformats.org/drawingml/2006/main" xmlns:r="http://schemas.openxmlformats.org/officeDocument/2006/relationships" xmlns:p="http://schemas.openxmlformats.org/presentationml/2006/main">
  <p:tag name="SHAPE" val="OLD"/>
</p:tagLst>
</file>

<file path=ppt/tags/tag74.xml><?xml version="1.0" encoding="utf-8"?>
<p:tagLst xmlns:a="http://schemas.openxmlformats.org/drawingml/2006/main" xmlns:r="http://schemas.openxmlformats.org/officeDocument/2006/relationships" xmlns:p="http://schemas.openxmlformats.org/presentationml/2006/main">
  <p:tag name="SHAPE" val="OLD"/>
</p:tagLst>
</file>

<file path=ppt/tags/tag75.xml><?xml version="1.0" encoding="utf-8"?>
<p:tagLst xmlns:a="http://schemas.openxmlformats.org/drawingml/2006/main" xmlns:r="http://schemas.openxmlformats.org/officeDocument/2006/relationships" xmlns:p="http://schemas.openxmlformats.org/presentationml/2006/main">
  <p:tag name="SHAPE" val="OLD"/>
</p:tagLst>
</file>

<file path=ppt/tags/tag76.xml><?xml version="1.0" encoding="utf-8"?>
<p:tagLst xmlns:a="http://schemas.openxmlformats.org/drawingml/2006/main" xmlns:r="http://schemas.openxmlformats.org/officeDocument/2006/relationships" xmlns:p="http://schemas.openxmlformats.org/presentationml/2006/main">
  <p:tag name="SHAPE" val="OLD"/>
</p:tagLst>
</file>

<file path=ppt/tags/tag77.xml><?xml version="1.0" encoding="utf-8"?>
<p:tagLst xmlns:a="http://schemas.openxmlformats.org/drawingml/2006/main" xmlns:r="http://schemas.openxmlformats.org/officeDocument/2006/relationships" xmlns:p="http://schemas.openxmlformats.org/presentationml/2006/main">
  <p:tag name="SHAPE" val="OLD"/>
</p:tagLst>
</file>

<file path=ppt/tags/tag78.xml><?xml version="1.0" encoding="utf-8"?>
<p:tagLst xmlns:a="http://schemas.openxmlformats.org/drawingml/2006/main" xmlns:r="http://schemas.openxmlformats.org/officeDocument/2006/relationships" xmlns:p="http://schemas.openxmlformats.org/presentationml/2006/main">
  <p:tag name="SHAPE" val="OLD"/>
</p:tagLst>
</file>

<file path=ppt/tags/tag79.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80.xml><?xml version="1.0" encoding="utf-8"?>
<p:tagLst xmlns:a="http://schemas.openxmlformats.org/drawingml/2006/main" xmlns:r="http://schemas.openxmlformats.org/officeDocument/2006/relationships" xmlns:p="http://schemas.openxmlformats.org/presentationml/2006/main">
  <p:tag name="SHAPE" val="OLD"/>
</p:tagLst>
</file>

<file path=ppt/tags/tag81.xml><?xml version="1.0" encoding="utf-8"?>
<p:tagLst xmlns:a="http://schemas.openxmlformats.org/drawingml/2006/main" xmlns:r="http://schemas.openxmlformats.org/officeDocument/2006/relationships" xmlns:p="http://schemas.openxmlformats.org/presentationml/2006/main">
  <p:tag name="SHAPE" val="OLD"/>
</p:tagLst>
</file>

<file path=ppt/tags/tag82.xml><?xml version="1.0" encoding="utf-8"?>
<p:tagLst xmlns:a="http://schemas.openxmlformats.org/drawingml/2006/main" xmlns:r="http://schemas.openxmlformats.org/officeDocument/2006/relationships" xmlns:p="http://schemas.openxmlformats.org/presentationml/2006/main">
  <p:tag name="SHAPE" val="OLD"/>
</p:tagLst>
</file>

<file path=ppt/tags/tag83.xml><?xml version="1.0" encoding="utf-8"?>
<p:tagLst xmlns:a="http://schemas.openxmlformats.org/drawingml/2006/main" xmlns:r="http://schemas.openxmlformats.org/officeDocument/2006/relationships" xmlns:p="http://schemas.openxmlformats.org/presentationml/2006/main">
  <p:tag name="SHAPE" val="OLD"/>
</p:tagLst>
</file>

<file path=ppt/tags/tag84.xml><?xml version="1.0" encoding="utf-8"?>
<p:tagLst xmlns:a="http://schemas.openxmlformats.org/drawingml/2006/main" xmlns:r="http://schemas.openxmlformats.org/officeDocument/2006/relationships" xmlns:p="http://schemas.openxmlformats.org/presentationml/2006/main">
  <p:tag name="SHAPE" val="OLD"/>
</p:tagLst>
</file>

<file path=ppt/tags/tag85.xml><?xml version="1.0" encoding="utf-8"?>
<p:tagLst xmlns:a="http://schemas.openxmlformats.org/drawingml/2006/main" xmlns:r="http://schemas.openxmlformats.org/officeDocument/2006/relationships" xmlns:p="http://schemas.openxmlformats.org/presentationml/2006/main">
  <p:tag name="SHAPE" val="OLD"/>
</p:tagLst>
</file>

<file path=ppt/tags/tag86.xml><?xml version="1.0" encoding="utf-8"?>
<p:tagLst xmlns:a="http://schemas.openxmlformats.org/drawingml/2006/main" xmlns:r="http://schemas.openxmlformats.org/officeDocument/2006/relationships" xmlns:p="http://schemas.openxmlformats.org/presentationml/2006/main">
  <p:tag name="SHAPE" val="OLD"/>
</p:tagLst>
</file>

<file path=ppt/tags/tag87.xml><?xml version="1.0" encoding="utf-8"?>
<p:tagLst xmlns:a="http://schemas.openxmlformats.org/drawingml/2006/main" xmlns:r="http://schemas.openxmlformats.org/officeDocument/2006/relationships" xmlns:p="http://schemas.openxmlformats.org/presentationml/2006/main">
  <p:tag name="SHAPE" val="OLD"/>
</p:tagLst>
</file>

<file path=ppt/tags/tag88.xml><?xml version="1.0" encoding="utf-8"?>
<p:tagLst xmlns:a="http://schemas.openxmlformats.org/drawingml/2006/main" xmlns:r="http://schemas.openxmlformats.org/officeDocument/2006/relationships" xmlns:p="http://schemas.openxmlformats.org/presentationml/2006/main">
  <p:tag name="SHAPE" val="OLD"/>
</p:tagLst>
</file>

<file path=ppt/tags/tag89.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ags/tag90.xml><?xml version="1.0" encoding="utf-8"?>
<p:tagLst xmlns:a="http://schemas.openxmlformats.org/drawingml/2006/main" xmlns:r="http://schemas.openxmlformats.org/officeDocument/2006/relationships" xmlns:p="http://schemas.openxmlformats.org/presentationml/2006/main">
  <p:tag name="SHAPE" val="OLD"/>
</p:tagLst>
</file>

<file path=ppt/tags/tag91.xml><?xml version="1.0" encoding="utf-8"?>
<p:tagLst xmlns:a="http://schemas.openxmlformats.org/drawingml/2006/main" xmlns:r="http://schemas.openxmlformats.org/officeDocument/2006/relationships" xmlns:p="http://schemas.openxmlformats.org/presentationml/2006/main">
  <p:tag name="SHAPE" val="OLD"/>
</p:tagLst>
</file>

<file path=ppt/tags/tag92.xml><?xml version="1.0" encoding="utf-8"?>
<p:tagLst xmlns:a="http://schemas.openxmlformats.org/drawingml/2006/main" xmlns:r="http://schemas.openxmlformats.org/officeDocument/2006/relationships" xmlns:p="http://schemas.openxmlformats.org/presentationml/2006/main">
  <p:tag name="SHAPE" val="OLD"/>
</p:tagLst>
</file>

<file path=ppt/tags/tag93.xml><?xml version="1.0" encoding="utf-8"?>
<p:tagLst xmlns:a="http://schemas.openxmlformats.org/drawingml/2006/main" xmlns:r="http://schemas.openxmlformats.org/officeDocument/2006/relationships" xmlns:p="http://schemas.openxmlformats.org/presentationml/2006/main">
  <p:tag name="SHAPE" val="OLD"/>
</p:tagLst>
</file>

<file path=ppt/tags/tag94.xml><?xml version="1.0" encoding="utf-8"?>
<p:tagLst xmlns:a="http://schemas.openxmlformats.org/drawingml/2006/main" xmlns:r="http://schemas.openxmlformats.org/officeDocument/2006/relationships" xmlns:p="http://schemas.openxmlformats.org/presentationml/2006/main">
  <p:tag name="SHAPE" val="OLD"/>
</p:tagLst>
</file>

<file path=ppt/tags/tag95.xml><?xml version="1.0" encoding="utf-8"?>
<p:tagLst xmlns:a="http://schemas.openxmlformats.org/drawingml/2006/main" xmlns:r="http://schemas.openxmlformats.org/officeDocument/2006/relationships" xmlns:p="http://schemas.openxmlformats.org/presentationml/2006/main">
  <p:tag name="SHAPE" val="OLD"/>
</p:tagLst>
</file>

<file path=ppt/tags/tag96.xml><?xml version="1.0" encoding="utf-8"?>
<p:tagLst xmlns:a="http://schemas.openxmlformats.org/drawingml/2006/main" xmlns:r="http://schemas.openxmlformats.org/officeDocument/2006/relationships" xmlns:p="http://schemas.openxmlformats.org/presentationml/2006/main">
  <p:tag name="SHAPE" val="OLD"/>
</p:tagLst>
</file>

<file path=ppt/tags/tag97.xml><?xml version="1.0" encoding="utf-8"?>
<p:tagLst xmlns:a="http://schemas.openxmlformats.org/drawingml/2006/main" xmlns:r="http://schemas.openxmlformats.org/officeDocument/2006/relationships" xmlns:p="http://schemas.openxmlformats.org/presentationml/2006/main">
  <p:tag name="SHAPE" val="OLD"/>
</p:tagLst>
</file>

<file path=ppt/tags/tag98.xml><?xml version="1.0" encoding="utf-8"?>
<p:tagLst xmlns:a="http://schemas.openxmlformats.org/drawingml/2006/main" xmlns:r="http://schemas.openxmlformats.org/officeDocument/2006/relationships" xmlns:p="http://schemas.openxmlformats.org/presentationml/2006/main">
  <p:tag name="SHAPE" val="OLD"/>
</p:tagLst>
</file>

<file path=ppt/tags/tag9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ProdigiosoVolcan_temaOffice">
  <a:themeElements>
    <a:clrScheme name="UFV">
      <a:dk1>
        <a:srgbClr val="005746"/>
      </a:dk1>
      <a:lt1>
        <a:srgbClr val="FFFFFF"/>
      </a:lt1>
      <a:dk2>
        <a:srgbClr val="76E5A3"/>
      </a:dk2>
      <a:lt2>
        <a:srgbClr val="009556"/>
      </a:lt2>
      <a:accent1>
        <a:srgbClr val="E7E7E7"/>
      </a:accent1>
      <a:accent2>
        <a:srgbClr val="9D9D9D"/>
      </a:accent2>
      <a:accent3>
        <a:srgbClr val="262626"/>
      </a:accent3>
      <a:accent4>
        <a:srgbClr val="FFEE3B"/>
      </a:accent4>
      <a:accent5>
        <a:srgbClr val="FFFBDF"/>
      </a:accent5>
      <a:accent6>
        <a:srgbClr val="D0E7D4"/>
      </a:accent6>
      <a:hlink>
        <a:srgbClr val="001A33"/>
      </a:hlink>
      <a:folHlink>
        <a:srgbClr val="001A3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2700">
          <a:noFill/>
          <a:miter lim="400000"/>
        </a:ln>
        <a:extLst>
          <a:ext uri="{C572A759-6A51-4108-AA02-DFA0A04FC94B}">
            <ma14:wrappingTextBoxFlag xmlns="" xmlns:ma14="http://schemas.microsoft.com/office/mac/drawingml/2011/main" xmlns:p="http://schemas.openxmlformats.org/presentationml/2006/main" val="1"/>
          </a:ext>
        </a:extLst>
      </a:spPr>
      <a:bodyPr wrap="square" lIns="0" tIns="0" rIns="0" bIns="0" rtlCol="0" anchor="ctr">
        <a:noAutofit/>
      </a:bodyPr>
      <a:lstStyle>
        <a:defPPr algn="l" defTabSz="455256">
          <a:lnSpc>
            <a:spcPct val="112000"/>
          </a:lnSpc>
          <a:spcBef>
            <a:spcPts val="1003"/>
          </a:spcBef>
          <a:defRPr sz="1000" dirty="0">
            <a:latin typeface="ABC Normal Book" pitchFamily="2" charset="77"/>
            <a:ea typeface="ABC Normal Book" pitchFamily="2" charset="77"/>
            <a:cs typeface="Raleway" charset="0"/>
          </a:defRPr>
        </a:defPPr>
      </a:lstStyle>
    </a:spDef>
  </a:objectDefaults>
  <a:extraClrSchemeLst/>
  <a:extLst>
    <a:ext uri="{05A4C25C-085E-4340-85A3-A5531E510DB2}">
      <thm15:themeFamily xmlns:thm15="http://schemas.microsoft.com/office/thememl/2012/main" name="ProdigiosoVolcan_temaOffice" id="{705C45B4-4A7B-45FD-8564-5C0056F24AB2}" vid="{AE7B9661-805F-4727-A7F1-F4C534430298}"/>
    </a:ext>
  </a:extLst>
</a:theme>
</file>

<file path=ppt/theme/theme4.xml><?xml version="1.0" encoding="utf-8"?>
<a:theme xmlns:a="http://schemas.openxmlformats.org/drawingml/2006/main" name="ARA 2.0">
  <a:themeElements>
    <a:clrScheme name="ARA_neu">
      <a:dk1>
        <a:srgbClr val="000000"/>
      </a:dk1>
      <a:lt1>
        <a:srgbClr val="FFFFFF"/>
      </a:lt1>
      <a:dk2>
        <a:srgbClr val="41474C"/>
      </a:dk2>
      <a:lt2>
        <a:srgbClr val="E7E6E6"/>
      </a:lt2>
      <a:accent1>
        <a:srgbClr val="009252"/>
      </a:accent1>
      <a:accent2>
        <a:srgbClr val="5CB68A"/>
      </a:accent2>
      <a:accent3>
        <a:srgbClr val="9BCEAE"/>
      </a:accent3>
      <a:accent4>
        <a:srgbClr val="41474C"/>
      </a:accent4>
      <a:accent5>
        <a:srgbClr val="99A0A5"/>
      </a:accent5>
      <a:accent6>
        <a:srgbClr val="D7DC46"/>
      </a:accent6>
      <a:hlink>
        <a:srgbClr val="41474C"/>
      </a:hlink>
      <a:folHlink>
        <a:srgbClr val="4147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olidFill>
            <a:srgbClr val="EA5B0C"/>
          </a:solidFill>
        </a:ln>
      </a:spPr>
      <a:bodyPr rtlCol="0" anchor="ctr"/>
      <a:lstStyle>
        <a:defPPr algn="ctr">
          <a:defRPr sz="1400" dirty="0" err="1"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28575">
          <a:solidFill>
            <a:srgbClr val="EA5B0C"/>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err="1" smtClean="0"/>
        </a:defPPr>
      </a:lstStyle>
    </a:txDef>
  </a:objectDefaults>
  <a:extraClrSchemeLst/>
  <a:custClrLst>
    <a:custClr name="Grau">
      <a:srgbClr val="41474C"/>
    </a:custClr>
    <a:custClr name="Grau 75 %">
      <a:srgbClr val="737B80"/>
    </a:custClr>
    <a:custClr name="Grau 55 %">
      <a:srgbClr val="99A0A5"/>
    </a:custClr>
    <a:custClr name="Grau 30 %">
      <a:srgbClr val="C7CDD0"/>
    </a:custClr>
    <a:custClr name="Grau 13 %">
      <a:srgbClr val="E7E9EB"/>
    </a:custClr>
    <a:custClr name="ARA Gruen">
      <a:srgbClr val="009252"/>
    </a:custClr>
    <a:custClr name="ARA Gruen 80 %">
      <a:srgbClr val="1DA671"/>
    </a:custClr>
    <a:custClr name="ARA Gruen 55 %">
      <a:srgbClr val="5CB68A"/>
    </a:custClr>
    <a:custClr name="Gruen 20 %">
      <a:srgbClr val="9BCEAE"/>
    </a:custClr>
    <a:custClr name="Gelbgruen">
      <a:srgbClr val="D7EADD"/>
    </a:custClr>
    <a:custClr name="Alarm-Gruen">
      <a:srgbClr val="D7DC46"/>
    </a:custClr>
    <a:custClr name="Alarm-Gruen 36 %">
      <a:srgbClr val="F1F2C8"/>
    </a:custClr>
    <a:custClr name="Orange">
      <a:srgbClr val="EA5B0C"/>
    </a:custClr>
    <a:custClr name="Orange 20 %">
      <a:srgbClr val="FDE2CF"/>
    </a:custClr>
    <a:custClr name="Beige">
      <a:srgbClr val="F9EFE7"/>
    </a:custClr>
    <a:custClr name="Ampel-Rot">
      <a:srgbClr val="D32F0D"/>
    </a:custClr>
    <a:custClr name="Ampel-Gelb">
      <a:srgbClr val="FCC043"/>
    </a:custClr>
    <a:custClr name="Ampel-Gruen">
      <a:srgbClr val="009252"/>
    </a:custClr>
    <a:custClr name="Papier-Rot">
      <a:srgbClr val="D32F0D"/>
    </a:custClr>
    <a:custClr name="Metall_Plastik-Gelb">
      <a:srgbClr val="FEED56"/>
    </a:custClr>
  </a:custClrLst>
  <a:extLst>
    <a:ext uri="{05A4C25C-085E-4340-85A3-A5531E510DB2}">
      <thm15:themeFamily xmlns:thm15="http://schemas.microsoft.com/office/thememl/2012/main" name="Präsentation2" id="{F1542AFE-8010-479D-8646-A5BCF270F67C}" vid="{776EE9AD-6E16-47D5-AB58-390856580910}"/>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1AE3660D83574ABA2FAE6F0119FD7B" ma:contentTypeVersion="20" ma:contentTypeDescription="Create a new document." ma:contentTypeScope="" ma:versionID="c8c7d03709b8ca2720c9993c7821dde2">
  <xsd:schema xmlns:xsd="http://www.w3.org/2001/XMLSchema" xmlns:xs="http://www.w3.org/2001/XMLSchema" xmlns:p="http://schemas.microsoft.com/office/2006/metadata/properties" xmlns:ns2="a25d1b78-52d7-4aa6-98a8-603488bf7179" xmlns:ns3="172e048e-c197-44bb-bccc-392928027841" targetNamespace="http://schemas.microsoft.com/office/2006/metadata/properties" ma:root="true" ma:fieldsID="fde5c09d3ba4007c12e9457a126f57c8" ns2:_="" ns3:_="">
    <xsd:import namespace="a25d1b78-52d7-4aa6-98a8-603488bf7179"/>
    <xsd:import namespace="172e048e-c197-44bb-bccc-3929280278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Selected"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5d1b78-52d7-4aa6-98a8-603488bf71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Selected" ma:index="18" nillable="true" ma:displayName="Selected" ma:format="Dropdown" ma:internalName="Selected">
      <xsd:simpleType>
        <xsd:restriction base="dms:Choice">
          <xsd:enumeration value="Choice 1"/>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aeeadd-7529-4f90-84e0-6a3de6292be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2e048e-c197-44bb-bccc-39292802784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d0544aa-3cb5-420f-a8fb-97a76f6143c7}" ma:internalName="TaxCatchAll" ma:showField="CatchAllData" ma:web="172e048e-c197-44bb-bccc-3929280278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lected xmlns="a25d1b78-52d7-4aa6-98a8-603488bf7179" xsi:nil="true"/>
    <TaxCatchAll xmlns="172e048e-c197-44bb-bccc-392928027841" xsi:nil="true"/>
    <lcf76f155ced4ddcb4097134ff3c332f xmlns="a25d1b78-52d7-4aa6-98a8-603488bf71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4CEE7C-9769-44F5-8427-6C5F5B0CE016}">
  <ds:schemaRefs>
    <ds:schemaRef ds:uri="172e048e-c197-44bb-bccc-392928027841"/>
    <ds:schemaRef ds:uri="a25d1b78-52d7-4aa6-98a8-603488bf71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588B550-FE4B-4879-9197-2FFDC91FFBAC}">
  <ds:schemaRefs>
    <ds:schemaRef ds:uri="172e048e-c197-44bb-bccc-392928027841"/>
    <ds:schemaRef ds:uri="a25d1b78-52d7-4aa6-98a8-603488bf717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F6CA0FC-A537-4D46-AC8D-C50F063E07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5515</Words>
  <Application>Microsoft Office PowerPoint</Application>
  <PresentationFormat>Custom</PresentationFormat>
  <Paragraphs>971</Paragraphs>
  <Slides>91</Slides>
  <Notes>20</Notes>
  <HiddenSlides>0</HiddenSlides>
  <MMClips>0</MMClips>
  <ScaleCrop>false</ScaleCrop>
  <HeadingPairs>
    <vt:vector size="6" baseType="variant">
      <vt:variant>
        <vt:lpstr>Fonts Used</vt:lpstr>
      </vt:variant>
      <vt:variant>
        <vt:i4>26</vt:i4>
      </vt:variant>
      <vt:variant>
        <vt:lpstr>Theme</vt:lpstr>
      </vt:variant>
      <vt:variant>
        <vt:i4>5</vt:i4>
      </vt:variant>
      <vt:variant>
        <vt:lpstr>Slide Titles</vt:lpstr>
      </vt:variant>
      <vt:variant>
        <vt:i4>91</vt:i4>
      </vt:variant>
    </vt:vector>
  </HeadingPairs>
  <TitlesOfParts>
    <vt:vector size="122" baseType="lpstr">
      <vt:lpstr>Roboto</vt:lpstr>
      <vt:lpstr>Figtree Medium</vt:lpstr>
      <vt:lpstr>Roboto Italics</vt:lpstr>
      <vt:lpstr>Wingdings</vt:lpstr>
      <vt:lpstr>Aptos Display</vt:lpstr>
      <vt:lpstr>Aptos</vt:lpstr>
      <vt:lpstr>Figtree SemiBold</vt:lpstr>
      <vt:lpstr>Corbel</vt:lpstr>
      <vt:lpstr>Canva Sans Bold</vt:lpstr>
      <vt:lpstr>Roboto Bold Italics</vt:lpstr>
      <vt:lpstr>Tahoma</vt:lpstr>
      <vt:lpstr>Times New Roman</vt:lpstr>
      <vt:lpstr>Gotham Bold</vt:lpstr>
      <vt:lpstr>Verdana</vt:lpstr>
      <vt:lpstr>Arial</vt:lpstr>
      <vt:lpstr>Segoe UI Symbol</vt:lpstr>
      <vt:lpstr>Figtree</vt:lpstr>
      <vt:lpstr>Roboto Bold</vt:lpstr>
      <vt:lpstr>Roboto Black</vt:lpstr>
      <vt:lpstr>Arial MT</vt:lpstr>
      <vt:lpstr>Calibri</vt:lpstr>
      <vt:lpstr>Symbol</vt:lpstr>
      <vt:lpstr>ABC Normal Book</vt:lpstr>
      <vt:lpstr>Roboto Light</vt:lpstr>
      <vt:lpstr>Figtree </vt:lpstr>
      <vt:lpstr>Canva Sans</vt:lpstr>
      <vt:lpstr>Office Theme</vt:lpstr>
      <vt:lpstr>1_Office Theme</vt:lpstr>
      <vt:lpstr>4_ProdigiosoVolcan_temaOffice</vt:lpstr>
      <vt:lpstr>ARA 2.0</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Projects for Cost efficiency  in Austria</vt:lpstr>
      <vt:lpstr>Glass packaging Austria</vt:lpstr>
      <vt:lpstr>Challenges 2026</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Cost efficiency projects through the entire value chain</vt:lpstr>
      <vt:lpstr>Budget versus actual result, 2025</vt:lpstr>
      <vt:lpstr>PowerPoint Presentation</vt:lpstr>
      <vt:lpstr>PowerPoint Presentation</vt:lpstr>
      <vt:lpstr>Platform for Glass Packaging Circularity in Portugal</vt:lpstr>
      <vt:lpstr>PowerPoint Presentation</vt:lpstr>
      <vt:lpstr>PowerPoint Presentation</vt:lpstr>
      <vt:lpstr>Effective Members</vt:lpstr>
      <vt:lpstr>EPR Scheme Recycling rate of glass in Portugal Preliminary 2025 results shows an increase to 54%</vt:lpstr>
      <vt:lpstr>EPR Scheme Fees (paid by fillers)</vt:lpstr>
      <vt:lpstr>What are we doing to move the needle?</vt:lpstr>
      <vt:lpstr>Roadmap 2030</vt:lpstr>
      <vt:lpstr>Roadmap 2030</vt:lpstr>
      <vt:lpstr>Assisted Transfer in Horeca for glass</vt:lpstr>
      <vt:lpstr>Installed 34 containers with assisted transfer</vt:lpstr>
      <vt:lpstr>Assisted Transfer in Horeca</vt:lpstr>
      <vt:lpstr>Mais Vidro Mais Porto</vt:lpstr>
      <vt:lpstr>Background</vt:lpstr>
      <vt:lpstr>Background</vt:lpstr>
      <vt:lpstr>Project description</vt:lpstr>
      <vt:lpstr>Project description</vt:lpstr>
      <vt:lpstr>Project description</vt:lpstr>
      <vt:lpstr>Communication</vt:lpstr>
      <vt:lpstr>Communication</vt:lpstr>
      <vt:lpstr>Social and Environmental Impact</vt:lpstr>
      <vt:lpstr>Results</vt:lpstr>
      <vt:lpstr>Results</vt:lpstr>
      <vt:lpstr>Next Steps</vt:lpstr>
      <vt:lpstr>Challenges</vt:lpstr>
      <vt:lpstr>BECAUSE TOGETHER AND ORGANIZED WE CAN MAKE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Waste sorting pictograms</vt:lpstr>
      <vt:lpstr>Context</vt:lpstr>
      <vt:lpstr>JRC final proposal</vt:lpstr>
      <vt:lpstr>JRC final proposal</vt:lpstr>
      <vt:lpstr>Multiple component packaging</vt:lpstr>
      <vt:lpstr>Glass packaging value chain contribution </vt:lpstr>
      <vt:lpstr>Glass packaging value chain contribution </vt:lpstr>
      <vt:lpstr>Next steps</vt:lpstr>
      <vt:lpstr>Recyclability</vt:lpstr>
      <vt:lpstr>Recyclability Requirements</vt:lpstr>
      <vt:lpstr>Design-for-Recycling criteria for glass – process </vt:lpstr>
      <vt:lpstr>Design-for-Recycling criteria for glass – state of play </vt:lpstr>
      <vt:lpstr>DfR table – Glass </vt:lpstr>
      <vt:lpstr>Next: Recyclability Performance Grade Methodology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CGL Workshop 2026</dc:title>
  <cp:lastModifiedBy>Vanya Neycheva</cp:lastModifiedBy>
  <cp:revision>1</cp:revision>
  <dcterms:created xsi:type="dcterms:W3CDTF">2006-08-16T00:00:00Z</dcterms:created>
  <dcterms:modified xsi:type="dcterms:W3CDTF">2026-06-19T11:47:18Z</dcterms:modified>
  <dc:identifier>DAHC5dpK178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0x010100541AE3660D83574ABA2FAE6F0119FD7B</vt:lpwstr>
  </property>
  <property fmtid="{D5CDD505-2E9C-101B-9397-08002B2CF9AE}" pid="3" name="MediaServiceImageTags">
    <vt:lpwstr/>
  </property>
</Properties>
</file>