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98" autoAdjust="0"/>
    <p:restoredTop sz="86467" autoAdjust="0"/>
  </p:normalViewPr>
  <p:slideViewPr>
    <p:cSldViewPr snapToGrid="0" snapToObjects="1">
      <p:cViewPr varScale="1">
        <p:scale>
          <a:sx n="63" d="100"/>
          <a:sy n="63" d="100"/>
        </p:scale>
        <p:origin x="52"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an Dervishej" userId="77dee96031dde9dd" providerId="LiveId" clId="{054B51AC-D138-42B1-A786-FCE45281CCC0}"/>
    <pc:docChg chg="undo redo custSel modSld addMainMaster delMainMaster modMainMaster">
      <pc:chgData name="Luan Dervishej" userId="77dee96031dde9dd" providerId="LiveId" clId="{054B51AC-D138-42B1-A786-FCE45281CCC0}" dt="2026-06-16T21:19:17.505" v="10" actId="26606"/>
      <pc:docMkLst>
        <pc:docMk/>
      </pc:docMkLst>
      <pc:sldChg chg="modSp mod">
        <pc:chgData name="Luan Dervishej" userId="77dee96031dde9dd" providerId="LiveId" clId="{054B51AC-D138-42B1-A786-FCE45281CCC0}" dt="2026-06-16T21:19:17.505" v="10" actId="26606"/>
        <pc:sldMkLst>
          <pc:docMk/>
          <pc:sldMk cId="0" sldId="256"/>
        </pc:sldMkLst>
        <pc:spChg chg="mod">
          <ac:chgData name="Luan Dervishej" userId="77dee96031dde9dd" providerId="LiveId" clId="{054B51AC-D138-42B1-A786-FCE45281CCC0}" dt="2026-06-16T21:19:17.505" v="10" actId="26606"/>
          <ac:spMkLst>
            <pc:docMk/>
            <pc:sldMk cId="0" sldId="256"/>
            <ac:spMk id="4" creationId="{00000000-0000-0000-0000-000000000000}"/>
          </ac:spMkLst>
        </pc:spChg>
        <pc:spChg chg="mod">
          <ac:chgData name="Luan Dervishej" userId="77dee96031dde9dd" providerId="LiveId" clId="{054B51AC-D138-42B1-A786-FCE45281CCC0}" dt="2026-06-16T21:19:17.505" v="10" actId="26606"/>
          <ac:spMkLst>
            <pc:docMk/>
            <pc:sldMk cId="0" sldId="256"/>
            <ac:spMk id="5" creationId="{00000000-0000-0000-0000-000000000000}"/>
          </ac:spMkLst>
        </pc:spChg>
        <pc:spChg chg="mod">
          <ac:chgData name="Luan Dervishej" userId="77dee96031dde9dd" providerId="LiveId" clId="{054B51AC-D138-42B1-A786-FCE45281CCC0}" dt="2026-06-16T21:19:17.505" v="10" actId="26606"/>
          <ac:spMkLst>
            <pc:docMk/>
            <pc:sldMk cId="0" sldId="256"/>
            <ac:spMk id="6" creationId="{00000000-0000-0000-0000-000000000000}"/>
          </ac:spMkLst>
        </pc:spChg>
        <pc:spChg chg="mod">
          <ac:chgData name="Luan Dervishej" userId="77dee96031dde9dd" providerId="LiveId" clId="{054B51AC-D138-42B1-A786-FCE45281CCC0}" dt="2026-06-16T21:19:16.935" v="9" actId="26606"/>
          <ac:spMkLst>
            <pc:docMk/>
            <pc:sldMk cId="0" sldId="256"/>
            <ac:spMk id="7" creationId="{00000000-0000-0000-0000-000000000000}"/>
          </ac:spMkLst>
        </pc:spChg>
        <pc:spChg chg="mod">
          <ac:chgData name="Luan Dervishej" userId="77dee96031dde9dd" providerId="LiveId" clId="{054B51AC-D138-42B1-A786-FCE45281CCC0}" dt="2026-06-16T21:19:16.935" v="9" actId="26606"/>
          <ac:spMkLst>
            <pc:docMk/>
            <pc:sldMk cId="0" sldId="256"/>
            <ac:spMk id="8" creationId="{00000000-0000-0000-0000-000000000000}"/>
          </ac:spMkLst>
        </pc:spChg>
      </pc:sldChg>
      <pc:sldChg chg="modSp mod">
        <pc:chgData name="Luan Dervishej" userId="77dee96031dde9dd" providerId="LiveId" clId="{054B51AC-D138-42B1-A786-FCE45281CCC0}" dt="2026-06-16T21:19:16.452" v="8" actId="26606"/>
        <pc:sldMkLst>
          <pc:docMk/>
          <pc:sldMk cId="0" sldId="257"/>
        </pc:sldMkLst>
        <pc:spChg chg="mod">
          <ac:chgData name="Luan Dervishej" userId="77dee96031dde9dd" providerId="LiveId" clId="{054B51AC-D138-42B1-A786-FCE45281CCC0}" dt="2026-06-16T21:19:16.452" v="8" actId="26606"/>
          <ac:spMkLst>
            <pc:docMk/>
            <pc:sldMk cId="0" sldId="257"/>
            <ac:spMk id="3" creationId="{00000000-0000-0000-0000-000000000000}"/>
          </ac:spMkLst>
        </pc:spChg>
        <pc:spChg chg="mod">
          <ac:chgData name="Luan Dervishej" userId="77dee96031dde9dd" providerId="LiveId" clId="{054B51AC-D138-42B1-A786-FCE45281CCC0}" dt="2026-06-16T21:19:16.452" v="8" actId="26606"/>
          <ac:spMkLst>
            <pc:docMk/>
            <pc:sldMk cId="0" sldId="257"/>
            <ac:spMk id="4" creationId="{00000000-0000-0000-0000-000000000000}"/>
          </ac:spMkLst>
        </pc:spChg>
        <pc:spChg chg="mod">
          <ac:chgData name="Luan Dervishej" userId="77dee96031dde9dd" providerId="LiveId" clId="{054B51AC-D138-42B1-A786-FCE45281CCC0}" dt="2026-06-16T21:19:16.216" v="7" actId="26606"/>
          <ac:spMkLst>
            <pc:docMk/>
            <pc:sldMk cId="0" sldId="257"/>
            <ac:spMk id="6" creationId="{00000000-0000-0000-0000-000000000000}"/>
          </ac:spMkLst>
        </pc:spChg>
      </pc:sldChg>
      <pc:sldChg chg="modSp mod">
        <pc:chgData name="Luan Dervishej" userId="77dee96031dde9dd" providerId="LiveId" clId="{054B51AC-D138-42B1-A786-FCE45281CCC0}" dt="2026-06-16T21:19:16.452" v="8" actId="26606"/>
        <pc:sldMkLst>
          <pc:docMk/>
          <pc:sldMk cId="0" sldId="258"/>
        </pc:sldMkLst>
        <pc:spChg chg="mod">
          <ac:chgData name="Luan Dervishej" userId="77dee96031dde9dd" providerId="LiveId" clId="{054B51AC-D138-42B1-A786-FCE45281CCC0}" dt="2026-06-16T21:19:16.452" v="8" actId="26606"/>
          <ac:spMkLst>
            <pc:docMk/>
            <pc:sldMk cId="0" sldId="258"/>
            <ac:spMk id="3" creationId="{00000000-0000-0000-0000-000000000000}"/>
          </ac:spMkLst>
        </pc:spChg>
        <pc:spChg chg="mod">
          <ac:chgData name="Luan Dervishej" userId="77dee96031dde9dd" providerId="LiveId" clId="{054B51AC-D138-42B1-A786-FCE45281CCC0}" dt="2026-06-16T21:19:16.452" v="8" actId="26606"/>
          <ac:spMkLst>
            <pc:docMk/>
            <pc:sldMk cId="0" sldId="258"/>
            <ac:spMk id="4" creationId="{00000000-0000-0000-0000-000000000000}"/>
          </ac:spMkLst>
        </pc:spChg>
        <pc:spChg chg="mod">
          <ac:chgData name="Luan Dervishej" userId="77dee96031dde9dd" providerId="LiveId" clId="{054B51AC-D138-42B1-A786-FCE45281CCC0}" dt="2026-06-16T21:19:16.216" v="7" actId="26606"/>
          <ac:spMkLst>
            <pc:docMk/>
            <pc:sldMk cId="0" sldId="258"/>
            <ac:spMk id="6" creationId="{00000000-0000-0000-0000-000000000000}"/>
          </ac:spMkLst>
        </pc:spChg>
      </pc:sldChg>
      <pc:sldChg chg="modSp mod">
        <pc:chgData name="Luan Dervishej" userId="77dee96031dde9dd" providerId="LiveId" clId="{054B51AC-D138-42B1-A786-FCE45281CCC0}" dt="2026-06-16T21:19:16.452" v="8" actId="26606"/>
        <pc:sldMkLst>
          <pc:docMk/>
          <pc:sldMk cId="0" sldId="259"/>
        </pc:sldMkLst>
        <pc:spChg chg="mod">
          <ac:chgData name="Luan Dervishej" userId="77dee96031dde9dd" providerId="LiveId" clId="{054B51AC-D138-42B1-A786-FCE45281CCC0}" dt="2026-06-16T21:19:16.452" v="8" actId="26606"/>
          <ac:spMkLst>
            <pc:docMk/>
            <pc:sldMk cId="0" sldId="259"/>
            <ac:spMk id="3" creationId="{00000000-0000-0000-0000-000000000000}"/>
          </ac:spMkLst>
        </pc:spChg>
        <pc:spChg chg="mod">
          <ac:chgData name="Luan Dervishej" userId="77dee96031dde9dd" providerId="LiveId" clId="{054B51AC-D138-42B1-A786-FCE45281CCC0}" dt="2026-06-16T21:19:16.452" v="8" actId="26606"/>
          <ac:spMkLst>
            <pc:docMk/>
            <pc:sldMk cId="0" sldId="259"/>
            <ac:spMk id="4" creationId="{00000000-0000-0000-0000-000000000000}"/>
          </ac:spMkLst>
        </pc:spChg>
        <pc:spChg chg="mod">
          <ac:chgData name="Luan Dervishej" userId="77dee96031dde9dd" providerId="LiveId" clId="{054B51AC-D138-42B1-A786-FCE45281CCC0}" dt="2026-06-16T21:19:16.216" v="7" actId="26606"/>
          <ac:spMkLst>
            <pc:docMk/>
            <pc:sldMk cId="0" sldId="259"/>
            <ac:spMk id="6" creationId="{00000000-0000-0000-0000-000000000000}"/>
          </ac:spMkLst>
        </pc:spChg>
      </pc:sldChg>
      <pc:sldChg chg="modSp mod">
        <pc:chgData name="Luan Dervishej" userId="77dee96031dde9dd" providerId="LiveId" clId="{054B51AC-D138-42B1-A786-FCE45281CCC0}" dt="2026-06-16T21:19:16.452" v="8" actId="26606"/>
        <pc:sldMkLst>
          <pc:docMk/>
          <pc:sldMk cId="0" sldId="260"/>
        </pc:sldMkLst>
        <pc:spChg chg="mod">
          <ac:chgData name="Luan Dervishej" userId="77dee96031dde9dd" providerId="LiveId" clId="{054B51AC-D138-42B1-A786-FCE45281CCC0}" dt="2026-06-16T21:19:16.452" v="8" actId="26606"/>
          <ac:spMkLst>
            <pc:docMk/>
            <pc:sldMk cId="0" sldId="260"/>
            <ac:spMk id="3" creationId="{00000000-0000-0000-0000-000000000000}"/>
          </ac:spMkLst>
        </pc:spChg>
        <pc:spChg chg="mod">
          <ac:chgData name="Luan Dervishej" userId="77dee96031dde9dd" providerId="LiveId" clId="{054B51AC-D138-42B1-A786-FCE45281CCC0}" dt="2026-06-16T21:19:16.452" v="8" actId="26606"/>
          <ac:spMkLst>
            <pc:docMk/>
            <pc:sldMk cId="0" sldId="260"/>
            <ac:spMk id="4" creationId="{00000000-0000-0000-0000-000000000000}"/>
          </ac:spMkLst>
        </pc:spChg>
        <pc:spChg chg="mod">
          <ac:chgData name="Luan Dervishej" userId="77dee96031dde9dd" providerId="LiveId" clId="{054B51AC-D138-42B1-A786-FCE45281CCC0}" dt="2026-06-16T21:19:16.216" v="7" actId="26606"/>
          <ac:spMkLst>
            <pc:docMk/>
            <pc:sldMk cId="0" sldId="260"/>
            <ac:spMk id="6" creationId="{00000000-0000-0000-0000-000000000000}"/>
          </ac:spMkLst>
        </pc:spChg>
      </pc:sldChg>
      <pc:sldChg chg="addSp delSp modSp mod">
        <pc:chgData name="Luan Dervishej" userId="77dee96031dde9dd" providerId="LiveId" clId="{054B51AC-D138-42B1-A786-FCE45281CCC0}" dt="2026-06-16T21:19:16.935" v="9" actId="26606"/>
        <pc:sldMkLst>
          <pc:docMk/>
          <pc:sldMk cId="0" sldId="261"/>
        </pc:sldMkLst>
        <pc:spChg chg="mod">
          <ac:chgData name="Luan Dervishej" userId="77dee96031dde9dd" providerId="LiveId" clId="{054B51AC-D138-42B1-A786-FCE45281CCC0}" dt="2026-06-16T21:19:16.935" v="9" actId="26606"/>
          <ac:spMkLst>
            <pc:docMk/>
            <pc:sldMk cId="0" sldId="261"/>
            <ac:spMk id="3" creationId="{00000000-0000-0000-0000-000000000000}"/>
          </ac:spMkLst>
        </pc:spChg>
        <pc:spChg chg="mod">
          <ac:chgData name="Luan Dervishej" userId="77dee96031dde9dd" providerId="LiveId" clId="{054B51AC-D138-42B1-A786-FCE45281CCC0}" dt="2026-06-16T21:19:16.452" v="8" actId="26606"/>
          <ac:spMkLst>
            <pc:docMk/>
            <pc:sldMk cId="0" sldId="261"/>
            <ac:spMk id="4" creationId="{00000000-0000-0000-0000-000000000000}"/>
          </ac:spMkLst>
        </pc:spChg>
        <pc:spChg chg="mod">
          <ac:chgData name="Luan Dervishej" userId="77dee96031dde9dd" providerId="LiveId" clId="{054B51AC-D138-42B1-A786-FCE45281CCC0}" dt="2026-06-16T21:19:16.216" v="7" actId="26606"/>
          <ac:spMkLst>
            <pc:docMk/>
            <pc:sldMk cId="0" sldId="261"/>
            <ac:spMk id="6" creationId="{00000000-0000-0000-0000-000000000000}"/>
          </ac:spMkLst>
        </pc:spChg>
        <pc:spChg chg="mod">
          <ac:chgData name="Luan Dervishej" userId="77dee96031dde9dd" providerId="LiveId" clId="{054B51AC-D138-42B1-A786-FCE45281CCC0}" dt="2026-06-16T21:19:15.975" v="6" actId="26606"/>
          <ac:spMkLst>
            <pc:docMk/>
            <pc:sldMk cId="0" sldId="261"/>
            <ac:spMk id="41" creationId="{00000000-0000-0000-0000-000000000000}"/>
          </ac:spMkLst>
        </pc:spChg>
        <pc:spChg chg="mod">
          <ac:chgData name="Luan Dervishej" userId="77dee96031dde9dd" providerId="LiveId" clId="{054B51AC-D138-42B1-A786-FCE45281CCC0}" dt="2026-06-16T21:19:15.975" v="6" actId="26606"/>
          <ac:spMkLst>
            <pc:docMk/>
            <pc:sldMk cId="0" sldId="261"/>
            <ac:spMk id="42" creationId="{00000000-0000-0000-0000-000000000000}"/>
          </ac:spMkLst>
        </pc:spChg>
        <pc:spChg chg="add del mod">
          <ac:chgData name="Luan Dervishej" userId="77dee96031dde9dd" providerId="LiveId" clId="{054B51AC-D138-42B1-A786-FCE45281CCC0}" dt="2026-06-16T21:19:15.975" v="6" actId="26606"/>
          <ac:spMkLst>
            <pc:docMk/>
            <pc:sldMk cId="0" sldId="261"/>
            <ac:spMk id="43" creationId="{00000000-0000-0000-0000-000000000000}"/>
          </ac:spMkLst>
        </pc:spChg>
        <pc:spChg chg="add del mod">
          <ac:chgData name="Luan Dervishej" userId="77dee96031dde9dd" providerId="LiveId" clId="{054B51AC-D138-42B1-A786-FCE45281CCC0}" dt="2026-06-16T21:19:15.975" v="6" actId="26606"/>
          <ac:spMkLst>
            <pc:docMk/>
            <pc:sldMk cId="0" sldId="261"/>
            <ac:spMk id="44" creationId="{00000000-0000-0000-0000-000000000000}"/>
          </ac:spMkLst>
        </pc:spChg>
        <pc:spChg chg="add del mod">
          <ac:chgData name="Luan Dervishej" userId="77dee96031dde9dd" providerId="LiveId" clId="{054B51AC-D138-42B1-A786-FCE45281CCC0}" dt="2026-06-16T21:19:15.975" v="6" actId="26606"/>
          <ac:spMkLst>
            <pc:docMk/>
            <pc:sldMk cId="0" sldId="261"/>
            <ac:spMk id="45" creationId="{00000000-0000-0000-0000-000000000000}"/>
          </ac:spMkLst>
        </pc:spChg>
        <pc:spChg chg="add del mod">
          <ac:chgData name="Luan Dervishej" userId="77dee96031dde9dd" providerId="LiveId" clId="{054B51AC-D138-42B1-A786-FCE45281CCC0}" dt="2026-06-16T21:19:15.975" v="6" actId="26606"/>
          <ac:spMkLst>
            <pc:docMk/>
            <pc:sldMk cId="0" sldId="261"/>
            <ac:spMk id="46" creationId="{00000000-0000-0000-0000-000000000000}"/>
          </ac:spMkLst>
        </pc:spChg>
        <pc:spChg chg="del">
          <ac:chgData name="Luan Dervishej" userId="77dee96031dde9dd" providerId="LiveId" clId="{054B51AC-D138-42B1-A786-FCE45281CCC0}" dt="2026-06-16T21:19:10.808" v="0" actId="26606"/>
          <ac:spMkLst>
            <pc:docMk/>
            <pc:sldMk cId="0" sldId="261"/>
            <ac:spMk id="47" creationId="{00000000-0000-0000-0000-000000000000}"/>
          </ac:spMkLst>
        </pc:spChg>
      </pc:sldChg>
      <pc:sldChg chg="addSp delSp modSp mod">
        <pc:chgData name="Luan Dervishej" userId="77dee96031dde9dd" providerId="LiveId" clId="{054B51AC-D138-42B1-A786-FCE45281CCC0}" dt="2026-06-16T21:19:16.935" v="9" actId="26606"/>
        <pc:sldMkLst>
          <pc:docMk/>
          <pc:sldMk cId="0" sldId="262"/>
        </pc:sldMkLst>
        <pc:spChg chg="mod">
          <ac:chgData name="Luan Dervishej" userId="77dee96031dde9dd" providerId="LiveId" clId="{054B51AC-D138-42B1-A786-FCE45281CCC0}" dt="2026-06-16T21:19:16.935" v="9" actId="26606"/>
          <ac:spMkLst>
            <pc:docMk/>
            <pc:sldMk cId="0" sldId="262"/>
            <ac:spMk id="3" creationId="{00000000-0000-0000-0000-000000000000}"/>
          </ac:spMkLst>
        </pc:spChg>
        <pc:spChg chg="mod">
          <ac:chgData name="Luan Dervishej" userId="77dee96031dde9dd" providerId="LiveId" clId="{054B51AC-D138-42B1-A786-FCE45281CCC0}" dt="2026-06-16T21:19:16.452" v="8" actId="26606"/>
          <ac:spMkLst>
            <pc:docMk/>
            <pc:sldMk cId="0" sldId="262"/>
            <ac:spMk id="4" creationId="{00000000-0000-0000-0000-000000000000}"/>
          </ac:spMkLst>
        </pc:spChg>
        <pc:spChg chg="mod">
          <ac:chgData name="Luan Dervishej" userId="77dee96031dde9dd" providerId="LiveId" clId="{054B51AC-D138-42B1-A786-FCE45281CCC0}" dt="2026-06-16T21:19:16.216" v="7" actId="26606"/>
          <ac:spMkLst>
            <pc:docMk/>
            <pc:sldMk cId="0" sldId="262"/>
            <ac:spMk id="6" creationId="{00000000-0000-0000-0000-000000000000}"/>
          </ac:spMkLst>
        </pc:spChg>
        <pc:spChg chg="mod">
          <ac:chgData name="Luan Dervishej" userId="77dee96031dde9dd" providerId="LiveId" clId="{054B51AC-D138-42B1-A786-FCE45281CCC0}" dt="2026-06-16T21:19:15.975" v="6" actId="26606"/>
          <ac:spMkLst>
            <pc:docMk/>
            <pc:sldMk cId="0" sldId="262"/>
            <ac:spMk id="8" creationId="{00000000-0000-0000-0000-000000000000}"/>
          </ac:spMkLst>
        </pc:spChg>
        <pc:spChg chg="add del">
          <ac:chgData name="Luan Dervishej" userId="77dee96031dde9dd" providerId="LiveId" clId="{054B51AC-D138-42B1-A786-FCE45281CCC0}" dt="2026-06-16T21:19:15.975" v="6" actId="26606"/>
          <ac:spMkLst>
            <pc:docMk/>
            <pc:sldMk cId="0" sldId="262"/>
            <ac:spMk id="24" creationId="{00000000-0000-0000-0000-000000000000}"/>
          </ac:spMkLst>
        </pc:spChg>
        <pc:spChg chg="add del">
          <ac:chgData name="Luan Dervishej" userId="77dee96031dde9dd" providerId="LiveId" clId="{054B51AC-D138-42B1-A786-FCE45281CCC0}" dt="2026-06-16T21:19:15.975" v="6" actId="26606"/>
          <ac:spMkLst>
            <pc:docMk/>
            <pc:sldMk cId="0" sldId="262"/>
            <ac:spMk id="25" creationId="{00000000-0000-0000-0000-000000000000}"/>
          </ac:spMkLst>
        </pc:spChg>
        <pc:spChg chg="add del">
          <ac:chgData name="Luan Dervishej" userId="77dee96031dde9dd" providerId="LiveId" clId="{054B51AC-D138-42B1-A786-FCE45281CCC0}" dt="2026-06-16T21:19:15.975" v="6" actId="26606"/>
          <ac:spMkLst>
            <pc:docMk/>
            <pc:sldMk cId="0" sldId="262"/>
            <ac:spMk id="28" creationId="{00000000-0000-0000-0000-000000000000}"/>
          </ac:spMkLst>
        </pc:spChg>
        <pc:spChg chg="add del">
          <ac:chgData name="Luan Dervishej" userId="77dee96031dde9dd" providerId="LiveId" clId="{054B51AC-D138-42B1-A786-FCE45281CCC0}" dt="2026-06-16T21:19:15.975" v="6" actId="26606"/>
          <ac:spMkLst>
            <pc:docMk/>
            <pc:sldMk cId="0" sldId="262"/>
            <ac:spMk id="32" creationId="{00000000-0000-0000-0000-000000000000}"/>
          </ac:spMkLst>
        </pc:spChg>
        <pc:spChg chg="add del">
          <ac:chgData name="Luan Dervishej" userId="77dee96031dde9dd" providerId="LiveId" clId="{054B51AC-D138-42B1-A786-FCE45281CCC0}" dt="2026-06-16T21:19:15.975" v="6" actId="26606"/>
          <ac:spMkLst>
            <pc:docMk/>
            <pc:sldMk cId="0" sldId="262"/>
            <ac:spMk id="33" creationId="{00000000-0000-0000-0000-000000000000}"/>
          </ac:spMkLst>
        </pc:spChg>
        <pc:spChg chg="add del">
          <ac:chgData name="Luan Dervishej" userId="77dee96031dde9dd" providerId="LiveId" clId="{054B51AC-D138-42B1-A786-FCE45281CCC0}" dt="2026-06-16T21:19:15.975" v="6" actId="26606"/>
          <ac:spMkLst>
            <pc:docMk/>
            <pc:sldMk cId="0" sldId="262"/>
            <ac:spMk id="44" creationId="{00000000-0000-0000-0000-000000000000}"/>
          </ac:spMkLst>
        </pc:spChg>
        <pc:spChg chg="add del">
          <ac:chgData name="Luan Dervishej" userId="77dee96031dde9dd" providerId="LiveId" clId="{054B51AC-D138-42B1-A786-FCE45281CCC0}" dt="2026-06-16T21:19:15.975" v="6" actId="26606"/>
          <ac:spMkLst>
            <pc:docMk/>
            <pc:sldMk cId="0" sldId="262"/>
            <ac:spMk id="46" creationId="{00000000-0000-0000-0000-000000000000}"/>
          </ac:spMkLst>
        </pc:spChg>
        <pc:spChg chg="add del">
          <ac:chgData name="Luan Dervishej" userId="77dee96031dde9dd" providerId="LiveId" clId="{054B51AC-D138-42B1-A786-FCE45281CCC0}" dt="2026-06-16T21:19:15.975" v="6" actId="26606"/>
          <ac:spMkLst>
            <pc:docMk/>
            <pc:sldMk cId="0" sldId="262"/>
            <ac:spMk id="48" creationId="{00000000-0000-0000-0000-000000000000}"/>
          </ac:spMkLst>
        </pc:spChg>
        <pc:spChg chg="add del">
          <ac:chgData name="Luan Dervishej" userId="77dee96031dde9dd" providerId="LiveId" clId="{054B51AC-D138-42B1-A786-FCE45281CCC0}" dt="2026-06-16T21:19:15.975" v="6" actId="26606"/>
          <ac:spMkLst>
            <pc:docMk/>
            <pc:sldMk cId="0" sldId="262"/>
            <ac:spMk id="49" creationId="{00000000-0000-0000-0000-000000000000}"/>
          </ac:spMkLst>
        </pc:spChg>
      </pc:sldChg>
      <pc:sldChg chg="modSp mod">
        <pc:chgData name="Luan Dervishej" userId="77dee96031dde9dd" providerId="LiveId" clId="{054B51AC-D138-42B1-A786-FCE45281CCC0}" dt="2026-06-16T21:19:16.935" v="9" actId="26606"/>
        <pc:sldMkLst>
          <pc:docMk/>
          <pc:sldMk cId="0" sldId="263"/>
        </pc:sldMkLst>
        <pc:spChg chg="mod">
          <ac:chgData name="Luan Dervishej" userId="77dee96031dde9dd" providerId="LiveId" clId="{054B51AC-D138-42B1-A786-FCE45281CCC0}" dt="2026-06-16T21:19:16.935" v="9" actId="26606"/>
          <ac:spMkLst>
            <pc:docMk/>
            <pc:sldMk cId="0" sldId="263"/>
            <ac:spMk id="3" creationId="{00000000-0000-0000-0000-000000000000}"/>
          </ac:spMkLst>
        </pc:spChg>
        <pc:spChg chg="mod">
          <ac:chgData name="Luan Dervishej" userId="77dee96031dde9dd" providerId="LiveId" clId="{054B51AC-D138-42B1-A786-FCE45281CCC0}" dt="2026-06-16T21:19:16.452" v="8" actId="26606"/>
          <ac:spMkLst>
            <pc:docMk/>
            <pc:sldMk cId="0" sldId="263"/>
            <ac:spMk id="4" creationId="{00000000-0000-0000-0000-000000000000}"/>
          </ac:spMkLst>
        </pc:spChg>
        <pc:spChg chg="mod">
          <ac:chgData name="Luan Dervishej" userId="77dee96031dde9dd" providerId="LiveId" clId="{054B51AC-D138-42B1-A786-FCE45281CCC0}" dt="2026-06-16T21:19:16.216" v="7" actId="26606"/>
          <ac:spMkLst>
            <pc:docMk/>
            <pc:sldMk cId="0" sldId="263"/>
            <ac:spMk id="6" creationId="{00000000-0000-0000-0000-000000000000}"/>
          </ac:spMkLst>
        </pc:spChg>
      </pc:sldChg>
      <pc:sldChg chg="modSp mod">
        <pc:chgData name="Luan Dervishej" userId="77dee96031dde9dd" providerId="LiveId" clId="{054B51AC-D138-42B1-A786-FCE45281CCC0}" dt="2026-06-16T21:19:16.935" v="9" actId="26606"/>
        <pc:sldMkLst>
          <pc:docMk/>
          <pc:sldMk cId="0" sldId="264"/>
        </pc:sldMkLst>
        <pc:spChg chg="mod">
          <ac:chgData name="Luan Dervishej" userId="77dee96031dde9dd" providerId="LiveId" clId="{054B51AC-D138-42B1-A786-FCE45281CCC0}" dt="2026-06-16T21:19:16.935" v="9" actId="26606"/>
          <ac:spMkLst>
            <pc:docMk/>
            <pc:sldMk cId="0" sldId="264"/>
            <ac:spMk id="3" creationId="{00000000-0000-0000-0000-000000000000}"/>
          </ac:spMkLst>
        </pc:spChg>
        <pc:spChg chg="mod">
          <ac:chgData name="Luan Dervishej" userId="77dee96031dde9dd" providerId="LiveId" clId="{054B51AC-D138-42B1-A786-FCE45281CCC0}" dt="2026-06-16T21:19:16.935" v="9" actId="26606"/>
          <ac:spMkLst>
            <pc:docMk/>
            <pc:sldMk cId="0" sldId="264"/>
            <ac:spMk id="4" creationId="{00000000-0000-0000-0000-000000000000}"/>
          </ac:spMkLst>
        </pc:spChg>
        <pc:spChg chg="mod">
          <ac:chgData name="Luan Dervishej" userId="77dee96031dde9dd" providerId="LiveId" clId="{054B51AC-D138-42B1-A786-FCE45281CCC0}" dt="2026-06-16T21:19:16.935" v="9" actId="26606"/>
          <ac:spMkLst>
            <pc:docMk/>
            <pc:sldMk cId="0" sldId="264"/>
            <ac:spMk id="6" creationId="{00000000-0000-0000-0000-000000000000}"/>
          </ac:spMkLst>
        </pc:spChg>
      </pc:sldChg>
      <pc:sldChg chg="modSp mod">
        <pc:chgData name="Luan Dervishej" userId="77dee96031dde9dd" providerId="LiveId" clId="{054B51AC-D138-42B1-A786-FCE45281CCC0}" dt="2026-06-16T21:19:16.452" v="8" actId="26606"/>
        <pc:sldMkLst>
          <pc:docMk/>
          <pc:sldMk cId="0" sldId="265"/>
        </pc:sldMkLst>
        <pc:spChg chg="mod">
          <ac:chgData name="Luan Dervishej" userId="77dee96031dde9dd" providerId="LiveId" clId="{054B51AC-D138-42B1-A786-FCE45281CCC0}" dt="2026-06-16T21:19:16.452" v="8" actId="26606"/>
          <ac:spMkLst>
            <pc:docMk/>
            <pc:sldMk cId="0" sldId="265"/>
            <ac:spMk id="3" creationId="{00000000-0000-0000-0000-000000000000}"/>
          </ac:spMkLst>
        </pc:spChg>
        <pc:spChg chg="mod">
          <ac:chgData name="Luan Dervishej" userId="77dee96031dde9dd" providerId="LiveId" clId="{054B51AC-D138-42B1-A786-FCE45281CCC0}" dt="2026-06-16T21:19:16.452" v="8" actId="26606"/>
          <ac:spMkLst>
            <pc:docMk/>
            <pc:sldMk cId="0" sldId="265"/>
            <ac:spMk id="4" creationId="{00000000-0000-0000-0000-000000000000}"/>
          </ac:spMkLst>
        </pc:spChg>
        <pc:spChg chg="mod">
          <ac:chgData name="Luan Dervishej" userId="77dee96031dde9dd" providerId="LiveId" clId="{054B51AC-D138-42B1-A786-FCE45281CCC0}" dt="2026-06-16T21:19:16.216" v="7" actId="26606"/>
          <ac:spMkLst>
            <pc:docMk/>
            <pc:sldMk cId="0" sldId="265"/>
            <ac:spMk id="6" creationId="{00000000-0000-0000-0000-000000000000}"/>
          </ac:spMkLst>
        </pc:spChg>
      </pc:sldChg>
      <pc:sldMasterChg chg="add modSldLayout sldLayoutOrd">
        <pc:chgData name="Luan Dervishej" userId="77dee96031dde9dd" providerId="LiveId" clId="{054B51AC-D138-42B1-A786-FCE45281CCC0}" dt="2026-06-16T21:19:16.452" v="8" actId="26606"/>
        <pc:sldMasterMkLst>
          <pc:docMk/>
          <pc:sldMasterMk cId="0" sldId="2147483648"/>
        </pc:sldMasterMkLst>
        <pc:sldLayoutChg chg="mod ord">
          <pc:chgData name="Luan Dervishej" userId="77dee96031dde9dd" providerId="LiveId" clId="{054B51AC-D138-42B1-A786-FCE45281CCC0}" dt="2026-06-16T21:19:16.452" v="8" actId="26606"/>
          <pc:sldLayoutMkLst>
            <pc:docMk/>
            <pc:sldMasterMk cId="0" sldId="2147483648"/>
            <pc:sldLayoutMk cId="0" sldId="2147483649"/>
          </pc:sldLayoutMkLst>
        </pc:sldLayoutChg>
      </pc:sldMasterChg>
      <pc:sldMasterChg chg="del sldLayoutOrd">
        <pc:chgData name="Luan Dervishej" userId="77dee96031dde9dd" providerId="LiveId" clId="{054B51AC-D138-42B1-A786-FCE45281CCC0}" dt="2026-06-16T21:19:12.605" v="3" actId="26606"/>
        <pc:sldMasterMkLst>
          <pc:docMk/>
          <pc:sldMasterMk cId="0" sldId="2147483648"/>
        </pc:sldMasterMkLst>
      </pc:sldMasterChg>
      <pc:sldMasterChg chg="add del replId modSldLayout sldLayoutOrd">
        <pc:chgData name="Luan Dervishej" userId="77dee96031dde9dd" providerId="LiveId" clId="{054B51AC-D138-42B1-A786-FCE45281CCC0}" dt="2026-06-16T21:19:16.452" v="8" actId="26606"/>
        <pc:sldMasterMkLst>
          <pc:docMk/>
          <pc:sldMasterMk cId="0" sldId="2147483650"/>
        </pc:sldMasterMkLst>
        <pc:sldLayoutChg chg="mod ord">
          <pc:chgData name="Luan Dervishej" userId="77dee96031dde9dd" providerId="LiveId" clId="{054B51AC-D138-42B1-A786-FCE45281CCC0}" dt="2026-06-16T21:19:12.605" v="3" actId="26606"/>
          <pc:sldLayoutMkLst>
            <pc:docMk/>
            <pc:sldMasterMk cId="0" sldId="2147483648"/>
            <pc:sldLayoutMk cId="0" sldId="214748364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622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IAM supports municipalities as key actors in territorial governance. Waste, including glass, is not just a technical issue — it reflects how well a territory is managed. Circular economy requires municipalities to integrate environment, economy, and services into one coherent system.</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Albanian law places municipalities at the center of waste management, environmental protection, and local development. These responsibilities are interconnected and require integrated planning.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Municipalities must move beyond a narrow 'cleaning service' mindset. Waste is part of how we design cities, manage public spaces, and collaborate with businesses and citizens.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Circular economy and EPR cannot function if municipalities treat issues in isolation. They need dedicated structures for economic development, environmental management, and service delivery — working together internally and with businesses.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are central to circular economy. Municipalities must work with them through regulation, incentives, and partnerships. Glass is a perfect example of a material where business responsibility and municipal action create real circular value.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EPR is not only about recycling — it is a governance system. Municipalities must negotiate contracts, verify data, and ensure quality. Their role is essential for protecting the public interest.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Glass recycling depends on municipal planning, infrastructure, and collaboration with businesses — especially HORECA. Without strong municipal capacities, EPR for glass cannot reach the 90% target.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Albania launches its national Close the Glass Loop platform, municipalities become central actors. IAM will support them with capacity building, coordination, and technical guidance. Municipal leadership is essential for the National Action Plan and for Albania's integration into Europe's circularity network.</a:t>
            </a:r>
          </a:p>
        </p:txBody>
      </p:sp>
      <p:sp>
        <p:nvSpPr>
          <p:cNvPr id="4" name="Slide Number Placeholder 3"/>
          <p:cNvSpPr>
            <a:spLocks noGrp="1"/>
          </p:cNvSpPr>
          <p:nvPr>
            <p:ph type="sldNum" sz="quarter" idx="10"/>
          </p:nvPr>
        </p:nvSpPr>
        <p:spPr/>
        <p:txBody>
          <a:bodyPr/>
          <a:lstStyle/>
          <a:p>
            <a:fld id="{F7021451-1387-4CA6-816F-3879F97B5CBD}" type="slidenum">
              <a:rPr lang="en-US"/>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4A90E2"/>
          </a:solidFill>
          <a:ln w="12700">
            <a:solidFill>
              <a:srgbClr val="4A90E2"/>
            </a:solidFill>
            <a:prstDash val="solid"/>
          </a:ln>
        </p:spPr>
        <p:txBody>
          <a:bodyPr/>
          <a:lstStyle/>
          <a:p>
            <a:endParaRPr lang="en-AU"/>
          </a:p>
        </p:txBody>
      </p:sp>
      <p:pic>
        <p:nvPicPr>
          <p:cNvPr id="3" name="Image 0" descr="/mnt/data/Logo IAM.jpeg"/>
          <p:cNvPicPr>
            <a:picLocks noChangeAspect="1"/>
          </p:cNvPicPr>
          <p:nvPr/>
        </p:nvPicPr>
        <p:blipFill>
          <a:blip r:embed="rId3"/>
          <a:stretch>
            <a:fillRect/>
          </a:stretch>
        </p:blipFill>
        <p:spPr>
          <a:xfrm>
            <a:off x="8069580" y="658368"/>
            <a:ext cx="2468880" cy="2468880"/>
          </a:xfrm>
          <a:prstGeom prst="rect">
            <a:avLst/>
          </a:prstGeom>
        </p:spPr>
      </p:pic>
      <p:sp>
        <p:nvSpPr>
          <p:cNvPr id="4" name="Text 1"/>
          <p:cNvSpPr/>
          <p:nvPr/>
        </p:nvSpPr>
        <p:spPr>
          <a:xfrm>
            <a:off x="658368" y="1000000"/>
            <a:ext cx="7086600" cy="1650000"/>
          </a:xfrm>
          <a:prstGeom prst="rect">
            <a:avLst/>
          </a:prstGeom>
          <a:noFill/>
          <a:ln/>
        </p:spPr>
        <p:txBody>
          <a:bodyPr wrap="square" lIns="0" tIns="0" rIns="0" bIns="0" rtlCol="0" anchor="ctr">
            <a:normAutofit/>
          </a:bodyPr>
          <a:lstStyle/>
          <a:p>
            <a:pPr marL="0" indent="0">
              <a:buNone/>
            </a:pPr>
            <a:r>
              <a:rPr lang="en-US" sz="2600" b="1">
                <a:solidFill>
                  <a:srgbClr val="003366"/>
                </a:solidFill>
                <a:latin typeface="Segoe UI" pitchFamily="34" charset="0"/>
                <a:ea typeface="Segoe UI" pitchFamily="34" charset="-122"/>
                <a:cs typeface="Segoe UI" pitchFamily="34" charset="-120"/>
              </a:rPr>
              <a:t>Establishing an EPR governance framework for Albania: key principles for glass packaging</a:t>
            </a:r>
            <a:endParaRPr lang="en-US" sz="2600"/>
          </a:p>
        </p:txBody>
      </p:sp>
      <p:sp>
        <p:nvSpPr>
          <p:cNvPr id="5" name="Shape 2"/>
          <p:cNvSpPr/>
          <p:nvPr/>
        </p:nvSpPr>
        <p:spPr>
          <a:xfrm>
            <a:off x="667512" y="2780000"/>
            <a:ext cx="2651760" cy="0"/>
          </a:xfrm>
          <a:prstGeom prst="line">
            <a:avLst/>
          </a:prstGeom>
          <a:noFill/>
          <a:ln w="38100">
            <a:solidFill>
              <a:srgbClr val="ED1C24"/>
            </a:solidFill>
            <a:prstDash val="solid"/>
          </a:ln>
        </p:spPr>
        <p:txBody>
          <a:bodyPr/>
          <a:lstStyle/>
          <a:p>
            <a:endParaRPr lang="en-AU"/>
          </a:p>
        </p:txBody>
      </p:sp>
      <p:sp>
        <p:nvSpPr>
          <p:cNvPr id="6" name="Text 3"/>
          <p:cNvSpPr/>
          <p:nvPr/>
        </p:nvSpPr>
        <p:spPr>
          <a:xfrm>
            <a:off x="658368" y="2950000"/>
            <a:ext cx="7315200" cy="950000"/>
          </a:xfrm>
          <a:prstGeom prst="rect">
            <a:avLst/>
          </a:prstGeom>
          <a:noFill/>
          <a:ln/>
        </p:spPr>
        <p:txBody>
          <a:bodyPr wrap="square" lIns="0" tIns="0" rIns="0" bIns="0" rtlCol="0" anchor="ctr"/>
          <a:lstStyle/>
          <a:p>
            <a:pPr marL="0" indent="0">
              <a:buNone/>
            </a:pPr>
            <a:r>
              <a:rPr lang="en-US" sz="1700" b="1">
                <a:solidFill>
                  <a:srgbClr val="003366"/>
                </a:solidFill>
                <a:latin typeface="Segoe UI"/>
                <a:cs typeface="Segoe UI"/>
              </a:rPr>
              <a:t>Integrated Territorial Governance &amp; the Circular Economy</a:t>
            </a:r>
          </a:p>
          <a:p>
            <a:pPr marL="0" indent="0">
              <a:spcBef>
                <a:spcPts val="400"/>
              </a:spcBef>
              <a:buNone/>
            </a:pPr>
            <a:r>
              <a:rPr lang="en-US" sz="1500" i="1">
                <a:solidFill>
                  <a:srgbClr val="4A90E2"/>
                </a:solidFill>
                <a:latin typeface="Segoe UI"/>
                <a:cs typeface="Segoe UI"/>
              </a:rPr>
              <a:t>The role of Albanian municipalities in glass EPR</a:t>
            </a:r>
            <a:endParaRPr lang="en-US" sz="1500"/>
          </a:p>
        </p:txBody>
      </p:sp>
      <p:sp>
        <p:nvSpPr>
          <p:cNvPr id="7" name="Text 4"/>
          <p:cNvSpPr/>
          <p:nvPr/>
        </p:nvSpPr>
        <p:spPr>
          <a:xfrm>
            <a:off x="685800" y="5440680"/>
            <a:ext cx="5669280" cy="502920"/>
          </a:xfrm>
          <a:prstGeom prst="rect">
            <a:avLst/>
          </a:prstGeom>
          <a:noFill/>
          <a:ln/>
        </p:spPr>
        <p:txBody>
          <a:bodyPr wrap="square" lIns="0" tIns="0" rIns="0" bIns="0" rtlCol="0" anchor="ctr"/>
          <a:lstStyle/>
          <a:p>
            <a:pPr marL="0" indent="0">
              <a:buNone/>
            </a:pPr>
            <a:r>
              <a:rPr lang="en-US" sz="1450" b="1">
                <a:solidFill>
                  <a:srgbClr val="003366"/>
                </a:solidFill>
                <a:latin typeface="Segoe UI"/>
                <a:cs typeface="Segoe UI"/>
              </a:rPr>
              <a:t>Instituti për Bashkitë e Shqipërisë</a:t>
            </a:r>
            <a:endParaRPr lang="en-US" sz="1450" dirty="0"/>
          </a:p>
          <a:p>
            <a:pPr marL="0" indent="0">
              <a:buNone/>
            </a:pPr>
            <a:r>
              <a:rPr lang="en-US" sz="1450" b="1">
                <a:solidFill>
                  <a:srgbClr val="003366"/>
                </a:solidFill>
                <a:latin typeface="Segoe UI"/>
                <a:cs typeface="Segoe UI"/>
              </a:rPr>
              <a:t>Institute for Albanian Municipalities</a:t>
            </a:r>
            <a:endParaRPr lang="en-US" sz="1450" dirty="0"/>
          </a:p>
        </p:txBody>
      </p:sp>
      <p:sp>
        <p:nvSpPr>
          <p:cNvPr id="8" name="Text 5"/>
          <p:cNvSpPr/>
          <p:nvPr/>
        </p:nvSpPr>
        <p:spPr>
          <a:xfrm>
            <a:off x="685799" y="6111431"/>
            <a:ext cx="3052824" cy="277793"/>
          </a:xfrm>
          <a:prstGeom prst="rect">
            <a:avLst/>
          </a:prstGeom>
          <a:noFill/>
          <a:ln/>
        </p:spPr>
        <p:txBody>
          <a:bodyPr wrap="square" lIns="0" tIns="0" rIns="0" bIns="0" rtlCol="0" anchor="ctr"/>
          <a:lstStyle/>
          <a:p>
            <a:pPr marL="0" indent="0">
              <a:buNone/>
            </a:pPr>
            <a:r>
              <a:rPr lang="en-US" sz="1050" b="1">
                <a:solidFill>
                  <a:srgbClr val="6B7280"/>
                </a:solidFill>
                <a:latin typeface="Segoe UI"/>
                <a:cs typeface="Segoe UI"/>
              </a:rPr>
              <a:t>Luan Dervishej </a:t>
            </a:r>
            <a:endParaRPr lang="en-US" sz="1050" b="1" dirty="0"/>
          </a:p>
        </p:txBody>
      </p:sp>
      <p:sp>
        <p:nvSpPr>
          <p:cNvPr id="9" name="Shape 6"/>
          <p:cNvSpPr/>
          <p:nvPr/>
        </p:nvSpPr>
        <p:spPr>
          <a:xfrm>
            <a:off x="8275320" y="3767328"/>
            <a:ext cx="2011680" cy="0"/>
          </a:xfrm>
          <a:prstGeom prst="line">
            <a:avLst/>
          </a:prstGeom>
          <a:noFill/>
          <a:ln w="50800">
            <a:solidFill>
              <a:srgbClr val="111111"/>
            </a:solidFill>
            <a:prstDash val="solid"/>
          </a:ln>
        </p:spPr>
        <p:txBody>
          <a:bodyPr/>
          <a:lstStyle/>
          <a:p>
            <a:endParaRPr lang="en-AU"/>
          </a:p>
        </p:txBody>
      </p:sp>
      <p:sp>
        <p:nvSpPr>
          <p:cNvPr id="10" name="Shape 7"/>
          <p:cNvSpPr/>
          <p:nvPr/>
        </p:nvSpPr>
        <p:spPr>
          <a:xfrm>
            <a:off x="8275320" y="3950208"/>
            <a:ext cx="2011680" cy="0"/>
          </a:xfrm>
          <a:prstGeom prst="line">
            <a:avLst/>
          </a:prstGeom>
          <a:noFill/>
          <a:ln w="50800">
            <a:solidFill>
              <a:srgbClr val="ED1C24"/>
            </a:solidFill>
            <a:prstDash val="solid"/>
          </a:ln>
        </p:spPr>
        <p:txBody>
          <a:bodyPr/>
          <a:lstStyle/>
          <a:p>
            <a:endParaRPr lang="en-AU"/>
          </a:p>
        </p:txBody>
      </p:sp>
      <p:sp>
        <p:nvSpPr>
          <p:cNvPr id="11" name="Shape 8"/>
          <p:cNvSpPr/>
          <p:nvPr/>
        </p:nvSpPr>
        <p:spPr>
          <a:xfrm>
            <a:off x="8275320" y="4133088"/>
            <a:ext cx="2011680" cy="0"/>
          </a:xfrm>
          <a:prstGeom prst="line">
            <a:avLst/>
          </a:prstGeom>
          <a:noFill/>
          <a:ln w="50800">
            <a:solidFill>
              <a:srgbClr val="4A90E2"/>
            </a:solidFill>
            <a:prstDash val="solid"/>
          </a:ln>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03366"/>
        </a:solidFill>
        <a:effectLst/>
      </p:bgPr>
    </p:bg>
    <p:spTree>
      <p:nvGrpSpPr>
        <p:cNvPr id="1" name=""/>
        <p:cNvGrpSpPr/>
        <p:nvPr/>
      </p:nvGrpSpPr>
      <p:grpSpPr>
        <a:xfrm>
          <a:off x="0" y="0"/>
          <a:ext cx="0" cy="0"/>
          <a:chOff x="0" y="0"/>
          <a:chExt cx="0" cy="0"/>
        </a:xfrm>
      </p:grpSpPr>
      <p:pic>
        <p:nvPicPr>
          <p:cNvPr id="2" name="Image 0" descr="/mnt/data/Logo IAM.jpeg"/>
          <p:cNvPicPr>
            <a:picLocks noChangeAspect="1"/>
          </p:cNvPicPr>
          <p:nvPr/>
        </p:nvPicPr>
        <p:blipFill>
          <a:blip r:embed="rId3"/>
          <a:stretch>
            <a:fillRect/>
          </a:stretch>
        </p:blipFill>
        <p:spPr>
          <a:xfrm>
            <a:off x="4846320" y="640080"/>
            <a:ext cx="2468880" cy="2468880"/>
          </a:xfrm>
          <a:prstGeom prst="rect">
            <a:avLst/>
          </a:prstGeom>
        </p:spPr>
      </p:pic>
      <p:sp>
        <p:nvSpPr>
          <p:cNvPr id="3" name="Text 0"/>
          <p:cNvSpPr/>
          <p:nvPr/>
        </p:nvSpPr>
        <p:spPr>
          <a:xfrm>
            <a:off x="731520" y="3154680"/>
            <a:ext cx="10698480" cy="594360"/>
          </a:xfrm>
          <a:prstGeom prst="rect">
            <a:avLst/>
          </a:prstGeom>
          <a:noFill/>
          <a:ln/>
        </p:spPr>
        <p:txBody>
          <a:bodyPr wrap="square" lIns="0" tIns="0" rIns="0" bIns="0" rtlCol="0" anchor="ctr"/>
          <a:lstStyle/>
          <a:p>
            <a:pPr marL="0" indent="0" algn="ctr">
              <a:buNone/>
            </a:pPr>
            <a:r>
              <a:rPr lang="en-US" sz="4600" b="1">
                <a:solidFill>
                  <a:srgbClr val="FFFFFF"/>
                </a:solidFill>
                <a:latin typeface="Segoe UI"/>
                <a:cs typeface="Segoe UI"/>
              </a:rPr>
              <a:t>Thank you</a:t>
            </a:r>
            <a:endParaRPr lang="en-US" sz="4600"/>
          </a:p>
        </p:txBody>
      </p:sp>
      <p:sp>
        <p:nvSpPr>
          <p:cNvPr id="4" name="Text 1"/>
          <p:cNvSpPr/>
          <p:nvPr/>
        </p:nvSpPr>
        <p:spPr>
          <a:xfrm>
            <a:off x="731520" y="3913632"/>
            <a:ext cx="10698480" cy="320040"/>
          </a:xfrm>
          <a:prstGeom prst="rect">
            <a:avLst/>
          </a:prstGeom>
          <a:noFill/>
          <a:ln/>
        </p:spPr>
        <p:txBody>
          <a:bodyPr wrap="square" lIns="0" tIns="0" rIns="0" bIns="0" rtlCol="0" anchor="ctr"/>
          <a:lstStyle/>
          <a:p>
            <a:pPr marL="0" indent="0" algn="ctr">
              <a:buNone/>
            </a:pPr>
            <a:r>
              <a:rPr lang="en-US" sz="1900">
                <a:solidFill>
                  <a:srgbClr val="DDE7F8"/>
                </a:solidFill>
                <a:latin typeface="Segoe UI"/>
                <a:cs typeface="Segoe UI"/>
              </a:rPr>
              <a:t>Institute for Albanian Municipalities</a:t>
            </a:r>
            <a:endParaRPr lang="en-US" sz="1900" dirty="0"/>
          </a:p>
        </p:txBody>
      </p:sp>
      <p:sp>
        <p:nvSpPr>
          <p:cNvPr id="5" name="Shape 2"/>
          <p:cNvSpPr/>
          <p:nvPr/>
        </p:nvSpPr>
        <p:spPr>
          <a:xfrm>
            <a:off x="4572000" y="4617720"/>
            <a:ext cx="3017520" cy="0"/>
          </a:xfrm>
          <a:prstGeom prst="line">
            <a:avLst/>
          </a:prstGeom>
          <a:noFill/>
          <a:ln w="38100">
            <a:solidFill>
              <a:srgbClr val="ED1C24"/>
            </a:solidFill>
            <a:prstDash val="solid"/>
          </a:ln>
        </p:spPr>
        <p:txBody>
          <a:bodyPr/>
          <a:lstStyle/>
          <a:p>
            <a:endParaRPr lang="en-AU"/>
          </a:p>
        </p:txBody>
      </p:sp>
      <p:sp>
        <p:nvSpPr>
          <p:cNvPr id="6" name="Text 3"/>
          <p:cNvSpPr/>
          <p:nvPr/>
        </p:nvSpPr>
        <p:spPr>
          <a:xfrm>
            <a:off x="2011680" y="4892040"/>
            <a:ext cx="8138160" cy="566928"/>
          </a:xfrm>
          <a:prstGeom prst="rect">
            <a:avLst/>
          </a:prstGeom>
          <a:noFill/>
          <a:ln/>
        </p:spPr>
        <p:txBody>
          <a:bodyPr wrap="square" lIns="0" tIns="0" rIns="0" bIns="0" rtlCol="0" anchor="ctr"/>
          <a:lstStyle/>
          <a:p>
            <a:pPr marL="0" indent="0" algn="ctr">
              <a:buNone/>
            </a:pPr>
            <a:r>
              <a:rPr lang="en-US" sz="1600">
                <a:solidFill>
                  <a:srgbClr val="FFFFFF"/>
                </a:solidFill>
                <a:latin typeface="Segoe UI"/>
                <a:cs typeface="Segoe UI"/>
              </a:rPr>
              <a:t>Municipalities and Integrated Territorial Governance</a:t>
            </a:r>
            <a:endParaRPr lang="en-US" sz="1600" dirty="0"/>
          </a:p>
          <a:p>
            <a:pPr marL="0" indent="0" algn="ctr">
              <a:buNone/>
            </a:pPr>
            <a:r>
              <a:rPr lang="en-US" sz="1600">
                <a:solidFill>
                  <a:srgbClr val="FFFFFF"/>
                </a:solidFill>
                <a:latin typeface="Segoe UI"/>
                <a:cs typeface="Segoe UI"/>
              </a:rPr>
              <a:t>Close the Glass Loop — Albania</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2800" b="1">
                <a:solidFill>
                  <a:srgbClr val="003366"/>
                </a:solidFill>
                <a:latin typeface="Segoe UI" pitchFamily="34" charset="0"/>
                <a:ea typeface="Segoe UI" pitchFamily="34" charset="-122"/>
                <a:cs typeface="Segoe UI" pitchFamily="34" charset="-120"/>
              </a:rPr>
              <a:t>IAM and the Role of Municipalities in Integrated Territorial Governance</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Municipalities as key actors in territorial governance</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4A90E2"/>
              </a:buClr>
              <a:buFont typeface="Arial" pitchFamily="34" charset="0"/>
              <a:buChar char="▪"/>
            </a:pPr>
            <a:r>
              <a:rPr lang="en-US" sz="2000">
                <a:solidFill>
                  <a:srgbClr val="003366"/>
                </a:solidFill>
              </a:rPr>
              <a:t>Municipalities manage territory, environment, and local economy</a:t>
            </a:r>
          </a:p>
          <a:p>
            <a:pPr marL="285750" indent="-285750">
              <a:spcBef>
                <a:spcPts val="1000"/>
              </a:spcBef>
              <a:buClr>
                <a:srgbClr val="4A90E2"/>
              </a:buClr>
              <a:buFont typeface="Arial" pitchFamily="34" charset="0"/>
              <a:buChar char="▪"/>
            </a:pPr>
            <a:r>
              <a:rPr lang="en-US" sz="2000">
                <a:solidFill>
                  <a:srgbClr val="003366"/>
                </a:solidFill>
              </a:rPr>
              <a:t>Waste reflects territorial quality and governance</a:t>
            </a:r>
          </a:p>
          <a:p>
            <a:pPr marL="285750" indent="-285750">
              <a:spcBef>
                <a:spcPts val="1000"/>
              </a:spcBef>
              <a:buClr>
                <a:srgbClr val="4A90E2"/>
              </a:buClr>
              <a:buFont typeface="Arial" pitchFamily="34" charset="0"/>
              <a:buChar char="▪"/>
            </a:pPr>
            <a:r>
              <a:rPr lang="en-US" sz="2000">
                <a:solidFill>
                  <a:srgbClr val="003366"/>
                </a:solidFill>
              </a:rPr>
              <a:t>Circular economy = integrated governance model</a:t>
            </a:r>
          </a:p>
          <a:p>
            <a:pPr marL="285750" indent="-285750">
              <a:spcBef>
                <a:spcPts val="1000"/>
              </a:spcBef>
              <a:buClr>
                <a:srgbClr val="4A90E2"/>
              </a:buClr>
              <a:buFont typeface="Arial" pitchFamily="34" charset="0"/>
              <a:buChar char="▪"/>
            </a:pPr>
            <a:r>
              <a:rPr lang="en-US" sz="2000">
                <a:solidFill>
                  <a:srgbClr val="003366"/>
                </a:solidFill>
              </a:rPr>
              <a:t>IAM strengthens municipal capacities nationwide</a:t>
            </a:r>
            <a:endParaRPr lang="en-US" sz="2000" dirty="0">
              <a:solidFill>
                <a:srgbClr val="003366"/>
              </a:solidFill>
            </a:endParaRPr>
          </a:p>
        </p:txBody>
      </p:sp>
      <p:sp>
        <p:nvSpPr>
          <p:cNvPr id="7" name="Panel"/>
          <p:cNvSpPr/>
          <p:nvPr/>
        </p:nvSpPr>
        <p:spPr>
          <a:xfrm>
            <a:off x="7430000" y="2030000"/>
            <a:ext cx="4100000" cy="4180000"/>
          </a:xfrm>
          <a:prstGeom prst="roundRect">
            <a:avLst>
              <a:gd name="adj" fmla="val 2700"/>
            </a:avLst>
          </a:prstGeom>
          <a:solidFill>
            <a:srgbClr val="E9EFFA"/>
          </a:solidFill>
          <a:ln w="10160">
            <a:solidFill>
              <a:srgbClr val="E9EFF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4A90E2"/>
                </a:solidFill>
              </a:rPr>
              <a:t>GOVERNANCE MODEL</a:t>
            </a:r>
          </a:p>
          <a:p>
            <a:pPr marL="0" indent="0">
              <a:spcBef>
                <a:spcPts val="600"/>
              </a:spcBef>
              <a:buNone/>
            </a:pPr>
            <a:r>
              <a:rPr lang="en-US" sz="3200" b="1">
                <a:solidFill>
                  <a:srgbClr val="003366"/>
                </a:solidFill>
                <a:latin typeface="Segoe UI" pitchFamily="34" charset="0"/>
              </a:rPr>
              <a:t>Integrated governance</a:t>
            </a:r>
          </a:p>
          <a:p>
            <a:pPr marL="0" indent="0">
              <a:spcBef>
                <a:spcPts val="800"/>
              </a:spcBef>
              <a:buNone/>
            </a:pPr>
            <a:r>
              <a:rPr lang="en-US" sz="1350">
                <a:solidFill>
                  <a:srgbClr val="3F4757"/>
                </a:solidFill>
              </a:rPr>
              <a:t>Environment, economy and services managed as one coherent municipal system.</a:t>
            </a:r>
          </a:p>
        </p:txBody>
      </p:sp>
      <p:sp>
        <p:nvSpPr>
          <p:cNvPr id="41" name="IconHub"/>
          <p:cNvSpPr/>
          <p:nvPr/>
        </p:nvSpPr>
        <p:spPr>
          <a:xfrm>
            <a:off x="9320000" y="5410000"/>
            <a:ext cx="320000" cy="320000"/>
          </a:xfrm>
          <a:prstGeom prst="ellipse">
            <a:avLst/>
          </a:prstGeom>
          <a:noFill/>
          <a:ln w="19050" cap="rnd">
            <a:solidFill>
              <a:srgbClr val="4A90E2"/>
            </a:solidFill>
            <a:round/>
          </a:ln>
        </p:spPr>
        <p:txBody>
          <a:bodyPr/>
          <a:lstStyle/>
          <a:p>
            <a:endParaRPr lang="en-US"/>
          </a:p>
        </p:txBody>
      </p:sp>
      <p:sp>
        <p:nvSpPr>
          <p:cNvPr id="42" name="IconNodeUp"/>
          <p:cNvSpPr/>
          <p:nvPr/>
        </p:nvSpPr>
        <p:spPr>
          <a:xfrm>
            <a:off x="9380000" y="5010000"/>
            <a:ext cx="200000" cy="200000"/>
          </a:xfrm>
          <a:prstGeom prst="ellipse">
            <a:avLst/>
          </a:prstGeom>
          <a:noFill/>
          <a:ln w="19050" cap="rnd">
            <a:solidFill>
              <a:srgbClr val="4A90E2"/>
            </a:solidFill>
            <a:round/>
          </a:ln>
        </p:spPr>
        <p:txBody>
          <a:bodyPr/>
          <a:lstStyle/>
          <a:p>
            <a:endParaRPr lang="en-US"/>
          </a:p>
        </p:txBody>
      </p:sp>
      <p:sp>
        <p:nvSpPr>
          <p:cNvPr id="43" name="IconNodeDown"/>
          <p:cNvSpPr/>
          <p:nvPr/>
        </p:nvSpPr>
        <p:spPr>
          <a:xfrm>
            <a:off x="9380000" y="5930000"/>
            <a:ext cx="200000" cy="200000"/>
          </a:xfrm>
          <a:prstGeom prst="ellipse">
            <a:avLst/>
          </a:prstGeom>
          <a:noFill/>
          <a:ln w="19050" cap="rnd">
            <a:solidFill>
              <a:srgbClr val="4A90E2"/>
            </a:solidFill>
            <a:round/>
          </a:ln>
        </p:spPr>
        <p:txBody>
          <a:bodyPr/>
          <a:lstStyle/>
          <a:p>
            <a:endParaRPr lang="en-US"/>
          </a:p>
        </p:txBody>
      </p:sp>
      <p:sp>
        <p:nvSpPr>
          <p:cNvPr id="44" name="IconNodeLeft"/>
          <p:cNvSpPr/>
          <p:nvPr/>
        </p:nvSpPr>
        <p:spPr>
          <a:xfrm>
            <a:off x="8880000" y="5470000"/>
            <a:ext cx="200000" cy="200000"/>
          </a:xfrm>
          <a:prstGeom prst="ellipse">
            <a:avLst/>
          </a:prstGeom>
          <a:noFill/>
          <a:ln w="19050" cap="rnd">
            <a:solidFill>
              <a:srgbClr val="4A90E2"/>
            </a:solidFill>
            <a:round/>
          </a:ln>
        </p:spPr>
        <p:txBody>
          <a:bodyPr/>
          <a:lstStyle/>
          <a:p>
            <a:endParaRPr lang="en-US"/>
          </a:p>
        </p:txBody>
      </p:sp>
      <p:sp>
        <p:nvSpPr>
          <p:cNvPr id="45" name="IconNodeRight"/>
          <p:cNvSpPr/>
          <p:nvPr/>
        </p:nvSpPr>
        <p:spPr>
          <a:xfrm>
            <a:off x="9880000" y="5470000"/>
            <a:ext cx="200000" cy="200000"/>
          </a:xfrm>
          <a:prstGeom prst="ellipse">
            <a:avLst/>
          </a:prstGeom>
          <a:noFill/>
          <a:ln w="19050" cap="rnd">
            <a:solidFill>
              <a:srgbClr val="4A90E2"/>
            </a:solidFill>
            <a:round/>
          </a:ln>
        </p:spPr>
        <p:txBody>
          <a:bodyPr/>
          <a:lstStyle/>
          <a:p>
            <a:endParaRPr lang="en-US"/>
          </a:p>
        </p:txBody>
      </p:sp>
      <p:sp>
        <p:nvSpPr>
          <p:cNvPr id="46" name="IconLineUp"/>
          <p:cNvSpPr/>
          <p:nvPr/>
        </p:nvSpPr>
        <p:spPr>
          <a:xfrm>
            <a:off x="9480000" y="5210000"/>
            <a:ext cx="0" cy="200000"/>
          </a:xfrm>
          <a:prstGeom prst="line">
            <a:avLst/>
          </a:prstGeom>
          <a:noFill/>
          <a:ln w="19050" cap="rnd">
            <a:solidFill>
              <a:srgbClr val="4A90E2"/>
            </a:solidFill>
            <a:round/>
          </a:ln>
        </p:spPr>
        <p:txBody>
          <a:bodyPr/>
          <a:lstStyle/>
          <a:p>
            <a:endParaRPr lang="en-US"/>
          </a:p>
        </p:txBody>
      </p:sp>
      <p:sp>
        <p:nvSpPr>
          <p:cNvPr id="47" name="IconLineDown"/>
          <p:cNvSpPr/>
          <p:nvPr/>
        </p:nvSpPr>
        <p:spPr>
          <a:xfrm>
            <a:off x="9480000" y="5730000"/>
            <a:ext cx="0" cy="200000"/>
          </a:xfrm>
          <a:prstGeom prst="line">
            <a:avLst/>
          </a:prstGeom>
          <a:noFill/>
          <a:ln w="19050" cap="rnd">
            <a:solidFill>
              <a:srgbClr val="4A90E2"/>
            </a:solidFill>
            <a:round/>
          </a:ln>
        </p:spPr>
        <p:txBody>
          <a:bodyPr/>
          <a:lstStyle/>
          <a:p>
            <a:endParaRPr lang="en-US"/>
          </a:p>
        </p:txBody>
      </p:sp>
      <p:sp>
        <p:nvSpPr>
          <p:cNvPr id="48" name="IconLineLeft"/>
          <p:cNvSpPr/>
          <p:nvPr/>
        </p:nvSpPr>
        <p:spPr>
          <a:xfrm>
            <a:off x="9080000" y="5570000"/>
            <a:ext cx="240000" cy="0"/>
          </a:xfrm>
          <a:prstGeom prst="line">
            <a:avLst/>
          </a:prstGeom>
          <a:noFill/>
          <a:ln w="19050" cap="rnd">
            <a:solidFill>
              <a:srgbClr val="4A90E2"/>
            </a:solidFill>
            <a:round/>
          </a:ln>
        </p:spPr>
        <p:txBody>
          <a:bodyPr/>
          <a:lstStyle/>
          <a:p>
            <a:endParaRPr lang="en-US"/>
          </a:p>
        </p:txBody>
      </p:sp>
      <p:sp>
        <p:nvSpPr>
          <p:cNvPr id="49" name="IconLineRight"/>
          <p:cNvSpPr/>
          <p:nvPr/>
        </p:nvSpPr>
        <p:spPr>
          <a:xfrm>
            <a:off x="9640000" y="5570000"/>
            <a:ext cx="240000" cy="0"/>
          </a:xfrm>
          <a:prstGeom prst="line">
            <a:avLst/>
          </a:prstGeom>
          <a:noFill/>
          <a:ln w="19050" cap="rnd">
            <a:solidFill>
              <a:srgbClr val="4A90E2"/>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2800" b="1">
                <a:solidFill>
                  <a:srgbClr val="003366"/>
                </a:solidFill>
                <a:latin typeface="Segoe UI" pitchFamily="34" charset="0"/>
                <a:ea typeface="Segoe UI" pitchFamily="34" charset="-122"/>
                <a:cs typeface="Segoe UI" pitchFamily="34" charset="-120"/>
              </a:rPr>
              <a:t>Municipal Responsibilities in Waste, Environment &amp; Local Development</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Municipalities at the centre of Albania's legal framework</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4A90E2"/>
              </a:buClr>
              <a:buFont typeface="Arial" pitchFamily="34" charset="0"/>
              <a:buChar char="▪"/>
            </a:pPr>
            <a:r>
              <a:rPr lang="en-US" sz="2000">
                <a:solidFill>
                  <a:srgbClr val="003366"/>
                </a:solidFill>
              </a:rPr>
              <a:t>Local Waste Management Plans (Law 10463)</a:t>
            </a:r>
          </a:p>
          <a:p>
            <a:pPr marL="285750" indent="-285750">
              <a:spcBef>
                <a:spcPts val="1000"/>
              </a:spcBef>
              <a:buClr>
                <a:srgbClr val="4A90E2"/>
              </a:buClr>
              <a:buFont typeface="Arial" pitchFamily="34" charset="0"/>
              <a:buChar char="▪"/>
            </a:pPr>
            <a:r>
              <a:rPr lang="en-US" sz="2000">
                <a:solidFill>
                  <a:srgbClr val="003366"/>
                </a:solidFill>
              </a:rPr>
              <a:t>Regulation of specific waste streams (glass, plastic, bio-waste)</a:t>
            </a:r>
          </a:p>
          <a:p>
            <a:pPr marL="285750" indent="-285750">
              <a:spcBef>
                <a:spcPts val="1000"/>
              </a:spcBef>
              <a:buClr>
                <a:srgbClr val="4A90E2"/>
              </a:buClr>
              <a:buFont typeface="Arial" pitchFamily="34" charset="0"/>
              <a:buChar char="▪"/>
            </a:pPr>
            <a:r>
              <a:rPr lang="en-US" sz="2000">
                <a:solidFill>
                  <a:srgbClr val="003366"/>
                </a:solidFill>
              </a:rPr>
              <a:t>Monitoring, reporting and enforcement</a:t>
            </a:r>
          </a:p>
          <a:p>
            <a:pPr marL="285750" indent="-285750">
              <a:spcBef>
                <a:spcPts val="1000"/>
              </a:spcBef>
              <a:buClr>
                <a:srgbClr val="4A90E2"/>
              </a:buClr>
              <a:buFont typeface="Arial" pitchFamily="34" charset="0"/>
              <a:buChar char="▪"/>
            </a:pPr>
            <a:r>
              <a:rPr lang="en-US" sz="2000">
                <a:solidFill>
                  <a:srgbClr val="003366"/>
                </a:solidFill>
              </a:rPr>
              <a:t>Citizen engagement &amp; communication</a:t>
            </a:r>
          </a:p>
          <a:p>
            <a:pPr marL="285750" indent="-285750">
              <a:spcBef>
                <a:spcPts val="1000"/>
              </a:spcBef>
              <a:buClr>
                <a:srgbClr val="4A90E2"/>
              </a:buClr>
              <a:buFont typeface="Arial" pitchFamily="34" charset="0"/>
              <a:buChar char="▪"/>
            </a:pPr>
            <a:r>
              <a:rPr lang="en-US" sz="2000">
                <a:solidFill>
                  <a:srgbClr val="003366"/>
                </a:solidFill>
              </a:rPr>
              <a:t>Link to territorial and economic planning</a:t>
            </a:r>
            <a:endParaRPr lang="en-US" sz="2000" dirty="0">
              <a:solidFill>
                <a:srgbClr val="003366"/>
              </a:solidFill>
            </a:endParaRPr>
          </a:p>
        </p:txBody>
      </p:sp>
      <p:sp>
        <p:nvSpPr>
          <p:cNvPr id="7" name="Panel"/>
          <p:cNvSpPr/>
          <p:nvPr/>
        </p:nvSpPr>
        <p:spPr>
          <a:xfrm>
            <a:off x="7430000" y="2030000"/>
            <a:ext cx="4100000" cy="4180000"/>
          </a:xfrm>
          <a:prstGeom prst="roundRect">
            <a:avLst>
              <a:gd name="adj" fmla="val 2700"/>
            </a:avLst>
          </a:prstGeom>
          <a:solidFill>
            <a:srgbClr val="E9EFFA"/>
          </a:solidFill>
          <a:ln w="10160">
            <a:solidFill>
              <a:srgbClr val="E9EFF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dirty="0">
                <a:solidFill>
                  <a:srgbClr val="4A90E2"/>
                </a:solidFill>
              </a:rPr>
              <a:t>LEGAL BASIS</a:t>
            </a:r>
          </a:p>
          <a:p>
            <a:pPr marL="0" indent="0">
              <a:spcBef>
                <a:spcPts val="600"/>
              </a:spcBef>
              <a:buNone/>
            </a:pPr>
            <a:r>
              <a:rPr lang="en-US" sz="3200" b="1" dirty="0">
                <a:solidFill>
                  <a:srgbClr val="003366"/>
                </a:solidFill>
                <a:latin typeface="Segoe UI" pitchFamily="34" charset="0"/>
              </a:rPr>
              <a:t>Law 10463</a:t>
            </a:r>
          </a:p>
          <a:p>
            <a:pPr marL="0" indent="0">
              <a:spcBef>
                <a:spcPts val="800"/>
              </a:spcBef>
              <a:buNone/>
            </a:pPr>
            <a:r>
              <a:rPr lang="en-US" sz="1350" dirty="0">
                <a:solidFill>
                  <a:srgbClr val="3F4757"/>
                </a:solidFill>
              </a:rPr>
              <a:t>Albanian law places municipalities at the </a:t>
            </a:r>
            <a:r>
              <a:rPr lang="en-US" sz="1350" dirty="0" err="1">
                <a:solidFill>
                  <a:srgbClr val="3F4757"/>
                </a:solidFill>
              </a:rPr>
              <a:t>centre</a:t>
            </a:r>
            <a:r>
              <a:rPr lang="en-US" sz="1350" dirty="0">
                <a:solidFill>
                  <a:srgbClr val="3F4757"/>
                </a:solidFill>
              </a:rPr>
              <a:t> of waste, environment and local development.</a:t>
            </a:r>
          </a:p>
        </p:txBody>
      </p:sp>
      <p:sp>
        <p:nvSpPr>
          <p:cNvPr id="41" name="IconRing"/>
          <p:cNvSpPr/>
          <p:nvPr/>
        </p:nvSpPr>
        <p:spPr>
          <a:xfrm>
            <a:off x="8940000" y="5020000"/>
            <a:ext cx="1080000" cy="1080000"/>
          </a:xfrm>
          <a:prstGeom prst="ellipse">
            <a:avLst/>
          </a:prstGeom>
          <a:noFill/>
          <a:ln w="19050" cap="rnd">
            <a:solidFill>
              <a:srgbClr val="4A90E2"/>
            </a:solidFill>
            <a:round/>
          </a:ln>
        </p:spPr>
        <p:txBody>
          <a:bodyPr/>
          <a:lstStyle/>
          <a:p>
            <a:endParaRPr lang="en-US"/>
          </a:p>
        </p:txBody>
      </p:sp>
      <p:sp>
        <p:nvSpPr>
          <p:cNvPr id="42" name="IconBldg1"/>
          <p:cNvSpPr/>
          <p:nvPr/>
        </p:nvSpPr>
        <p:spPr>
          <a:xfrm>
            <a:off x="9230000" y="5460000"/>
            <a:ext cx="150000" cy="400000"/>
          </a:xfrm>
          <a:prstGeom prst="rect">
            <a:avLst/>
          </a:prstGeom>
          <a:noFill/>
          <a:ln w="19050" cap="rnd">
            <a:solidFill>
              <a:srgbClr val="4A90E2"/>
            </a:solidFill>
            <a:round/>
          </a:ln>
        </p:spPr>
        <p:txBody>
          <a:bodyPr/>
          <a:lstStyle/>
          <a:p>
            <a:endParaRPr lang="en-US"/>
          </a:p>
        </p:txBody>
      </p:sp>
      <p:sp>
        <p:nvSpPr>
          <p:cNvPr id="43" name="IconBldg2"/>
          <p:cNvSpPr/>
          <p:nvPr/>
        </p:nvSpPr>
        <p:spPr>
          <a:xfrm>
            <a:off x="9400000" y="5300000"/>
            <a:ext cx="150000" cy="560000"/>
          </a:xfrm>
          <a:prstGeom prst="rect">
            <a:avLst/>
          </a:prstGeom>
          <a:noFill/>
          <a:ln w="19050" cap="rnd">
            <a:solidFill>
              <a:srgbClr val="4A90E2"/>
            </a:solidFill>
            <a:round/>
          </a:ln>
        </p:spPr>
        <p:txBody>
          <a:bodyPr/>
          <a:lstStyle/>
          <a:p>
            <a:endParaRPr lang="en-US"/>
          </a:p>
        </p:txBody>
      </p:sp>
      <p:sp>
        <p:nvSpPr>
          <p:cNvPr id="44" name="IconBldg3"/>
          <p:cNvSpPr/>
          <p:nvPr/>
        </p:nvSpPr>
        <p:spPr>
          <a:xfrm>
            <a:off x="9570000" y="5560000"/>
            <a:ext cx="150000" cy="300000"/>
          </a:xfrm>
          <a:prstGeom prst="rect">
            <a:avLst/>
          </a:prstGeom>
          <a:noFill/>
          <a:ln w="19050" cap="rnd">
            <a:solidFill>
              <a:srgbClr val="4A90E2"/>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2800" b="1">
                <a:solidFill>
                  <a:srgbClr val="003366"/>
                </a:solidFill>
                <a:latin typeface="Segoe UI" pitchFamily="34" charset="0"/>
                <a:ea typeface="Segoe UI" pitchFamily="34" charset="-122"/>
                <a:cs typeface="Segoe UI" pitchFamily="34" charset="-120"/>
              </a:rPr>
              <a:t>A Shift from 'Waste Collection' to 'Territorial Quality Management'</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From a narrow cleaning service to integrated territorial quality</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3E8E41"/>
              </a:buClr>
              <a:buFont typeface="Arial" pitchFamily="34" charset="0"/>
              <a:buChar char="▪"/>
            </a:pPr>
            <a:r>
              <a:rPr lang="en-US" sz="2000">
                <a:solidFill>
                  <a:srgbClr val="003366"/>
                </a:solidFill>
              </a:rPr>
              <a:t>Waste as part of urban design &amp; public space quality</a:t>
            </a:r>
          </a:p>
          <a:p>
            <a:pPr marL="285750" indent="-285750">
              <a:spcBef>
                <a:spcPts val="1000"/>
              </a:spcBef>
              <a:buClr>
                <a:srgbClr val="3E8E41"/>
              </a:buClr>
              <a:buFont typeface="Arial" pitchFamily="34" charset="0"/>
              <a:buChar char="▪"/>
            </a:pPr>
            <a:r>
              <a:rPr lang="en-US" sz="2000">
                <a:solidFill>
                  <a:srgbClr val="003366"/>
                </a:solidFill>
              </a:rPr>
              <a:t>Accessibility of services &amp; infrastructure</a:t>
            </a:r>
          </a:p>
          <a:p>
            <a:pPr marL="285750" indent="-285750">
              <a:spcBef>
                <a:spcPts val="1000"/>
              </a:spcBef>
              <a:buClr>
                <a:srgbClr val="3E8E41"/>
              </a:buClr>
              <a:buFont typeface="Arial" pitchFamily="34" charset="0"/>
              <a:buChar char="▪"/>
            </a:pPr>
            <a:r>
              <a:rPr lang="en-US" sz="2000">
                <a:solidFill>
                  <a:srgbClr val="003366"/>
                </a:solidFill>
              </a:rPr>
              <a:t>Collaboration with businesses &amp; communities</a:t>
            </a:r>
          </a:p>
          <a:p>
            <a:pPr marL="285750" indent="-285750">
              <a:spcBef>
                <a:spcPts val="1000"/>
              </a:spcBef>
              <a:buClr>
                <a:srgbClr val="3E8E41"/>
              </a:buClr>
              <a:buFont typeface="Arial" pitchFamily="34" charset="0"/>
              <a:buChar char="▪"/>
            </a:pPr>
            <a:r>
              <a:rPr lang="en-US" sz="2000">
                <a:solidFill>
                  <a:srgbClr val="003366"/>
                </a:solidFill>
              </a:rPr>
              <a:t>Waste as a local economic resource</a:t>
            </a:r>
          </a:p>
          <a:p>
            <a:pPr marL="285750" indent="-285750">
              <a:spcBef>
                <a:spcPts val="1000"/>
              </a:spcBef>
              <a:buClr>
                <a:srgbClr val="3E8E41"/>
              </a:buClr>
              <a:buFont typeface="Arial" pitchFamily="34" charset="0"/>
              <a:buChar char="▪"/>
            </a:pPr>
            <a:r>
              <a:rPr lang="en-US" sz="2000">
                <a:solidFill>
                  <a:srgbClr val="003366"/>
                </a:solidFill>
              </a:rPr>
              <a:t>Glass = permanent, infinitely recyclable</a:t>
            </a:r>
          </a:p>
        </p:txBody>
      </p:sp>
      <p:sp>
        <p:nvSpPr>
          <p:cNvPr id="7" name="Panel"/>
          <p:cNvSpPr/>
          <p:nvPr/>
        </p:nvSpPr>
        <p:spPr>
          <a:xfrm>
            <a:off x="7430000" y="2030000"/>
            <a:ext cx="4100000" cy="4180000"/>
          </a:xfrm>
          <a:prstGeom prst="roundRect">
            <a:avLst>
              <a:gd name="adj" fmla="val 2700"/>
            </a:avLst>
          </a:prstGeom>
          <a:solidFill>
            <a:srgbClr val="EAF6EA"/>
          </a:solidFill>
          <a:ln w="10160">
            <a:solidFill>
              <a:srgbClr val="EAF6E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3E8E41"/>
                </a:solidFill>
              </a:rPr>
              <a:t>PERMANENT MATERIAL</a:t>
            </a:r>
          </a:p>
          <a:p>
            <a:pPr marL="0" indent="0">
              <a:spcBef>
                <a:spcPts val="600"/>
              </a:spcBef>
              <a:buNone/>
            </a:pPr>
            <a:r>
              <a:rPr lang="en-US" sz="3200" b="1">
                <a:solidFill>
                  <a:srgbClr val="3E8E41"/>
                </a:solidFill>
                <a:latin typeface="Segoe UI" pitchFamily="34" charset="0"/>
              </a:rPr>
              <a:t>Glass</a:t>
            </a:r>
          </a:p>
          <a:p>
            <a:pPr marL="0" indent="0">
              <a:spcBef>
                <a:spcPts val="800"/>
              </a:spcBef>
              <a:buNone/>
            </a:pPr>
            <a:r>
              <a:rPr lang="en-US" sz="1350">
                <a:solidFill>
                  <a:srgbClr val="3F4757"/>
                </a:solidFill>
              </a:rPr>
              <a:t>A permanent, infinitely recyclable material — and a local economic resource.</a:t>
            </a:r>
          </a:p>
        </p:txBody>
      </p:sp>
      <p:sp>
        <p:nvSpPr>
          <p:cNvPr id="41" name="IconRing"/>
          <p:cNvSpPr/>
          <p:nvPr/>
        </p:nvSpPr>
        <p:spPr>
          <a:xfrm>
            <a:off x="8940000" y="5020000"/>
            <a:ext cx="1080000" cy="1080000"/>
          </a:xfrm>
          <a:prstGeom prst="ellipse">
            <a:avLst/>
          </a:prstGeom>
          <a:noFill/>
          <a:ln w="19050" cap="rnd">
            <a:solidFill>
              <a:srgbClr val="4CAF50"/>
            </a:solidFill>
            <a:round/>
          </a:ln>
        </p:spPr>
        <p:txBody>
          <a:bodyPr/>
          <a:lstStyle/>
          <a:p>
            <a:endParaRPr lang="en-US"/>
          </a:p>
        </p:txBody>
      </p:sp>
      <p:sp>
        <p:nvSpPr>
          <p:cNvPr id="42" name="IconBody"/>
          <p:cNvSpPr/>
          <p:nvPr/>
        </p:nvSpPr>
        <p:spPr>
          <a:xfrm>
            <a:off x="9355000" y="5320000"/>
            <a:ext cx="250000" cy="520000"/>
          </a:xfrm>
          <a:prstGeom prst="roundRect">
            <a:avLst>
              <a:gd name="adj" fmla="val 28000"/>
            </a:avLst>
          </a:prstGeom>
          <a:noFill/>
          <a:ln w="19050" cap="rnd">
            <a:solidFill>
              <a:srgbClr val="4CAF50"/>
            </a:solidFill>
            <a:round/>
          </a:ln>
        </p:spPr>
        <p:txBody>
          <a:bodyPr/>
          <a:lstStyle/>
          <a:p>
            <a:endParaRPr lang="en-US"/>
          </a:p>
        </p:txBody>
      </p:sp>
      <p:sp>
        <p:nvSpPr>
          <p:cNvPr id="43" name="IconNeck"/>
          <p:cNvSpPr/>
          <p:nvPr/>
        </p:nvSpPr>
        <p:spPr>
          <a:xfrm>
            <a:off x="9420000" y="5230000"/>
            <a:ext cx="120000" cy="100000"/>
          </a:xfrm>
          <a:prstGeom prst="rect">
            <a:avLst/>
          </a:prstGeom>
          <a:noFill/>
          <a:ln w="19050" cap="rnd">
            <a:solidFill>
              <a:srgbClr val="4CAF50"/>
            </a:solidFill>
            <a:round/>
          </a:ln>
        </p:spPr>
        <p:txBody>
          <a:bodyPr/>
          <a:lstStyle/>
          <a:p>
            <a:endParaRPr lang="en-US"/>
          </a:p>
        </p:txBody>
      </p:sp>
      <p:sp>
        <p:nvSpPr>
          <p:cNvPr id="44" name="IconCap"/>
          <p:cNvSpPr/>
          <p:nvPr/>
        </p:nvSpPr>
        <p:spPr>
          <a:xfrm>
            <a:off x="9405000" y="5165000"/>
            <a:ext cx="150000" cy="75000"/>
          </a:xfrm>
          <a:prstGeom prst="rect">
            <a:avLst/>
          </a:prstGeom>
          <a:noFill/>
          <a:ln w="19050" cap="rnd">
            <a:solidFill>
              <a:srgbClr val="4CAF50"/>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2800" b="1">
                <a:solidFill>
                  <a:srgbClr val="003366"/>
                </a:solidFill>
                <a:latin typeface="Segoe UI" pitchFamily="34" charset="0"/>
                <a:ea typeface="Segoe UI" pitchFamily="34" charset="-122"/>
                <a:cs typeface="Segoe UI" pitchFamily="34" charset="-120"/>
              </a:rPr>
              <a:t>Why Municipalities Need Integrated Capacities for Circular Governance</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Economy, environment and services are interconnected</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4A90E2"/>
              </a:buClr>
              <a:buFont typeface="Arial" pitchFamily="34" charset="0"/>
              <a:buChar char="▪"/>
            </a:pPr>
            <a:r>
              <a:rPr lang="en-US" sz="2000">
                <a:solidFill>
                  <a:srgbClr val="003366"/>
                </a:solidFill>
              </a:rPr>
              <a:t>Economy, environment &amp; services are interconnected</a:t>
            </a:r>
          </a:p>
          <a:p>
            <a:pPr marL="285750" indent="-285750">
              <a:spcBef>
                <a:spcPts val="1000"/>
              </a:spcBef>
              <a:buClr>
                <a:srgbClr val="4A90E2"/>
              </a:buClr>
              <a:buFont typeface="Arial" pitchFamily="34" charset="0"/>
              <a:buChar char="▪"/>
            </a:pPr>
            <a:r>
              <a:rPr lang="en-US" sz="2000">
                <a:solidFill>
                  <a:srgbClr val="003366"/>
                </a:solidFill>
              </a:rPr>
              <a:t>Internal coordination across departments</a:t>
            </a:r>
          </a:p>
          <a:p>
            <a:pPr marL="285750" indent="-285750">
              <a:spcBef>
                <a:spcPts val="1000"/>
              </a:spcBef>
              <a:buClr>
                <a:srgbClr val="4A90E2"/>
              </a:buClr>
              <a:buFont typeface="Arial" pitchFamily="34" charset="0"/>
              <a:buChar char="▪"/>
            </a:pPr>
            <a:r>
              <a:rPr lang="en-US" sz="2000">
                <a:solidFill>
                  <a:srgbClr val="003366"/>
                </a:solidFill>
              </a:rPr>
              <a:t>Partnerships with businesses for ESG responsibility</a:t>
            </a:r>
          </a:p>
          <a:p>
            <a:pPr marL="285750" indent="-285750">
              <a:spcBef>
                <a:spcPts val="1000"/>
              </a:spcBef>
              <a:buClr>
                <a:srgbClr val="4A90E2"/>
              </a:buClr>
              <a:buFont typeface="Arial" pitchFamily="34" charset="0"/>
              <a:buChar char="▪"/>
            </a:pPr>
            <a:r>
              <a:rPr lang="en-US" sz="2000">
                <a:solidFill>
                  <a:srgbClr val="003366"/>
                </a:solidFill>
              </a:rPr>
              <a:t>Digital tools, technology upgrades &amp; data systems</a:t>
            </a:r>
          </a:p>
        </p:txBody>
      </p:sp>
      <p:sp>
        <p:nvSpPr>
          <p:cNvPr id="7" name="Panel"/>
          <p:cNvSpPr/>
          <p:nvPr/>
        </p:nvSpPr>
        <p:spPr>
          <a:xfrm>
            <a:off x="7430000" y="2030000"/>
            <a:ext cx="4100000" cy="4180000"/>
          </a:xfrm>
          <a:prstGeom prst="roundRect">
            <a:avLst>
              <a:gd name="adj" fmla="val 2700"/>
            </a:avLst>
          </a:prstGeom>
          <a:solidFill>
            <a:srgbClr val="F2F2F2"/>
          </a:solidFill>
          <a:ln w="10160">
            <a:solidFill>
              <a:srgbClr val="F2F2F2"/>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4A90E2"/>
                </a:solidFill>
              </a:rPr>
              <a:t>DEDICATED MUNICIPAL STRUCTURES</a:t>
            </a:r>
          </a:p>
          <a:p>
            <a:pPr marL="0" indent="0">
              <a:spcBef>
                <a:spcPts val="900"/>
              </a:spcBef>
              <a:buNone/>
            </a:pPr>
            <a:r>
              <a:rPr lang="en-US" sz="1700" b="1">
                <a:solidFill>
                  <a:srgbClr val="003366"/>
                </a:solidFill>
              </a:rPr>
              <a:t>Local Economic Development</a:t>
            </a:r>
          </a:p>
          <a:p>
            <a:pPr marL="0" indent="0">
              <a:spcBef>
                <a:spcPts val="900"/>
              </a:spcBef>
              <a:buNone/>
            </a:pPr>
            <a:r>
              <a:rPr lang="en-US" sz="1700" b="1">
                <a:solidFill>
                  <a:srgbClr val="003366"/>
                </a:solidFill>
              </a:rPr>
              <a:t>Environmental Management</a:t>
            </a:r>
          </a:p>
          <a:p>
            <a:pPr marL="0" indent="0">
              <a:spcBef>
                <a:spcPts val="900"/>
              </a:spcBef>
              <a:buNone/>
            </a:pPr>
            <a:r>
              <a:rPr lang="en-US" sz="1700" b="1">
                <a:solidFill>
                  <a:srgbClr val="003366"/>
                </a:solidFill>
              </a:rPr>
              <a:t>Public Services &amp; Waste Policy</a:t>
            </a:r>
          </a:p>
        </p:txBody>
      </p:sp>
      <p:sp>
        <p:nvSpPr>
          <p:cNvPr id="41" name="IconRingTop"/>
          <p:cNvSpPr/>
          <p:nvPr/>
        </p:nvSpPr>
        <p:spPr>
          <a:xfrm>
            <a:off x="9230000" y="5010000"/>
            <a:ext cx="500000" cy="500000"/>
          </a:xfrm>
          <a:prstGeom prst="ellipse">
            <a:avLst/>
          </a:prstGeom>
          <a:noFill/>
          <a:ln w="19050" cap="rnd">
            <a:solidFill>
              <a:srgbClr val="003366"/>
            </a:solidFill>
            <a:round/>
          </a:ln>
        </p:spPr>
        <p:txBody>
          <a:bodyPr/>
          <a:lstStyle/>
          <a:p>
            <a:endParaRPr lang="en-US"/>
          </a:p>
        </p:txBody>
      </p:sp>
      <p:sp>
        <p:nvSpPr>
          <p:cNvPr id="42" name="IconRingBL"/>
          <p:cNvSpPr/>
          <p:nvPr/>
        </p:nvSpPr>
        <p:spPr>
          <a:xfrm>
            <a:off x="8980000" y="5510000"/>
            <a:ext cx="500000" cy="500000"/>
          </a:xfrm>
          <a:prstGeom prst="ellipse">
            <a:avLst/>
          </a:prstGeom>
          <a:noFill/>
          <a:ln w="19050" cap="rnd">
            <a:solidFill>
              <a:srgbClr val="003366"/>
            </a:solidFill>
            <a:round/>
          </a:ln>
        </p:spPr>
        <p:txBody>
          <a:bodyPr/>
          <a:lstStyle/>
          <a:p>
            <a:endParaRPr lang="en-US"/>
          </a:p>
        </p:txBody>
      </p:sp>
      <p:sp>
        <p:nvSpPr>
          <p:cNvPr id="43" name="IconRingBR"/>
          <p:cNvSpPr/>
          <p:nvPr/>
        </p:nvSpPr>
        <p:spPr>
          <a:xfrm>
            <a:off x="9480000" y="5510000"/>
            <a:ext cx="500000" cy="500000"/>
          </a:xfrm>
          <a:prstGeom prst="ellipse">
            <a:avLst/>
          </a:prstGeom>
          <a:noFill/>
          <a:ln w="19050" cap="rnd">
            <a:solidFill>
              <a:srgbClr val="003366"/>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3200" b="1">
                <a:solidFill>
                  <a:srgbClr val="003366"/>
                </a:solidFill>
                <a:latin typeface="Segoe UI" pitchFamily="34" charset="0"/>
                <a:ea typeface="Segoe UI" pitchFamily="34" charset="-122"/>
                <a:cs typeface="Segoe UI" pitchFamily="34" charset="-120"/>
              </a:rPr>
              <a:t>Business Responsibility and Local Circular Value Chains</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Businesses are central to the circular economy</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3E8E41"/>
              </a:buClr>
              <a:buFont typeface="Arial" pitchFamily="34" charset="0"/>
              <a:buChar char="▪"/>
            </a:pPr>
            <a:r>
              <a:rPr lang="en-US" sz="2000">
                <a:solidFill>
                  <a:srgbClr val="003366"/>
                </a:solidFill>
              </a:rPr>
              <a:t>Businesses generate packaging &amp; waste</a:t>
            </a:r>
          </a:p>
          <a:p>
            <a:pPr marL="285750" indent="-285750">
              <a:spcBef>
                <a:spcPts val="1000"/>
              </a:spcBef>
              <a:buClr>
                <a:srgbClr val="3E8E41"/>
              </a:buClr>
              <a:buFont typeface="Arial" pitchFamily="34" charset="0"/>
              <a:buChar char="▪"/>
            </a:pPr>
            <a:r>
              <a:rPr lang="en-US" sz="2000">
                <a:solidFill>
                  <a:srgbClr val="003366"/>
                </a:solidFill>
              </a:rPr>
              <a:t>Growing ESG expectations</a:t>
            </a:r>
          </a:p>
          <a:p>
            <a:pPr marL="285750" indent="-285750">
              <a:spcBef>
                <a:spcPts val="1000"/>
              </a:spcBef>
              <a:buClr>
                <a:srgbClr val="3E8E41"/>
              </a:buClr>
              <a:buFont typeface="Arial" pitchFamily="34" charset="0"/>
              <a:buChar char="▪"/>
            </a:pPr>
            <a:r>
              <a:rPr lang="en-US" sz="2000">
                <a:solidFill>
                  <a:srgbClr val="003366"/>
                </a:solidFill>
              </a:rPr>
              <a:t>Municipal tools: regulations, tariffs, permits, procurement</a:t>
            </a:r>
          </a:p>
          <a:p>
            <a:pPr marL="285750" indent="-285750">
              <a:spcBef>
                <a:spcPts val="1000"/>
              </a:spcBef>
              <a:buClr>
                <a:srgbClr val="3E8E41"/>
              </a:buClr>
              <a:buFont typeface="Arial" pitchFamily="34" charset="0"/>
              <a:buChar char="▪"/>
            </a:pPr>
            <a:r>
              <a:rPr lang="en-US" sz="2000">
                <a:solidFill>
                  <a:srgbClr val="003366"/>
                </a:solidFill>
              </a:rPr>
              <a:t>Joint initiatives with municipalities</a:t>
            </a:r>
          </a:p>
          <a:p>
            <a:pPr marL="285750" indent="-285750">
              <a:spcBef>
                <a:spcPts val="1000"/>
              </a:spcBef>
              <a:buClr>
                <a:srgbClr val="3E8E41"/>
              </a:buClr>
              <a:buFont typeface="Arial" pitchFamily="34" charset="0"/>
              <a:buChar char="▪"/>
            </a:pPr>
            <a:r>
              <a:rPr lang="en-US" sz="2000">
                <a:solidFill>
                  <a:srgbClr val="003366"/>
                </a:solidFill>
              </a:rPr>
              <a:t>Glass packaging = high-value circular material</a:t>
            </a:r>
          </a:p>
        </p:txBody>
      </p:sp>
      <p:sp>
        <p:nvSpPr>
          <p:cNvPr id="7" name="Panel"/>
          <p:cNvSpPr/>
          <p:nvPr/>
        </p:nvSpPr>
        <p:spPr>
          <a:xfrm>
            <a:off x="7430000" y="2030000"/>
            <a:ext cx="4100000" cy="4180000"/>
          </a:xfrm>
          <a:prstGeom prst="roundRect">
            <a:avLst>
              <a:gd name="adj" fmla="val 2700"/>
            </a:avLst>
          </a:prstGeom>
          <a:solidFill>
            <a:srgbClr val="EAF6EA"/>
          </a:solidFill>
          <a:ln w="10160">
            <a:solidFill>
              <a:srgbClr val="EAF6E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3E8E41"/>
                </a:solidFill>
              </a:rPr>
              <a:t>ESG + EPR</a:t>
            </a:r>
          </a:p>
          <a:p>
            <a:pPr marL="0" indent="0">
              <a:spcBef>
                <a:spcPts val="600"/>
              </a:spcBef>
              <a:buNone/>
            </a:pPr>
            <a:r>
              <a:rPr lang="en-US" sz="3200" b="1">
                <a:solidFill>
                  <a:srgbClr val="3E8E41"/>
                </a:solidFill>
                <a:latin typeface="Segoe UI" pitchFamily="34" charset="0"/>
              </a:rPr>
              <a:t>Shared value</a:t>
            </a:r>
          </a:p>
          <a:p>
            <a:pPr marL="0" indent="0">
              <a:spcBef>
                <a:spcPts val="800"/>
              </a:spcBef>
              <a:buNone/>
            </a:pPr>
            <a:r>
              <a:rPr lang="en-US" sz="1350">
                <a:solidFill>
                  <a:srgbClr val="3F4757"/>
                </a:solidFill>
              </a:rPr>
              <a:t>Regulation, incentives and partnerships turn business responsibility into local circular value.</a:t>
            </a:r>
          </a:p>
        </p:txBody>
      </p:sp>
      <p:sp>
        <p:nvSpPr>
          <p:cNvPr id="41" name="HandArmL"/>
          <p:cNvSpPr/>
          <p:nvPr/>
        </p:nvSpPr>
        <p:spPr>
          <a:xfrm flipV="1">
            <a:off x="8820000" y="5620000"/>
            <a:ext cx="520000" cy="360000"/>
          </a:xfrm>
          <a:prstGeom prst="line">
            <a:avLst/>
          </a:prstGeom>
          <a:noFill/>
          <a:ln w="19050" cap="rnd">
            <a:solidFill>
              <a:srgbClr val="4CAF50"/>
            </a:solidFill>
            <a:round/>
          </a:ln>
        </p:spPr>
        <p:txBody>
          <a:bodyPr/>
          <a:lstStyle/>
          <a:p>
            <a:endParaRPr lang="en-US"/>
          </a:p>
        </p:txBody>
      </p:sp>
      <p:sp>
        <p:nvSpPr>
          <p:cNvPr id="42" name="HandArmR"/>
          <p:cNvSpPr/>
          <p:nvPr/>
        </p:nvSpPr>
        <p:spPr>
          <a:xfrm>
            <a:off x="9620000" y="5620000"/>
            <a:ext cx="520000" cy="360000"/>
          </a:xfrm>
          <a:prstGeom prst="line">
            <a:avLst/>
          </a:prstGeom>
          <a:noFill/>
          <a:ln w="19050" cap="rnd">
            <a:solidFill>
              <a:srgbClr val="4CAF50"/>
            </a:solidFill>
            <a:round/>
          </a:ln>
        </p:spPr>
        <p:txBody>
          <a:bodyPr/>
          <a:lstStyle/>
          <a:p>
            <a:endParaRPr lang="en-US"/>
          </a:p>
        </p:txBody>
      </p:sp>
      <p:sp>
        <p:nvSpPr>
          <p:cNvPr id="43" name="HandClasp"/>
          <p:cNvSpPr/>
          <p:nvPr/>
        </p:nvSpPr>
        <p:spPr>
          <a:xfrm>
            <a:off x="9275000" y="5475000"/>
            <a:ext cx="410000" cy="220000"/>
          </a:xfrm>
          <a:prstGeom prst="roundRect">
            <a:avLst>
              <a:gd name="adj" fmla="val 50000"/>
            </a:avLst>
          </a:prstGeom>
          <a:noFill/>
          <a:ln w="19050" cap="rnd">
            <a:solidFill>
              <a:srgbClr val="4CAF50"/>
            </a:solidFill>
            <a:round/>
          </a:ln>
        </p:spPr>
        <p:txBody>
          <a:bodyPr/>
          <a:lstStyle/>
          <a:p>
            <a:endParaRPr lang="en-US"/>
          </a:p>
        </p:txBody>
      </p:sp>
      <p:sp>
        <p:nvSpPr>
          <p:cNvPr id="44" name="HandFinger1"/>
          <p:cNvSpPr/>
          <p:nvPr/>
        </p:nvSpPr>
        <p:spPr>
          <a:xfrm flipV="1">
            <a:off x="9405000" y="5510000"/>
            <a:ext cx="70000" cy="150000"/>
          </a:xfrm>
          <a:prstGeom prst="line">
            <a:avLst/>
          </a:prstGeom>
          <a:noFill/>
          <a:ln w="15875" cap="rnd">
            <a:solidFill>
              <a:srgbClr val="4CAF50"/>
            </a:solidFill>
            <a:round/>
          </a:ln>
        </p:spPr>
        <p:txBody>
          <a:bodyPr/>
          <a:lstStyle/>
          <a:p>
            <a:endParaRPr lang="en-US"/>
          </a:p>
        </p:txBody>
      </p:sp>
      <p:sp>
        <p:nvSpPr>
          <p:cNvPr id="45" name="HandFinger2"/>
          <p:cNvSpPr/>
          <p:nvPr/>
        </p:nvSpPr>
        <p:spPr>
          <a:xfrm flipV="1">
            <a:off x="9475000" y="5510000"/>
            <a:ext cx="70000" cy="150000"/>
          </a:xfrm>
          <a:prstGeom prst="line">
            <a:avLst/>
          </a:prstGeom>
          <a:noFill/>
          <a:ln w="15875" cap="rnd">
            <a:solidFill>
              <a:srgbClr val="4CAF50"/>
            </a:solidFill>
            <a:round/>
          </a:ln>
        </p:spPr>
        <p:txBody>
          <a:bodyPr/>
          <a:lstStyle/>
          <a:p>
            <a:endParaRPr lang="en-US"/>
          </a:p>
        </p:txBody>
      </p:sp>
      <p:sp>
        <p:nvSpPr>
          <p:cNvPr id="46" name="HandThumb"/>
          <p:cNvSpPr/>
          <p:nvPr/>
        </p:nvSpPr>
        <p:spPr>
          <a:xfrm>
            <a:off x="9480000" y="5410000"/>
            <a:ext cx="0" cy="75000"/>
          </a:xfrm>
          <a:prstGeom prst="line">
            <a:avLst/>
          </a:prstGeom>
          <a:noFill/>
          <a:ln w="15875" cap="rnd">
            <a:solidFill>
              <a:srgbClr val="4CAF50"/>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3000" b="1">
                <a:solidFill>
                  <a:srgbClr val="003366"/>
                </a:solidFill>
                <a:latin typeface="Segoe UI" pitchFamily="34" charset="0"/>
                <a:ea typeface="Segoe UI" pitchFamily="34" charset="-122"/>
                <a:cs typeface="Segoe UI" pitchFamily="34" charset="-120"/>
              </a:rPr>
              <a:t>Extended Producer Responsibility: A System of Shared Governance</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EPR is a governance system, not only recycling</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4A90E2"/>
              </a:buClr>
              <a:buFont typeface="Arial" pitchFamily="34" charset="0"/>
              <a:buChar char="▪"/>
            </a:pPr>
            <a:r>
              <a:rPr lang="en-US" sz="2000">
                <a:solidFill>
                  <a:srgbClr val="003366"/>
                </a:solidFill>
              </a:rPr>
              <a:t>Defines who decides, who pays, who reports</a:t>
            </a:r>
          </a:p>
          <a:p>
            <a:pPr marL="285750" indent="-285750">
              <a:spcBef>
                <a:spcPts val="1000"/>
              </a:spcBef>
              <a:buClr>
                <a:srgbClr val="4A90E2"/>
              </a:buClr>
              <a:buFont typeface="Arial" pitchFamily="34" charset="0"/>
              <a:buChar char="▪"/>
            </a:pPr>
            <a:r>
              <a:rPr lang="en-US" sz="2000">
                <a:solidFill>
                  <a:srgbClr val="003366"/>
                </a:solidFill>
              </a:rPr>
              <a:t>Municipalities = mandatory partners of PROs (Law 74/2025)</a:t>
            </a:r>
          </a:p>
          <a:p>
            <a:pPr marL="285750" indent="-285750">
              <a:spcBef>
                <a:spcPts val="1000"/>
              </a:spcBef>
              <a:buClr>
                <a:srgbClr val="4A90E2"/>
              </a:buClr>
              <a:buFont typeface="Arial" pitchFamily="34" charset="0"/>
              <a:buChar char="▪"/>
            </a:pPr>
            <a:r>
              <a:rPr lang="en-US" sz="2000">
                <a:solidFill>
                  <a:srgbClr val="003366"/>
                </a:solidFill>
              </a:rPr>
              <a:t>Joint contracts for collection &amp; infrastructure</a:t>
            </a:r>
          </a:p>
          <a:p>
            <a:pPr marL="285750" indent="-285750">
              <a:spcBef>
                <a:spcPts val="1000"/>
              </a:spcBef>
              <a:buClr>
                <a:srgbClr val="4A90E2"/>
              </a:buClr>
              <a:buFont typeface="Arial" pitchFamily="34" charset="0"/>
              <a:buChar char="▪"/>
            </a:pPr>
            <a:r>
              <a:rPr lang="en-US" sz="2000">
                <a:solidFill>
                  <a:srgbClr val="003366"/>
                </a:solidFill>
              </a:rPr>
              <a:t>Quality-based performance &amp; data verification</a:t>
            </a:r>
          </a:p>
          <a:p>
            <a:pPr marL="285750" indent="-285750">
              <a:spcBef>
                <a:spcPts val="1000"/>
              </a:spcBef>
              <a:buClr>
                <a:srgbClr val="4A90E2"/>
              </a:buClr>
              <a:buFont typeface="Arial" pitchFamily="34" charset="0"/>
              <a:buChar char="▪"/>
            </a:pPr>
            <a:r>
              <a:rPr lang="en-US" sz="2000">
                <a:solidFill>
                  <a:srgbClr val="003366"/>
                </a:solidFill>
              </a:rPr>
              <a:t>Protecting public interest &amp; territorial quality</a:t>
            </a:r>
            <a:endParaRPr lang="en-US" sz="2000" dirty="0">
              <a:solidFill>
                <a:srgbClr val="003366"/>
              </a:solidFill>
            </a:endParaRPr>
          </a:p>
        </p:txBody>
      </p:sp>
      <p:sp>
        <p:nvSpPr>
          <p:cNvPr id="7" name="Panel"/>
          <p:cNvSpPr/>
          <p:nvPr/>
        </p:nvSpPr>
        <p:spPr>
          <a:xfrm>
            <a:off x="7430000" y="2030000"/>
            <a:ext cx="4100000" cy="4180000"/>
          </a:xfrm>
          <a:prstGeom prst="roundRect">
            <a:avLst>
              <a:gd name="adj" fmla="val 2700"/>
            </a:avLst>
          </a:prstGeom>
          <a:solidFill>
            <a:srgbClr val="E9EFFA"/>
          </a:solidFill>
          <a:ln w="10160">
            <a:solidFill>
              <a:srgbClr val="E9EFFA"/>
            </a:solidFill>
            <a:prstDash val="solid"/>
          </a:ln>
        </p:spPr>
        <p:txBody>
          <a:bodyPr/>
          <a:lstStyle/>
          <a:p>
            <a:endParaRPr lang="en-AU"/>
          </a:p>
        </p:txBody>
      </p:sp>
      <p:sp>
        <p:nvSpPr>
          <p:cNvPr id="8" name="PanelHead"/>
          <p:cNvSpPr/>
          <p:nvPr/>
        </p:nvSpPr>
        <p:spPr>
          <a:xfrm>
            <a:off x="7800000" y="2330000"/>
            <a:ext cx="3360000" cy="640000"/>
          </a:xfrm>
          <a:prstGeom prst="rect">
            <a:avLst/>
          </a:prstGeom>
          <a:noFill/>
          <a:ln/>
        </p:spPr>
        <p:txBody>
          <a:bodyPr wrap="square" lIns="0" tIns="0" rIns="0" bIns="0" rtlCol="0" anchor="t">
            <a:normAutofit/>
          </a:bodyPr>
          <a:lstStyle/>
          <a:p>
            <a:pPr marL="0" indent="0">
              <a:buNone/>
            </a:pPr>
            <a:r>
              <a:rPr lang="en-US" sz="1050" b="1" spc="120">
                <a:solidFill>
                  <a:srgbClr val="4A90E2"/>
                </a:solidFill>
              </a:rPr>
              <a:t>SHARED GOVERNANCE</a:t>
            </a:r>
          </a:p>
          <a:p>
            <a:pPr marL="0" indent="0">
              <a:spcBef>
                <a:spcPts val="400"/>
              </a:spcBef>
              <a:buNone/>
            </a:pPr>
            <a:r>
              <a:rPr lang="en-US" sz="1300" b="1">
                <a:solidFill>
                  <a:srgbClr val="003366"/>
                </a:solidFill>
              </a:rPr>
              <a:t>A linked governance flow</a:t>
            </a:r>
          </a:p>
        </p:txBody>
      </p:sp>
      <p:sp>
        <p:nvSpPr>
          <p:cNvPr id="20" name="Card0"/>
          <p:cNvSpPr/>
          <p:nvPr/>
        </p:nvSpPr>
        <p:spPr>
          <a:xfrm>
            <a:off x="7800000" y="3060000"/>
            <a:ext cx="3360000" cy="780000"/>
          </a:xfrm>
          <a:prstGeom prst="roundRect">
            <a:avLst>
              <a:gd name="adj" fmla="val 14000"/>
            </a:avLst>
          </a:prstGeom>
          <a:solidFill>
            <a:srgbClr val="FFFFFF"/>
          </a:solidFill>
          <a:ln w="12700" cap="rnd">
            <a:solidFill>
              <a:srgbClr val="D8E2F2"/>
            </a:solidFill>
            <a:round/>
          </a:ln>
        </p:spPr>
        <p:txBody>
          <a:bodyPr/>
          <a:lstStyle/>
          <a:p>
            <a:endParaRPr lang="en-US"/>
          </a:p>
        </p:txBody>
      </p:sp>
      <p:sp>
        <p:nvSpPr>
          <p:cNvPr id="21" name="Badge0"/>
          <p:cNvSpPr/>
          <p:nvPr/>
        </p:nvSpPr>
        <p:spPr>
          <a:xfrm>
            <a:off x="7950000" y="3190000"/>
            <a:ext cx="520000" cy="520000"/>
          </a:xfrm>
          <a:prstGeom prst="ellipse">
            <a:avLst/>
          </a:prstGeom>
          <a:solidFill>
            <a:srgbClr val="4A90E2"/>
          </a:solidFill>
          <a:ln>
            <a:noFill/>
          </a:ln>
        </p:spPr>
        <p:txBody>
          <a:bodyPr/>
          <a:lstStyle/>
          <a:p>
            <a:endParaRPr lang="en-US"/>
          </a:p>
        </p:txBody>
      </p:sp>
      <p:sp>
        <p:nvSpPr>
          <p:cNvPr id="22" name="BadgeNum0"/>
          <p:cNvSpPr/>
          <p:nvPr/>
        </p:nvSpPr>
        <p:spPr>
          <a:xfrm>
            <a:off x="7950000" y="3190000"/>
            <a:ext cx="520000" cy="520000"/>
          </a:xfrm>
          <a:prstGeom prst="rect">
            <a:avLst/>
          </a:prstGeom>
          <a:noFill/>
          <a:ln/>
        </p:spPr>
        <p:txBody>
          <a:bodyPr wrap="square" lIns="0" tIns="0" rIns="0" bIns="0" rtlCol="0" anchor="ctr">
            <a:normAutofit/>
          </a:bodyPr>
          <a:lstStyle/>
          <a:p>
            <a:pPr marL="0" indent="0" algn="ctr">
              <a:buNone/>
            </a:pPr>
            <a:r>
              <a:rPr lang="en-US" sz="1400" b="1">
                <a:solidFill>
                  <a:srgbClr val="FFFFFF"/>
                </a:solidFill>
              </a:rPr>
              <a:t>1</a:t>
            </a:r>
          </a:p>
        </p:txBody>
      </p:sp>
      <p:sp>
        <p:nvSpPr>
          <p:cNvPr id="23" name="CardTxt0"/>
          <p:cNvSpPr/>
          <p:nvPr/>
        </p:nvSpPr>
        <p:spPr>
          <a:xfrm>
            <a:off x="8640000" y="3060000"/>
            <a:ext cx="2400000" cy="780000"/>
          </a:xfrm>
          <a:prstGeom prst="rect">
            <a:avLst/>
          </a:prstGeom>
          <a:noFill/>
          <a:ln/>
        </p:spPr>
        <p:txBody>
          <a:bodyPr wrap="square" lIns="0" tIns="0" rIns="0" bIns="0" rtlCol="0" anchor="ctr">
            <a:normAutofit/>
          </a:bodyPr>
          <a:lstStyle/>
          <a:p>
            <a:pPr marL="0" indent="0">
              <a:buNone/>
            </a:pPr>
            <a:r>
              <a:rPr lang="en-US" sz="1500" b="1">
                <a:solidFill>
                  <a:srgbClr val="003366"/>
                </a:solidFill>
              </a:rPr>
              <a:t>Who decides</a:t>
            </a:r>
          </a:p>
          <a:p>
            <a:pPr marL="0" indent="0">
              <a:spcBef>
                <a:spcPts val="200"/>
              </a:spcBef>
              <a:buNone/>
            </a:pPr>
            <a:r>
              <a:rPr lang="en-US" sz="1000">
                <a:solidFill>
                  <a:srgbClr val="3F4757"/>
                </a:solidFill>
              </a:rPr>
              <a:t>Roles &amp; mandates</a:t>
            </a:r>
          </a:p>
        </p:txBody>
      </p:sp>
      <p:sp>
        <p:nvSpPr>
          <p:cNvPr id="24" name="Arrow0"/>
          <p:cNvSpPr/>
          <p:nvPr/>
        </p:nvSpPr>
        <p:spPr>
          <a:xfrm>
            <a:off x="9390000" y="3865000"/>
            <a:ext cx="180000" cy="200000"/>
          </a:xfrm>
          <a:prstGeom prst="downArrow">
            <a:avLst>
              <a:gd name="adj1" fmla="val 60000"/>
              <a:gd name="adj2" fmla="val 55000"/>
            </a:avLst>
          </a:prstGeom>
          <a:solidFill>
            <a:srgbClr val="4A90E2"/>
          </a:solidFill>
          <a:ln>
            <a:noFill/>
          </a:ln>
        </p:spPr>
        <p:txBody>
          <a:bodyPr/>
          <a:lstStyle/>
          <a:p>
            <a:endParaRPr lang="en-US"/>
          </a:p>
        </p:txBody>
      </p:sp>
      <p:sp>
        <p:nvSpPr>
          <p:cNvPr id="25" name="Card1"/>
          <p:cNvSpPr/>
          <p:nvPr/>
        </p:nvSpPr>
        <p:spPr>
          <a:xfrm>
            <a:off x="7800000" y="4090000"/>
            <a:ext cx="3360000" cy="780000"/>
          </a:xfrm>
          <a:prstGeom prst="roundRect">
            <a:avLst>
              <a:gd name="adj" fmla="val 14000"/>
            </a:avLst>
          </a:prstGeom>
          <a:solidFill>
            <a:srgbClr val="FFFFFF"/>
          </a:solidFill>
          <a:ln w="12700" cap="rnd">
            <a:solidFill>
              <a:srgbClr val="D8E2F2"/>
            </a:solidFill>
            <a:round/>
          </a:ln>
        </p:spPr>
        <p:txBody>
          <a:bodyPr/>
          <a:lstStyle/>
          <a:p>
            <a:endParaRPr lang="en-US"/>
          </a:p>
        </p:txBody>
      </p:sp>
      <p:sp>
        <p:nvSpPr>
          <p:cNvPr id="26" name="Badge1"/>
          <p:cNvSpPr/>
          <p:nvPr/>
        </p:nvSpPr>
        <p:spPr>
          <a:xfrm>
            <a:off x="7950000" y="4220000"/>
            <a:ext cx="520000" cy="520000"/>
          </a:xfrm>
          <a:prstGeom prst="ellipse">
            <a:avLst/>
          </a:prstGeom>
          <a:solidFill>
            <a:srgbClr val="4A90E2"/>
          </a:solidFill>
          <a:ln>
            <a:noFill/>
          </a:ln>
        </p:spPr>
        <p:txBody>
          <a:bodyPr/>
          <a:lstStyle/>
          <a:p>
            <a:endParaRPr lang="en-US"/>
          </a:p>
        </p:txBody>
      </p:sp>
      <p:sp>
        <p:nvSpPr>
          <p:cNvPr id="27" name="BadgeNum1"/>
          <p:cNvSpPr/>
          <p:nvPr/>
        </p:nvSpPr>
        <p:spPr>
          <a:xfrm>
            <a:off x="7950000" y="4220000"/>
            <a:ext cx="520000" cy="520000"/>
          </a:xfrm>
          <a:prstGeom prst="rect">
            <a:avLst/>
          </a:prstGeom>
          <a:noFill/>
          <a:ln/>
        </p:spPr>
        <p:txBody>
          <a:bodyPr wrap="square" lIns="0" tIns="0" rIns="0" bIns="0" rtlCol="0" anchor="ctr">
            <a:normAutofit/>
          </a:bodyPr>
          <a:lstStyle/>
          <a:p>
            <a:pPr marL="0" indent="0" algn="ctr">
              <a:buNone/>
            </a:pPr>
            <a:r>
              <a:rPr lang="en-US" sz="1400" b="1">
                <a:solidFill>
                  <a:srgbClr val="FFFFFF"/>
                </a:solidFill>
              </a:rPr>
              <a:t>2</a:t>
            </a:r>
          </a:p>
        </p:txBody>
      </p:sp>
      <p:sp>
        <p:nvSpPr>
          <p:cNvPr id="28" name="CardTxt1"/>
          <p:cNvSpPr/>
          <p:nvPr/>
        </p:nvSpPr>
        <p:spPr>
          <a:xfrm>
            <a:off x="8640000" y="4090000"/>
            <a:ext cx="2400000" cy="780000"/>
          </a:xfrm>
          <a:prstGeom prst="rect">
            <a:avLst/>
          </a:prstGeom>
          <a:noFill/>
          <a:ln/>
        </p:spPr>
        <p:txBody>
          <a:bodyPr wrap="square" lIns="0" tIns="0" rIns="0" bIns="0" rtlCol="0" anchor="ctr">
            <a:normAutofit/>
          </a:bodyPr>
          <a:lstStyle/>
          <a:p>
            <a:pPr marL="0" indent="0">
              <a:buNone/>
            </a:pPr>
            <a:r>
              <a:rPr lang="en-US" sz="1500" b="1">
                <a:solidFill>
                  <a:srgbClr val="003366"/>
                </a:solidFill>
              </a:rPr>
              <a:t>Who pays</a:t>
            </a:r>
          </a:p>
          <a:p>
            <a:pPr marL="0" indent="0">
              <a:spcBef>
                <a:spcPts val="200"/>
              </a:spcBef>
              <a:buNone/>
            </a:pPr>
            <a:r>
              <a:rPr lang="en-US" sz="1000">
                <a:solidFill>
                  <a:srgbClr val="3F4757"/>
                </a:solidFill>
              </a:rPr>
              <a:t>Financing &amp; contracts</a:t>
            </a:r>
          </a:p>
        </p:txBody>
      </p:sp>
      <p:sp>
        <p:nvSpPr>
          <p:cNvPr id="29" name="Arrow1"/>
          <p:cNvSpPr/>
          <p:nvPr/>
        </p:nvSpPr>
        <p:spPr>
          <a:xfrm>
            <a:off x="9390000" y="4895000"/>
            <a:ext cx="180000" cy="200000"/>
          </a:xfrm>
          <a:prstGeom prst="downArrow">
            <a:avLst>
              <a:gd name="adj1" fmla="val 60000"/>
              <a:gd name="adj2" fmla="val 55000"/>
            </a:avLst>
          </a:prstGeom>
          <a:solidFill>
            <a:srgbClr val="4A90E2"/>
          </a:solidFill>
          <a:ln>
            <a:noFill/>
          </a:ln>
        </p:spPr>
        <p:txBody>
          <a:bodyPr/>
          <a:lstStyle/>
          <a:p>
            <a:endParaRPr lang="en-US"/>
          </a:p>
        </p:txBody>
      </p:sp>
      <p:sp>
        <p:nvSpPr>
          <p:cNvPr id="30" name="Card2"/>
          <p:cNvSpPr/>
          <p:nvPr/>
        </p:nvSpPr>
        <p:spPr>
          <a:xfrm>
            <a:off x="7800000" y="5120000"/>
            <a:ext cx="3360000" cy="780000"/>
          </a:xfrm>
          <a:prstGeom prst="roundRect">
            <a:avLst>
              <a:gd name="adj" fmla="val 14000"/>
            </a:avLst>
          </a:prstGeom>
          <a:solidFill>
            <a:srgbClr val="FFFFFF"/>
          </a:solidFill>
          <a:ln w="12700" cap="rnd">
            <a:solidFill>
              <a:srgbClr val="D8E2F2"/>
            </a:solidFill>
            <a:round/>
          </a:ln>
        </p:spPr>
        <p:txBody>
          <a:bodyPr/>
          <a:lstStyle/>
          <a:p>
            <a:endParaRPr lang="en-US"/>
          </a:p>
        </p:txBody>
      </p:sp>
      <p:sp>
        <p:nvSpPr>
          <p:cNvPr id="31" name="Badge2"/>
          <p:cNvSpPr/>
          <p:nvPr/>
        </p:nvSpPr>
        <p:spPr>
          <a:xfrm>
            <a:off x="7950000" y="5250000"/>
            <a:ext cx="520000" cy="520000"/>
          </a:xfrm>
          <a:prstGeom prst="ellipse">
            <a:avLst/>
          </a:prstGeom>
          <a:solidFill>
            <a:srgbClr val="4A90E2"/>
          </a:solidFill>
          <a:ln>
            <a:noFill/>
          </a:ln>
        </p:spPr>
        <p:txBody>
          <a:bodyPr/>
          <a:lstStyle/>
          <a:p>
            <a:endParaRPr lang="en-US"/>
          </a:p>
        </p:txBody>
      </p:sp>
      <p:sp>
        <p:nvSpPr>
          <p:cNvPr id="32" name="BadgeNum2"/>
          <p:cNvSpPr/>
          <p:nvPr/>
        </p:nvSpPr>
        <p:spPr>
          <a:xfrm>
            <a:off x="7950000" y="5250000"/>
            <a:ext cx="520000" cy="520000"/>
          </a:xfrm>
          <a:prstGeom prst="rect">
            <a:avLst/>
          </a:prstGeom>
          <a:noFill/>
          <a:ln/>
        </p:spPr>
        <p:txBody>
          <a:bodyPr wrap="square" lIns="0" tIns="0" rIns="0" bIns="0" rtlCol="0" anchor="ctr">
            <a:normAutofit/>
          </a:bodyPr>
          <a:lstStyle/>
          <a:p>
            <a:pPr marL="0" indent="0" algn="ctr">
              <a:buNone/>
            </a:pPr>
            <a:r>
              <a:rPr lang="en-US" sz="1400" b="1">
                <a:solidFill>
                  <a:srgbClr val="FFFFFF"/>
                </a:solidFill>
              </a:rPr>
              <a:t>3</a:t>
            </a:r>
          </a:p>
        </p:txBody>
      </p:sp>
      <p:sp>
        <p:nvSpPr>
          <p:cNvPr id="33" name="CardTxt2"/>
          <p:cNvSpPr/>
          <p:nvPr/>
        </p:nvSpPr>
        <p:spPr>
          <a:xfrm>
            <a:off x="8640000" y="5120000"/>
            <a:ext cx="2400000" cy="780000"/>
          </a:xfrm>
          <a:prstGeom prst="rect">
            <a:avLst/>
          </a:prstGeom>
          <a:noFill/>
          <a:ln/>
        </p:spPr>
        <p:txBody>
          <a:bodyPr wrap="square" lIns="0" tIns="0" rIns="0" bIns="0" rtlCol="0" anchor="ctr">
            <a:normAutofit/>
          </a:bodyPr>
          <a:lstStyle/>
          <a:p>
            <a:pPr marL="0" indent="0">
              <a:buNone/>
            </a:pPr>
            <a:r>
              <a:rPr lang="en-US" sz="1500" b="1">
                <a:solidFill>
                  <a:srgbClr val="003366"/>
                </a:solidFill>
              </a:rPr>
              <a:t>Who reports</a:t>
            </a:r>
          </a:p>
          <a:p>
            <a:pPr marL="0" indent="0">
              <a:spcBef>
                <a:spcPts val="200"/>
              </a:spcBef>
              <a:buNone/>
            </a:pPr>
            <a:r>
              <a:rPr lang="en-US" sz="1000">
                <a:solidFill>
                  <a:srgbClr val="3F4757"/>
                </a:solidFill>
              </a:rPr>
              <a:t>Data &amp; verification</a:t>
            </a:r>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3000" b="1">
                <a:solidFill>
                  <a:srgbClr val="003366"/>
                </a:solidFill>
                <a:latin typeface="Segoe UI" pitchFamily="34" charset="0"/>
                <a:ea typeface="Segoe UI" pitchFamily="34" charset="-122"/>
                <a:cs typeface="Segoe UI" pitchFamily="34" charset="-120"/>
              </a:rPr>
              <a:t>Why Strong Municipal Capacities Are Essential for Glass EPR</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Glass recycling depends on municipal leadership</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3E8E41"/>
              </a:buClr>
              <a:buFont typeface="Arial" pitchFamily="34" charset="0"/>
              <a:buChar char="▪"/>
            </a:pPr>
            <a:r>
              <a:rPr lang="en-US" sz="2000">
                <a:solidFill>
                  <a:srgbClr val="003366"/>
                </a:solidFill>
              </a:rPr>
              <a:t>Glass requires high-quality source separation</a:t>
            </a:r>
          </a:p>
          <a:p>
            <a:pPr marL="285750" indent="-285750">
              <a:spcBef>
                <a:spcPts val="1000"/>
              </a:spcBef>
              <a:buClr>
                <a:srgbClr val="3E8E41"/>
              </a:buClr>
              <a:buFont typeface="Arial" pitchFamily="34" charset="0"/>
              <a:buChar char="▪"/>
            </a:pPr>
            <a:r>
              <a:rPr lang="en-US" sz="2000">
                <a:solidFill>
                  <a:srgbClr val="003366"/>
                </a:solidFill>
              </a:rPr>
              <a:t>Municipal planning shapes accessibility of collection points</a:t>
            </a:r>
          </a:p>
          <a:p>
            <a:pPr marL="285750" indent="-285750">
              <a:spcBef>
                <a:spcPts val="1000"/>
              </a:spcBef>
              <a:buClr>
                <a:srgbClr val="3E8E41"/>
              </a:buClr>
              <a:buFont typeface="Arial" pitchFamily="34" charset="0"/>
              <a:buChar char="▪"/>
            </a:pPr>
            <a:r>
              <a:rPr lang="en-US" sz="2000">
                <a:solidFill>
                  <a:srgbClr val="003366"/>
                </a:solidFill>
              </a:rPr>
              <a:t>Business partnerships crucial for HORECA flows</a:t>
            </a:r>
          </a:p>
          <a:p>
            <a:pPr marL="285750" indent="-285750">
              <a:spcBef>
                <a:spcPts val="1000"/>
              </a:spcBef>
              <a:buClr>
                <a:srgbClr val="3E8E41"/>
              </a:buClr>
              <a:buFont typeface="Arial" pitchFamily="34" charset="0"/>
              <a:buChar char="▪"/>
            </a:pPr>
            <a:r>
              <a:rPr lang="en-US" sz="2000">
                <a:solidFill>
                  <a:srgbClr val="003366"/>
                </a:solidFill>
              </a:rPr>
              <a:t>Data accuracy depends on municipal verification</a:t>
            </a:r>
          </a:p>
          <a:p>
            <a:pPr marL="285750" indent="-285750">
              <a:spcBef>
                <a:spcPts val="1000"/>
              </a:spcBef>
              <a:buClr>
                <a:srgbClr val="3E8E41"/>
              </a:buClr>
              <a:buFont typeface="Arial" pitchFamily="34" charset="0"/>
              <a:buChar char="▪"/>
            </a:pPr>
            <a:r>
              <a:rPr lang="en-US" sz="2000">
                <a:solidFill>
                  <a:srgbClr val="003366"/>
                </a:solidFill>
              </a:rPr>
              <a:t>EPR success relies on municipal leadership</a:t>
            </a:r>
            <a:endParaRPr lang="en-US" sz="2000" dirty="0">
              <a:solidFill>
                <a:srgbClr val="003366"/>
              </a:solidFill>
            </a:endParaRPr>
          </a:p>
        </p:txBody>
      </p:sp>
      <p:sp>
        <p:nvSpPr>
          <p:cNvPr id="7" name="Panel"/>
          <p:cNvSpPr/>
          <p:nvPr/>
        </p:nvSpPr>
        <p:spPr>
          <a:xfrm>
            <a:off x="7430000" y="2030000"/>
            <a:ext cx="4100000" cy="4180000"/>
          </a:xfrm>
          <a:prstGeom prst="roundRect">
            <a:avLst>
              <a:gd name="adj" fmla="val 2700"/>
            </a:avLst>
          </a:prstGeom>
          <a:solidFill>
            <a:srgbClr val="EAF6EA"/>
          </a:solidFill>
          <a:ln w="10160">
            <a:solidFill>
              <a:srgbClr val="EAF6E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3E8E41"/>
                </a:solidFill>
              </a:rPr>
              <a:t>COLLECTION TARGET</a:t>
            </a:r>
          </a:p>
          <a:p>
            <a:pPr marL="0" indent="0">
              <a:spcBef>
                <a:spcPts val="600"/>
              </a:spcBef>
              <a:buNone/>
            </a:pPr>
            <a:r>
              <a:rPr lang="en-US" sz="3200" b="1">
                <a:solidFill>
                  <a:srgbClr val="3E8E41"/>
                </a:solidFill>
                <a:latin typeface="Segoe UI" pitchFamily="34" charset="0"/>
              </a:rPr>
              <a:t>90%</a:t>
            </a:r>
          </a:p>
          <a:p>
            <a:pPr marL="0" indent="0">
              <a:spcBef>
                <a:spcPts val="800"/>
              </a:spcBef>
              <a:buNone/>
            </a:pPr>
            <a:r>
              <a:rPr lang="en-US" sz="1350">
                <a:solidFill>
                  <a:srgbClr val="3F4757"/>
                </a:solidFill>
              </a:rPr>
              <a:t>The glass recovery target that EPR cannot reach without strong municipal capacities.</a:t>
            </a:r>
          </a:p>
        </p:txBody>
      </p:sp>
      <p:sp>
        <p:nvSpPr>
          <p:cNvPr id="41" name="IconRing"/>
          <p:cNvSpPr/>
          <p:nvPr/>
        </p:nvSpPr>
        <p:spPr>
          <a:xfrm>
            <a:off x="8940000" y="5020000"/>
            <a:ext cx="1080000" cy="1080000"/>
          </a:xfrm>
          <a:prstGeom prst="ellipse">
            <a:avLst/>
          </a:prstGeom>
          <a:noFill/>
          <a:ln w="19050" cap="rnd">
            <a:solidFill>
              <a:srgbClr val="4CAF50"/>
            </a:solidFill>
            <a:round/>
          </a:ln>
        </p:spPr>
        <p:txBody>
          <a:bodyPr/>
          <a:lstStyle/>
          <a:p>
            <a:endParaRPr lang="en-US"/>
          </a:p>
        </p:txBody>
      </p:sp>
      <p:sp>
        <p:nvSpPr>
          <p:cNvPr id="42" name="IconBody"/>
          <p:cNvSpPr/>
          <p:nvPr/>
        </p:nvSpPr>
        <p:spPr>
          <a:xfrm>
            <a:off x="9355000" y="5320000"/>
            <a:ext cx="250000" cy="520000"/>
          </a:xfrm>
          <a:prstGeom prst="roundRect">
            <a:avLst>
              <a:gd name="adj" fmla="val 28000"/>
            </a:avLst>
          </a:prstGeom>
          <a:noFill/>
          <a:ln w="19050" cap="rnd">
            <a:solidFill>
              <a:srgbClr val="4CAF50"/>
            </a:solidFill>
            <a:round/>
          </a:ln>
        </p:spPr>
        <p:txBody>
          <a:bodyPr/>
          <a:lstStyle/>
          <a:p>
            <a:endParaRPr lang="en-US"/>
          </a:p>
        </p:txBody>
      </p:sp>
      <p:sp>
        <p:nvSpPr>
          <p:cNvPr id="43" name="IconNeck"/>
          <p:cNvSpPr/>
          <p:nvPr/>
        </p:nvSpPr>
        <p:spPr>
          <a:xfrm>
            <a:off x="9420000" y="5230000"/>
            <a:ext cx="120000" cy="100000"/>
          </a:xfrm>
          <a:prstGeom prst="rect">
            <a:avLst/>
          </a:prstGeom>
          <a:noFill/>
          <a:ln w="19050" cap="rnd">
            <a:solidFill>
              <a:srgbClr val="4CAF50"/>
            </a:solidFill>
            <a:round/>
          </a:ln>
        </p:spPr>
        <p:txBody>
          <a:bodyPr/>
          <a:lstStyle/>
          <a:p>
            <a:endParaRPr lang="en-US"/>
          </a:p>
        </p:txBody>
      </p:sp>
      <p:sp>
        <p:nvSpPr>
          <p:cNvPr id="44" name="IconCap"/>
          <p:cNvSpPr/>
          <p:nvPr/>
        </p:nvSpPr>
        <p:spPr>
          <a:xfrm>
            <a:off x="9405000" y="5165000"/>
            <a:ext cx="150000" cy="75000"/>
          </a:xfrm>
          <a:prstGeom prst="rect">
            <a:avLst/>
          </a:prstGeom>
          <a:noFill/>
          <a:ln w="19050" cap="rnd">
            <a:solidFill>
              <a:srgbClr val="4CAF50"/>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 0" descr="Logo IAM"/>
          <p:cNvPicPr>
            <a:picLocks noChangeAspect="1"/>
          </p:cNvPicPr>
          <p:nvPr/>
        </p:nvPicPr>
        <p:blipFill>
          <a:blip r:embed="rId3"/>
          <a:stretch>
            <a:fillRect/>
          </a:stretch>
        </p:blipFill>
        <p:spPr>
          <a:xfrm>
            <a:off x="10547604" y="219456"/>
            <a:ext cx="932688" cy="932688"/>
          </a:xfrm>
          <a:prstGeom prst="rect">
            <a:avLst/>
          </a:prstGeom>
        </p:spPr>
      </p:pic>
      <p:sp>
        <p:nvSpPr>
          <p:cNvPr id="3" name="Title"/>
          <p:cNvSpPr/>
          <p:nvPr/>
        </p:nvSpPr>
        <p:spPr>
          <a:xfrm>
            <a:off x="658368" y="400000"/>
            <a:ext cx="9550000" cy="980000"/>
          </a:xfrm>
          <a:prstGeom prst="rect">
            <a:avLst/>
          </a:prstGeom>
          <a:noFill/>
          <a:ln/>
        </p:spPr>
        <p:txBody>
          <a:bodyPr wrap="square" lIns="0" tIns="0" rIns="0" bIns="0" rtlCol="0" anchor="t">
            <a:normAutofit/>
          </a:bodyPr>
          <a:lstStyle/>
          <a:p>
            <a:pPr marL="0" indent="0">
              <a:buNone/>
            </a:pPr>
            <a:r>
              <a:rPr lang="en-US" sz="2800" b="1">
                <a:solidFill>
                  <a:srgbClr val="003366"/>
                </a:solidFill>
                <a:latin typeface="Segoe UI" pitchFamily="34" charset="0"/>
                <a:ea typeface="Segoe UI" pitchFamily="34" charset="-122"/>
                <a:cs typeface="Segoe UI" pitchFamily="34" charset="-120"/>
              </a:rPr>
              <a:t>Municipal Leadership in the National Close the Glass Loop Platform</a:t>
            </a:r>
          </a:p>
        </p:txBody>
      </p:sp>
      <p:sp>
        <p:nvSpPr>
          <p:cNvPr id="4" name="Subtitle"/>
          <p:cNvSpPr/>
          <p:nvPr/>
        </p:nvSpPr>
        <p:spPr>
          <a:xfrm>
            <a:off x="658368" y="1400000"/>
            <a:ext cx="9550000" cy="300000"/>
          </a:xfrm>
          <a:prstGeom prst="rect">
            <a:avLst/>
          </a:prstGeom>
          <a:noFill/>
          <a:ln/>
        </p:spPr>
        <p:txBody>
          <a:bodyPr wrap="square" lIns="0" tIns="0" rIns="0" bIns="0" rtlCol="0" anchor="ctr"/>
          <a:lstStyle/>
          <a:p>
            <a:pPr marL="0" indent="0">
              <a:buNone/>
            </a:pPr>
            <a:r>
              <a:rPr lang="en-US" sz="1500" i="1">
                <a:solidFill>
                  <a:srgbClr val="6B7280"/>
                </a:solidFill>
              </a:rPr>
              <a:t>Albania joins Europe's leading circularity network</a:t>
            </a:r>
          </a:p>
        </p:txBody>
      </p:sp>
      <p:sp>
        <p:nvSpPr>
          <p:cNvPr id="5" name="RedLine"/>
          <p:cNvSpPr/>
          <p:nvPr/>
        </p:nvSpPr>
        <p:spPr>
          <a:xfrm>
            <a:off x="658368" y="1760000"/>
            <a:ext cx="1920240" cy="0"/>
          </a:xfrm>
          <a:prstGeom prst="line">
            <a:avLst/>
          </a:prstGeom>
          <a:noFill/>
          <a:ln w="31750">
            <a:solidFill>
              <a:srgbClr val="ED1C24"/>
            </a:solidFill>
            <a:prstDash val="solid"/>
          </a:ln>
        </p:spPr>
        <p:txBody>
          <a:bodyPr/>
          <a:lstStyle/>
          <a:p>
            <a:endParaRPr lang="en-AU"/>
          </a:p>
        </p:txBody>
      </p:sp>
      <p:sp>
        <p:nvSpPr>
          <p:cNvPr id="6" name="Bullets"/>
          <p:cNvSpPr/>
          <p:nvPr/>
        </p:nvSpPr>
        <p:spPr>
          <a:xfrm>
            <a:off x="658368" y="2030000"/>
            <a:ext cx="6450000" cy="4180000"/>
          </a:xfrm>
          <a:prstGeom prst="rect">
            <a:avLst/>
          </a:prstGeom>
          <a:noFill/>
          <a:ln/>
        </p:spPr>
        <p:txBody>
          <a:bodyPr wrap="square" lIns="0" tIns="0" rIns="0" bIns="0" rtlCol="0" anchor="t">
            <a:normAutofit/>
          </a:bodyPr>
          <a:lstStyle/>
          <a:p>
            <a:pPr marL="285750" indent="-285750">
              <a:spcBef>
                <a:spcPts val="1000"/>
              </a:spcBef>
              <a:buClr>
                <a:srgbClr val="4A90E2"/>
              </a:buClr>
              <a:buFont typeface="Arial" pitchFamily="34" charset="0"/>
              <a:buChar char="▪"/>
            </a:pPr>
            <a:r>
              <a:rPr lang="en-US" sz="2000">
                <a:solidFill>
                  <a:srgbClr val="003366"/>
                </a:solidFill>
              </a:rPr>
              <a:t>Municipalities essential for high glass collection rates</a:t>
            </a:r>
          </a:p>
          <a:p>
            <a:pPr marL="285750" indent="-285750">
              <a:spcBef>
                <a:spcPts val="1000"/>
              </a:spcBef>
              <a:buClr>
                <a:srgbClr val="4A90E2"/>
              </a:buClr>
              <a:buFont typeface="Arial" pitchFamily="34" charset="0"/>
              <a:buChar char="▪"/>
            </a:pPr>
            <a:r>
              <a:rPr lang="en-US" sz="2000">
                <a:solidFill>
                  <a:srgbClr val="003366"/>
                </a:solidFill>
              </a:rPr>
              <a:t>Integrated governance: economy–environment–services</a:t>
            </a:r>
          </a:p>
          <a:p>
            <a:pPr marL="285750" indent="-285750">
              <a:spcBef>
                <a:spcPts val="1000"/>
              </a:spcBef>
              <a:buClr>
                <a:srgbClr val="4A90E2"/>
              </a:buClr>
              <a:buFont typeface="Arial" pitchFamily="34" charset="0"/>
              <a:buChar char="▪"/>
            </a:pPr>
            <a:r>
              <a:rPr lang="en-US" sz="2000">
                <a:solidFill>
                  <a:srgbClr val="003366"/>
                </a:solidFill>
              </a:rPr>
              <a:t>IAM as national hub for municipal capacity building</a:t>
            </a:r>
          </a:p>
          <a:p>
            <a:pPr marL="285750" indent="-285750">
              <a:spcBef>
                <a:spcPts val="1000"/>
              </a:spcBef>
              <a:buClr>
                <a:srgbClr val="4A90E2"/>
              </a:buClr>
              <a:buFont typeface="Arial" pitchFamily="34" charset="0"/>
              <a:buChar char="▪"/>
            </a:pPr>
            <a:r>
              <a:rPr lang="en-US" sz="2000">
                <a:solidFill>
                  <a:srgbClr val="003366"/>
                </a:solidFill>
              </a:rPr>
              <a:t>Collaboration with businesses, PROs, AKEM &amp; recyclers</a:t>
            </a:r>
          </a:p>
          <a:p>
            <a:pPr marL="285750" indent="-285750">
              <a:spcBef>
                <a:spcPts val="1000"/>
              </a:spcBef>
              <a:buClr>
                <a:srgbClr val="4A90E2"/>
              </a:buClr>
              <a:buFont typeface="Arial" pitchFamily="34" charset="0"/>
              <a:buChar char="▪"/>
            </a:pPr>
            <a:r>
              <a:rPr lang="en-US" sz="2000">
                <a:solidFill>
                  <a:srgbClr val="003366"/>
                </a:solidFill>
              </a:rPr>
              <a:t>Municipal leadership key for the National Action Plan</a:t>
            </a:r>
          </a:p>
          <a:p>
            <a:pPr marL="285750" indent="-285750">
              <a:spcBef>
                <a:spcPts val="1000"/>
              </a:spcBef>
              <a:buClr>
                <a:srgbClr val="4A90E2"/>
              </a:buClr>
              <a:buFont typeface="Arial" pitchFamily="34" charset="0"/>
              <a:buChar char="▪"/>
            </a:pPr>
            <a:r>
              <a:rPr lang="en-US" sz="2000">
                <a:solidFill>
                  <a:srgbClr val="003366"/>
                </a:solidFill>
              </a:rPr>
              <a:t>Albania joins Europe's leading circularity network</a:t>
            </a:r>
            <a:endParaRPr lang="en-US" sz="2000" dirty="0">
              <a:solidFill>
                <a:srgbClr val="003366"/>
              </a:solidFill>
            </a:endParaRPr>
          </a:p>
        </p:txBody>
      </p:sp>
      <p:sp>
        <p:nvSpPr>
          <p:cNvPr id="7" name="Panel"/>
          <p:cNvSpPr/>
          <p:nvPr/>
        </p:nvSpPr>
        <p:spPr>
          <a:xfrm>
            <a:off x="7430000" y="2030000"/>
            <a:ext cx="4100000" cy="4180000"/>
          </a:xfrm>
          <a:prstGeom prst="roundRect">
            <a:avLst>
              <a:gd name="adj" fmla="val 2700"/>
            </a:avLst>
          </a:prstGeom>
          <a:solidFill>
            <a:srgbClr val="E9EFFA"/>
          </a:solidFill>
          <a:ln w="10160">
            <a:solidFill>
              <a:srgbClr val="E9EFFA"/>
            </a:solidFill>
            <a:prstDash val="solid"/>
          </a:ln>
        </p:spPr>
        <p:txBody>
          <a:bodyPr/>
          <a:lstStyle/>
          <a:p>
            <a:endParaRPr lang="en-AU"/>
          </a:p>
        </p:txBody>
      </p:sp>
      <p:sp>
        <p:nvSpPr>
          <p:cNvPr id="8" name="PanelText"/>
          <p:cNvSpPr/>
          <p:nvPr/>
        </p:nvSpPr>
        <p:spPr>
          <a:xfrm>
            <a:off x="7770000" y="2360000"/>
            <a:ext cx="3420000" cy="3520000"/>
          </a:xfrm>
          <a:prstGeom prst="rect">
            <a:avLst/>
          </a:prstGeom>
          <a:noFill/>
          <a:ln/>
        </p:spPr>
        <p:txBody>
          <a:bodyPr wrap="square" lIns="0" tIns="0" rIns="0" bIns="0" rtlCol="0" anchor="t">
            <a:normAutofit/>
          </a:bodyPr>
          <a:lstStyle/>
          <a:p>
            <a:pPr marL="0" indent="0">
              <a:buNone/>
            </a:pPr>
            <a:r>
              <a:rPr lang="en-US" sz="1050" b="1" spc="120">
                <a:solidFill>
                  <a:srgbClr val="4A90E2"/>
                </a:solidFill>
              </a:rPr>
              <a:t>NATIONAL PLATFORM</a:t>
            </a:r>
          </a:p>
          <a:p>
            <a:pPr marL="0" indent="0">
              <a:spcBef>
                <a:spcPts val="600"/>
              </a:spcBef>
              <a:buNone/>
            </a:pPr>
            <a:r>
              <a:rPr lang="en-US" sz="3200" b="1">
                <a:solidFill>
                  <a:srgbClr val="4A90E2"/>
                </a:solidFill>
                <a:latin typeface="Segoe UI" pitchFamily="34" charset="0"/>
              </a:rPr>
              <a:t>Close the Glass Loop</a:t>
            </a:r>
          </a:p>
          <a:p>
            <a:pPr marL="0" indent="0">
              <a:spcBef>
                <a:spcPts val="800"/>
              </a:spcBef>
              <a:buNone/>
            </a:pPr>
            <a:r>
              <a:rPr lang="en-US" sz="1350">
                <a:solidFill>
                  <a:srgbClr val="3F4757"/>
                </a:solidFill>
              </a:rPr>
              <a:t>IAM supports municipalities with capacity building, coordination and technical guidance.</a:t>
            </a:r>
          </a:p>
        </p:txBody>
      </p:sp>
      <p:sp>
        <p:nvSpPr>
          <p:cNvPr id="41" name="IconRing"/>
          <p:cNvSpPr/>
          <p:nvPr/>
        </p:nvSpPr>
        <p:spPr>
          <a:xfrm>
            <a:off x="8940000" y="5020000"/>
            <a:ext cx="1080000" cy="1080000"/>
          </a:xfrm>
          <a:prstGeom prst="ellipse">
            <a:avLst/>
          </a:prstGeom>
          <a:noFill/>
          <a:ln w="19050" cap="rnd">
            <a:solidFill>
              <a:srgbClr val="4A90E2"/>
            </a:solidFill>
            <a:round/>
          </a:ln>
        </p:spPr>
        <p:txBody>
          <a:bodyPr/>
          <a:lstStyle/>
          <a:p>
            <a:endParaRPr lang="en-US"/>
          </a:p>
        </p:txBody>
      </p:sp>
      <p:sp>
        <p:nvSpPr>
          <p:cNvPr id="42" name="IconBldg1"/>
          <p:cNvSpPr/>
          <p:nvPr/>
        </p:nvSpPr>
        <p:spPr>
          <a:xfrm>
            <a:off x="9230000" y="5460000"/>
            <a:ext cx="150000" cy="400000"/>
          </a:xfrm>
          <a:prstGeom prst="rect">
            <a:avLst/>
          </a:prstGeom>
          <a:noFill/>
          <a:ln w="19050" cap="rnd">
            <a:solidFill>
              <a:srgbClr val="4A90E2"/>
            </a:solidFill>
            <a:round/>
          </a:ln>
        </p:spPr>
        <p:txBody>
          <a:bodyPr/>
          <a:lstStyle/>
          <a:p>
            <a:endParaRPr lang="en-US"/>
          </a:p>
        </p:txBody>
      </p:sp>
      <p:sp>
        <p:nvSpPr>
          <p:cNvPr id="43" name="IconBldg2"/>
          <p:cNvSpPr/>
          <p:nvPr/>
        </p:nvSpPr>
        <p:spPr>
          <a:xfrm>
            <a:off x="9400000" y="5300000"/>
            <a:ext cx="150000" cy="560000"/>
          </a:xfrm>
          <a:prstGeom prst="rect">
            <a:avLst/>
          </a:prstGeom>
          <a:noFill/>
          <a:ln w="19050" cap="rnd">
            <a:solidFill>
              <a:srgbClr val="4A90E2"/>
            </a:solidFill>
            <a:round/>
          </a:ln>
        </p:spPr>
        <p:txBody>
          <a:bodyPr/>
          <a:lstStyle/>
          <a:p>
            <a:endParaRPr lang="en-US"/>
          </a:p>
        </p:txBody>
      </p:sp>
      <p:sp>
        <p:nvSpPr>
          <p:cNvPr id="44" name="IconBldg3"/>
          <p:cNvSpPr/>
          <p:nvPr/>
        </p:nvSpPr>
        <p:spPr>
          <a:xfrm>
            <a:off x="9570000" y="5560000"/>
            <a:ext cx="150000" cy="300000"/>
          </a:xfrm>
          <a:prstGeom prst="rect">
            <a:avLst/>
          </a:prstGeom>
          <a:noFill/>
          <a:ln w="19050" cap="rnd">
            <a:solidFill>
              <a:srgbClr val="4A90E2"/>
            </a:solidFill>
            <a:round/>
          </a:ln>
        </p:spPr>
        <p:txBody>
          <a:bodyPr/>
          <a:lstStyle/>
          <a:p>
            <a:endParaRPr lang="en-US"/>
          </a:p>
        </p:txBody>
      </p:sp>
      <p:sp>
        <p:nvSpPr>
          <p:cNvPr id="9" name="FooterLine"/>
          <p:cNvSpPr/>
          <p:nvPr/>
        </p:nvSpPr>
        <p:spPr>
          <a:xfrm>
            <a:off x="658368" y="6446520"/>
            <a:ext cx="10881360" cy="0"/>
          </a:xfrm>
          <a:prstGeom prst="line">
            <a:avLst/>
          </a:prstGeom>
          <a:noFill/>
          <a:ln w="7620">
            <a:solidFill>
              <a:srgbClr val="D8DEE9"/>
            </a:solidFill>
            <a:prstDash val="solid"/>
          </a:ln>
        </p:spPr>
        <p:txBody>
          <a:bodyPr/>
          <a:lstStyle/>
          <a:p>
            <a:endParaRPr lang="en-AU"/>
          </a:p>
        </p:txBody>
      </p:sp>
      <p:sp>
        <p:nvSpPr>
          <p:cNvPr id="10" name="FooterText"/>
          <p:cNvSpPr/>
          <p:nvPr/>
        </p:nvSpPr>
        <p:spPr>
          <a:xfrm>
            <a:off x="658368" y="6519672"/>
            <a:ext cx="9000000" cy="164592"/>
          </a:xfrm>
          <a:prstGeom prst="rect">
            <a:avLst/>
          </a:prstGeom>
          <a:noFill/>
          <a:ln/>
        </p:spPr>
        <p:txBody>
          <a:bodyPr wrap="square" lIns="0" tIns="0" rIns="0" bIns="0" rtlCol="0" anchor="ctr"/>
          <a:lstStyle/>
          <a:p>
            <a:pPr marL="0" indent="0">
              <a:buNone/>
            </a:pPr>
            <a:r>
              <a:rPr lang="en-US" sz="750">
                <a:solidFill>
                  <a:srgbClr val="6B7280"/>
                </a:solidFill>
                <a:latin typeface="Segoe UI" pitchFamily="34" charset="0"/>
              </a:rPr>
              <a:t>Institute for Albanian Municipalities  •  Integrated Territorial Governance</a:t>
            </a:r>
          </a:p>
        </p:txBody>
      </p:sp>
      <p:sp>
        <p:nvSpPr>
          <p:cNvPr id="11" name="PageNum"/>
          <p:cNvSpPr/>
          <p:nvPr/>
        </p:nvSpPr>
        <p:spPr>
          <a:xfrm>
            <a:off x="11109960" y="6501384"/>
            <a:ext cx="411480" cy="164592"/>
          </a:xfrm>
          <a:prstGeom prst="rect">
            <a:avLst/>
          </a:prstGeom>
          <a:noFill/>
          <a:ln/>
        </p:spPr>
        <p:txBody>
          <a:bodyPr wrap="square" lIns="0" tIns="0" rIns="0" bIns="0" rtlCol="0" anchor="ctr"/>
          <a:lstStyle/>
          <a:p>
            <a:pPr marL="0" indent="0" algn="r">
              <a:buNone/>
            </a:pPr>
            <a:r>
              <a:rPr lang="en-US" sz="800" b="1">
                <a:solidFill>
                  <a:srgbClr val="4A90E2"/>
                </a:solidFill>
              </a:rPr>
              <a:t>09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Segoe UI"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Segoe U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Segoe UI"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Segoe U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1AE3660D83574ABA2FAE6F0119FD7B" ma:contentTypeVersion="20" ma:contentTypeDescription="Create a new document." ma:contentTypeScope="" ma:versionID="c8c7d03709b8ca2720c9993c7821dde2">
  <xsd:schema xmlns:xsd="http://www.w3.org/2001/XMLSchema" xmlns:xs="http://www.w3.org/2001/XMLSchema" xmlns:p="http://schemas.microsoft.com/office/2006/metadata/properties" xmlns:ns2="a25d1b78-52d7-4aa6-98a8-603488bf7179" xmlns:ns3="172e048e-c197-44bb-bccc-392928027841" targetNamespace="http://schemas.microsoft.com/office/2006/metadata/properties" ma:root="true" ma:fieldsID="fde5c09d3ba4007c12e9457a126f57c8" ns2:_="" ns3:_="">
    <xsd:import namespace="a25d1b78-52d7-4aa6-98a8-603488bf7179"/>
    <xsd:import namespace="172e048e-c197-44bb-bccc-3929280278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Selected"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5d1b78-52d7-4aa6-98a8-603488bf71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Selected" ma:index="18" nillable="true" ma:displayName="Selected" ma:format="Dropdown" ma:internalName="Selected">
      <xsd:simpleType>
        <xsd:restriction base="dms:Choice">
          <xsd:enumeration value="Choice 1"/>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faeeadd-7529-4f90-84e0-6a3de6292be8"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72e048e-c197-44bb-bccc-392928027841"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d0544aa-3cb5-420f-a8fb-97a76f6143c7}" ma:internalName="TaxCatchAll" ma:showField="CatchAllData" ma:web="172e048e-c197-44bb-bccc-3929280278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elected xmlns="a25d1b78-52d7-4aa6-98a8-603488bf7179" xsi:nil="true"/>
    <TaxCatchAll xmlns="172e048e-c197-44bb-bccc-392928027841" xsi:nil="true"/>
    <lcf76f155ced4ddcb4097134ff3c332f xmlns="a25d1b78-52d7-4aa6-98a8-603488bf717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3F2FD1-9135-4A45-B838-2EA15D991FFA}"/>
</file>

<file path=customXml/itemProps2.xml><?xml version="1.0" encoding="utf-8"?>
<ds:datastoreItem xmlns:ds="http://schemas.openxmlformats.org/officeDocument/2006/customXml" ds:itemID="{8C75C243-B814-44D4-983F-CA3FCC23D255}"/>
</file>

<file path=customXml/itemProps3.xml><?xml version="1.0" encoding="utf-8"?>
<ds:datastoreItem xmlns:ds="http://schemas.openxmlformats.org/officeDocument/2006/customXml" ds:itemID="{60CE3603-29C9-44FE-B596-ADC8E2313497}"/>
</file>

<file path=docProps/app.xml><?xml version="1.0" encoding="utf-8"?>
<Properties xmlns="http://schemas.openxmlformats.org/officeDocument/2006/extended-properties" xmlns:vt="http://schemas.openxmlformats.org/officeDocument/2006/docPropsVTypes">
  <TotalTime>77</TotalTime>
  <Words>964</Words>
  <Application>Microsoft Office PowerPoint</Application>
  <PresentationFormat>Widescreen</PresentationFormat>
  <Paragraphs>132</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Institute for Albanian Municipalities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Establishing an EPR Governance Framework for Albania</dc:title>
  <dc:subject>EPR Governance Framework for Albania: key principles for glass packaging</dc:subject>
  <dc:creator>Institute for Albanian Municipalities</dc:creator>
  <cp:lastModifiedBy>Luan Dervishej</cp:lastModifiedBy>
  <cp:revision>3</cp:revision>
  <dcterms:created xsi:type="dcterms:W3CDTF">2026-06-16T13:13:16Z</dcterms:created>
  <dcterms:modified xsi:type="dcterms:W3CDTF">2026-06-16T21:19:18Z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0x010100541AE3660D83574ABA2FAE6F0119FD7B</vt:lpwstr>
  </property>
</Properties>
</file>